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1" r:id="rId28"/>
    <p:sldId id="297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1"/>
    <a:srgbClr val="01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8029" autoAdjust="0"/>
  </p:normalViewPr>
  <p:slideViewPr>
    <p:cSldViewPr snapToGrid="0" showGuides="1">
      <p:cViewPr varScale="1">
        <p:scale>
          <a:sx n="97" d="100"/>
          <a:sy n="97" d="100"/>
        </p:scale>
        <p:origin x="1056" y="114"/>
      </p:cViewPr>
      <p:guideLst>
        <p:guide orient="horz" pos="1570"/>
        <p:guide pos="2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1B0F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1B0F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1B0F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1B0F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400" b="0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100</a:t>
                    </a:r>
                    <a:r>
                      <a:rPr lang="zh-CN" alt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万</a:t>
                    </a:r>
                    <a:endParaRPr lang="zh-CN" altLang="en-US" sz="1400" b="0" dirty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400" b="0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2</c:v>
                </c:pt>
                <c:pt idx="1">
                  <c:v>类别 3</c:v>
                </c:pt>
                <c:pt idx="2">
                  <c:v>类别 1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4.3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6829200"/>
        <c:axId val="682688848"/>
      </c:barChart>
      <c:catAx>
        <c:axId val="6868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2688848"/>
        <c:crosses val="autoZero"/>
        <c:auto val="1"/>
        <c:lblAlgn val="ctr"/>
        <c:lblOffset val="100"/>
        <c:noMultiLvlLbl val="0"/>
      </c:catAx>
      <c:valAx>
        <c:axId val="68268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682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1B0F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1B0F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7F2-353C-4B1A-9B9D-CD73D9B0B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F211-FE93-409F-A861-8596719A66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6F0D3-5B62-493D-ACF7-314E83577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9E3D19-8EFF-4F01-9E18-FF0B6EDE68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1800" dirty="0">
                <a:solidFill>
                  <a:schemeClr val="accent6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accent6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r>
              <a:rPr lang="en-US" altLang="zh-CN" sz="1800" dirty="0">
                <a:solidFill>
                  <a:schemeClr val="accent6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ibaotu.com</a:t>
            </a:r>
            <a:endParaRPr lang="en-US" altLang="zh-CN" sz="1800" dirty="0">
              <a:solidFill>
                <a:schemeClr val="accent6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员, 室内, 音乐, 妇女&#10;&#10;已生成极高可信度的说明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5777345"/>
            <a:ext cx="12192000" cy="1113121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26169" y="6027058"/>
            <a:ext cx="773966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your content is typed here, or by copying your text, select Paste in this box and choose to leave only the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4107" y="1930007"/>
            <a:ext cx="7323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01B0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商务销售培训</a:t>
            </a:r>
            <a:r>
              <a:rPr lang="en-US" altLang="zh-CN" sz="5400" b="1" dirty="0">
                <a:solidFill>
                  <a:srgbClr val="01B0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01B0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5400" b="1" dirty="0">
              <a:solidFill>
                <a:srgbClr val="01B0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20803" y="2790190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Business sales training PPT template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61560" y="1080654"/>
            <a:ext cx="2473960" cy="4023774"/>
            <a:chOff x="4861560" y="1080654"/>
            <a:chExt cx="2473960" cy="4023774"/>
          </a:xfrm>
        </p:grpSpPr>
        <p:grpSp>
          <p:nvGrpSpPr>
            <p:cNvPr id="15" name="组合 14"/>
            <p:cNvGrpSpPr/>
            <p:nvPr/>
          </p:nvGrpSpPr>
          <p:grpSpPr>
            <a:xfrm>
              <a:off x="4904151" y="3348085"/>
              <a:ext cx="2389120" cy="1756343"/>
              <a:chOff x="4904151" y="3348086"/>
              <a:chExt cx="2389120" cy="123491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4904151" y="3348086"/>
                <a:ext cx="0" cy="1234912"/>
              </a:xfrm>
              <a:prstGeom prst="line">
                <a:avLst/>
              </a:prstGeom>
              <a:ln w="88900">
                <a:solidFill>
                  <a:srgbClr val="01B0F1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7293271" y="3348086"/>
                <a:ext cx="0" cy="1234912"/>
              </a:xfrm>
              <a:prstGeom prst="line">
                <a:avLst/>
              </a:prstGeom>
              <a:ln w="88900">
                <a:solidFill>
                  <a:srgbClr val="01B0F1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4904151" y="1080654"/>
              <a:ext cx="0" cy="784420"/>
            </a:xfrm>
            <a:prstGeom prst="line">
              <a:avLst/>
            </a:prstGeom>
            <a:ln w="88900">
              <a:solidFill>
                <a:srgbClr val="01B0F1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293271" y="1080654"/>
              <a:ext cx="0" cy="784420"/>
            </a:xfrm>
            <a:prstGeom prst="line">
              <a:avLst/>
            </a:prstGeom>
            <a:ln w="88900">
              <a:solidFill>
                <a:srgbClr val="01B0F1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61560" y="1120213"/>
              <a:ext cx="2473960" cy="0"/>
            </a:xfrm>
            <a:prstGeom prst="line">
              <a:avLst/>
            </a:prstGeom>
            <a:ln w="88900">
              <a:solidFill>
                <a:srgbClr val="01B0F1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4861560" y="5061805"/>
              <a:ext cx="2473960" cy="0"/>
            </a:xfrm>
            <a:prstGeom prst="line">
              <a:avLst/>
            </a:prstGeom>
            <a:ln w="88900">
              <a:solidFill>
                <a:srgbClr val="01B0F1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00075" y="1619377"/>
            <a:ext cx="5061333" cy="4255439"/>
            <a:chOff x="600075" y="1619377"/>
            <a:chExt cx="5061333" cy="4255439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00075" y="1619377"/>
              <a:ext cx="5061333" cy="4255439"/>
            </a:xfrm>
            <a:prstGeom prst="rect">
              <a:avLst/>
            </a:prstGeom>
          </p:spPr>
        </p:pic>
        <p:pic>
          <p:nvPicPr>
            <p:cNvPr id="8" name="图片 7" descr="图片包含 建筑物, 道路, 天空, 地板&#10;&#10;已生成极高可信度的说明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753067" y="1771776"/>
              <a:ext cx="4755348" cy="2857374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6054937" y="17717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4937" y="2138486"/>
            <a:ext cx="553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/>
          </a:p>
        </p:txBody>
      </p:sp>
      <p:graphicFrame>
        <p:nvGraphicFramePr>
          <p:cNvPr id="14" name="图表 13"/>
          <p:cNvGraphicFramePr/>
          <p:nvPr/>
        </p:nvGraphicFramePr>
        <p:xfrm>
          <a:off x="5814400" y="3747096"/>
          <a:ext cx="1889428" cy="15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217126" y="4173619"/>
            <a:ext cx="108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eXGyreAdventor" panose="00000500000000000000" pitchFamily="50" charset="0"/>
              </a:rPr>
              <a:t>85</a:t>
            </a:r>
            <a:r>
              <a:rPr lang="en-US" altLang="zh-CN" sz="2000" dirty="0">
                <a:latin typeface="TeXGyreAdventor" panose="00000500000000000000" pitchFamily="50" charset="0"/>
              </a:rPr>
              <a:t>%</a:t>
            </a:r>
            <a:endParaRPr lang="zh-CN" altLang="en-US" sz="2000" dirty="0">
              <a:latin typeface="TeXGyreAdventor" panose="00000500000000000000" pitchFamily="50" charset="0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7703828" y="3747096"/>
          <a:ext cx="1889428" cy="15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106554" y="4173619"/>
            <a:ext cx="108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eXGyreAdventor" panose="00000500000000000000" pitchFamily="50" charset="0"/>
              </a:rPr>
              <a:t>65</a:t>
            </a:r>
            <a:r>
              <a:rPr lang="en-US" altLang="zh-CN" sz="2000" dirty="0">
                <a:latin typeface="TeXGyreAdventor" panose="00000500000000000000" pitchFamily="50" charset="0"/>
              </a:rPr>
              <a:t>%</a:t>
            </a:r>
            <a:endParaRPr lang="zh-CN" altLang="en-US" sz="2000" dirty="0">
              <a:latin typeface="TeXGyreAdventor" panose="00000500000000000000" pitchFamily="50" charset="0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9549505" y="3747096"/>
          <a:ext cx="1889428" cy="15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9952231" y="4173619"/>
            <a:ext cx="108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TeXGyreAdventor" panose="00000500000000000000" pitchFamily="50" charset="0"/>
              </a:rPr>
              <a:t>95</a:t>
            </a:r>
            <a:r>
              <a:rPr lang="en-US" altLang="zh-CN" sz="2000" dirty="0">
                <a:latin typeface="TeXGyreAdventor" panose="00000500000000000000" pitchFamily="50" charset="0"/>
              </a:rPr>
              <a:t>%</a:t>
            </a:r>
            <a:endParaRPr lang="zh-CN" altLang="en-US" sz="2000" dirty="0">
              <a:latin typeface="TeXGyreAdventor" panose="00000500000000000000" pitchFamily="5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6001" y="5505484"/>
            <a:ext cx="5061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Graphic spid="14" grpId="0">
        <p:bldAsOne/>
      </p:bldGraphic>
      <p:bldP spid="15" grpId="0"/>
      <p:bldGraphic spid="16" grpId="0">
        <p:bldAsOne/>
      </p:bldGraphic>
      <p:bldP spid="17" grpId="0"/>
      <p:bldGraphic spid="18" grpId="0">
        <p:bldAsOne/>
      </p:bldGraphic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19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142805" y="1893357"/>
            <a:ext cx="3976730" cy="1181123"/>
            <a:chOff x="2142805" y="1893357"/>
            <a:chExt cx="3976730" cy="1181123"/>
          </a:xfrm>
        </p:grpSpPr>
        <p:sp>
          <p:nvSpPr>
            <p:cNvPr id="13" name="Freeform 304"/>
            <p:cNvSpPr>
              <a:spLocks noChangeAspect="1"/>
            </p:cNvSpPr>
            <p:nvPr/>
          </p:nvSpPr>
          <p:spPr bwMode="auto">
            <a:xfrm>
              <a:off x="2336783" y="2079413"/>
              <a:ext cx="793168" cy="757602"/>
            </a:xfrm>
            <a:custGeom>
              <a:avLst/>
              <a:gdLst>
                <a:gd name="T0" fmla="*/ 45 w 94"/>
                <a:gd name="T1" fmla="*/ 2 h 90"/>
                <a:gd name="T2" fmla="*/ 47 w 94"/>
                <a:gd name="T3" fmla="*/ 0 h 90"/>
                <a:gd name="T4" fmla="*/ 50 w 94"/>
                <a:gd name="T5" fmla="*/ 2 h 90"/>
                <a:gd name="T6" fmla="*/ 63 w 94"/>
                <a:gd name="T7" fmla="*/ 28 h 90"/>
                <a:gd name="T8" fmla="*/ 92 w 94"/>
                <a:gd name="T9" fmla="*/ 32 h 90"/>
                <a:gd name="T10" fmla="*/ 94 w 94"/>
                <a:gd name="T11" fmla="*/ 34 h 90"/>
                <a:gd name="T12" fmla="*/ 93 w 94"/>
                <a:gd name="T13" fmla="*/ 38 h 90"/>
                <a:gd name="T14" fmla="*/ 72 w 94"/>
                <a:gd name="T15" fmla="*/ 58 h 90"/>
                <a:gd name="T16" fmla="*/ 77 w 94"/>
                <a:gd name="T17" fmla="*/ 87 h 90"/>
                <a:gd name="T18" fmla="*/ 76 w 94"/>
                <a:gd name="T19" fmla="*/ 90 h 90"/>
                <a:gd name="T20" fmla="*/ 73 w 94"/>
                <a:gd name="T21" fmla="*/ 90 h 90"/>
                <a:gd name="T22" fmla="*/ 47 w 94"/>
                <a:gd name="T23" fmla="*/ 76 h 90"/>
                <a:gd name="T24" fmla="*/ 21 w 94"/>
                <a:gd name="T25" fmla="*/ 90 h 90"/>
                <a:gd name="T26" fmla="*/ 18 w 94"/>
                <a:gd name="T27" fmla="*/ 90 h 90"/>
                <a:gd name="T28" fmla="*/ 17 w 94"/>
                <a:gd name="T29" fmla="*/ 87 h 90"/>
                <a:gd name="T30" fmla="*/ 22 w 94"/>
                <a:gd name="T31" fmla="*/ 58 h 90"/>
                <a:gd name="T32" fmla="*/ 1 w 94"/>
                <a:gd name="T33" fmla="*/ 38 h 90"/>
                <a:gd name="T34" fmla="*/ 0 w 94"/>
                <a:gd name="T35" fmla="*/ 34 h 90"/>
                <a:gd name="T36" fmla="*/ 3 w 94"/>
                <a:gd name="T37" fmla="*/ 32 h 90"/>
                <a:gd name="T38" fmla="*/ 32 w 94"/>
                <a:gd name="T39" fmla="*/ 28 h 90"/>
                <a:gd name="T40" fmla="*/ 45 w 94"/>
                <a:gd name="T4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0">
                  <a:moveTo>
                    <a:pt x="45" y="2"/>
                  </a:moveTo>
                  <a:cubicBezTo>
                    <a:pt x="45" y="1"/>
                    <a:pt x="46" y="0"/>
                    <a:pt x="47" y="0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3" y="33"/>
                    <a:pt x="94" y="33"/>
                    <a:pt x="94" y="34"/>
                  </a:cubicBezTo>
                  <a:cubicBezTo>
                    <a:pt x="94" y="36"/>
                    <a:pt x="94" y="37"/>
                    <a:pt x="93" y="3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8"/>
                    <a:pt x="77" y="89"/>
                    <a:pt x="76" y="90"/>
                  </a:cubicBezTo>
                  <a:cubicBezTo>
                    <a:pt x="75" y="90"/>
                    <a:pt x="74" y="90"/>
                    <a:pt x="73" y="90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0" y="90"/>
                    <a:pt x="19" y="90"/>
                    <a:pt x="18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7"/>
                    <a:pt x="0" y="36"/>
                    <a:pt x="0" y="34"/>
                  </a:cubicBezTo>
                  <a:cubicBezTo>
                    <a:pt x="1" y="33"/>
                    <a:pt x="2" y="33"/>
                    <a:pt x="3" y="32"/>
                  </a:cubicBezTo>
                  <a:cubicBezTo>
                    <a:pt x="32" y="28"/>
                    <a:pt x="32" y="28"/>
                    <a:pt x="32" y="28"/>
                  </a:cubicBezTo>
                  <a:lnTo>
                    <a:pt x="45" y="2"/>
                  </a:ln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2142805" y="1893357"/>
              <a:ext cx="1181123" cy="1181123"/>
            </a:xfrm>
            <a:prstGeom prst="roundRect">
              <a:avLst>
                <a:gd name="adj" fmla="val 6990"/>
              </a:avLst>
            </a:prstGeom>
            <a:noFill/>
            <a:ln>
              <a:solidFill>
                <a:srgbClr val="01B0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512861" y="195333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2861" y="242814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42805" y="4264742"/>
            <a:ext cx="3976730" cy="1181123"/>
            <a:chOff x="2142805" y="4264742"/>
            <a:chExt cx="3976730" cy="1181123"/>
          </a:xfrm>
        </p:grpSpPr>
        <p:sp>
          <p:nvSpPr>
            <p:cNvPr id="6" name="Freeform 251"/>
            <p:cNvSpPr>
              <a:spLocks noChangeAspect="1" noEditPoints="1"/>
            </p:cNvSpPr>
            <p:nvPr/>
          </p:nvSpPr>
          <p:spPr bwMode="auto">
            <a:xfrm rot="16200000">
              <a:off x="2329197" y="4476502"/>
              <a:ext cx="808340" cy="757602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142805" y="4264742"/>
              <a:ext cx="1181123" cy="1181123"/>
            </a:xfrm>
            <a:prstGeom prst="roundRect">
              <a:avLst>
                <a:gd name="adj" fmla="val 6990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512861" y="4317963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12861" y="4792780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05806" y="1893357"/>
            <a:ext cx="3920580" cy="1181123"/>
            <a:chOff x="6805806" y="1893357"/>
            <a:chExt cx="3920580" cy="1181123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7001008" y="2258105"/>
              <a:ext cx="783508" cy="530322"/>
              <a:chOff x="-168276" y="939801"/>
              <a:chExt cx="363538" cy="246063"/>
            </a:xfrm>
            <a:solidFill>
              <a:schemeClr val="bg2">
                <a:lumMod val="25000"/>
              </a:schemeClr>
            </a:solidFill>
          </p:grpSpPr>
          <p:sp>
            <p:nvSpPr>
              <p:cNvPr id="8" name="Rectangle 50"/>
              <p:cNvSpPr>
                <a:spLocks noChangeArrowheads="1"/>
              </p:cNvSpPr>
              <p:nvPr/>
            </p:nvSpPr>
            <p:spPr bwMode="auto">
              <a:xfrm>
                <a:off x="-168276" y="939801"/>
                <a:ext cx="36353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51"/>
              <p:cNvSpPr>
                <a:spLocks noChangeArrowheads="1"/>
              </p:cNvSpPr>
              <p:nvPr/>
            </p:nvSpPr>
            <p:spPr bwMode="auto">
              <a:xfrm>
                <a:off x="-168276" y="1044576"/>
                <a:ext cx="36353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52"/>
              <p:cNvSpPr>
                <a:spLocks noChangeArrowheads="1"/>
              </p:cNvSpPr>
              <p:nvPr/>
            </p:nvSpPr>
            <p:spPr bwMode="auto">
              <a:xfrm>
                <a:off x="-168276" y="1146176"/>
                <a:ext cx="36353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矩形: 圆角 17"/>
            <p:cNvSpPr/>
            <p:nvPr/>
          </p:nvSpPr>
          <p:spPr>
            <a:xfrm>
              <a:off x="6805806" y="1893357"/>
              <a:ext cx="1181123" cy="1181123"/>
            </a:xfrm>
            <a:prstGeom prst="roundRect">
              <a:avLst>
                <a:gd name="adj" fmla="val 6990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119712" y="195333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19712" y="242814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05806" y="4264742"/>
            <a:ext cx="3920580" cy="1181123"/>
            <a:chOff x="6805806" y="4264742"/>
            <a:chExt cx="3920580" cy="1181123"/>
          </a:xfrm>
        </p:grpSpPr>
        <p:sp>
          <p:nvSpPr>
            <p:cNvPr id="11" name="Freeform 135"/>
            <p:cNvSpPr>
              <a:spLocks noChangeAspect="1" noEditPoints="1"/>
            </p:cNvSpPr>
            <p:nvPr/>
          </p:nvSpPr>
          <p:spPr bwMode="auto">
            <a:xfrm>
              <a:off x="7007218" y="4514382"/>
              <a:ext cx="771088" cy="681842"/>
            </a:xfrm>
            <a:custGeom>
              <a:avLst/>
              <a:gdLst>
                <a:gd name="T0" fmla="*/ 91 w 91"/>
                <a:gd name="T1" fmla="*/ 17 h 81"/>
                <a:gd name="T2" fmla="*/ 91 w 91"/>
                <a:gd name="T3" fmla="*/ 63 h 81"/>
                <a:gd name="T4" fmla="*/ 86 w 91"/>
                <a:gd name="T5" fmla="*/ 76 h 81"/>
                <a:gd name="T6" fmla="*/ 74 w 91"/>
                <a:gd name="T7" fmla="*/ 81 h 81"/>
                <a:gd name="T8" fmla="*/ 17 w 91"/>
                <a:gd name="T9" fmla="*/ 81 h 81"/>
                <a:gd name="T10" fmla="*/ 5 w 91"/>
                <a:gd name="T11" fmla="*/ 76 h 81"/>
                <a:gd name="T12" fmla="*/ 0 w 91"/>
                <a:gd name="T13" fmla="*/ 63 h 81"/>
                <a:gd name="T14" fmla="*/ 0 w 91"/>
                <a:gd name="T15" fmla="*/ 17 h 81"/>
                <a:gd name="T16" fmla="*/ 0 w 91"/>
                <a:gd name="T17" fmla="*/ 12 h 81"/>
                <a:gd name="T18" fmla="*/ 5 w 91"/>
                <a:gd name="T19" fmla="*/ 12 h 81"/>
                <a:gd name="T20" fmla="*/ 15 w 91"/>
                <a:gd name="T21" fmla="*/ 12 h 81"/>
                <a:gd name="T22" fmla="*/ 15 w 91"/>
                <a:gd name="T23" fmla="*/ 24 h 81"/>
                <a:gd name="T24" fmla="*/ 21 w 91"/>
                <a:gd name="T25" fmla="*/ 30 h 81"/>
                <a:gd name="T26" fmla="*/ 21 w 91"/>
                <a:gd name="T27" fmla="*/ 30 h 81"/>
                <a:gd name="T28" fmla="*/ 24 w 91"/>
                <a:gd name="T29" fmla="*/ 30 h 81"/>
                <a:gd name="T30" fmla="*/ 21 w 91"/>
                <a:gd name="T31" fmla="*/ 24 h 81"/>
                <a:gd name="T32" fmla="*/ 21 w 91"/>
                <a:gd name="T33" fmla="*/ 6 h 81"/>
                <a:gd name="T34" fmla="*/ 27 w 91"/>
                <a:gd name="T35" fmla="*/ 0 h 81"/>
                <a:gd name="T36" fmla="*/ 27 w 91"/>
                <a:gd name="T37" fmla="*/ 0 h 81"/>
                <a:gd name="T38" fmla="*/ 33 w 91"/>
                <a:gd name="T39" fmla="*/ 6 h 81"/>
                <a:gd name="T40" fmla="*/ 33 w 91"/>
                <a:gd name="T41" fmla="*/ 12 h 81"/>
                <a:gd name="T42" fmla="*/ 59 w 91"/>
                <a:gd name="T43" fmla="*/ 12 h 81"/>
                <a:gd name="T44" fmla="*/ 59 w 91"/>
                <a:gd name="T45" fmla="*/ 24 h 81"/>
                <a:gd name="T46" fmla="*/ 64 w 91"/>
                <a:gd name="T47" fmla="*/ 30 h 81"/>
                <a:gd name="T48" fmla="*/ 64 w 91"/>
                <a:gd name="T49" fmla="*/ 30 h 81"/>
                <a:gd name="T50" fmla="*/ 67 w 91"/>
                <a:gd name="T51" fmla="*/ 30 h 81"/>
                <a:gd name="T52" fmla="*/ 64 w 91"/>
                <a:gd name="T53" fmla="*/ 24 h 81"/>
                <a:gd name="T54" fmla="*/ 64 w 91"/>
                <a:gd name="T55" fmla="*/ 6 h 81"/>
                <a:gd name="T56" fmla="*/ 70 w 91"/>
                <a:gd name="T57" fmla="*/ 0 h 81"/>
                <a:gd name="T58" fmla="*/ 70 w 91"/>
                <a:gd name="T59" fmla="*/ 0 h 81"/>
                <a:gd name="T60" fmla="*/ 76 w 91"/>
                <a:gd name="T61" fmla="*/ 6 h 81"/>
                <a:gd name="T62" fmla="*/ 76 w 91"/>
                <a:gd name="T63" fmla="*/ 12 h 81"/>
                <a:gd name="T64" fmla="*/ 86 w 91"/>
                <a:gd name="T65" fmla="*/ 12 h 81"/>
                <a:gd name="T66" fmla="*/ 91 w 91"/>
                <a:gd name="T67" fmla="*/ 12 h 81"/>
                <a:gd name="T68" fmla="*/ 91 w 91"/>
                <a:gd name="T69" fmla="*/ 17 h 81"/>
                <a:gd name="T70" fmla="*/ 44 w 91"/>
                <a:gd name="T71" fmla="*/ 68 h 81"/>
                <a:gd name="T72" fmla="*/ 44 w 91"/>
                <a:gd name="T73" fmla="*/ 40 h 81"/>
                <a:gd name="T74" fmla="*/ 39 w 91"/>
                <a:gd name="T75" fmla="*/ 40 h 81"/>
                <a:gd name="T76" fmla="*/ 38 w 91"/>
                <a:gd name="T77" fmla="*/ 42 h 81"/>
                <a:gd name="T78" fmla="*/ 36 w 91"/>
                <a:gd name="T79" fmla="*/ 43 h 81"/>
                <a:gd name="T80" fmla="*/ 36 w 91"/>
                <a:gd name="T81" fmla="*/ 47 h 81"/>
                <a:gd name="T82" fmla="*/ 38 w 91"/>
                <a:gd name="T83" fmla="*/ 47 h 81"/>
                <a:gd name="T84" fmla="*/ 38 w 91"/>
                <a:gd name="T85" fmla="*/ 68 h 81"/>
                <a:gd name="T86" fmla="*/ 44 w 91"/>
                <a:gd name="T87" fmla="*/ 68 h 81"/>
                <a:gd name="T88" fmla="*/ 54 w 91"/>
                <a:gd name="T89" fmla="*/ 68 h 81"/>
                <a:gd name="T90" fmla="*/ 54 w 91"/>
                <a:gd name="T91" fmla="*/ 40 h 81"/>
                <a:gd name="T92" fmla="*/ 49 w 91"/>
                <a:gd name="T93" fmla="*/ 40 h 81"/>
                <a:gd name="T94" fmla="*/ 48 w 91"/>
                <a:gd name="T95" fmla="*/ 42 h 81"/>
                <a:gd name="T96" fmla="*/ 46 w 91"/>
                <a:gd name="T97" fmla="*/ 43 h 81"/>
                <a:gd name="T98" fmla="*/ 46 w 91"/>
                <a:gd name="T99" fmla="*/ 47 h 81"/>
                <a:gd name="T100" fmla="*/ 48 w 91"/>
                <a:gd name="T101" fmla="*/ 47 h 81"/>
                <a:gd name="T102" fmla="*/ 48 w 91"/>
                <a:gd name="T103" fmla="*/ 68 h 81"/>
                <a:gd name="T104" fmla="*/ 54 w 91"/>
                <a:gd name="T105" fmla="*/ 68 h 81"/>
                <a:gd name="T106" fmla="*/ 81 w 91"/>
                <a:gd name="T107" fmla="*/ 36 h 81"/>
                <a:gd name="T108" fmla="*/ 10 w 91"/>
                <a:gd name="T109" fmla="*/ 36 h 81"/>
                <a:gd name="T110" fmla="*/ 10 w 91"/>
                <a:gd name="T111" fmla="*/ 63 h 81"/>
                <a:gd name="T112" fmla="*/ 12 w 91"/>
                <a:gd name="T113" fmla="*/ 69 h 81"/>
                <a:gd name="T114" fmla="*/ 17 w 91"/>
                <a:gd name="T115" fmla="*/ 71 h 81"/>
                <a:gd name="T116" fmla="*/ 74 w 91"/>
                <a:gd name="T117" fmla="*/ 71 h 81"/>
                <a:gd name="T118" fmla="*/ 79 w 91"/>
                <a:gd name="T119" fmla="*/ 69 h 81"/>
                <a:gd name="T120" fmla="*/ 81 w 91"/>
                <a:gd name="T121" fmla="*/ 63 h 81"/>
                <a:gd name="T122" fmla="*/ 81 w 91"/>
                <a:gd name="T123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81">
                  <a:moveTo>
                    <a:pt x="91" y="17"/>
                  </a:moveTo>
                  <a:cubicBezTo>
                    <a:pt x="91" y="63"/>
                    <a:pt x="91" y="63"/>
                    <a:pt x="91" y="63"/>
                  </a:cubicBezTo>
                  <a:cubicBezTo>
                    <a:pt x="91" y="68"/>
                    <a:pt x="89" y="72"/>
                    <a:pt x="86" y="76"/>
                  </a:cubicBezTo>
                  <a:cubicBezTo>
                    <a:pt x="83" y="79"/>
                    <a:pt x="78" y="81"/>
                    <a:pt x="74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3" y="81"/>
                    <a:pt x="8" y="79"/>
                    <a:pt x="5" y="76"/>
                  </a:cubicBezTo>
                  <a:cubicBezTo>
                    <a:pt x="2" y="72"/>
                    <a:pt x="0" y="68"/>
                    <a:pt x="0" y="6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8"/>
                    <a:pt x="18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2" y="28"/>
                    <a:pt x="21" y="27"/>
                    <a:pt x="21" y="2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3"/>
                    <a:pt x="33" y="6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8"/>
                    <a:pt x="61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30"/>
                    <a:pt x="67" y="30"/>
                    <a:pt x="67" y="30"/>
                  </a:cubicBezTo>
                  <a:cubicBezTo>
                    <a:pt x="66" y="28"/>
                    <a:pt x="64" y="27"/>
                    <a:pt x="64" y="2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7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6" y="3"/>
                    <a:pt x="76" y="6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7"/>
                    <a:pt x="91" y="17"/>
                    <a:pt x="91" y="17"/>
                  </a:cubicBezTo>
                  <a:close/>
                  <a:moveTo>
                    <a:pt x="44" y="68"/>
                  </a:moveTo>
                  <a:cubicBezTo>
                    <a:pt x="44" y="40"/>
                    <a:pt x="44" y="40"/>
                    <a:pt x="44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1"/>
                    <a:pt x="38" y="42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54" y="68"/>
                  </a:moveTo>
                  <a:cubicBezTo>
                    <a:pt x="54" y="40"/>
                    <a:pt x="54" y="40"/>
                    <a:pt x="54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1"/>
                    <a:pt x="48" y="42"/>
                  </a:cubicBezTo>
                  <a:cubicBezTo>
                    <a:pt x="47" y="43"/>
                    <a:pt x="47" y="43"/>
                    <a:pt x="46" y="43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81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5"/>
                    <a:pt x="11" y="67"/>
                    <a:pt x="12" y="69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6" y="71"/>
                    <a:pt x="78" y="70"/>
                    <a:pt x="79" y="69"/>
                  </a:cubicBezTo>
                  <a:cubicBezTo>
                    <a:pt x="80" y="67"/>
                    <a:pt x="81" y="65"/>
                    <a:pt x="81" y="63"/>
                  </a:cubicBezTo>
                  <a:lnTo>
                    <a:pt x="81" y="36"/>
                  </a:ln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805806" y="4264742"/>
              <a:ext cx="1181123" cy="1181123"/>
            </a:xfrm>
            <a:prstGeom prst="roundRect">
              <a:avLst>
                <a:gd name="adj" fmla="val 6990"/>
              </a:avLst>
            </a:prstGeom>
            <a:noFill/>
            <a:ln>
              <a:solidFill>
                <a:srgbClr val="01B0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119712" y="4317963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119712" y="4792780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0131"/>
            <a:ext cx="12192000" cy="7079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19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521848" y="1452162"/>
          <a:ext cx="6055356" cy="40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任意多边形: 形状 16"/>
          <p:cNvSpPr/>
          <p:nvPr/>
        </p:nvSpPr>
        <p:spPr>
          <a:xfrm>
            <a:off x="8086725" y="1669555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blipFill dpi="0" rotWithShape="1">
            <a:blip r:embed="rId3" cstate="email"/>
            <a:srcRect/>
            <a:tile tx="-1022350" ty="0" sx="100000" sy="100000" flip="none" algn="tl"/>
          </a:blip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75532" y="436007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2237" y="4726780"/>
            <a:ext cx="435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19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43804" y="1562904"/>
            <a:ext cx="5209640" cy="1706806"/>
            <a:chOff x="843804" y="1562904"/>
            <a:chExt cx="5209640" cy="170680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843804" y="1578417"/>
              <a:ext cx="3110352" cy="167578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954156" y="1562904"/>
              <a:ext cx="2057400" cy="170680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992256" y="17710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992256" y="2245859"/>
              <a:ext cx="1917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38556" y="1562904"/>
            <a:ext cx="5209640" cy="1706806"/>
            <a:chOff x="6138556" y="1562904"/>
            <a:chExt cx="5209640" cy="170680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138556" y="1578417"/>
              <a:ext cx="3110352" cy="167578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248908" y="1562904"/>
              <a:ext cx="2057400" cy="1706806"/>
            </a:xfrm>
            <a:prstGeom prst="rect">
              <a:avLst/>
            </a:prstGeom>
            <a:solidFill>
              <a:srgbClr val="01B0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87008" y="17710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287008" y="2245859"/>
              <a:ext cx="1917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3804" y="3588290"/>
            <a:ext cx="5209640" cy="1706806"/>
            <a:chOff x="843804" y="3588290"/>
            <a:chExt cx="5209640" cy="170680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843804" y="3603803"/>
              <a:ext cx="3110352" cy="167578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954156" y="3588290"/>
              <a:ext cx="2057400" cy="1706806"/>
            </a:xfrm>
            <a:prstGeom prst="rect">
              <a:avLst/>
            </a:prstGeom>
            <a:solidFill>
              <a:srgbClr val="01B0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992256" y="379642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92256" y="4271245"/>
              <a:ext cx="1917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38556" y="3588290"/>
            <a:ext cx="5209640" cy="1706806"/>
            <a:chOff x="6138556" y="3588290"/>
            <a:chExt cx="5209640" cy="170680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138556" y="3603803"/>
              <a:ext cx="3110352" cy="167578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248908" y="3588290"/>
              <a:ext cx="2057400" cy="170680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287008" y="379642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287008" y="4271245"/>
              <a:ext cx="1917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19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462463" y="2022168"/>
            <a:ext cx="3267075" cy="3403600"/>
            <a:chOff x="3446463" y="2220913"/>
            <a:chExt cx="3267075" cy="3403600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446463" y="2220913"/>
              <a:ext cx="3267075" cy="3403600"/>
            </a:xfrm>
            <a:custGeom>
              <a:avLst/>
              <a:gdLst>
                <a:gd name="T0" fmla="*/ 736 w 769"/>
                <a:gd name="T1" fmla="*/ 83 h 800"/>
                <a:gd name="T2" fmla="*/ 649 w 769"/>
                <a:gd name="T3" fmla="*/ 78 h 800"/>
                <a:gd name="T4" fmla="*/ 649 w 769"/>
                <a:gd name="T5" fmla="*/ 0 h 800"/>
                <a:gd name="T6" fmla="*/ 120 w 769"/>
                <a:gd name="T7" fmla="*/ 0 h 800"/>
                <a:gd name="T8" fmla="*/ 120 w 769"/>
                <a:gd name="T9" fmla="*/ 76 h 800"/>
                <a:gd name="T10" fmla="*/ 32 w 769"/>
                <a:gd name="T11" fmla="*/ 83 h 800"/>
                <a:gd name="T12" fmla="*/ 2 w 769"/>
                <a:gd name="T13" fmla="*/ 163 h 800"/>
                <a:gd name="T14" fmla="*/ 195 w 769"/>
                <a:gd name="T15" fmla="*/ 442 h 800"/>
                <a:gd name="T16" fmla="*/ 329 w 769"/>
                <a:gd name="T17" fmla="*/ 542 h 800"/>
                <a:gd name="T18" fmla="*/ 329 w 769"/>
                <a:gd name="T19" fmla="*/ 575 h 800"/>
                <a:gd name="T20" fmla="*/ 292 w 769"/>
                <a:gd name="T21" fmla="*/ 575 h 800"/>
                <a:gd name="T22" fmla="*/ 292 w 769"/>
                <a:gd name="T23" fmla="*/ 682 h 800"/>
                <a:gd name="T24" fmla="*/ 323 w 769"/>
                <a:gd name="T25" fmla="*/ 682 h 800"/>
                <a:gd name="T26" fmla="*/ 198 w 769"/>
                <a:gd name="T27" fmla="*/ 725 h 800"/>
                <a:gd name="T28" fmla="*/ 186 w 769"/>
                <a:gd name="T29" fmla="*/ 725 h 800"/>
                <a:gd name="T30" fmla="*/ 186 w 769"/>
                <a:gd name="T31" fmla="*/ 800 h 800"/>
                <a:gd name="T32" fmla="*/ 579 w 769"/>
                <a:gd name="T33" fmla="*/ 800 h 800"/>
                <a:gd name="T34" fmla="*/ 579 w 769"/>
                <a:gd name="T35" fmla="*/ 725 h 800"/>
                <a:gd name="T36" fmla="*/ 566 w 769"/>
                <a:gd name="T37" fmla="*/ 725 h 800"/>
                <a:gd name="T38" fmla="*/ 441 w 769"/>
                <a:gd name="T39" fmla="*/ 682 h 800"/>
                <a:gd name="T40" fmla="*/ 473 w 769"/>
                <a:gd name="T41" fmla="*/ 682 h 800"/>
                <a:gd name="T42" fmla="*/ 473 w 769"/>
                <a:gd name="T43" fmla="*/ 575 h 800"/>
                <a:gd name="T44" fmla="*/ 436 w 769"/>
                <a:gd name="T45" fmla="*/ 575 h 800"/>
                <a:gd name="T46" fmla="*/ 436 w 769"/>
                <a:gd name="T47" fmla="*/ 542 h 800"/>
                <a:gd name="T48" fmla="*/ 569 w 769"/>
                <a:gd name="T49" fmla="*/ 443 h 800"/>
                <a:gd name="T50" fmla="*/ 766 w 769"/>
                <a:gd name="T51" fmla="*/ 163 h 800"/>
                <a:gd name="T52" fmla="*/ 736 w 769"/>
                <a:gd name="T53" fmla="*/ 83 h 800"/>
                <a:gd name="T54" fmla="*/ 27 w 769"/>
                <a:gd name="T55" fmla="*/ 161 h 800"/>
                <a:gd name="T56" fmla="*/ 45 w 769"/>
                <a:gd name="T57" fmla="*/ 103 h 800"/>
                <a:gd name="T58" fmla="*/ 118 w 769"/>
                <a:gd name="T59" fmla="*/ 106 h 800"/>
                <a:gd name="T60" fmla="*/ 118 w 769"/>
                <a:gd name="T61" fmla="*/ 270 h 800"/>
                <a:gd name="T62" fmla="*/ 151 w 769"/>
                <a:gd name="T63" fmla="*/ 382 h 800"/>
                <a:gd name="T64" fmla="*/ 27 w 769"/>
                <a:gd name="T65" fmla="*/ 161 h 800"/>
                <a:gd name="T66" fmla="*/ 741 w 769"/>
                <a:gd name="T67" fmla="*/ 161 h 800"/>
                <a:gd name="T68" fmla="*/ 615 w 769"/>
                <a:gd name="T69" fmla="*/ 384 h 800"/>
                <a:gd name="T70" fmla="*/ 647 w 769"/>
                <a:gd name="T71" fmla="*/ 269 h 800"/>
                <a:gd name="T72" fmla="*/ 647 w 769"/>
                <a:gd name="T73" fmla="*/ 108 h 800"/>
                <a:gd name="T74" fmla="*/ 722 w 769"/>
                <a:gd name="T75" fmla="*/ 103 h 800"/>
                <a:gd name="T76" fmla="*/ 741 w 769"/>
                <a:gd name="T77" fmla="*/ 16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9" h="800">
                  <a:moveTo>
                    <a:pt x="736" y="83"/>
                  </a:moveTo>
                  <a:cubicBezTo>
                    <a:pt x="711" y="64"/>
                    <a:pt x="677" y="62"/>
                    <a:pt x="649" y="78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92" y="62"/>
                    <a:pt x="58" y="64"/>
                    <a:pt x="32" y="83"/>
                  </a:cubicBezTo>
                  <a:cubicBezTo>
                    <a:pt x="11" y="96"/>
                    <a:pt x="0" y="125"/>
                    <a:pt x="2" y="163"/>
                  </a:cubicBezTo>
                  <a:cubicBezTo>
                    <a:pt x="7" y="255"/>
                    <a:pt x="81" y="383"/>
                    <a:pt x="195" y="442"/>
                  </a:cubicBezTo>
                  <a:cubicBezTo>
                    <a:pt x="234" y="482"/>
                    <a:pt x="279" y="516"/>
                    <a:pt x="329" y="542"/>
                  </a:cubicBezTo>
                  <a:cubicBezTo>
                    <a:pt x="329" y="575"/>
                    <a:pt x="329" y="575"/>
                    <a:pt x="329" y="575"/>
                  </a:cubicBezTo>
                  <a:cubicBezTo>
                    <a:pt x="292" y="575"/>
                    <a:pt x="292" y="575"/>
                    <a:pt x="292" y="575"/>
                  </a:cubicBezTo>
                  <a:cubicBezTo>
                    <a:pt x="292" y="682"/>
                    <a:pt x="292" y="682"/>
                    <a:pt x="292" y="682"/>
                  </a:cubicBezTo>
                  <a:cubicBezTo>
                    <a:pt x="323" y="682"/>
                    <a:pt x="323" y="682"/>
                    <a:pt x="323" y="682"/>
                  </a:cubicBezTo>
                  <a:cubicBezTo>
                    <a:pt x="308" y="716"/>
                    <a:pt x="231" y="725"/>
                    <a:pt x="198" y="725"/>
                  </a:cubicBezTo>
                  <a:cubicBezTo>
                    <a:pt x="186" y="725"/>
                    <a:pt x="186" y="725"/>
                    <a:pt x="186" y="725"/>
                  </a:cubicBezTo>
                  <a:cubicBezTo>
                    <a:pt x="186" y="800"/>
                    <a:pt x="186" y="800"/>
                    <a:pt x="186" y="800"/>
                  </a:cubicBezTo>
                  <a:cubicBezTo>
                    <a:pt x="579" y="800"/>
                    <a:pt x="579" y="800"/>
                    <a:pt x="579" y="800"/>
                  </a:cubicBezTo>
                  <a:cubicBezTo>
                    <a:pt x="579" y="725"/>
                    <a:pt x="579" y="725"/>
                    <a:pt x="579" y="725"/>
                  </a:cubicBezTo>
                  <a:cubicBezTo>
                    <a:pt x="566" y="725"/>
                    <a:pt x="566" y="725"/>
                    <a:pt x="566" y="725"/>
                  </a:cubicBezTo>
                  <a:cubicBezTo>
                    <a:pt x="536" y="725"/>
                    <a:pt x="457" y="715"/>
                    <a:pt x="441" y="682"/>
                  </a:cubicBezTo>
                  <a:cubicBezTo>
                    <a:pt x="473" y="682"/>
                    <a:pt x="473" y="682"/>
                    <a:pt x="473" y="682"/>
                  </a:cubicBezTo>
                  <a:cubicBezTo>
                    <a:pt x="473" y="575"/>
                    <a:pt x="473" y="575"/>
                    <a:pt x="473" y="575"/>
                  </a:cubicBezTo>
                  <a:cubicBezTo>
                    <a:pt x="436" y="575"/>
                    <a:pt x="436" y="575"/>
                    <a:pt x="436" y="575"/>
                  </a:cubicBezTo>
                  <a:cubicBezTo>
                    <a:pt x="436" y="542"/>
                    <a:pt x="436" y="542"/>
                    <a:pt x="436" y="542"/>
                  </a:cubicBezTo>
                  <a:cubicBezTo>
                    <a:pt x="485" y="516"/>
                    <a:pt x="530" y="483"/>
                    <a:pt x="569" y="443"/>
                  </a:cubicBezTo>
                  <a:cubicBezTo>
                    <a:pt x="685" y="385"/>
                    <a:pt x="759" y="255"/>
                    <a:pt x="766" y="163"/>
                  </a:cubicBezTo>
                  <a:cubicBezTo>
                    <a:pt x="769" y="125"/>
                    <a:pt x="758" y="96"/>
                    <a:pt x="736" y="83"/>
                  </a:cubicBezTo>
                  <a:close/>
                  <a:moveTo>
                    <a:pt x="27" y="161"/>
                  </a:moveTo>
                  <a:cubicBezTo>
                    <a:pt x="26" y="133"/>
                    <a:pt x="32" y="111"/>
                    <a:pt x="45" y="103"/>
                  </a:cubicBezTo>
                  <a:cubicBezTo>
                    <a:pt x="67" y="86"/>
                    <a:pt x="98" y="88"/>
                    <a:pt x="118" y="106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19" y="309"/>
                    <a:pt x="130" y="348"/>
                    <a:pt x="151" y="382"/>
                  </a:cubicBezTo>
                  <a:cubicBezTo>
                    <a:pt x="77" y="321"/>
                    <a:pt x="31" y="229"/>
                    <a:pt x="27" y="161"/>
                  </a:cubicBezTo>
                  <a:close/>
                  <a:moveTo>
                    <a:pt x="741" y="161"/>
                  </a:moveTo>
                  <a:cubicBezTo>
                    <a:pt x="737" y="229"/>
                    <a:pt x="690" y="323"/>
                    <a:pt x="615" y="384"/>
                  </a:cubicBezTo>
                  <a:cubicBezTo>
                    <a:pt x="636" y="350"/>
                    <a:pt x="647" y="310"/>
                    <a:pt x="647" y="269"/>
                  </a:cubicBezTo>
                  <a:cubicBezTo>
                    <a:pt x="647" y="108"/>
                    <a:pt x="647" y="108"/>
                    <a:pt x="647" y="108"/>
                  </a:cubicBezTo>
                  <a:cubicBezTo>
                    <a:pt x="668" y="88"/>
                    <a:pt x="699" y="86"/>
                    <a:pt x="722" y="103"/>
                  </a:cubicBezTo>
                  <a:cubicBezTo>
                    <a:pt x="736" y="111"/>
                    <a:pt x="742" y="133"/>
                    <a:pt x="741" y="161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822825" y="2803525"/>
              <a:ext cx="369888" cy="884238"/>
            </a:xfrm>
            <a:custGeom>
              <a:avLst/>
              <a:gdLst>
                <a:gd name="T0" fmla="*/ 87 w 87"/>
                <a:gd name="T1" fmla="*/ 0 h 208"/>
                <a:gd name="T2" fmla="*/ 87 w 87"/>
                <a:gd name="T3" fmla="*/ 208 h 208"/>
                <a:gd name="T4" fmla="*/ 42 w 87"/>
                <a:gd name="T5" fmla="*/ 208 h 208"/>
                <a:gd name="T6" fmla="*/ 42 w 87"/>
                <a:gd name="T7" fmla="*/ 51 h 208"/>
                <a:gd name="T8" fmla="*/ 33 w 87"/>
                <a:gd name="T9" fmla="*/ 57 h 208"/>
                <a:gd name="T10" fmla="*/ 24 w 87"/>
                <a:gd name="T11" fmla="*/ 63 h 208"/>
                <a:gd name="T12" fmla="*/ 12 w 87"/>
                <a:gd name="T13" fmla="*/ 67 h 208"/>
                <a:gd name="T14" fmla="*/ 0 w 87"/>
                <a:gd name="T15" fmla="*/ 69 h 208"/>
                <a:gd name="T16" fmla="*/ 0 w 87"/>
                <a:gd name="T17" fmla="*/ 31 h 208"/>
                <a:gd name="T18" fmla="*/ 33 w 87"/>
                <a:gd name="T19" fmla="*/ 18 h 208"/>
                <a:gd name="T20" fmla="*/ 61 w 87"/>
                <a:gd name="T21" fmla="*/ 0 h 208"/>
                <a:gd name="T22" fmla="*/ 87 w 87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208">
                  <a:moveTo>
                    <a:pt x="87" y="0"/>
                  </a:moveTo>
                  <a:cubicBezTo>
                    <a:pt x="87" y="208"/>
                    <a:pt x="87" y="208"/>
                    <a:pt x="87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9" y="53"/>
                    <a:pt x="36" y="55"/>
                    <a:pt x="33" y="57"/>
                  </a:cubicBezTo>
                  <a:cubicBezTo>
                    <a:pt x="30" y="59"/>
                    <a:pt x="27" y="61"/>
                    <a:pt x="24" y="63"/>
                  </a:cubicBezTo>
                  <a:cubicBezTo>
                    <a:pt x="20" y="65"/>
                    <a:pt x="16" y="66"/>
                    <a:pt x="12" y="67"/>
                  </a:cubicBezTo>
                  <a:cubicBezTo>
                    <a:pt x="8" y="68"/>
                    <a:pt x="4" y="69"/>
                    <a:pt x="0" y="6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28"/>
                    <a:pt x="22" y="23"/>
                    <a:pt x="33" y="18"/>
                  </a:cubicBezTo>
                  <a:cubicBezTo>
                    <a:pt x="42" y="13"/>
                    <a:pt x="52" y="6"/>
                    <a:pt x="61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E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4794" y="2041471"/>
            <a:ext cx="3406620" cy="1323439"/>
            <a:chOff x="614794" y="2041471"/>
            <a:chExt cx="3406620" cy="1323439"/>
          </a:xfrm>
        </p:grpSpPr>
        <p:sp>
          <p:nvSpPr>
            <p:cNvPr id="16" name="矩形 15"/>
            <p:cNvSpPr/>
            <p:nvPr/>
          </p:nvSpPr>
          <p:spPr>
            <a:xfrm>
              <a:off x="1160280" y="21459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4794" y="262075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3216275" y="2041471"/>
              <a:ext cx="8051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70587" y="2041471"/>
            <a:ext cx="3411813" cy="1323439"/>
            <a:chOff x="8170587" y="2041471"/>
            <a:chExt cx="3411813" cy="1323439"/>
          </a:xfrm>
        </p:grpSpPr>
        <p:sp>
          <p:nvSpPr>
            <p:cNvPr id="12" name="矩形 11"/>
            <p:cNvSpPr/>
            <p:nvPr/>
          </p:nvSpPr>
          <p:spPr>
            <a:xfrm>
              <a:off x="8975726" y="21459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975726" y="262075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8170587" y="2041471"/>
              <a:ext cx="8051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4794" y="4075110"/>
            <a:ext cx="3406620" cy="1323439"/>
            <a:chOff x="614794" y="4075110"/>
            <a:chExt cx="3406620" cy="1323439"/>
          </a:xfrm>
        </p:grpSpPr>
        <p:sp>
          <p:nvSpPr>
            <p:cNvPr id="18" name="矩形 17"/>
            <p:cNvSpPr/>
            <p:nvPr/>
          </p:nvSpPr>
          <p:spPr>
            <a:xfrm>
              <a:off x="1160280" y="4237469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4794" y="4712286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16275" y="4075110"/>
              <a:ext cx="8051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70587" y="4075110"/>
            <a:ext cx="3411813" cy="1323439"/>
            <a:chOff x="8170587" y="4075110"/>
            <a:chExt cx="3411813" cy="1323439"/>
          </a:xfrm>
        </p:grpSpPr>
        <p:sp>
          <p:nvSpPr>
            <p:cNvPr id="14" name="矩形 13"/>
            <p:cNvSpPr/>
            <p:nvPr/>
          </p:nvSpPr>
          <p:spPr>
            <a:xfrm>
              <a:off x="8975726" y="4237469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75726" y="4712286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8170587" y="4075110"/>
              <a:ext cx="8051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199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23155" y="2006601"/>
            <a:ext cx="10495178" cy="3173445"/>
            <a:chOff x="923155" y="2006601"/>
            <a:chExt cx="10495178" cy="3173445"/>
          </a:xfrm>
        </p:grpSpPr>
        <p:sp>
          <p:nvSpPr>
            <p:cNvPr id="55" name="ïşľîdé"/>
            <p:cNvSpPr/>
            <p:nvPr/>
          </p:nvSpPr>
          <p:spPr bwMode="auto">
            <a:xfrm>
              <a:off x="923155" y="4139156"/>
              <a:ext cx="2533747" cy="1040890"/>
            </a:xfrm>
            <a:prstGeom prst="rect">
              <a:avLst/>
            </a:prstGeom>
            <a:solidFill>
              <a:srgbClr val="01B0F1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isľîde"/>
            <p:cNvSpPr/>
            <p:nvPr/>
          </p:nvSpPr>
          <p:spPr bwMode="auto">
            <a:xfrm>
              <a:off x="2767574" y="4701913"/>
              <a:ext cx="695538" cy="47813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şḷîḍê"/>
            <p:cNvSpPr/>
            <p:nvPr/>
          </p:nvSpPr>
          <p:spPr bwMode="auto">
            <a:xfrm>
              <a:off x="2767574" y="3661024"/>
              <a:ext cx="2533747" cy="10408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ŝľídé"/>
            <p:cNvSpPr/>
            <p:nvPr/>
          </p:nvSpPr>
          <p:spPr bwMode="auto">
            <a:xfrm>
              <a:off x="4611993" y="4223781"/>
              <a:ext cx="695538" cy="47813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16B9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ṧḷíďè"/>
            <p:cNvSpPr/>
            <p:nvPr/>
          </p:nvSpPr>
          <p:spPr bwMode="auto">
            <a:xfrm>
              <a:off x="4618203" y="3182891"/>
              <a:ext cx="2533747" cy="1040890"/>
            </a:xfrm>
            <a:prstGeom prst="rect">
              <a:avLst/>
            </a:prstGeom>
            <a:solidFill>
              <a:srgbClr val="01B0F1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Sḷiḍé"/>
            <p:cNvSpPr/>
            <p:nvPr/>
          </p:nvSpPr>
          <p:spPr bwMode="auto">
            <a:xfrm>
              <a:off x="6450201" y="3745649"/>
              <a:ext cx="695538" cy="47813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ísliḍé"/>
            <p:cNvSpPr/>
            <p:nvPr/>
          </p:nvSpPr>
          <p:spPr bwMode="auto">
            <a:xfrm>
              <a:off x="6450201" y="2708990"/>
              <a:ext cx="2533747" cy="104089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íṡļidê"/>
            <p:cNvSpPr/>
            <p:nvPr/>
          </p:nvSpPr>
          <p:spPr bwMode="auto">
            <a:xfrm>
              <a:off x="8288410" y="3263285"/>
              <a:ext cx="695538" cy="47813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16B9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iṡlídé"/>
            <p:cNvSpPr/>
            <p:nvPr/>
          </p:nvSpPr>
          <p:spPr bwMode="auto">
            <a:xfrm>
              <a:off x="8288410" y="2006601"/>
              <a:ext cx="3129923" cy="1485173"/>
            </a:xfrm>
            <a:prstGeom prst="rightArrow">
              <a:avLst>
                <a:gd name="adj1" fmla="val 69463"/>
                <a:gd name="adj2" fmla="val 28319"/>
              </a:avLst>
            </a:prstGeom>
            <a:solidFill>
              <a:srgbClr val="01B0F1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8" name="Straight Connector 13"/>
            <p:cNvCxnSpPr/>
            <p:nvPr/>
          </p:nvCxnSpPr>
          <p:spPr>
            <a:xfrm flipV="1">
              <a:off x="1929725" y="3556296"/>
              <a:ext cx="0" cy="416262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"/>
            <p:cNvCxnSpPr/>
            <p:nvPr/>
          </p:nvCxnSpPr>
          <p:spPr>
            <a:xfrm flipV="1">
              <a:off x="3854798" y="2818608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/>
            <p:cNvCxnSpPr/>
            <p:nvPr/>
          </p:nvCxnSpPr>
          <p:spPr>
            <a:xfrm>
              <a:off x="8049768" y="4179942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8"/>
            <p:cNvCxnSpPr/>
            <p:nvPr/>
          </p:nvCxnSpPr>
          <p:spPr>
            <a:xfrm>
              <a:off x="9894187" y="3341805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2"/>
            <p:cNvCxnSpPr/>
            <p:nvPr/>
          </p:nvCxnSpPr>
          <p:spPr>
            <a:xfrm flipV="1">
              <a:off x="5915449" y="2361439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íśľiḋe"/>
            <p:cNvSpPr/>
            <p:nvPr/>
          </p:nvSpPr>
          <p:spPr>
            <a:xfrm>
              <a:off x="3791550" y="3822217"/>
              <a:ext cx="239793" cy="62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extrusionOk="0">
                  <a:moveTo>
                    <a:pt x="14991" y="10784"/>
                  </a:moveTo>
                  <a:cubicBezTo>
                    <a:pt x="19172" y="9576"/>
                    <a:pt x="21261" y="9426"/>
                    <a:pt x="21375" y="6935"/>
                  </a:cubicBezTo>
                  <a:cubicBezTo>
                    <a:pt x="21489" y="4444"/>
                    <a:pt x="18639" y="0"/>
                    <a:pt x="18639" y="0"/>
                  </a:cubicBezTo>
                  <a:lnTo>
                    <a:pt x="12201" y="0"/>
                  </a:lnTo>
                  <a:lnTo>
                    <a:pt x="9177" y="0"/>
                  </a:lnTo>
                  <a:lnTo>
                    <a:pt x="2739" y="0"/>
                  </a:lnTo>
                  <a:cubicBezTo>
                    <a:pt x="2739" y="0"/>
                    <a:pt x="-111" y="4444"/>
                    <a:pt x="3" y="6935"/>
                  </a:cubicBezTo>
                  <a:cubicBezTo>
                    <a:pt x="117" y="9426"/>
                    <a:pt x="2228" y="9559"/>
                    <a:pt x="6387" y="10777"/>
                  </a:cubicBezTo>
                  <a:cubicBezTo>
                    <a:pt x="10049" y="11850"/>
                    <a:pt x="9768" y="12335"/>
                    <a:pt x="9859" y="12787"/>
                  </a:cubicBezTo>
                  <a:cubicBezTo>
                    <a:pt x="10155" y="14267"/>
                    <a:pt x="10037" y="18381"/>
                    <a:pt x="9993" y="18850"/>
                  </a:cubicBezTo>
                  <a:cubicBezTo>
                    <a:pt x="9980" y="18987"/>
                    <a:pt x="9954" y="19116"/>
                    <a:pt x="9802" y="19395"/>
                  </a:cubicBezTo>
                  <a:cubicBezTo>
                    <a:pt x="9661" y="19653"/>
                    <a:pt x="8672" y="20391"/>
                    <a:pt x="4241" y="20755"/>
                  </a:cubicBezTo>
                  <a:cubicBezTo>
                    <a:pt x="2312" y="20844"/>
                    <a:pt x="1099" y="20972"/>
                    <a:pt x="1099" y="21115"/>
                  </a:cubicBezTo>
                  <a:cubicBezTo>
                    <a:pt x="1099" y="21383"/>
                    <a:pt x="5378" y="21600"/>
                    <a:pt x="10656" y="21600"/>
                  </a:cubicBezTo>
                  <a:cubicBezTo>
                    <a:pt x="15935" y="21600"/>
                    <a:pt x="20214" y="21383"/>
                    <a:pt x="20214" y="21115"/>
                  </a:cubicBezTo>
                  <a:cubicBezTo>
                    <a:pt x="20214" y="20972"/>
                    <a:pt x="19000" y="20844"/>
                    <a:pt x="17069" y="20756"/>
                  </a:cubicBezTo>
                  <a:cubicBezTo>
                    <a:pt x="12640" y="20391"/>
                    <a:pt x="11651" y="19654"/>
                    <a:pt x="11510" y="19396"/>
                  </a:cubicBezTo>
                  <a:cubicBezTo>
                    <a:pt x="11393" y="19180"/>
                    <a:pt x="11361" y="18973"/>
                    <a:pt x="11360" y="18890"/>
                  </a:cubicBezTo>
                  <a:cubicBezTo>
                    <a:pt x="11357" y="18712"/>
                    <a:pt x="11559" y="14334"/>
                    <a:pt x="11559" y="12790"/>
                  </a:cubicBezTo>
                  <a:cubicBezTo>
                    <a:pt x="11559" y="12334"/>
                    <a:pt x="11455" y="11805"/>
                    <a:pt x="14991" y="1078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sľïďé"/>
            <p:cNvSpPr/>
            <p:nvPr/>
          </p:nvSpPr>
          <p:spPr>
            <a:xfrm>
              <a:off x="3803940" y="3835733"/>
              <a:ext cx="214925" cy="29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39" extrusionOk="0">
                  <a:moveTo>
                    <a:pt x="21178" y="13631"/>
                  </a:moveTo>
                  <a:cubicBezTo>
                    <a:pt x="21402" y="10846"/>
                    <a:pt x="18718" y="1226"/>
                    <a:pt x="18396" y="0"/>
                  </a:cubicBezTo>
                  <a:lnTo>
                    <a:pt x="2781" y="0"/>
                  </a:lnTo>
                  <a:cubicBezTo>
                    <a:pt x="2592" y="1226"/>
                    <a:pt x="-198" y="8595"/>
                    <a:pt x="11" y="13636"/>
                  </a:cubicBezTo>
                  <a:cubicBezTo>
                    <a:pt x="24" y="13948"/>
                    <a:pt x="34" y="14235"/>
                    <a:pt x="58" y="14513"/>
                  </a:cubicBezTo>
                  <a:cubicBezTo>
                    <a:pt x="63" y="15005"/>
                    <a:pt x="145" y="15481"/>
                    <a:pt x="296" y="15943"/>
                  </a:cubicBezTo>
                  <a:cubicBezTo>
                    <a:pt x="485" y="16652"/>
                    <a:pt x="738" y="17229"/>
                    <a:pt x="1164" y="17673"/>
                  </a:cubicBezTo>
                  <a:cubicBezTo>
                    <a:pt x="2091" y="18638"/>
                    <a:pt x="6838" y="21600"/>
                    <a:pt x="10594" y="21432"/>
                  </a:cubicBezTo>
                  <a:cubicBezTo>
                    <a:pt x="14472" y="21258"/>
                    <a:pt x="17559" y="19867"/>
                    <a:pt x="19659" y="18014"/>
                  </a:cubicBezTo>
                  <a:cubicBezTo>
                    <a:pt x="19768" y="17913"/>
                    <a:pt x="20460" y="17013"/>
                    <a:pt x="20633" y="16581"/>
                  </a:cubicBezTo>
                  <a:cubicBezTo>
                    <a:pt x="20955" y="15913"/>
                    <a:pt x="21178" y="15209"/>
                    <a:pt x="21178" y="14471"/>
                  </a:cubicBezTo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išḷïḋè"/>
            <p:cNvSpPr/>
            <p:nvPr/>
          </p:nvSpPr>
          <p:spPr bwMode="auto">
            <a:xfrm>
              <a:off x="1913917" y="4471792"/>
              <a:ext cx="208262" cy="104131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iṣḻíḋê"/>
            <p:cNvSpPr/>
            <p:nvPr/>
          </p:nvSpPr>
          <p:spPr bwMode="auto">
            <a:xfrm>
              <a:off x="1837189" y="4523857"/>
              <a:ext cx="361718" cy="364459"/>
            </a:xfrm>
            <a:custGeom>
              <a:avLst/>
              <a:gdLst>
                <a:gd name="T0" fmla="*/ 113 w 132"/>
                <a:gd name="T1" fmla="*/ 0 h 133"/>
                <a:gd name="T2" fmla="*/ 113 w 132"/>
                <a:gd name="T3" fmla="*/ 29 h 133"/>
                <a:gd name="T4" fmla="*/ 19 w 132"/>
                <a:gd name="T5" fmla="*/ 29 h 133"/>
                <a:gd name="T6" fmla="*/ 19 w 132"/>
                <a:gd name="T7" fmla="*/ 0 h 133"/>
                <a:gd name="T8" fmla="*/ 0 w 132"/>
                <a:gd name="T9" fmla="*/ 0 h 133"/>
                <a:gd name="T10" fmla="*/ 0 w 132"/>
                <a:gd name="T11" fmla="*/ 133 h 133"/>
                <a:gd name="T12" fmla="*/ 132 w 132"/>
                <a:gd name="T13" fmla="*/ 133 h 133"/>
                <a:gd name="T14" fmla="*/ 132 w 132"/>
                <a:gd name="T15" fmla="*/ 0 h 133"/>
                <a:gd name="T16" fmla="*/ 113 w 132"/>
                <a:gd name="T17" fmla="*/ 0 h 133"/>
                <a:gd name="T18" fmla="*/ 61 w 132"/>
                <a:gd name="T19" fmla="*/ 111 h 133"/>
                <a:gd name="T20" fmla="*/ 54 w 132"/>
                <a:gd name="T21" fmla="*/ 107 h 133"/>
                <a:gd name="T22" fmla="*/ 28 w 132"/>
                <a:gd name="T23" fmla="*/ 78 h 133"/>
                <a:gd name="T24" fmla="*/ 42 w 132"/>
                <a:gd name="T25" fmla="*/ 66 h 133"/>
                <a:gd name="T26" fmla="*/ 61 w 132"/>
                <a:gd name="T27" fmla="*/ 85 h 133"/>
                <a:gd name="T28" fmla="*/ 99 w 132"/>
                <a:gd name="T29" fmla="*/ 47 h 133"/>
                <a:gd name="T30" fmla="*/ 113 w 132"/>
                <a:gd name="T31" fmla="*/ 62 h 133"/>
                <a:gd name="T32" fmla="*/ 61 w 132"/>
                <a:gd name="T3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13" y="0"/>
                  </a:moveTo>
                  <a:lnTo>
                    <a:pt x="113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32" y="133"/>
                  </a:lnTo>
                  <a:lnTo>
                    <a:pt x="132" y="0"/>
                  </a:lnTo>
                  <a:lnTo>
                    <a:pt x="113" y="0"/>
                  </a:lnTo>
                  <a:close/>
                  <a:moveTo>
                    <a:pt x="61" y="111"/>
                  </a:moveTo>
                  <a:lnTo>
                    <a:pt x="54" y="107"/>
                  </a:lnTo>
                  <a:lnTo>
                    <a:pt x="28" y="78"/>
                  </a:lnTo>
                  <a:lnTo>
                    <a:pt x="42" y="66"/>
                  </a:lnTo>
                  <a:lnTo>
                    <a:pt x="61" y="85"/>
                  </a:lnTo>
                  <a:lnTo>
                    <a:pt x="99" y="47"/>
                  </a:lnTo>
                  <a:lnTo>
                    <a:pt x="113" y="62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ṩľïḋé"/>
            <p:cNvSpPr/>
            <p:nvPr/>
          </p:nvSpPr>
          <p:spPr bwMode="auto">
            <a:xfrm>
              <a:off x="5869577" y="3767112"/>
              <a:ext cx="97016" cy="49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ṡḷíḓê"/>
            <p:cNvSpPr/>
            <p:nvPr/>
          </p:nvSpPr>
          <p:spPr bwMode="auto">
            <a:xfrm>
              <a:off x="5766854" y="3682937"/>
              <a:ext cx="78469" cy="58495"/>
            </a:xfrm>
            <a:custGeom>
              <a:avLst/>
              <a:gdLst>
                <a:gd name="T0" fmla="*/ 55 w 55"/>
                <a:gd name="T1" fmla="*/ 0 h 41"/>
                <a:gd name="T2" fmla="*/ 0 w 55"/>
                <a:gd name="T3" fmla="*/ 0 h 41"/>
                <a:gd name="T4" fmla="*/ 5 w 55"/>
                <a:gd name="T5" fmla="*/ 41 h 41"/>
                <a:gd name="T6" fmla="*/ 55 w 55"/>
                <a:gd name="T7" fmla="*/ 41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lnTo>
                    <a:pt x="0" y="0"/>
                  </a:lnTo>
                  <a:lnTo>
                    <a:pt x="5" y="41"/>
                  </a:lnTo>
                  <a:lnTo>
                    <a:pt x="55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s1iḑê"/>
            <p:cNvSpPr/>
            <p:nvPr/>
          </p:nvSpPr>
          <p:spPr bwMode="auto">
            <a:xfrm>
              <a:off x="5775414" y="3767112"/>
              <a:ext cx="69909" cy="49935"/>
            </a:xfrm>
            <a:custGeom>
              <a:avLst/>
              <a:gdLst>
                <a:gd name="T0" fmla="*/ 49 w 49"/>
                <a:gd name="T1" fmla="*/ 35 h 35"/>
                <a:gd name="T2" fmla="*/ 49 w 49"/>
                <a:gd name="T3" fmla="*/ 0 h 35"/>
                <a:gd name="T4" fmla="*/ 0 w 49"/>
                <a:gd name="T5" fmla="*/ 0 h 35"/>
                <a:gd name="T6" fmla="*/ 4 w 49"/>
                <a:gd name="T7" fmla="*/ 35 h 35"/>
                <a:gd name="T8" fmla="*/ 49 w 4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49" y="35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4" y="35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šļiďê"/>
            <p:cNvSpPr/>
            <p:nvPr/>
          </p:nvSpPr>
          <p:spPr bwMode="auto">
            <a:xfrm>
              <a:off x="5759720" y="3605895"/>
              <a:ext cx="85602" cy="49935"/>
            </a:xfrm>
            <a:custGeom>
              <a:avLst/>
              <a:gdLst>
                <a:gd name="T0" fmla="*/ 60 w 60"/>
                <a:gd name="T1" fmla="*/ 0 h 35"/>
                <a:gd name="T2" fmla="*/ 0 w 60"/>
                <a:gd name="T3" fmla="*/ 0 h 35"/>
                <a:gd name="T4" fmla="*/ 3 w 60"/>
                <a:gd name="T5" fmla="*/ 35 h 35"/>
                <a:gd name="T6" fmla="*/ 60 w 60"/>
                <a:gd name="T7" fmla="*/ 35 h 35"/>
                <a:gd name="T8" fmla="*/ 60 w 6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5">
                  <a:moveTo>
                    <a:pt x="60" y="0"/>
                  </a:moveTo>
                  <a:lnTo>
                    <a:pt x="0" y="0"/>
                  </a:lnTo>
                  <a:lnTo>
                    <a:pt x="3" y="35"/>
                  </a:lnTo>
                  <a:lnTo>
                    <a:pt x="60" y="3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şľïdê"/>
            <p:cNvSpPr/>
            <p:nvPr/>
          </p:nvSpPr>
          <p:spPr bwMode="auto">
            <a:xfrm>
              <a:off x="5990847" y="3767112"/>
              <a:ext cx="61349" cy="49935"/>
            </a:xfrm>
            <a:custGeom>
              <a:avLst/>
              <a:gdLst>
                <a:gd name="T0" fmla="*/ 0 w 43"/>
                <a:gd name="T1" fmla="*/ 35 h 35"/>
                <a:gd name="T2" fmla="*/ 37 w 43"/>
                <a:gd name="T3" fmla="*/ 35 h 35"/>
                <a:gd name="T4" fmla="*/ 43 w 43"/>
                <a:gd name="T5" fmla="*/ 0 h 35"/>
                <a:gd name="T6" fmla="*/ 0 w 43"/>
                <a:gd name="T7" fmla="*/ 0 h 35"/>
                <a:gd name="T8" fmla="*/ 0 w 4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5">
                  <a:moveTo>
                    <a:pt x="0" y="35"/>
                  </a:moveTo>
                  <a:lnTo>
                    <a:pt x="37" y="35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iş1ídê"/>
            <p:cNvSpPr/>
            <p:nvPr/>
          </p:nvSpPr>
          <p:spPr bwMode="auto">
            <a:xfrm>
              <a:off x="5869577" y="3605895"/>
              <a:ext cx="97016" cy="49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ṧḷîḑé"/>
            <p:cNvSpPr/>
            <p:nvPr/>
          </p:nvSpPr>
          <p:spPr bwMode="auto">
            <a:xfrm>
              <a:off x="5869577" y="3682937"/>
              <a:ext cx="97016" cy="58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ïṥ1ïḍe"/>
            <p:cNvSpPr/>
            <p:nvPr/>
          </p:nvSpPr>
          <p:spPr bwMode="auto">
            <a:xfrm>
              <a:off x="5990847" y="3605895"/>
              <a:ext cx="92736" cy="49935"/>
            </a:xfrm>
            <a:custGeom>
              <a:avLst/>
              <a:gdLst>
                <a:gd name="T0" fmla="*/ 0 w 65"/>
                <a:gd name="T1" fmla="*/ 35 h 35"/>
                <a:gd name="T2" fmla="*/ 58 w 65"/>
                <a:gd name="T3" fmla="*/ 35 h 35"/>
                <a:gd name="T4" fmla="*/ 65 w 65"/>
                <a:gd name="T5" fmla="*/ 0 h 35"/>
                <a:gd name="T6" fmla="*/ 0 w 65"/>
                <a:gd name="T7" fmla="*/ 0 h 35"/>
                <a:gd name="T8" fmla="*/ 0 w 6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5">
                  <a:moveTo>
                    <a:pt x="0" y="35"/>
                  </a:moveTo>
                  <a:lnTo>
                    <a:pt x="58" y="35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íS1iḋè"/>
            <p:cNvSpPr/>
            <p:nvPr/>
          </p:nvSpPr>
          <p:spPr bwMode="auto">
            <a:xfrm>
              <a:off x="5990847" y="3682937"/>
              <a:ext cx="78469" cy="58495"/>
            </a:xfrm>
            <a:custGeom>
              <a:avLst/>
              <a:gdLst>
                <a:gd name="T0" fmla="*/ 0 w 55"/>
                <a:gd name="T1" fmla="*/ 41 h 41"/>
                <a:gd name="T2" fmla="*/ 47 w 55"/>
                <a:gd name="T3" fmla="*/ 41 h 41"/>
                <a:gd name="T4" fmla="*/ 55 w 55"/>
                <a:gd name="T5" fmla="*/ 0 h 41"/>
                <a:gd name="T6" fmla="*/ 0 w 55"/>
                <a:gd name="T7" fmla="*/ 0 h 41"/>
                <a:gd name="T8" fmla="*/ 0 w 5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0" y="41"/>
                  </a:moveTo>
                  <a:lnTo>
                    <a:pt x="47" y="4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ṧļîḍè"/>
            <p:cNvSpPr/>
            <p:nvPr/>
          </p:nvSpPr>
          <p:spPr bwMode="auto">
            <a:xfrm>
              <a:off x="5655571" y="3593054"/>
              <a:ext cx="388064" cy="275354"/>
            </a:xfrm>
            <a:custGeom>
              <a:avLst/>
              <a:gdLst>
                <a:gd name="T0" fmla="*/ 54 w 272"/>
                <a:gd name="T1" fmla="*/ 0 h 193"/>
                <a:gd name="T2" fmla="*/ 0 w 272"/>
                <a:gd name="T3" fmla="*/ 0 h 193"/>
                <a:gd name="T4" fmla="*/ 0 w 272"/>
                <a:gd name="T5" fmla="*/ 18 h 193"/>
                <a:gd name="T6" fmla="*/ 38 w 272"/>
                <a:gd name="T7" fmla="*/ 18 h 193"/>
                <a:gd name="T8" fmla="*/ 53 w 272"/>
                <a:gd name="T9" fmla="*/ 193 h 193"/>
                <a:gd name="T10" fmla="*/ 272 w 272"/>
                <a:gd name="T11" fmla="*/ 193 h 193"/>
                <a:gd name="T12" fmla="*/ 272 w 272"/>
                <a:gd name="T13" fmla="*/ 176 h 193"/>
                <a:gd name="T14" fmla="*/ 69 w 272"/>
                <a:gd name="T15" fmla="*/ 176 h 193"/>
                <a:gd name="T16" fmla="*/ 54 w 272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93">
                  <a:moveTo>
                    <a:pt x="5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8" y="18"/>
                  </a:lnTo>
                  <a:lnTo>
                    <a:pt x="53" y="193"/>
                  </a:lnTo>
                  <a:lnTo>
                    <a:pt x="272" y="193"/>
                  </a:lnTo>
                  <a:lnTo>
                    <a:pt x="272" y="176"/>
                  </a:lnTo>
                  <a:lnTo>
                    <a:pt x="69" y="1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ṩlïḍê"/>
            <p:cNvSpPr/>
            <p:nvPr/>
          </p:nvSpPr>
          <p:spPr bwMode="auto">
            <a:xfrm>
              <a:off x="5731186" y="3894089"/>
              <a:ext cx="78469" cy="78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şḻíḋê"/>
            <p:cNvSpPr/>
            <p:nvPr/>
          </p:nvSpPr>
          <p:spPr bwMode="auto">
            <a:xfrm>
              <a:off x="5958033" y="3894089"/>
              <a:ext cx="78469" cy="78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ṩlidè"/>
            <p:cNvSpPr/>
            <p:nvPr/>
          </p:nvSpPr>
          <p:spPr>
            <a:xfrm>
              <a:off x="7410572" y="2961648"/>
              <a:ext cx="438459" cy="38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ṣľíḑê"/>
            <p:cNvSpPr/>
            <p:nvPr/>
          </p:nvSpPr>
          <p:spPr bwMode="auto">
            <a:xfrm>
              <a:off x="9518700" y="2549391"/>
              <a:ext cx="412195" cy="321913"/>
            </a:xfrm>
            <a:custGeom>
              <a:avLst/>
              <a:gdLst>
                <a:gd name="T0" fmla="*/ 0 w 191"/>
                <a:gd name="T1" fmla="*/ 0 h 149"/>
                <a:gd name="T2" fmla="*/ 0 w 191"/>
                <a:gd name="T3" fmla="*/ 133 h 149"/>
                <a:gd name="T4" fmla="*/ 14 w 191"/>
                <a:gd name="T5" fmla="*/ 149 h 149"/>
                <a:gd name="T6" fmla="*/ 177 w 191"/>
                <a:gd name="T7" fmla="*/ 149 h 149"/>
                <a:gd name="T8" fmla="*/ 191 w 191"/>
                <a:gd name="T9" fmla="*/ 133 h 149"/>
                <a:gd name="T10" fmla="*/ 191 w 191"/>
                <a:gd name="T11" fmla="*/ 0 h 149"/>
                <a:gd name="T12" fmla="*/ 0 w 191"/>
                <a:gd name="T13" fmla="*/ 0 h 149"/>
                <a:gd name="T14" fmla="*/ 177 w 191"/>
                <a:gd name="T15" fmla="*/ 119 h 149"/>
                <a:gd name="T16" fmla="*/ 165 w 191"/>
                <a:gd name="T17" fmla="*/ 133 h 149"/>
                <a:gd name="T18" fmla="*/ 26 w 191"/>
                <a:gd name="T19" fmla="*/ 133 h 149"/>
                <a:gd name="T20" fmla="*/ 14 w 191"/>
                <a:gd name="T21" fmla="*/ 119 h 149"/>
                <a:gd name="T22" fmla="*/ 14 w 191"/>
                <a:gd name="T23" fmla="*/ 31 h 149"/>
                <a:gd name="T24" fmla="*/ 177 w 191"/>
                <a:gd name="T25" fmla="*/ 31 h 149"/>
                <a:gd name="T26" fmla="*/ 177 w 191"/>
                <a:gd name="T2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49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42"/>
                    <a:pt x="6" y="149"/>
                    <a:pt x="14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5" y="149"/>
                    <a:pt x="191" y="142"/>
                    <a:pt x="191" y="133"/>
                  </a:cubicBezTo>
                  <a:cubicBezTo>
                    <a:pt x="191" y="0"/>
                    <a:pt x="191" y="0"/>
                    <a:pt x="191" y="0"/>
                  </a:cubicBezTo>
                  <a:lnTo>
                    <a:pt x="0" y="0"/>
                  </a:lnTo>
                  <a:close/>
                  <a:moveTo>
                    <a:pt x="177" y="119"/>
                  </a:moveTo>
                  <a:cubicBezTo>
                    <a:pt x="177" y="127"/>
                    <a:pt x="172" y="133"/>
                    <a:pt x="165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0" y="133"/>
                    <a:pt x="14" y="127"/>
                    <a:pt x="14" y="1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77" y="31"/>
                    <a:pt x="177" y="31"/>
                    <a:pt x="177" y="31"/>
                  </a:cubicBezTo>
                  <a:lnTo>
                    <a:pt x="177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Sḷîdè"/>
            <p:cNvSpPr/>
            <p:nvPr/>
          </p:nvSpPr>
          <p:spPr bwMode="auto">
            <a:xfrm>
              <a:off x="9629045" y="2853977"/>
              <a:ext cx="191507" cy="110344"/>
            </a:xfrm>
            <a:custGeom>
              <a:avLst/>
              <a:gdLst>
                <a:gd name="T0" fmla="*/ 87 w 89"/>
                <a:gd name="T1" fmla="*/ 40 h 51"/>
                <a:gd name="T2" fmla="*/ 49 w 89"/>
                <a:gd name="T3" fmla="*/ 2 h 51"/>
                <a:gd name="T4" fmla="*/ 45 w 89"/>
                <a:gd name="T5" fmla="*/ 0 h 51"/>
                <a:gd name="T6" fmla="*/ 45 w 89"/>
                <a:gd name="T7" fmla="*/ 0 h 51"/>
                <a:gd name="T8" fmla="*/ 44 w 89"/>
                <a:gd name="T9" fmla="*/ 0 h 51"/>
                <a:gd name="T10" fmla="*/ 41 w 89"/>
                <a:gd name="T11" fmla="*/ 2 h 51"/>
                <a:gd name="T12" fmla="*/ 2 w 89"/>
                <a:gd name="T13" fmla="*/ 40 h 51"/>
                <a:gd name="T14" fmla="*/ 2 w 89"/>
                <a:gd name="T15" fmla="*/ 47 h 51"/>
                <a:gd name="T16" fmla="*/ 9 w 89"/>
                <a:gd name="T17" fmla="*/ 47 h 51"/>
                <a:gd name="T18" fmla="*/ 40 w 89"/>
                <a:gd name="T19" fmla="*/ 16 h 51"/>
                <a:gd name="T20" fmla="*/ 40 w 89"/>
                <a:gd name="T21" fmla="*/ 46 h 51"/>
                <a:gd name="T22" fmla="*/ 45 w 89"/>
                <a:gd name="T23" fmla="*/ 51 h 51"/>
                <a:gd name="T24" fmla="*/ 50 w 89"/>
                <a:gd name="T25" fmla="*/ 46 h 51"/>
                <a:gd name="T26" fmla="*/ 50 w 89"/>
                <a:gd name="T27" fmla="*/ 16 h 51"/>
                <a:gd name="T28" fmla="*/ 80 w 89"/>
                <a:gd name="T29" fmla="*/ 47 h 51"/>
                <a:gd name="T30" fmla="*/ 87 w 89"/>
                <a:gd name="T31" fmla="*/ 47 h 51"/>
                <a:gd name="T32" fmla="*/ 87 w 89"/>
                <a:gd name="T3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1">
                  <a:moveTo>
                    <a:pt x="87" y="40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8" y="1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2"/>
                    <a:pt x="0" y="45"/>
                    <a:pt x="2" y="47"/>
                  </a:cubicBezTo>
                  <a:cubicBezTo>
                    <a:pt x="4" y="49"/>
                    <a:pt x="7" y="49"/>
                    <a:pt x="9" y="4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2" y="51"/>
                    <a:pt x="45" y="51"/>
                  </a:cubicBezTo>
                  <a:cubicBezTo>
                    <a:pt x="47" y="51"/>
                    <a:pt x="50" y="49"/>
                    <a:pt x="50" y="4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2" y="49"/>
                    <a:pt x="85" y="49"/>
                    <a:pt x="87" y="47"/>
                  </a:cubicBezTo>
                  <a:cubicBezTo>
                    <a:pt x="89" y="45"/>
                    <a:pt x="89" y="42"/>
                    <a:pt x="8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$ľîḍe"/>
            <p:cNvSpPr/>
            <p:nvPr/>
          </p:nvSpPr>
          <p:spPr bwMode="auto">
            <a:xfrm>
              <a:off x="9572505" y="2648792"/>
              <a:ext cx="146822" cy="155029"/>
            </a:xfrm>
            <a:custGeom>
              <a:avLst/>
              <a:gdLst>
                <a:gd name="T0" fmla="*/ 35 w 68"/>
                <a:gd name="T1" fmla="*/ 36 h 72"/>
                <a:gd name="T2" fmla="*/ 68 w 68"/>
                <a:gd name="T3" fmla="*/ 31 h 72"/>
                <a:gd name="T4" fmla="*/ 61 w 68"/>
                <a:gd name="T5" fmla="*/ 15 h 72"/>
                <a:gd name="T6" fmla="*/ 16 w 68"/>
                <a:gd name="T7" fmla="*/ 11 h 72"/>
                <a:gd name="T8" fmla="*/ 12 w 68"/>
                <a:gd name="T9" fmla="*/ 56 h 72"/>
                <a:gd name="T10" fmla="*/ 56 w 68"/>
                <a:gd name="T11" fmla="*/ 61 h 72"/>
                <a:gd name="T12" fmla="*/ 35 w 68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2">
                  <a:moveTo>
                    <a:pt x="35" y="36"/>
                  </a:moveTo>
                  <a:cubicBezTo>
                    <a:pt x="68" y="31"/>
                    <a:pt x="68" y="31"/>
                    <a:pt x="68" y="31"/>
                  </a:cubicBezTo>
                  <a:cubicBezTo>
                    <a:pt x="67" y="25"/>
                    <a:pt x="65" y="20"/>
                    <a:pt x="61" y="15"/>
                  </a:cubicBezTo>
                  <a:cubicBezTo>
                    <a:pt x="49" y="1"/>
                    <a:pt x="29" y="0"/>
                    <a:pt x="16" y="11"/>
                  </a:cubicBezTo>
                  <a:cubicBezTo>
                    <a:pt x="2" y="23"/>
                    <a:pt x="0" y="43"/>
                    <a:pt x="12" y="56"/>
                  </a:cubicBezTo>
                  <a:cubicBezTo>
                    <a:pt x="23" y="70"/>
                    <a:pt x="43" y="72"/>
                    <a:pt x="56" y="61"/>
                  </a:cubicBezTo>
                  <a:lnTo>
                    <a:pt x="3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s1íḋé"/>
            <p:cNvSpPr/>
            <p:nvPr/>
          </p:nvSpPr>
          <p:spPr bwMode="auto">
            <a:xfrm>
              <a:off x="9749420" y="2685269"/>
              <a:ext cx="121288" cy="15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išḷíďé"/>
            <p:cNvSpPr/>
            <p:nvPr/>
          </p:nvSpPr>
          <p:spPr bwMode="auto">
            <a:xfrm>
              <a:off x="9749420" y="2721747"/>
              <a:ext cx="121288" cy="12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$ļiďé"/>
            <p:cNvSpPr/>
            <p:nvPr/>
          </p:nvSpPr>
          <p:spPr bwMode="auto">
            <a:xfrm>
              <a:off x="9749420" y="2756400"/>
              <a:ext cx="77515" cy="12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1255" y="2248280"/>
            <a:ext cx="2061188" cy="1180720"/>
            <a:chOff x="811255" y="2248280"/>
            <a:chExt cx="2061188" cy="1180720"/>
          </a:xfrm>
        </p:grpSpPr>
        <p:sp>
          <p:nvSpPr>
            <p:cNvPr id="64" name="矩形 63"/>
            <p:cNvSpPr/>
            <p:nvPr/>
          </p:nvSpPr>
          <p:spPr>
            <a:xfrm>
              <a:off x="811255" y="2248280"/>
              <a:ext cx="2061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25853" y="2574920"/>
              <a:ext cx="183199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1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46896" y="1509166"/>
            <a:ext cx="2061188" cy="1180720"/>
            <a:chOff x="2746896" y="1509166"/>
            <a:chExt cx="2061188" cy="1180720"/>
          </a:xfrm>
        </p:grpSpPr>
        <p:sp>
          <p:nvSpPr>
            <p:cNvPr id="66" name="矩形 65"/>
            <p:cNvSpPr/>
            <p:nvPr/>
          </p:nvSpPr>
          <p:spPr>
            <a:xfrm>
              <a:off x="2746896" y="1509166"/>
              <a:ext cx="2061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2861494" y="1835806"/>
              <a:ext cx="183199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1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37357" y="5020392"/>
            <a:ext cx="2061188" cy="1180720"/>
            <a:chOff x="7037357" y="5020392"/>
            <a:chExt cx="2061188" cy="1180720"/>
          </a:xfrm>
        </p:grpSpPr>
        <p:sp>
          <p:nvSpPr>
            <p:cNvPr id="68" name="矩形 67"/>
            <p:cNvSpPr/>
            <p:nvPr/>
          </p:nvSpPr>
          <p:spPr>
            <a:xfrm>
              <a:off x="7037357" y="5020392"/>
              <a:ext cx="2061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151955" y="5347032"/>
              <a:ext cx="183199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1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47587" y="4178315"/>
            <a:ext cx="2061188" cy="1180720"/>
            <a:chOff x="8947587" y="4178315"/>
            <a:chExt cx="2061188" cy="1180720"/>
          </a:xfrm>
        </p:grpSpPr>
        <p:sp>
          <p:nvSpPr>
            <p:cNvPr id="70" name="矩形 69"/>
            <p:cNvSpPr/>
            <p:nvPr/>
          </p:nvSpPr>
          <p:spPr>
            <a:xfrm>
              <a:off x="8947587" y="4178315"/>
              <a:ext cx="2061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062185" y="4504955"/>
              <a:ext cx="183199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1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35998" y="1116355"/>
            <a:ext cx="2061188" cy="1180720"/>
            <a:chOff x="4935998" y="1116355"/>
            <a:chExt cx="2061188" cy="1180720"/>
          </a:xfrm>
        </p:grpSpPr>
        <p:sp>
          <p:nvSpPr>
            <p:cNvPr id="72" name="矩形 71"/>
            <p:cNvSpPr/>
            <p:nvPr/>
          </p:nvSpPr>
          <p:spPr>
            <a:xfrm>
              <a:off x="4935998" y="1116355"/>
              <a:ext cx="20611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050596" y="1442995"/>
              <a:ext cx="1831993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人员, 户外, 服装&#10;&#10;已生成高可信度的说明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0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4282" y="1028983"/>
            <a:ext cx="8723435" cy="5121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0843" y="3680865"/>
            <a:ext cx="281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7761" y="4467000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7411" y="3005151"/>
            <a:ext cx="2577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5578827" y="1555394"/>
            <a:ext cx="1154935" cy="11549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152"/>
          <p:cNvSpPr>
            <a:spLocks noChangeAspect="1" noEditPoints="1"/>
          </p:cNvSpPr>
          <p:nvPr/>
        </p:nvSpPr>
        <p:spPr bwMode="auto">
          <a:xfrm>
            <a:off x="5818700" y="1808861"/>
            <a:ext cx="675188" cy="648000"/>
          </a:xfrm>
          <a:custGeom>
            <a:avLst/>
            <a:gdLst>
              <a:gd name="T0" fmla="*/ 59 w 126"/>
              <a:gd name="T1" fmla="*/ 0 h 121"/>
              <a:gd name="T2" fmla="*/ 112 w 126"/>
              <a:gd name="T3" fmla="*/ 0 h 121"/>
              <a:gd name="T4" fmla="*/ 122 w 126"/>
              <a:gd name="T5" fmla="*/ 4 h 121"/>
              <a:gd name="T6" fmla="*/ 126 w 126"/>
              <a:gd name="T7" fmla="*/ 14 h 121"/>
              <a:gd name="T8" fmla="*/ 126 w 126"/>
              <a:gd name="T9" fmla="*/ 44 h 121"/>
              <a:gd name="T10" fmla="*/ 122 w 126"/>
              <a:gd name="T11" fmla="*/ 54 h 121"/>
              <a:gd name="T12" fmla="*/ 112 w 126"/>
              <a:gd name="T13" fmla="*/ 58 h 121"/>
              <a:gd name="T14" fmla="*/ 82 w 126"/>
              <a:gd name="T15" fmla="*/ 58 h 121"/>
              <a:gd name="T16" fmla="*/ 67 w 126"/>
              <a:gd name="T17" fmla="*/ 71 h 121"/>
              <a:gd name="T18" fmla="*/ 66 w 126"/>
              <a:gd name="T19" fmla="*/ 70 h 121"/>
              <a:gd name="T20" fmla="*/ 62 w 126"/>
              <a:gd name="T21" fmla="*/ 68 h 121"/>
              <a:gd name="T22" fmla="*/ 64 w 126"/>
              <a:gd name="T23" fmla="*/ 58 h 121"/>
              <a:gd name="T24" fmla="*/ 63 w 126"/>
              <a:gd name="T25" fmla="*/ 58 h 121"/>
              <a:gd name="T26" fmla="*/ 65 w 126"/>
              <a:gd name="T27" fmla="*/ 52 h 121"/>
              <a:gd name="T28" fmla="*/ 68 w 126"/>
              <a:gd name="T29" fmla="*/ 52 h 121"/>
              <a:gd name="T30" fmla="*/ 72 w 126"/>
              <a:gd name="T31" fmla="*/ 52 h 121"/>
              <a:gd name="T32" fmla="*/ 71 w 126"/>
              <a:gd name="T33" fmla="*/ 56 h 121"/>
              <a:gd name="T34" fmla="*/ 70 w 126"/>
              <a:gd name="T35" fmla="*/ 60 h 121"/>
              <a:gd name="T36" fmla="*/ 78 w 126"/>
              <a:gd name="T37" fmla="*/ 52 h 121"/>
              <a:gd name="T38" fmla="*/ 79 w 126"/>
              <a:gd name="T39" fmla="*/ 52 h 121"/>
              <a:gd name="T40" fmla="*/ 81 w 126"/>
              <a:gd name="T41" fmla="*/ 52 h 121"/>
              <a:gd name="T42" fmla="*/ 112 w 126"/>
              <a:gd name="T43" fmla="*/ 52 h 121"/>
              <a:gd name="T44" fmla="*/ 117 w 126"/>
              <a:gd name="T45" fmla="*/ 49 h 121"/>
              <a:gd name="T46" fmla="*/ 120 w 126"/>
              <a:gd name="T47" fmla="*/ 44 h 121"/>
              <a:gd name="T48" fmla="*/ 120 w 126"/>
              <a:gd name="T49" fmla="*/ 14 h 121"/>
              <a:gd name="T50" fmla="*/ 117 w 126"/>
              <a:gd name="T51" fmla="*/ 8 h 121"/>
              <a:gd name="T52" fmla="*/ 112 w 126"/>
              <a:gd name="T53" fmla="*/ 6 h 121"/>
              <a:gd name="T54" fmla="*/ 59 w 126"/>
              <a:gd name="T55" fmla="*/ 6 h 121"/>
              <a:gd name="T56" fmla="*/ 53 w 126"/>
              <a:gd name="T57" fmla="*/ 8 h 121"/>
              <a:gd name="T58" fmla="*/ 51 w 126"/>
              <a:gd name="T59" fmla="*/ 14 h 121"/>
              <a:gd name="T60" fmla="*/ 51 w 126"/>
              <a:gd name="T61" fmla="*/ 18 h 121"/>
              <a:gd name="T62" fmla="*/ 44 w 126"/>
              <a:gd name="T63" fmla="*/ 16 h 121"/>
              <a:gd name="T64" fmla="*/ 44 w 126"/>
              <a:gd name="T65" fmla="*/ 14 h 121"/>
              <a:gd name="T66" fmla="*/ 48 w 126"/>
              <a:gd name="T67" fmla="*/ 4 h 121"/>
              <a:gd name="T68" fmla="*/ 59 w 126"/>
              <a:gd name="T69" fmla="*/ 0 h 121"/>
              <a:gd name="T70" fmla="*/ 102 w 126"/>
              <a:gd name="T71" fmla="*/ 24 h 121"/>
              <a:gd name="T72" fmla="*/ 96 w 126"/>
              <a:gd name="T73" fmla="*/ 29 h 121"/>
              <a:gd name="T74" fmla="*/ 102 w 126"/>
              <a:gd name="T75" fmla="*/ 34 h 121"/>
              <a:gd name="T76" fmla="*/ 107 w 126"/>
              <a:gd name="T77" fmla="*/ 29 h 121"/>
              <a:gd name="T78" fmla="*/ 102 w 126"/>
              <a:gd name="T79" fmla="*/ 24 h 121"/>
              <a:gd name="T80" fmla="*/ 85 w 126"/>
              <a:gd name="T81" fmla="*/ 24 h 121"/>
              <a:gd name="T82" fmla="*/ 80 w 126"/>
              <a:gd name="T83" fmla="*/ 29 h 121"/>
              <a:gd name="T84" fmla="*/ 85 w 126"/>
              <a:gd name="T85" fmla="*/ 34 h 121"/>
              <a:gd name="T86" fmla="*/ 90 w 126"/>
              <a:gd name="T87" fmla="*/ 29 h 121"/>
              <a:gd name="T88" fmla="*/ 85 w 126"/>
              <a:gd name="T89" fmla="*/ 24 h 121"/>
              <a:gd name="T90" fmla="*/ 69 w 126"/>
              <a:gd name="T91" fmla="*/ 24 h 121"/>
              <a:gd name="T92" fmla="*/ 64 w 126"/>
              <a:gd name="T93" fmla="*/ 29 h 121"/>
              <a:gd name="T94" fmla="*/ 69 w 126"/>
              <a:gd name="T95" fmla="*/ 34 h 121"/>
              <a:gd name="T96" fmla="*/ 75 w 126"/>
              <a:gd name="T97" fmla="*/ 29 h 121"/>
              <a:gd name="T98" fmla="*/ 69 w 126"/>
              <a:gd name="T99" fmla="*/ 24 h 121"/>
              <a:gd name="T100" fmla="*/ 37 w 126"/>
              <a:gd name="T101" fmla="*/ 23 h 121"/>
              <a:gd name="T102" fmla="*/ 16 w 126"/>
              <a:gd name="T103" fmla="*/ 44 h 121"/>
              <a:gd name="T104" fmla="*/ 37 w 126"/>
              <a:gd name="T105" fmla="*/ 65 h 121"/>
              <a:gd name="T106" fmla="*/ 58 w 126"/>
              <a:gd name="T107" fmla="*/ 44 h 121"/>
              <a:gd name="T108" fmla="*/ 37 w 126"/>
              <a:gd name="T109" fmla="*/ 23 h 121"/>
              <a:gd name="T110" fmla="*/ 74 w 126"/>
              <a:gd name="T111" fmla="*/ 111 h 121"/>
              <a:gd name="T112" fmla="*/ 51 w 126"/>
              <a:gd name="T113" fmla="*/ 71 h 121"/>
              <a:gd name="T114" fmla="*/ 37 w 126"/>
              <a:gd name="T115" fmla="*/ 93 h 121"/>
              <a:gd name="T116" fmla="*/ 24 w 126"/>
              <a:gd name="T117" fmla="*/ 71 h 121"/>
              <a:gd name="T118" fmla="*/ 0 w 126"/>
              <a:gd name="T119" fmla="*/ 111 h 121"/>
              <a:gd name="T120" fmla="*/ 74 w 126"/>
              <a:gd name="T121" fmla="*/ 11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21">
                <a:moveTo>
                  <a:pt x="5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6" y="0"/>
                  <a:pt x="119" y="1"/>
                  <a:pt x="122" y="4"/>
                </a:cubicBezTo>
                <a:cubicBezTo>
                  <a:pt x="124" y="6"/>
                  <a:pt x="126" y="10"/>
                  <a:pt x="126" y="1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8"/>
                  <a:pt x="124" y="51"/>
                  <a:pt x="122" y="54"/>
                </a:cubicBezTo>
                <a:cubicBezTo>
                  <a:pt x="119" y="56"/>
                  <a:pt x="116" y="58"/>
                  <a:pt x="11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67" y="71"/>
                  <a:pt x="67" y="71"/>
                  <a:pt x="67" y="71"/>
                </a:cubicBezTo>
                <a:cubicBezTo>
                  <a:pt x="66" y="70"/>
                  <a:pt x="66" y="70"/>
                  <a:pt x="66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64" y="58"/>
                  <a:pt x="64" y="58"/>
                  <a:pt x="64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6"/>
                  <a:pt x="65" y="54"/>
                  <a:pt x="65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6"/>
                  <a:pt x="71" y="56"/>
                  <a:pt x="71" y="56"/>
                </a:cubicBezTo>
                <a:cubicBezTo>
                  <a:pt x="70" y="60"/>
                  <a:pt x="70" y="60"/>
                  <a:pt x="70" y="60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4" y="52"/>
                  <a:pt x="116" y="51"/>
                  <a:pt x="117" y="49"/>
                </a:cubicBezTo>
                <a:cubicBezTo>
                  <a:pt x="119" y="48"/>
                  <a:pt x="120" y="46"/>
                  <a:pt x="120" y="44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2"/>
                  <a:pt x="119" y="10"/>
                  <a:pt x="117" y="8"/>
                </a:cubicBezTo>
                <a:cubicBezTo>
                  <a:pt x="116" y="7"/>
                  <a:pt x="114" y="6"/>
                  <a:pt x="112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6" y="6"/>
                  <a:pt x="54" y="7"/>
                  <a:pt x="53" y="8"/>
                </a:cubicBezTo>
                <a:cubicBezTo>
                  <a:pt x="52" y="10"/>
                  <a:pt x="51" y="12"/>
                  <a:pt x="51" y="14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7"/>
                  <a:pt x="47" y="16"/>
                  <a:pt x="44" y="16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0"/>
                  <a:pt x="46" y="6"/>
                  <a:pt x="48" y="4"/>
                </a:cubicBezTo>
                <a:cubicBezTo>
                  <a:pt x="51" y="1"/>
                  <a:pt x="55" y="0"/>
                  <a:pt x="59" y="0"/>
                </a:cubicBezTo>
                <a:close/>
                <a:moveTo>
                  <a:pt x="102" y="24"/>
                </a:moveTo>
                <a:cubicBezTo>
                  <a:pt x="99" y="24"/>
                  <a:pt x="96" y="26"/>
                  <a:pt x="96" y="29"/>
                </a:cubicBezTo>
                <a:cubicBezTo>
                  <a:pt x="96" y="32"/>
                  <a:pt x="99" y="34"/>
                  <a:pt x="102" y="34"/>
                </a:cubicBezTo>
                <a:cubicBezTo>
                  <a:pt x="104" y="34"/>
                  <a:pt x="107" y="32"/>
                  <a:pt x="107" y="29"/>
                </a:cubicBezTo>
                <a:cubicBezTo>
                  <a:pt x="107" y="26"/>
                  <a:pt x="104" y="24"/>
                  <a:pt x="102" y="24"/>
                </a:cubicBezTo>
                <a:close/>
                <a:moveTo>
                  <a:pt x="85" y="24"/>
                </a:moveTo>
                <a:cubicBezTo>
                  <a:pt x="82" y="24"/>
                  <a:pt x="80" y="26"/>
                  <a:pt x="80" y="29"/>
                </a:cubicBezTo>
                <a:cubicBezTo>
                  <a:pt x="80" y="32"/>
                  <a:pt x="82" y="34"/>
                  <a:pt x="85" y="34"/>
                </a:cubicBezTo>
                <a:cubicBezTo>
                  <a:pt x="88" y="34"/>
                  <a:pt x="90" y="32"/>
                  <a:pt x="90" y="29"/>
                </a:cubicBezTo>
                <a:cubicBezTo>
                  <a:pt x="90" y="26"/>
                  <a:pt x="88" y="24"/>
                  <a:pt x="85" y="24"/>
                </a:cubicBezTo>
                <a:close/>
                <a:moveTo>
                  <a:pt x="69" y="24"/>
                </a:moveTo>
                <a:cubicBezTo>
                  <a:pt x="67" y="24"/>
                  <a:pt x="64" y="26"/>
                  <a:pt x="64" y="29"/>
                </a:cubicBezTo>
                <a:cubicBezTo>
                  <a:pt x="64" y="32"/>
                  <a:pt x="67" y="34"/>
                  <a:pt x="69" y="34"/>
                </a:cubicBezTo>
                <a:cubicBezTo>
                  <a:pt x="72" y="34"/>
                  <a:pt x="75" y="32"/>
                  <a:pt x="75" y="29"/>
                </a:cubicBezTo>
                <a:cubicBezTo>
                  <a:pt x="75" y="26"/>
                  <a:pt x="72" y="24"/>
                  <a:pt x="69" y="24"/>
                </a:cubicBezTo>
                <a:close/>
                <a:moveTo>
                  <a:pt x="37" y="23"/>
                </a:moveTo>
                <a:cubicBezTo>
                  <a:pt x="25" y="23"/>
                  <a:pt x="16" y="33"/>
                  <a:pt x="16" y="44"/>
                </a:cubicBezTo>
                <a:cubicBezTo>
                  <a:pt x="16" y="56"/>
                  <a:pt x="25" y="65"/>
                  <a:pt x="37" y="65"/>
                </a:cubicBezTo>
                <a:cubicBezTo>
                  <a:pt x="48" y="65"/>
                  <a:pt x="58" y="56"/>
                  <a:pt x="58" y="44"/>
                </a:cubicBezTo>
                <a:cubicBezTo>
                  <a:pt x="58" y="33"/>
                  <a:pt x="48" y="23"/>
                  <a:pt x="37" y="23"/>
                </a:cubicBezTo>
                <a:close/>
                <a:moveTo>
                  <a:pt x="74" y="111"/>
                </a:moveTo>
                <a:cubicBezTo>
                  <a:pt x="74" y="90"/>
                  <a:pt x="64" y="77"/>
                  <a:pt x="51" y="71"/>
                </a:cubicBezTo>
                <a:cubicBezTo>
                  <a:pt x="37" y="93"/>
                  <a:pt x="37" y="93"/>
                  <a:pt x="37" y="93"/>
                </a:cubicBezTo>
                <a:cubicBezTo>
                  <a:pt x="24" y="71"/>
                  <a:pt x="24" y="71"/>
                  <a:pt x="24" y="71"/>
                </a:cubicBezTo>
                <a:cubicBezTo>
                  <a:pt x="11" y="76"/>
                  <a:pt x="0" y="90"/>
                  <a:pt x="0" y="111"/>
                </a:cubicBezTo>
                <a:cubicBezTo>
                  <a:pt x="26" y="121"/>
                  <a:pt x="51" y="120"/>
                  <a:pt x="74" y="111"/>
                </a:cubicBezTo>
                <a:close/>
              </a:path>
            </a:pathLst>
          </a:custGeom>
          <a:solidFill>
            <a:srgbClr val="01B0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人员&#10;&#10;已生成高可信度的说明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04010" y="1846767"/>
            <a:ext cx="4666678" cy="4195917"/>
          </a:xfrm>
          <a:prstGeom prst="rect">
            <a:avLst/>
          </a:prstGeom>
          <a:ln w="101600">
            <a:solidFill>
              <a:srgbClr val="01B0F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054937" y="47526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4937" y="5119354"/>
            <a:ext cx="553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/>
          </a:p>
        </p:txBody>
      </p:sp>
      <p:grpSp>
        <p:nvGrpSpPr>
          <p:cNvPr id="6" name="组合 5"/>
          <p:cNvGrpSpPr/>
          <p:nvPr/>
        </p:nvGrpSpPr>
        <p:grpSpPr>
          <a:xfrm>
            <a:off x="6096000" y="1846767"/>
            <a:ext cx="2183297" cy="2359288"/>
            <a:chOff x="6096000" y="1846767"/>
            <a:chExt cx="2183297" cy="2359288"/>
          </a:xfrm>
        </p:grpSpPr>
        <p:graphicFrame>
          <p:nvGraphicFramePr>
            <p:cNvPr id="16" name="图表 15"/>
            <p:cNvGraphicFramePr/>
            <p:nvPr/>
          </p:nvGraphicFramePr>
          <p:xfrm>
            <a:off x="6096000" y="1846767"/>
            <a:ext cx="2183297" cy="18367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7" name="文本框 16"/>
            <p:cNvSpPr txBox="1"/>
            <p:nvPr/>
          </p:nvSpPr>
          <p:spPr>
            <a:xfrm>
              <a:off x="6701338" y="2541629"/>
              <a:ext cx="1010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eXGyreAdventor" panose="00000500000000000000" pitchFamily="50" charset="0"/>
                </a:rPr>
                <a:t>83%</a:t>
              </a:r>
              <a:endParaRPr lang="zh-CN" altLang="en-US" sz="2800" dirty="0">
                <a:latin typeface="TeXGyreAdventor" panose="00000500000000000000" pitchFamily="50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21314" y="374439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03942" y="1846767"/>
            <a:ext cx="2183297" cy="2359288"/>
            <a:chOff x="8603942" y="1846767"/>
            <a:chExt cx="2183297" cy="2359288"/>
          </a:xfrm>
        </p:grpSpPr>
        <p:graphicFrame>
          <p:nvGraphicFramePr>
            <p:cNvPr id="18" name="图表 17"/>
            <p:cNvGraphicFramePr/>
            <p:nvPr/>
          </p:nvGraphicFramePr>
          <p:xfrm>
            <a:off x="8603942" y="1846767"/>
            <a:ext cx="2183297" cy="18367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209280" y="2541629"/>
              <a:ext cx="1010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eXGyreAdventor" panose="00000500000000000000" pitchFamily="50" charset="0"/>
                </a:rPr>
                <a:t>59%</a:t>
              </a:r>
              <a:endParaRPr lang="zh-CN" altLang="en-US" sz="2800" dirty="0">
                <a:latin typeface="TeXGyreAdventor" panose="00000500000000000000" pitchFamily="50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06754" y="374439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37471" y="1890457"/>
            <a:ext cx="2143879" cy="3954844"/>
            <a:chOff x="1037471" y="1890457"/>
            <a:chExt cx="2143879" cy="3954844"/>
          </a:xfrm>
        </p:grpSpPr>
        <p:sp>
          <p:nvSpPr>
            <p:cNvPr id="7" name="BackShape"/>
            <p:cNvSpPr/>
            <p:nvPr/>
          </p:nvSpPr>
          <p:spPr bwMode="auto">
            <a:xfrm>
              <a:off x="1656354" y="5090487"/>
              <a:ext cx="906116" cy="280637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RelativeShape"/>
            <p:cNvSpPr/>
            <p:nvPr/>
          </p:nvSpPr>
          <p:spPr>
            <a:xfrm>
              <a:off x="1803452" y="2400337"/>
              <a:ext cx="611922" cy="2808939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ValueShape"/>
            <p:cNvSpPr/>
            <p:nvPr/>
          </p:nvSpPr>
          <p:spPr>
            <a:xfrm>
              <a:off x="1803452" y="3889074"/>
              <a:ext cx="611922" cy="1320201"/>
            </a:xfrm>
            <a:prstGeom prst="can">
              <a:avLst/>
            </a:prstGeom>
            <a:solidFill>
              <a:srgbClr val="01B0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ValueText"/>
            <p:cNvSpPr/>
            <p:nvPr/>
          </p:nvSpPr>
          <p:spPr>
            <a:xfrm>
              <a:off x="1918250" y="1890457"/>
              <a:ext cx="382322" cy="28674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lvl="0"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43%</a:t>
              </a:r>
              <a:endPara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37471" y="5486576"/>
              <a:ext cx="2143879" cy="358725"/>
              <a:chOff x="2007511" y="4072426"/>
              <a:chExt cx="5740310" cy="426043"/>
            </a:xfrm>
          </p:grpSpPr>
          <p:sp>
            <p:nvSpPr>
              <p:cNvPr id="12" name="CustomText1"/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 dirty="0"/>
                  <a:t>TEXT HERE</a:t>
                </a:r>
                <a:endParaRPr lang="en-US" altLang="zh-CN" dirty="0"/>
              </a:p>
            </p:txBody>
          </p:sp>
          <p:cxnSp>
            <p:nvCxnSpPr>
              <p:cNvPr id="13" name="LineShape"/>
              <p:cNvCxnSpPr/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" name="组合 5"/>
          <p:cNvGrpSpPr/>
          <p:nvPr/>
        </p:nvGrpSpPr>
        <p:grpSpPr>
          <a:xfrm>
            <a:off x="3605893" y="1890457"/>
            <a:ext cx="2143879" cy="3954844"/>
            <a:chOff x="3605893" y="1890457"/>
            <a:chExt cx="2143879" cy="3954844"/>
          </a:xfrm>
        </p:grpSpPr>
        <p:sp>
          <p:nvSpPr>
            <p:cNvPr id="22" name="BackShape"/>
            <p:cNvSpPr/>
            <p:nvPr/>
          </p:nvSpPr>
          <p:spPr bwMode="auto">
            <a:xfrm>
              <a:off x="4224776" y="5090487"/>
              <a:ext cx="906116" cy="280637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RelativeShape"/>
            <p:cNvSpPr/>
            <p:nvPr/>
          </p:nvSpPr>
          <p:spPr>
            <a:xfrm>
              <a:off x="4371874" y="2400337"/>
              <a:ext cx="611922" cy="2808939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ValueShape"/>
            <p:cNvSpPr/>
            <p:nvPr/>
          </p:nvSpPr>
          <p:spPr>
            <a:xfrm>
              <a:off x="4371874" y="3067050"/>
              <a:ext cx="611922" cy="2142225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ValueText"/>
            <p:cNvSpPr/>
            <p:nvPr/>
          </p:nvSpPr>
          <p:spPr>
            <a:xfrm>
              <a:off x="4486672" y="1890457"/>
              <a:ext cx="382322" cy="28674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lvl="0"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05893" y="5486576"/>
              <a:ext cx="2143879" cy="358725"/>
              <a:chOff x="2007511" y="4072426"/>
              <a:chExt cx="5740310" cy="426043"/>
            </a:xfrm>
          </p:grpSpPr>
          <p:sp>
            <p:nvSpPr>
              <p:cNvPr id="27" name="CustomText1"/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  <a:endParaRPr lang="en-US" altLang="zh-CN"/>
              </a:p>
            </p:txBody>
          </p:sp>
          <p:cxnSp>
            <p:nvCxnSpPr>
              <p:cNvPr id="28" name="LineShape"/>
              <p:cNvCxnSpPr/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" name="组合 13"/>
          <p:cNvGrpSpPr/>
          <p:nvPr/>
        </p:nvGrpSpPr>
        <p:grpSpPr>
          <a:xfrm>
            <a:off x="6174315" y="1890457"/>
            <a:ext cx="2143879" cy="3954844"/>
            <a:chOff x="6174315" y="1890457"/>
            <a:chExt cx="2143879" cy="3954844"/>
          </a:xfrm>
        </p:grpSpPr>
        <p:sp>
          <p:nvSpPr>
            <p:cNvPr id="29" name="BackShape"/>
            <p:cNvSpPr/>
            <p:nvPr/>
          </p:nvSpPr>
          <p:spPr bwMode="auto">
            <a:xfrm>
              <a:off x="6793198" y="5090487"/>
              <a:ext cx="906116" cy="280637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RelativeShape"/>
            <p:cNvSpPr/>
            <p:nvPr/>
          </p:nvSpPr>
          <p:spPr>
            <a:xfrm>
              <a:off x="6940296" y="2400337"/>
              <a:ext cx="611922" cy="2808939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ValueShape"/>
            <p:cNvSpPr/>
            <p:nvPr/>
          </p:nvSpPr>
          <p:spPr>
            <a:xfrm>
              <a:off x="6940296" y="4343399"/>
              <a:ext cx="611922" cy="865875"/>
            </a:xfrm>
            <a:prstGeom prst="can">
              <a:avLst/>
            </a:prstGeom>
            <a:solidFill>
              <a:srgbClr val="01B0F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ValueText"/>
            <p:cNvSpPr/>
            <p:nvPr/>
          </p:nvSpPr>
          <p:spPr>
            <a:xfrm>
              <a:off x="7055094" y="1890457"/>
              <a:ext cx="382322" cy="28674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lvl="0"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174315" y="5486576"/>
              <a:ext cx="2143879" cy="358725"/>
              <a:chOff x="2007511" y="4072426"/>
              <a:chExt cx="5740310" cy="426043"/>
            </a:xfrm>
          </p:grpSpPr>
          <p:sp>
            <p:nvSpPr>
              <p:cNvPr id="34" name="CustomText1"/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  <a:endParaRPr lang="en-US" altLang="zh-CN"/>
              </a:p>
            </p:txBody>
          </p:sp>
          <p:cxnSp>
            <p:nvCxnSpPr>
              <p:cNvPr id="35" name="LineShape"/>
              <p:cNvCxnSpPr/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8742737" y="1890457"/>
            <a:ext cx="2143879" cy="3954844"/>
            <a:chOff x="8742737" y="1890457"/>
            <a:chExt cx="2143879" cy="3954844"/>
          </a:xfrm>
        </p:grpSpPr>
        <p:sp>
          <p:nvSpPr>
            <p:cNvPr id="36" name="BackShape"/>
            <p:cNvSpPr/>
            <p:nvPr/>
          </p:nvSpPr>
          <p:spPr bwMode="auto">
            <a:xfrm>
              <a:off x="9361620" y="5090487"/>
              <a:ext cx="906116" cy="280637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rou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RelativeShape"/>
            <p:cNvSpPr/>
            <p:nvPr/>
          </p:nvSpPr>
          <p:spPr>
            <a:xfrm>
              <a:off x="9508718" y="2400337"/>
              <a:ext cx="611922" cy="2808939"/>
            </a:xfrm>
            <a:prstGeom prst="ca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ValueShape"/>
            <p:cNvSpPr/>
            <p:nvPr/>
          </p:nvSpPr>
          <p:spPr>
            <a:xfrm>
              <a:off x="9508718" y="2705100"/>
              <a:ext cx="611922" cy="2504175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ValueText"/>
            <p:cNvSpPr/>
            <p:nvPr/>
          </p:nvSpPr>
          <p:spPr>
            <a:xfrm>
              <a:off x="9623516" y="1890457"/>
              <a:ext cx="382322" cy="286741"/>
            </a:xfrm>
            <a:prstGeom prst="rect">
              <a:avLst/>
            </a:prstGeom>
          </p:spPr>
          <p:txBody>
            <a:bodyPr wrap="none" lIns="0" tIns="0" rIns="0" bIns="0" anchor="ctr" anchorCtr="1">
              <a:prstTxWarp prst="textPlain">
                <a:avLst/>
              </a:prstTxWarp>
              <a:normAutofit fontScale="92500" lnSpcReduction="20000"/>
            </a:bodyPr>
            <a:lstStyle/>
            <a:p>
              <a:pPr lvl="0"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742737" y="5486576"/>
              <a:ext cx="2143879" cy="358725"/>
              <a:chOff x="2007511" y="4072426"/>
              <a:chExt cx="5740310" cy="426043"/>
            </a:xfrm>
          </p:grpSpPr>
          <p:sp>
            <p:nvSpPr>
              <p:cNvPr id="41" name="CustomText1"/>
              <p:cNvSpPr/>
              <p:nvPr/>
            </p:nvSpPr>
            <p:spPr>
              <a:xfrm>
                <a:off x="2007511" y="4149877"/>
                <a:ext cx="5740310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en-US" altLang="zh-CN"/>
                  <a:t>TEXT HERE</a:t>
                </a:r>
                <a:endParaRPr lang="en-US" altLang="zh-CN"/>
              </a:p>
            </p:txBody>
          </p:sp>
          <p:cxnSp>
            <p:nvCxnSpPr>
              <p:cNvPr id="42" name="LineShape"/>
              <p:cNvCxnSpPr/>
              <p:nvPr/>
            </p:nvCxnSpPr>
            <p:spPr>
              <a:xfrm flipH="1">
                <a:off x="2039093" y="4072426"/>
                <a:ext cx="5708728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íṩlïde"/>
          <p:cNvGrpSpPr/>
          <p:nvPr/>
        </p:nvGrpSpPr>
        <p:grpSpPr>
          <a:xfrm>
            <a:off x="4056551" y="2200199"/>
            <a:ext cx="4023707" cy="4073117"/>
            <a:chOff x="4084147" y="2092187"/>
            <a:chExt cx="4023707" cy="4073117"/>
          </a:xfrm>
        </p:grpSpPr>
        <p:sp>
          <p:nvSpPr>
            <p:cNvPr id="24" name="î$ḷidé"/>
            <p:cNvSpPr/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ṧḷîḋé"/>
            <p:cNvSpPr/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rgbClr val="01B0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$1iḑe"/>
            <p:cNvSpPr/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Sľïḋè"/>
            <p:cNvSpPr/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rgbClr val="01B0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ṧļiḋê"/>
            <p:cNvSpPr/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rgbClr val="01B0F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9" name="iṩḷïďê"/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60" name="iśļïde"/>
              <p:cNvSpPr/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iŝḷïḋè"/>
              <p:cNvSpPr/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îśļiďé"/>
              <p:cNvSpPr/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íśḻîďé"/>
              <p:cNvSpPr/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0" name="í$1ídé"/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52" name="ïṧḻíḋè"/>
              <p:cNvSpPr/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iṩļïḍe"/>
              <p:cNvSpPr/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iṥlidê"/>
              <p:cNvSpPr/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íṡḻïde"/>
              <p:cNvSpPr/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ïŝḷïďê"/>
              <p:cNvSpPr/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iṣľïďe"/>
              <p:cNvSpPr/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iŝļíḓê"/>
              <p:cNvSpPr/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ïṧḷîdè"/>
              <p:cNvSpPr/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1" name="işḷídé"/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43" name="í$1idè"/>
              <p:cNvSpPr/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ïšḷïḍé"/>
              <p:cNvSpPr/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îśľîḓê"/>
              <p:cNvSpPr/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îsļiḓè"/>
              <p:cNvSpPr/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íSļidè"/>
              <p:cNvSpPr/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iśļíḍê"/>
              <p:cNvSpPr/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ïşļïde"/>
              <p:cNvSpPr/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îśliďé"/>
              <p:cNvSpPr/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íś1ïďe"/>
              <p:cNvSpPr/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2" name="îṥļîḓe"/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37" name="ïṩľîďe"/>
              <p:cNvSpPr/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ïŝḻíḓe"/>
              <p:cNvSpPr/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ïsḻîḓê"/>
              <p:cNvSpPr/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íŝḻîḍé"/>
              <p:cNvSpPr/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iśliḓé"/>
              <p:cNvSpPr/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í$ľîḑê"/>
              <p:cNvSpPr/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ïśḷïde"/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34" name="íS1îdè"/>
              <p:cNvSpPr/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i$ļidé"/>
              <p:cNvSpPr/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îṣľiḓe"/>
              <p:cNvSpPr/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360789" y="2942747"/>
            <a:ext cx="2606674" cy="1006848"/>
            <a:chOff x="8360789" y="2942747"/>
            <a:chExt cx="2606674" cy="1006848"/>
          </a:xfrm>
        </p:grpSpPr>
        <p:sp>
          <p:nvSpPr>
            <p:cNvPr id="64" name="矩形 63"/>
            <p:cNvSpPr/>
            <p:nvPr/>
          </p:nvSpPr>
          <p:spPr>
            <a:xfrm>
              <a:off x="8360789" y="2942747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360789" y="3303264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60789" y="4809920"/>
            <a:ext cx="2606674" cy="1006848"/>
            <a:chOff x="8360789" y="4809920"/>
            <a:chExt cx="2606674" cy="1006848"/>
          </a:xfrm>
        </p:grpSpPr>
        <p:sp>
          <p:nvSpPr>
            <p:cNvPr id="66" name="矩形 65"/>
            <p:cNvSpPr/>
            <p:nvPr/>
          </p:nvSpPr>
          <p:spPr>
            <a:xfrm>
              <a:off x="8360789" y="4809920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360789" y="5170437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19787" y="2851743"/>
            <a:ext cx="2606674" cy="1006848"/>
            <a:chOff x="1319787" y="2851743"/>
            <a:chExt cx="2606674" cy="1006848"/>
          </a:xfrm>
        </p:grpSpPr>
        <p:sp>
          <p:nvSpPr>
            <p:cNvPr id="68" name="矩形 67"/>
            <p:cNvSpPr/>
            <p:nvPr/>
          </p:nvSpPr>
          <p:spPr>
            <a:xfrm>
              <a:off x="1865273" y="2851743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319787" y="3212260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19787" y="4809920"/>
            <a:ext cx="2606674" cy="1006848"/>
            <a:chOff x="1319787" y="4809920"/>
            <a:chExt cx="2606674" cy="1006848"/>
          </a:xfrm>
        </p:grpSpPr>
        <p:sp>
          <p:nvSpPr>
            <p:cNvPr id="70" name="矩形 69"/>
            <p:cNvSpPr/>
            <p:nvPr/>
          </p:nvSpPr>
          <p:spPr>
            <a:xfrm>
              <a:off x="1865273" y="4809920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319787" y="5170437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61428" y="1137328"/>
            <a:ext cx="2606674" cy="1024370"/>
            <a:chOff x="4861428" y="1137328"/>
            <a:chExt cx="2606674" cy="1024370"/>
          </a:xfrm>
        </p:grpSpPr>
        <p:sp>
          <p:nvSpPr>
            <p:cNvPr id="72" name="矩形 71"/>
            <p:cNvSpPr/>
            <p:nvPr/>
          </p:nvSpPr>
          <p:spPr>
            <a:xfrm>
              <a:off x="5134171" y="113732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861428" y="1515367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2533650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19611" y="613670"/>
            <a:ext cx="19527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8615" y="1629333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CATALOG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84707" y="3429000"/>
            <a:ext cx="1696103" cy="2582950"/>
            <a:chOff x="1384707" y="3429000"/>
            <a:chExt cx="1696103" cy="2582950"/>
          </a:xfrm>
        </p:grpSpPr>
        <p:sp>
          <p:nvSpPr>
            <p:cNvPr id="6" name="矩形: 圆角 5"/>
            <p:cNvSpPr/>
            <p:nvPr/>
          </p:nvSpPr>
          <p:spPr>
            <a:xfrm>
              <a:off x="1683515" y="3429000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1960720" y="3646467"/>
              <a:ext cx="600525" cy="720000"/>
              <a:chOff x="-153513" y="5997881"/>
              <a:chExt cx="303213" cy="363538"/>
            </a:xfrm>
            <a:solidFill>
              <a:srgbClr val="01B0F1"/>
            </a:solidFill>
          </p:grpSpPr>
          <p:sp>
            <p:nvSpPr>
              <p:cNvPr id="13" name="Freeform 381"/>
              <p:cNvSpPr>
                <a:spLocks noEditPoints="1"/>
              </p:cNvSpPr>
              <p:nvPr/>
            </p:nvSpPr>
            <p:spPr bwMode="auto">
              <a:xfrm>
                <a:off x="-153513" y="5997881"/>
                <a:ext cx="303213" cy="363538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382"/>
              <p:cNvSpPr/>
              <p:nvPr/>
            </p:nvSpPr>
            <p:spPr bwMode="auto">
              <a:xfrm>
                <a:off x="-85726" y="6108701"/>
                <a:ext cx="200025" cy="103188"/>
              </a:xfrm>
              <a:custGeom>
                <a:avLst/>
                <a:gdLst>
                  <a:gd name="T0" fmla="*/ 6 w 126"/>
                  <a:gd name="T1" fmla="*/ 65 h 65"/>
                  <a:gd name="T2" fmla="*/ 50 w 126"/>
                  <a:gd name="T3" fmla="*/ 36 h 65"/>
                  <a:gd name="T4" fmla="*/ 60 w 126"/>
                  <a:gd name="T5" fmla="*/ 52 h 65"/>
                  <a:gd name="T6" fmla="*/ 106 w 126"/>
                  <a:gd name="T7" fmla="*/ 21 h 65"/>
                  <a:gd name="T8" fmla="*/ 113 w 126"/>
                  <a:gd name="T9" fmla="*/ 30 h 65"/>
                  <a:gd name="T10" fmla="*/ 126 w 126"/>
                  <a:gd name="T11" fmla="*/ 0 h 65"/>
                  <a:gd name="T12" fmla="*/ 93 w 126"/>
                  <a:gd name="T13" fmla="*/ 1 h 65"/>
                  <a:gd name="T14" fmla="*/ 100 w 126"/>
                  <a:gd name="T15" fmla="*/ 11 h 65"/>
                  <a:gd name="T16" fmla="*/ 63 w 126"/>
                  <a:gd name="T17" fmla="*/ 35 h 65"/>
                  <a:gd name="T18" fmla="*/ 53 w 126"/>
                  <a:gd name="T19" fmla="*/ 19 h 65"/>
                  <a:gd name="T20" fmla="*/ 0 w 126"/>
                  <a:gd name="T21" fmla="*/ 55 h 65"/>
                  <a:gd name="T22" fmla="*/ 6 w 126"/>
                  <a:gd name="T23" fmla="*/ 65 h 65"/>
                  <a:gd name="T24" fmla="*/ 6 w 126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65">
                    <a:moveTo>
                      <a:pt x="6" y="65"/>
                    </a:moveTo>
                    <a:lnTo>
                      <a:pt x="50" y="36"/>
                    </a:lnTo>
                    <a:lnTo>
                      <a:pt x="60" y="52"/>
                    </a:lnTo>
                    <a:lnTo>
                      <a:pt x="106" y="21"/>
                    </a:lnTo>
                    <a:lnTo>
                      <a:pt x="113" y="30"/>
                    </a:lnTo>
                    <a:lnTo>
                      <a:pt x="126" y="0"/>
                    </a:lnTo>
                    <a:lnTo>
                      <a:pt x="93" y="1"/>
                    </a:lnTo>
                    <a:lnTo>
                      <a:pt x="100" y="11"/>
                    </a:lnTo>
                    <a:lnTo>
                      <a:pt x="63" y="35"/>
                    </a:lnTo>
                    <a:lnTo>
                      <a:pt x="53" y="19"/>
                    </a:lnTo>
                    <a:lnTo>
                      <a:pt x="0" y="55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441154" y="4838120"/>
              <a:ext cx="163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销售概述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384707" y="5365619"/>
              <a:ext cx="163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Sales Overview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52227" y="3429000"/>
            <a:ext cx="1577061" cy="2582950"/>
            <a:chOff x="4052227" y="3429000"/>
            <a:chExt cx="1577061" cy="2582950"/>
          </a:xfrm>
        </p:grpSpPr>
        <p:sp>
          <p:nvSpPr>
            <p:cNvPr id="9" name="矩形: 圆角 8"/>
            <p:cNvSpPr/>
            <p:nvPr/>
          </p:nvSpPr>
          <p:spPr>
            <a:xfrm>
              <a:off x="4248149" y="3429000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4486387" y="3736467"/>
              <a:ext cx="678459" cy="540000"/>
              <a:chOff x="5348288" y="7356475"/>
              <a:chExt cx="466725" cy="371475"/>
            </a:xfrm>
            <a:solidFill>
              <a:srgbClr val="01B0F1"/>
            </a:solidFill>
          </p:grpSpPr>
          <p:sp>
            <p:nvSpPr>
              <p:cNvPr id="16" name="Freeform 670"/>
              <p:cNvSpPr/>
              <p:nvPr/>
            </p:nvSpPr>
            <p:spPr bwMode="auto">
              <a:xfrm>
                <a:off x="5630863" y="7419975"/>
                <a:ext cx="184150" cy="277813"/>
              </a:xfrm>
              <a:custGeom>
                <a:avLst/>
                <a:gdLst>
                  <a:gd name="T0" fmla="*/ 116 w 116"/>
                  <a:gd name="T1" fmla="*/ 33 h 175"/>
                  <a:gd name="T2" fmla="*/ 57 w 116"/>
                  <a:gd name="T3" fmla="*/ 140 h 175"/>
                  <a:gd name="T4" fmla="*/ 0 w 116"/>
                  <a:gd name="T5" fmla="*/ 175 h 175"/>
                  <a:gd name="T6" fmla="*/ 0 w 116"/>
                  <a:gd name="T7" fmla="*/ 109 h 175"/>
                  <a:gd name="T8" fmla="*/ 59 w 116"/>
                  <a:gd name="T9" fmla="*/ 0 h 175"/>
                  <a:gd name="T10" fmla="*/ 116 w 116"/>
                  <a:gd name="T11" fmla="*/ 3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75">
                    <a:moveTo>
                      <a:pt x="116" y="33"/>
                    </a:moveTo>
                    <a:lnTo>
                      <a:pt x="57" y="140"/>
                    </a:lnTo>
                    <a:lnTo>
                      <a:pt x="0" y="175"/>
                    </a:lnTo>
                    <a:lnTo>
                      <a:pt x="0" y="109"/>
                    </a:lnTo>
                    <a:lnTo>
                      <a:pt x="59" y="0"/>
                    </a:lnTo>
                    <a:lnTo>
                      <a:pt x="11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Rectangle 672"/>
              <p:cNvSpPr>
                <a:spLocks noChangeArrowheads="1"/>
              </p:cNvSpPr>
              <p:nvPr/>
            </p:nvSpPr>
            <p:spPr bwMode="auto">
              <a:xfrm>
                <a:off x="5487988" y="740568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Rectangle 673"/>
              <p:cNvSpPr>
                <a:spLocks noChangeArrowheads="1"/>
              </p:cNvSpPr>
              <p:nvPr/>
            </p:nvSpPr>
            <p:spPr bwMode="auto">
              <a:xfrm>
                <a:off x="5532438" y="7405688"/>
                <a:ext cx="19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ectangle 674"/>
              <p:cNvSpPr>
                <a:spLocks noChangeArrowheads="1"/>
              </p:cNvSpPr>
              <p:nvPr/>
            </p:nvSpPr>
            <p:spPr bwMode="auto">
              <a:xfrm>
                <a:off x="5573713" y="7405688"/>
                <a:ext cx="238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Rectangle 675"/>
              <p:cNvSpPr>
                <a:spLocks noChangeArrowheads="1"/>
              </p:cNvSpPr>
              <p:nvPr/>
            </p:nvSpPr>
            <p:spPr bwMode="auto">
              <a:xfrm>
                <a:off x="5619751" y="740568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Rectangle 676"/>
              <p:cNvSpPr>
                <a:spLocks noChangeArrowheads="1"/>
              </p:cNvSpPr>
              <p:nvPr/>
            </p:nvSpPr>
            <p:spPr bwMode="auto">
              <a:xfrm>
                <a:off x="5487988" y="7499350"/>
                <a:ext cx="222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677"/>
              <p:cNvSpPr>
                <a:spLocks noChangeArrowheads="1"/>
              </p:cNvSpPr>
              <p:nvPr/>
            </p:nvSpPr>
            <p:spPr bwMode="auto">
              <a:xfrm>
                <a:off x="5532438" y="7499350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Rectangle 678"/>
              <p:cNvSpPr>
                <a:spLocks noChangeArrowheads="1"/>
              </p:cNvSpPr>
              <p:nvPr/>
            </p:nvSpPr>
            <p:spPr bwMode="auto">
              <a:xfrm>
                <a:off x="5573713" y="7499350"/>
                <a:ext cx="238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679"/>
              <p:cNvSpPr>
                <a:spLocks noChangeArrowheads="1"/>
              </p:cNvSpPr>
              <p:nvPr/>
            </p:nvSpPr>
            <p:spPr bwMode="auto">
              <a:xfrm>
                <a:off x="5619751" y="7499350"/>
                <a:ext cx="222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680"/>
              <p:cNvSpPr>
                <a:spLocks noChangeArrowheads="1"/>
              </p:cNvSpPr>
              <p:nvPr/>
            </p:nvSpPr>
            <p:spPr bwMode="auto">
              <a:xfrm>
                <a:off x="5487988" y="7588250"/>
                <a:ext cx="222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Rectangle 681"/>
              <p:cNvSpPr>
                <a:spLocks noChangeArrowheads="1"/>
              </p:cNvSpPr>
              <p:nvPr/>
            </p:nvSpPr>
            <p:spPr bwMode="auto">
              <a:xfrm>
                <a:off x="5532438" y="7588250"/>
                <a:ext cx="1905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Rectangle 682"/>
              <p:cNvSpPr>
                <a:spLocks noChangeArrowheads="1"/>
              </p:cNvSpPr>
              <p:nvPr/>
            </p:nvSpPr>
            <p:spPr bwMode="auto">
              <a:xfrm>
                <a:off x="5573713" y="7588250"/>
                <a:ext cx="23813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Freeform 683"/>
              <p:cNvSpPr>
                <a:spLocks noEditPoints="1"/>
              </p:cNvSpPr>
              <p:nvPr/>
            </p:nvSpPr>
            <p:spPr bwMode="auto">
              <a:xfrm>
                <a:off x="5348288" y="7356475"/>
                <a:ext cx="349250" cy="371475"/>
              </a:xfrm>
              <a:custGeom>
                <a:avLst/>
                <a:gdLst>
                  <a:gd name="T0" fmla="*/ 10 w 93"/>
                  <a:gd name="T1" fmla="*/ 56 h 99"/>
                  <a:gd name="T2" fmla="*/ 74 w 93"/>
                  <a:gd name="T3" fmla="*/ 56 h 99"/>
                  <a:gd name="T4" fmla="*/ 77 w 93"/>
                  <a:gd name="T5" fmla="*/ 50 h 99"/>
                  <a:gd name="T6" fmla="*/ 10 w 93"/>
                  <a:gd name="T7" fmla="*/ 50 h 99"/>
                  <a:gd name="T8" fmla="*/ 7 w 93"/>
                  <a:gd name="T9" fmla="*/ 46 h 99"/>
                  <a:gd name="T10" fmla="*/ 7 w 93"/>
                  <a:gd name="T11" fmla="*/ 35 h 99"/>
                  <a:gd name="T12" fmla="*/ 10 w 93"/>
                  <a:gd name="T13" fmla="*/ 31 h 99"/>
                  <a:gd name="T14" fmla="*/ 83 w 93"/>
                  <a:gd name="T15" fmla="*/ 31 h 99"/>
                  <a:gd name="T16" fmla="*/ 86 w 93"/>
                  <a:gd name="T17" fmla="*/ 34 h 99"/>
                  <a:gd name="T18" fmla="*/ 93 w 93"/>
                  <a:gd name="T19" fmla="*/ 22 h 99"/>
                  <a:gd name="T20" fmla="*/ 93 w 93"/>
                  <a:gd name="T21" fmla="*/ 4 h 99"/>
                  <a:gd name="T22" fmla="*/ 89 w 93"/>
                  <a:gd name="T23" fmla="*/ 0 h 99"/>
                  <a:gd name="T24" fmla="*/ 3 w 93"/>
                  <a:gd name="T25" fmla="*/ 0 h 99"/>
                  <a:gd name="T26" fmla="*/ 0 w 93"/>
                  <a:gd name="T27" fmla="*/ 4 h 99"/>
                  <a:gd name="T28" fmla="*/ 0 w 93"/>
                  <a:gd name="T29" fmla="*/ 95 h 99"/>
                  <a:gd name="T30" fmla="*/ 3 w 93"/>
                  <a:gd name="T31" fmla="*/ 99 h 99"/>
                  <a:gd name="T32" fmla="*/ 71 w 93"/>
                  <a:gd name="T33" fmla="*/ 99 h 99"/>
                  <a:gd name="T34" fmla="*/ 71 w 93"/>
                  <a:gd name="T35" fmla="*/ 91 h 99"/>
                  <a:gd name="T36" fmla="*/ 71 w 93"/>
                  <a:gd name="T37" fmla="*/ 74 h 99"/>
                  <a:gd name="T38" fmla="*/ 10 w 93"/>
                  <a:gd name="T39" fmla="*/ 74 h 99"/>
                  <a:gd name="T40" fmla="*/ 7 w 93"/>
                  <a:gd name="T41" fmla="*/ 71 h 99"/>
                  <a:gd name="T42" fmla="*/ 7 w 93"/>
                  <a:gd name="T43" fmla="*/ 59 h 99"/>
                  <a:gd name="T44" fmla="*/ 10 w 93"/>
                  <a:gd name="T45" fmla="*/ 56 h 99"/>
                  <a:gd name="T46" fmla="*/ 7 w 93"/>
                  <a:gd name="T47" fmla="*/ 10 h 99"/>
                  <a:gd name="T48" fmla="*/ 10 w 93"/>
                  <a:gd name="T49" fmla="*/ 7 h 99"/>
                  <a:gd name="T50" fmla="*/ 83 w 93"/>
                  <a:gd name="T51" fmla="*/ 7 h 99"/>
                  <a:gd name="T52" fmla="*/ 86 w 93"/>
                  <a:gd name="T53" fmla="*/ 10 h 99"/>
                  <a:gd name="T54" fmla="*/ 86 w 93"/>
                  <a:gd name="T55" fmla="*/ 22 h 99"/>
                  <a:gd name="T56" fmla="*/ 83 w 93"/>
                  <a:gd name="T57" fmla="*/ 25 h 99"/>
                  <a:gd name="T58" fmla="*/ 10 w 93"/>
                  <a:gd name="T59" fmla="*/ 25 h 99"/>
                  <a:gd name="T60" fmla="*/ 7 w 93"/>
                  <a:gd name="T61" fmla="*/ 22 h 99"/>
                  <a:gd name="T62" fmla="*/ 7 w 93"/>
                  <a:gd name="T63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" h="99">
                    <a:moveTo>
                      <a:pt x="10" y="56"/>
                    </a:moveTo>
                    <a:cubicBezTo>
                      <a:pt x="74" y="56"/>
                      <a:pt x="74" y="56"/>
                      <a:pt x="74" y="56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8" y="50"/>
                      <a:pt x="7" y="48"/>
                      <a:pt x="7" y="46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3"/>
                      <a:pt x="8" y="31"/>
                      <a:pt x="10" y="3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4" y="31"/>
                      <a:pt x="86" y="33"/>
                      <a:pt x="86" y="3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7"/>
                      <a:pt x="1" y="99"/>
                      <a:pt x="3" y="99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8" y="74"/>
                      <a:pt x="7" y="73"/>
                      <a:pt x="7" y="71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7"/>
                      <a:pt x="8" y="56"/>
                      <a:pt x="10" y="56"/>
                    </a:cubicBezTo>
                    <a:close/>
                    <a:moveTo>
                      <a:pt x="7" y="10"/>
                    </a:moveTo>
                    <a:cubicBezTo>
                      <a:pt x="7" y="8"/>
                      <a:pt x="8" y="7"/>
                      <a:pt x="10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4" y="7"/>
                      <a:pt x="86" y="8"/>
                      <a:pt x="86" y="10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4"/>
                      <a:pt x="84" y="25"/>
                      <a:pt x="83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5"/>
                      <a:pt x="7" y="24"/>
                      <a:pt x="7" y="22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4052227" y="4838122"/>
              <a:ext cx="1546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销售技巧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082510" y="5365619"/>
              <a:ext cx="1546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Selling </a:t>
              </a:r>
              <a:endParaRPr lang="en-US" altLang="zh-CN" dirty="0"/>
            </a:p>
            <a:p>
              <a:r>
                <a:rPr lang="en-US" altLang="zh-CN" dirty="0"/>
                <a:t>Skills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4446" y="3429000"/>
            <a:ext cx="1607809" cy="2582950"/>
            <a:chOff x="6654446" y="3429000"/>
            <a:chExt cx="1607809" cy="2582950"/>
          </a:xfrm>
        </p:grpSpPr>
        <p:sp>
          <p:nvSpPr>
            <p:cNvPr id="10" name="矩形: 圆角 9"/>
            <p:cNvSpPr/>
            <p:nvPr/>
          </p:nvSpPr>
          <p:spPr>
            <a:xfrm>
              <a:off x="6812783" y="3429000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152"/>
            <p:cNvSpPr>
              <a:spLocks noChangeAspect="1" noEditPoints="1"/>
            </p:cNvSpPr>
            <p:nvPr/>
          </p:nvSpPr>
          <p:spPr bwMode="auto">
            <a:xfrm>
              <a:off x="7052656" y="3682467"/>
              <a:ext cx="675188" cy="648000"/>
            </a:xfrm>
            <a:custGeom>
              <a:avLst/>
              <a:gdLst>
                <a:gd name="T0" fmla="*/ 59 w 126"/>
                <a:gd name="T1" fmla="*/ 0 h 121"/>
                <a:gd name="T2" fmla="*/ 112 w 126"/>
                <a:gd name="T3" fmla="*/ 0 h 121"/>
                <a:gd name="T4" fmla="*/ 122 w 126"/>
                <a:gd name="T5" fmla="*/ 4 h 121"/>
                <a:gd name="T6" fmla="*/ 126 w 126"/>
                <a:gd name="T7" fmla="*/ 14 h 121"/>
                <a:gd name="T8" fmla="*/ 126 w 126"/>
                <a:gd name="T9" fmla="*/ 44 h 121"/>
                <a:gd name="T10" fmla="*/ 122 w 126"/>
                <a:gd name="T11" fmla="*/ 54 h 121"/>
                <a:gd name="T12" fmla="*/ 112 w 126"/>
                <a:gd name="T13" fmla="*/ 58 h 121"/>
                <a:gd name="T14" fmla="*/ 82 w 126"/>
                <a:gd name="T15" fmla="*/ 58 h 121"/>
                <a:gd name="T16" fmla="*/ 67 w 126"/>
                <a:gd name="T17" fmla="*/ 71 h 121"/>
                <a:gd name="T18" fmla="*/ 66 w 126"/>
                <a:gd name="T19" fmla="*/ 70 h 121"/>
                <a:gd name="T20" fmla="*/ 62 w 126"/>
                <a:gd name="T21" fmla="*/ 68 h 121"/>
                <a:gd name="T22" fmla="*/ 64 w 126"/>
                <a:gd name="T23" fmla="*/ 58 h 121"/>
                <a:gd name="T24" fmla="*/ 63 w 126"/>
                <a:gd name="T25" fmla="*/ 58 h 121"/>
                <a:gd name="T26" fmla="*/ 65 w 126"/>
                <a:gd name="T27" fmla="*/ 52 h 121"/>
                <a:gd name="T28" fmla="*/ 68 w 126"/>
                <a:gd name="T29" fmla="*/ 52 h 121"/>
                <a:gd name="T30" fmla="*/ 72 w 126"/>
                <a:gd name="T31" fmla="*/ 52 h 121"/>
                <a:gd name="T32" fmla="*/ 71 w 126"/>
                <a:gd name="T33" fmla="*/ 56 h 121"/>
                <a:gd name="T34" fmla="*/ 70 w 126"/>
                <a:gd name="T35" fmla="*/ 60 h 121"/>
                <a:gd name="T36" fmla="*/ 78 w 126"/>
                <a:gd name="T37" fmla="*/ 52 h 121"/>
                <a:gd name="T38" fmla="*/ 79 w 126"/>
                <a:gd name="T39" fmla="*/ 52 h 121"/>
                <a:gd name="T40" fmla="*/ 81 w 126"/>
                <a:gd name="T41" fmla="*/ 52 h 121"/>
                <a:gd name="T42" fmla="*/ 112 w 126"/>
                <a:gd name="T43" fmla="*/ 52 h 121"/>
                <a:gd name="T44" fmla="*/ 117 w 126"/>
                <a:gd name="T45" fmla="*/ 49 h 121"/>
                <a:gd name="T46" fmla="*/ 120 w 126"/>
                <a:gd name="T47" fmla="*/ 44 h 121"/>
                <a:gd name="T48" fmla="*/ 120 w 126"/>
                <a:gd name="T49" fmla="*/ 14 h 121"/>
                <a:gd name="T50" fmla="*/ 117 w 126"/>
                <a:gd name="T51" fmla="*/ 8 h 121"/>
                <a:gd name="T52" fmla="*/ 112 w 126"/>
                <a:gd name="T53" fmla="*/ 6 h 121"/>
                <a:gd name="T54" fmla="*/ 59 w 126"/>
                <a:gd name="T55" fmla="*/ 6 h 121"/>
                <a:gd name="T56" fmla="*/ 53 w 126"/>
                <a:gd name="T57" fmla="*/ 8 h 121"/>
                <a:gd name="T58" fmla="*/ 51 w 126"/>
                <a:gd name="T59" fmla="*/ 14 h 121"/>
                <a:gd name="T60" fmla="*/ 51 w 126"/>
                <a:gd name="T61" fmla="*/ 18 h 121"/>
                <a:gd name="T62" fmla="*/ 44 w 126"/>
                <a:gd name="T63" fmla="*/ 16 h 121"/>
                <a:gd name="T64" fmla="*/ 44 w 126"/>
                <a:gd name="T65" fmla="*/ 14 h 121"/>
                <a:gd name="T66" fmla="*/ 48 w 126"/>
                <a:gd name="T67" fmla="*/ 4 h 121"/>
                <a:gd name="T68" fmla="*/ 59 w 126"/>
                <a:gd name="T69" fmla="*/ 0 h 121"/>
                <a:gd name="T70" fmla="*/ 102 w 126"/>
                <a:gd name="T71" fmla="*/ 24 h 121"/>
                <a:gd name="T72" fmla="*/ 96 w 126"/>
                <a:gd name="T73" fmla="*/ 29 h 121"/>
                <a:gd name="T74" fmla="*/ 102 w 126"/>
                <a:gd name="T75" fmla="*/ 34 h 121"/>
                <a:gd name="T76" fmla="*/ 107 w 126"/>
                <a:gd name="T77" fmla="*/ 29 h 121"/>
                <a:gd name="T78" fmla="*/ 102 w 126"/>
                <a:gd name="T79" fmla="*/ 24 h 121"/>
                <a:gd name="T80" fmla="*/ 85 w 126"/>
                <a:gd name="T81" fmla="*/ 24 h 121"/>
                <a:gd name="T82" fmla="*/ 80 w 126"/>
                <a:gd name="T83" fmla="*/ 29 h 121"/>
                <a:gd name="T84" fmla="*/ 85 w 126"/>
                <a:gd name="T85" fmla="*/ 34 h 121"/>
                <a:gd name="T86" fmla="*/ 90 w 126"/>
                <a:gd name="T87" fmla="*/ 29 h 121"/>
                <a:gd name="T88" fmla="*/ 85 w 126"/>
                <a:gd name="T89" fmla="*/ 24 h 121"/>
                <a:gd name="T90" fmla="*/ 69 w 126"/>
                <a:gd name="T91" fmla="*/ 24 h 121"/>
                <a:gd name="T92" fmla="*/ 64 w 126"/>
                <a:gd name="T93" fmla="*/ 29 h 121"/>
                <a:gd name="T94" fmla="*/ 69 w 126"/>
                <a:gd name="T95" fmla="*/ 34 h 121"/>
                <a:gd name="T96" fmla="*/ 75 w 126"/>
                <a:gd name="T97" fmla="*/ 29 h 121"/>
                <a:gd name="T98" fmla="*/ 69 w 126"/>
                <a:gd name="T99" fmla="*/ 24 h 121"/>
                <a:gd name="T100" fmla="*/ 37 w 126"/>
                <a:gd name="T101" fmla="*/ 23 h 121"/>
                <a:gd name="T102" fmla="*/ 16 w 126"/>
                <a:gd name="T103" fmla="*/ 44 h 121"/>
                <a:gd name="T104" fmla="*/ 37 w 126"/>
                <a:gd name="T105" fmla="*/ 65 h 121"/>
                <a:gd name="T106" fmla="*/ 58 w 126"/>
                <a:gd name="T107" fmla="*/ 44 h 121"/>
                <a:gd name="T108" fmla="*/ 37 w 126"/>
                <a:gd name="T109" fmla="*/ 23 h 121"/>
                <a:gd name="T110" fmla="*/ 74 w 126"/>
                <a:gd name="T111" fmla="*/ 111 h 121"/>
                <a:gd name="T112" fmla="*/ 51 w 126"/>
                <a:gd name="T113" fmla="*/ 71 h 121"/>
                <a:gd name="T114" fmla="*/ 37 w 126"/>
                <a:gd name="T115" fmla="*/ 93 h 121"/>
                <a:gd name="T116" fmla="*/ 24 w 126"/>
                <a:gd name="T117" fmla="*/ 71 h 121"/>
                <a:gd name="T118" fmla="*/ 0 w 126"/>
                <a:gd name="T119" fmla="*/ 111 h 121"/>
                <a:gd name="T120" fmla="*/ 74 w 126"/>
                <a:gd name="T121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21">
                  <a:moveTo>
                    <a:pt x="5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19" y="1"/>
                    <a:pt x="122" y="4"/>
                  </a:cubicBezTo>
                  <a:cubicBezTo>
                    <a:pt x="124" y="6"/>
                    <a:pt x="126" y="10"/>
                    <a:pt x="126" y="1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8"/>
                    <a:pt x="124" y="51"/>
                    <a:pt x="122" y="54"/>
                  </a:cubicBezTo>
                  <a:cubicBezTo>
                    <a:pt x="119" y="56"/>
                    <a:pt x="116" y="58"/>
                    <a:pt x="11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4" y="69"/>
                    <a:pt x="63" y="68"/>
                    <a:pt x="62" y="6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6"/>
                    <a:pt x="65" y="54"/>
                    <a:pt x="65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4" y="52"/>
                    <a:pt x="116" y="51"/>
                    <a:pt x="117" y="49"/>
                  </a:cubicBezTo>
                  <a:cubicBezTo>
                    <a:pt x="119" y="48"/>
                    <a:pt x="120" y="46"/>
                    <a:pt x="120" y="4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2"/>
                    <a:pt x="119" y="10"/>
                    <a:pt x="117" y="8"/>
                  </a:cubicBezTo>
                  <a:cubicBezTo>
                    <a:pt x="116" y="7"/>
                    <a:pt x="114" y="6"/>
                    <a:pt x="112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4" y="7"/>
                    <a:pt x="53" y="8"/>
                  </a:cubicBezTo>
                  <a:cubicBezTo>
                    <a:pt x="52" y="10"/>
                    <a:pt x="51" y="12"/>
                    <a:pt x="51" y="14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9" y="17"/>
                    <a:pt x="47" y="16"/>
                    <a:pt x="44" y="1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0"/>
                    <a:pt x="46" y="6"/>
                    <a:pt x="48" y="4"/>
                  </a:cubicBezTo>
                  <a:cubicBezTo>
                    <a:pt x="51" y="1"/>
                    <a:pt x="55" y="0"/>
                    <a:pt x="59" y="0"/>
                  </a:cubicBezTo>
                  <a:close/>
                  <a:moveTo>
                    <a:pt x="102" y="24"/>
                  </a:moveTo>
                  <a:cubicBezTo>
                    <a:pt x="99" y="24"/>
                    <a:pt x="96" y="26"/>
                    <a:pt x="96" y="29"/>
                  </a:cubicBezTo>
                  <a:cubicBezTo>
                    <a:pt x="96" y="32"/>
                    <a:pt x="99" y="34"/>
                    <a:pt x="102" y="34"/>
                  </a:cubicBezTo>
                  <a:cubicBezTo>
                    <a:pt x="104" y="34"/>
                    <a:pt x="107" y="32"/>
                    <a:pt x="107" y="29"/>
                  </a:cubicBezTo>
                  <a:cubicBezTo>
                    <a:pt x="107" y="26"/>
                    <a:pt x="104" y="24"/>
                    <a:pt x="102" y="24"/>
                  </a:cubicBezTo>
                  <a:close/>
                  <a:moveTo>
                    <a:pt x="85" y="24"/>
                  </a:moveTo>
                  <a:cubicBezTo>
                    <a:pt x="82" y="24"/>
                    <a:pt x="80" y="26"/>
                    <a:pt x="80" y="29"/>
                  </a:cubicBezTo>
                  <a:cubicBezTo>
                    <a:pt x="80" y="32"/>
                    <a:pt x="82" y="34"/>
                    <a:pt x="85" y="34"/>
                  </a:cubicBezTo>
                  <a:cubicBezTo>
                    <a:pt x="88" y="34"/>
                    <a:pt x="90" y="32"/>
                    <a:pt x="90" y="29"/>
                  </a:cubicBezTo>
                  <a:cubicBezTo>
                    <a:pt x="90" y="26"/>
                    <a:pt x="88" y="24"/>
                    <a:pt x="85" y="24"/>
                  </a:cubicBezTo>
                  <a:close/>
                  <a:moveTo>
                    <a:pt x="69" y="24"/>
                  </a:moveTo>
                  <a:cubicBezTo>
                    <a:pt x="67" y="24"/>
                    <a:pt x="64" y="26"/>
                    <a:pt x="64" y="29"/>
                  </a:cubicBezTo>
                  <a:cubicBezTo>
                    <a:pt x="64" y="32"/>
                    <a:pt x="67" y="34"/>
                    <a:pt x="69" y="34"/>
                  </a:cubicBezTo>
                  <a:cubicBezTo>
                    <a:pt x="72" y="34"/>
                    <a:pt x="75" y="32"/>
                    <a:pt x="75" y="29"/>
                  </a:cubicBezTo>
                  <a:cubicBezTo>
                    <a:pt x="75" y="26"/>
                    <a:pt x="72" y="24"/>
                    <a:pt x="69" y="24"/>
                  </a:cubicBezTo>
                  <a:close/>
                  <a:moveTo>
                    <a:pt x="37" y="23"/>
                  </a:moveTo>
                  <a:cubicBezTo>
                    <a:pt x="25" y="23"/>
                    <a:pt x="16" y="33"/>
                    <a:pt x="16" y="44"/>
                  </a:cubicBezTo>
                  <a:cubicBezTo>
                    <a:pt x="16" y="56"/>
                    <a:pt x="25" y="65"/>
                    <a:pt x="37" y="65"/>
                  </a:cubicBezTo>
                  <a:cubicBezTo>
                    <a:pt x="48" y="65"/>
                    <a:pt x="58" y="56"/>
                    <a:pt x="58" y="44"/>
                  </a:cubicBezTo>
                  <a:cubicBezTo>
                    <a:pt x="58" y="33"/>
                    <a:pt x="48" y="23"/>
                    <a:pt x="37" y="23"/>
                  </a:cubicBezTo>
                  <a:close/>
                  <a:moveTo>
                    <a:pt x="74" y="111"/>
                  </a:moveTo>
                  <a:cubicBezTo>
                    <a:pt x="74" y="90"/>
                    <a:pt x="64" y="77"/>
                    <a:pt x="51" y="71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11" y="76"/>
                    <a:pt x="0" y="90"/>
                    <a:pt x="0" y="111"/>
                  </a:cubicBezTo>
                  <a:cubicBezTo>
                    <a:pt x="26" y="121"/>
                    <a:pt x="51" y="120"/>
                    <a:pt x="74" y="111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54446" y="4839707"/>
              <a:ext cx="1471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职场应用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87434" y="5365619"/>
              <a:ext cx="1574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Workplace applications</a:t>
              </a:r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92488" y="3429000"/>
            <a:ext cx="1714805" cy="2582950"/>
            <a:chOff x="9092488" y="3429000"/>
            <a:chExt cx="1714805" cy="2582950"/>
          </a:xfrm>
        </p:grpSpPr>
        <p:sp>
          <p:nvSpPr>
            <p:cNvPr id="11" name="矩形: 圆角 10"/>
            <p:cNvSpPr/>
            <p:nvPr/>
          </p:nvSpPr>
          <p:spPr>
            <a:xfrm>
              <a:off x="9377417" y="3429000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9639885" y="3736467"/>
              <a:ext cx="629999" cy="540000"/>
              <a:chOff x="6092826" y="4716463"/>
              <a:chExt cx="355600" cy="304800"/>
            </a:xfrm>
            <a:solidFill>
              <a:srgbClr val="01B0F1"/>
            </a:solidFill>
          </p:grpSpPr>
          <p:sp>
            <p:nvSpPr>
              <p:cNvPr id="31" name="Freeform 778"/>
              <p:cNvSpPr/>
              <p:nvPr/>
            </p:nvSpPr>
            <p:spPr bwMode="auto">
              <a:xfrm>
                <a:off x="6194426" y="4716463"/>
                <a:ext cx="146050" cy="63500"/>
              </a:xfrm>
              <a:custGeom>
                <a:avLst/>
                <a:gdLst>
                  <a:gd name="T0" fmla="*/ 35 w 39"/>
                  <a:gd name="T1" fmla="*/ 0 h 17"/>
                  <a:gd name="T2" fmla="*/ 4 w 39"/>
                  <a:gd name="T3" fmla="*/ 0 h 17"/>
                  <a:gd name="T4" fmla="*/ 0 w 39"/>
                  <a:gd name="T5" fmla="*/ 4 h 17"/>
                  <a:gd name="T6" fmla="*/ 0 w 39"/>
                  <a:gd name="T7" fmla="*/ 17 h 17"/>
                  <a:gd name="T8" fmla="*/ 3 w 39"/>
                  <a:gd name="T9" fmla="*/ 17 h 17"/>
                  <a:gd name="T10" fmla="*/ 3 w 39"/>
                  <a:gd name="T11" fmla="*/ 4 h 17"/>
                  <a:gd name="T12" fmla="*/ 4 w 39"/>
                  <a:gd name="T13" fmla="*/ 3 h 17"/>
                  <a:gd name="T14" fmla="*/ 35 w 39"/>
                  <a:gd name="T15" fmla="*/ 3 h 17"/>
                  <a:gd name="T16" fmla="*/ 36 w 39"/>
                  <a:gd name="T17" fmla="*/ 4 h 17"/>
                  <a:gd name="T18" fmla="*/ 36 w 39"/>
                  <a:gd name="T19" fmla="*/ 17 h 17"/>
                  <a:gd name="T20" fmla="*/ 39 w 39"/>
                  <a:gd name="T21" fmla="*/ 17 h 17"/>
                  <a:gd name="T22" fmla="*/ 39 w 39"/>
                  <a:gd name="T23" fmla="*/ 4 h 17"/>
                  <a:gd name="T24" fmla="*/ 35 w 39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7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6" y="4"/>
                      <a:pt x="36" y="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2"/>
                      <a:pt x="37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779"/>
              <p:cNvSpPr/>
              <p:nvPr/>
            </p:nvSpPr>
            <p:spPr bwMode="auto">
              <a:xfrm>
                <a:off x="6092826" y="4833938"/>
                <a:ext cx="355600" cy="187325"/>
              </a:xfrm>
              <a:custGeom>
                <a:avLst/>
                <a:gdLst>
                  <a:gd name="T0" fmla="*/ 78 w 95"/>
                  <a:gd name="T1" fmla="*/ 3 h 50"/>
                  <a:gd name="T2" fmla="*/ 71 w 95"/>
                  <a:gd name="T3" fmla="*/ 3 h 50"/>
                  <a:gd name="T4" fmla="*/ 67 w 95"/>
                  <a:gd name="T5" fmla="*/ 0 h 50"/>
                  <a:gd name="T6" fmla="*/ 26 w 95"/>
                  <a:gd name="T7" fmla="*/ 0 h 50"/>
                  <a:gd name="T8" fmla="*/ 22 w 95"/>
                  <a:gd name="T9" fmla="*/ 3 h 50"/>
                  <a:gd name="T10" fmla="*/ 15 w 95"/>
                  <a:gd name="T11" fmla="*/ 3 h 50"/>
                  <a:gd name="T12" fmla="*/ 11 w 95"/>
                  <a:gd name="T13" fmla="*/ 0 h 50"/>
                  <a:gd name="T14" fmla="*/ 0 w 95"/>
                  <a:gd name="T15" fmla="*/ 0 h 50"/>
                  <a:gd name="T16" fmla="*/ 0 w 95"/>
                  <a:gd name="T17" fmla="*/ 41 h 50"/>
                  <a:gd name="T18" fmla="*/ 9 w 95"/>
                  <a:gd name="T19" fmla="*/ 50 h 50"/>
                  <a:gd name="T20" fmla="*/ 86 w 95"/>
                  <a:gd name="T21" fmla="*/ 50 h 50"/>
                  <a:gd name="T22" fmla="*/ 95 w 95"/>
                  <a:gd name="T23" fmla="*/ 41 h 50"/>
                  <a:gd name="T24" fmla="*/ 95 w 95"/>
                  <a:gd name="T25" fmla="*/ 0 h 50"/>
                  <a:gd name="T26" fmla="*/ 82 w 95"/>
                  <a:gd name="T27" fmla="*/ 0 h 50"/>
                  <a:gd name="T28" fmla="*/ 78 w 95"/>
                  <a:gd name="T2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50">
                    <a:moveTo>
                      <a:pt x="78" y="3"/>
                    </a:moveTo>
                    <a:cubicBezTo>
                      <a:pt x="71" y="3"/>
                      <a:pt x="71" y="3"/>
                      <a:pt x="71" y="3"/>
                    </a:cubicBezTo>
                    <a:cubicBezTo>
                      <a:pt x="69" y="3"/>
                      <a:pt x="67" y="1"/>
                      <a:pt x="6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4" y="3"/>
                      <a:pt x="22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1" y="1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91" y="50"/>
                      <a:pt x="95" y="46"/>
                      <a:pt x="95" y="41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1"/>
                      <a:pt x="80" y="3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780"/>
              <p:cNvSpPr/>
              <p:nvPr/>
            </p:nvSpPr>
            <p:spPr bwMode="auto">
              <a:xfrm>
                <a:off x="6092826" y="4765675"/>
                <a:ext cx="355600" cy="49213"/>
              </a:xfrm>
              <a:custGeom>
                <a:avLst/>
                <a:gdLst>
                  <a:gd name="T0" fmla="*/ 86 w 95"/>
                  <a:gd name="T1" fmla="*/ 0 h 13"/>
                  <a:gd name="T2" fmla="*/ 9 w 95"/>
                  <a:gd name="T3" fmla="*/ 0 h 13"/>
                  <a:gd name="T4" fmla="*/ 0 w 95"/>
                  <a:gd name="T5" fmla="*/ 9 h 13"/>
                  <a:gd name="T6" fmla="*/ 0 w 95"/>
                  <a:gd name="T7" fmla="*/ 13 h 13"/>
                  <a:gd name="T8" fmla="*/ 11 w 95"/>
                  <a:gd name="T9" fmla="*/ 13 h 13"/>
                  <a:gd name="T10" fmla="*/ 11 w 95"/>
                  <a:gd name="T11" fmla="*/ 12 h 13"/>
                  <a:gd name="T12" fmla="*/ 15 w 95"/>
                  <a:gd name="T13" fmla="*/ 8 h 13"/>
                  <a:gd name="T14" fmla="*/ 22 w 95"/>
                  <a:gd name="T15" fmla="*/ 8 h 13"/>
                  <a:gd name="T16" fmla="*/ 26 w 95"/>
                  <a:gd name="T17" fmla="*/ 12 h 13"/>
                  <a:gd name="T18" fmla="*/ 26 w 95"/>
                  <a:gd name="T19" fmla="*/ 13 h 13"/>
                  <a:gd name="T20" fmla="*/ 67 w 95"/>
                  <a:gd name="T21" fmla="*/ 13 h 13"/>
                  <a:gd name="T22" fmla="*/ 67 w 95"/>
                  <a:gd name="T23" fmla="*/ 12 h 13"/>
                  <a:gd name="T24" fmla="*/ 71 w 95"/>
                  <a:gd name="T25" fmla="*/ 8 h 13"/>
                  <a:gd name="T26" fmla="*/ 78 w 95"/>
                  <a:gd name="T27" fmla="*/ 8 h 13"/>
                  <a:gd name="T28" fmla="*/ 82 w 95"/>
                  <a:gd name="T29" fmla="*/ 12 h 13"/>
                  <a:gd name="T30" fmla="*/ 82 w 95"/>
                  <a:gd name="T31" fmla="*/ 13 h 13"/>
                  <a:gd name="T32" fmla="*/ 95 w 95"/>
                  <a:gd name="T33" fmla="*/ 13 h 13"/>
                  <a:gd name="T34" fmla="*/ 95 w 95"/>
                  <a:gd name="T35" fmla="*/ 9 h 13"/>
                  <a:gd name="T36" fmla="*/ 86 w 95"/>
                  <a:gd name="T3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13">
                    <a:moveTo>
                      <a:pt x="8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0"/>
                      <a:pt x="13" y="8"/>
                      <a:pt x="15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8"/>
                      <a:pt x="26" y="10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0"/>
                      <a:pt x="69" y="8"/>
                      <a:pt x="71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0" y="8"/>
                      <a:pt x="82" y="10"/>
                      <a:pt x="82" y="12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4"/>
                      <a:pt x="91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9152740" y="4841665"/>
              <a:ext cx="1593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社交应用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092488" y="5365619"/>
              <a:ext cx="1714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Social applications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40096" y="4375559"/>
            <a:ext cx="9661669" cy="1948685"/>
            <a:chOff x="1240096" y="4375559"/>
            <a:chExt cx="9661669" cy="1948685"/>
          </a:xfrm>
        </p:grpSpPr>
        <p:sp>
          <p:nvSpPr>
            <p:cNvPr id="9" name="ïṩļíḑé"/>
            <p:cNvSpPr/>
            <p:nvPr/>
          </p:nvSpPr>
          <p:spPr>
            <a:xfrm>
              <a:off x="1240097" y="4375559"/>
              <a:ext cx="9661668" cy="193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iśliḑê"/>
            <p:cNvSpPr/>
            <p:nvPr/>
          </p:nvSpPr>
          <p:spPr>
            <a:xfrm>
              <a:off x="1240096" y="4375559"/>
              <a:ext cx="8317184" cy="193068"/>
            </a:xfrm>
            <a:prstGeom prst="roundRect">
              <a:avLst>
                <a:gd name="adj" fmla="val 50000"/>
              </a:avLst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ïşļíḓê"/>
            <p:cNvSpPr txBox="1"/>
            <p:nvPr/>
          </p:nvSpPr>
          <p:spPr bwMode="auto">
            <a:xfrm>
              <a:off x="9644384" y="4378507"/>
              <a:ext cx="210817" cy="1933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80</a:t>
              </a:r>
              <a:endParaRPr lang="en-US" altLang="ko-KR" sz="1600"/>
            </a:p>
          </p:txBody>
        </p:sp>
        <p:sp>
          <p:nvSpPr>
            <p:cNvPr id="13" name="í$ļïďê"/>
            <p:cNvSpPr/>
            <p:nvPr/>
          </p:nvSpPr>
          <p:spPr>
            <a:xfrm>
              <a:off x="1240097" y="4960490"/>
              <a:ext cx="9661666" cy="1930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ï$lidê"/>
            <p:cNvSpPr/>
            <p:nvPr/>
          </p:nvSpPr>
          <p:spPr>
            <a:xfrm>
              <a:off x="1240097" y="4960490"/>
              <a:ext cx="5155976" cy="193067"/>
            </a:xfrm>
            <a:prstGeom prst="roundRect">
              <a:avLst>
                <a:gd name="adj" fmla="val 50000"/>
              </a:avLst>
            </a:prstGeom>
            <a:solidFill>
              <a:srgbClr val="01B0F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ïṩľíḑe"/>
            <p:cNvSpPr txBox="1"/>
            <p:nvPr/>
          </p:nvSpPr>
          <p:spPr bwMode="auto">
            <a:xfrm>
              <a:off x="6503746" y="4962356"/>
              <a:ext cx="210817" cy="1933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55</a:t>
              </a:r>
              <a:endParaRPr lang="en-US" altLang="ko-KR" sz="1600"/>
            </a:p>
          </p:txBody>
        </p:sp>
        <p:sp>
          <p:nvSpPr>
            <p:cNvPr id="16" name="îṣļiḋê"/>
            <p:cNvSpPr/>
            <p:nvPr/>
          </p:nvSpPr>
          <p:spPr>
            <a:xfrm>
              <a:off x="1240097" y="5545692"/>
              <a:ext cx="9661666" cy="193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iŝ1iďe"/>
            <p:cNvSpPr/>
            <p:nvPr/>
          </p:nvSpPr>
          <p:spPr>
            <a:xfrm>
              <a:off x="1240097" y="5545692"/>
              <a:ext cx="5742957" cy="193068"/>
            </a:xfrm>
            <a:prstGeom prst="roundRect">
              <a:avLst>
                <a:gd name="adj" fmla="val 50000"/>
              </a:avLst>
            </a:prstGeom>
            <a:solidFill>
              <a:srgbClr val="01B0F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ṡḷîďè"/>
            <p:cNvSpPr txBox="1"/>
            <p:nvPr/>
          </p:nvSpPr>
          <p:spPr bwMode="auto">
            <a:xfrm>
              <a:off x="7052456" y="5546478"/>
              <a:ext cx="210817" cy="1933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60</a:t>
              </a:r>
              <a:endParaRPr lang="en-US" altLang="ko-KR" sz="1600"/>
            </a:p>
          </p:txBody>
        </p:sp>
        <p:sp>
          <p:nvSpPr>
            <p:cNvPr id="19" name="ï$líḋè"/>
            <p:cNvSpPr/>
            <p:nvPr/>
          </p:nvSpPr>
          <p:spPr>
            <a:xfrm>
              <a:off x="1240097" y="6131175"/>
              <a:ext cx="9661666" cy="19306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îşḷïḋé"/>
            <p:cNvSpPr/>
            <p:nvPr/>
          </p:nvSpPr>
          <p:spPr>
            <a:xfrm>
              <a:off x="1240097" y="6131175"/>
              <a:ext cx="3461906" cy="193068"/>
            </a:xfrm>
            <a:prstGeom prst="roundRect">
              <a:avLst>
                <a:gd name="adj" fmla="val 50000"/>
              </a:avLst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iṣľíďe"/>
            <p:cNvSpPr txBox="1"/>
            <p:nvPr/>
          </p:nvSpPr>
          <p:spPr bwMode="auto">
            <a:xfrm>
              <a:off x="4799862" y="6130879"/>
              <a:ext cx="210817" cy="1933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en-US" altLang="ko-KR" sz="1600"/>
                <a:t>37</a:t>
              </a:r>
              <a:endParaRPr lang="en-US" altLang="ko-KR" sz="16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6231" y="1907187"/>
            <a:ext cx="3512298" cy="1006848"/>
            <a:chOff x="1256231" y="1907187"/>
            <a:chExt cx="3512298" cy="1006848"/>
          </a:xfrm>
        </p:grpSpPr>
        <p:sp>
          <p:nvSpPr>
            <p:cNvPr id="24" name="i$ļïḍè"/>
            <p:cNvSpPr/>
            <p:nvPr/>
          </p:nvSpPr>
          <p:spPr>
            <a:xfrm>
              <a:off x="1256231" y="2061639"/>
              <a:ext cx="706407" cy="706407"/>
            </a:xfrm>
            <a:prstGeom prst="ellipse">
              <a:avLst/>
            </a:prstGeom>
            <a:solidFill>
              <a:srgbClr val="01B0F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ṩliḑe"/>
            <p:cNvSpPr/>
            <p:nvPr/>
          </p:nvSpPr>
          <p:spPr bwMode="auto">
            <a:xfrm>
              <a:off x="1385328" y="2186456"/>
              <a:ext cx="456772" cy="45677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矩形 42"/>
            <p:cNvSpPr/>
            <p:nvPr/>
          </p:nvSpPr>
          <p:spPr>
            <a:xfrm>
              <a:off x="2161855" y="1907187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61855" y="2267704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6231" y="3016145"/>
            <a:ext cx="3512298" cy="1006848"/>
            <a:chOff x="1256231" y="3016145"/>
            <a:chExt cx="3512298" cy="1006848"/>
          </a:xfrm>
        </p:grpSpPr>
        <p:sp>
          <p:nvSpPr>
            <p:cNvPr id="25" name="ïsľiḑè"/>
            <p:cNvSpPr/>
            <p:nvPr/>
          </p:nvSpPr>
          <p:spPr>
            <a:xfrm>
              <a:off x="1256231" y="3219621"/>
              <a:ext cx="706407" cy="70640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sľîḋé"/>
            <p:cNvSpPr/>
            <p:nvPr/>
          </p:nvSpPr>
          <p:spPr bwMode="auto">
            <a:xfrm>
              <a:off x="1401795" y="3344438"/>
              <a:ext cx="456772" cy="456772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矩形 44"/>
            <p:cNvSpPr/>
            <p:nvPr/>
          </p:nvSpPr>
          <p:spPr>
            <a:xfrm>
              <a:off x="2161855" y="3016145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161855" y="3376662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63273" y="1907187"/>
            <a:ext cx="3517509" cy="1006848"/>
            <a:chOff x="6337692" y="1907187"/>
            <a:chExt cx="3517509" cy="1006848"/>
          </a:xfrm>
        </p:grpSpPr>
        <p:sp>
          <p:nvSpPr>
            <p:cNvPr id="23" name="ïšľiḑé"/>
            <p:cNvSpPr/>
            <p:nvPr/>
          </p:nvSpPr>
          <p:spPr>
            <a:xfrm>
              <a:off x="6337692" y="2061639"/>
              <a:ext cx="706407" cy="70640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śļíḓe"/>
            <p:cNvSpPr/>
            <p:nvPr/>
          </p:nvSpPr>
          <p:spPr bwMode="auto">
            <a:xfrm>
              <a:off x="6456153" y="2186456"/>
              <a:ext cx="456772" cy="45677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矩形 46"/>
            <p:cNvSpPr/>
            <p:nvPr/>
          </p:nvSpPr>
          <p:spPr>
            <a:xfrm>
              <a:off x="7248527" y="1907187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248527" y="2267704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63273" y="3016145"/>
            <a:ext cx="3517509" cy="1006848"/>
            <a:chOff x="6337692" y="3016145"/>
            <a:chExt cx="3517509" cy="1006848"/>
          </a:xfrm>
        </p:grpSpPr>
        <p:sp>
          <p:nvSpPr>
            <p:cNvPr id="22" name="í$1îďe"/>
            <p:cNvSpPr/>
            <p:nvPr/>
          </p:nvSpPr>
          <p:spPr>
            <a:xfrm>
              <a:off x="6337692" y="3219621"/>
              <a:ext cx="706407" cy="706407"/>
            </a:xfrm>
            <a:prstGeom prst="ellipse">
              <a:avLst/>
            </a:prstGeom>
            <a:solidFill>
              <a:srgbClr val="01B0F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śliḍè"/>
            <p:cNvSpPr/>
            <p:nvPr/>
          </p:nvSpPr>
          <p:spPr bwMode="auto">
            <a:xfrm>
              <a:off x="6450292" y="3344438"/>
              <a:ext cx="456772" cy="456772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48527" y="3016145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248527" y="3376662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Workplace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$1ídê"/>
          <p:cNvSpPr/>
          <p:nvPr/>
        </p:nvSpPr>
        <p:spPr bwMode="auto">
          <a:xfrm>
            <a:off x="1286909" y="3576020"/>
            <a:ext cx="2213575" cy="1511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rgbClr val="01B0F1">
              <a:alpha val="7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" name="ïṣľiḓe"/>
          <p:cNvSpPr/>
          <p:nvPr/>
        </p:nvSpPr>
        <p:spPr bwMode="auto">
          <a:xfrm>
            <a:off x="2771190" y="2720236"/>
            <a:ext cx="2213575" cy="2367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bg2">
              <a:lumMod val="25000"/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9" name="iṣļîḑè"/>
          <p:cNvSpPr/>
          <p:nvPr/>
        </p:nvSpPr>
        <p:spPr bwMode="auto">
          <a:xfrm>
            <a:off x="4260412" y="4020712"/>
            <a:ext cx="2213575" cy="1067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rgbClr val="01B0F1">
              <a:alpha val="7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" name="iśľíḍe"/>
          <p:cNvSpPr/>
          <p:nvPr/>
        </p:nvSpPr>
        <p:spPr bwMode="auto">
          <a:xfrm>
            <a:off x="5697260" y="3306240"/>
            <a:ext cx="2213575" cy="17817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bg2">
              <a:lumMod val="25000"/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" name="ïṧḷiḍè"/>
          <p:cNvSpPr/>
          <p:nvPr/>
        </p:nvSpPr>
        <p:spPr bwMode="auto">
          <a:xfrm>
            <a:off x="7191423" y="3906080"/>
            <a:ext cx="2213575" cy="11818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rgbClr val="01B0F1">
              <a:alpha val="7000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2" name="ïṡḻîḍe"/>
          <p:cNvSpPr/>
          <p:nvPr/>
        </p:nvSpPr>
        <p:spPr bwMode="auto">
          <a:xfrm>
            <a:off x="8691516" y="3576020"/>
            <a:ext cx="2213575" cy="15119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bg2">
              <a:lumMod val="25000"/>
              <a:alpha val="7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" name="ïšḷiďe"/>
          <p:cNvSpPr/>
          <p:nvPr/>
        </p:nvSpPr>
        <p:spPr bwMode="auto">
          <a:xfrm>
            <a:off x="2001380" y="5203591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Sļîdè"/>
          <p:cNvSpPr/>
          <p:nvPr/>
        </p:nvSpPr>
        <p:spPr bwMode="auto">
          <a:xfrm>
            <a:off x="3486649" y="5203591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ṥlïḓè"/>
          <p:cNvSpPr/>
          <p:nvPr/>
        </p:nvSpPr>
        <p:spPr bwMode="auto">
          <a:xfrm>
            <a:off x="4984766" y="5203591"/>
            <a:ext cx="784633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ïṣḷiḑè"/>
          <p:cNvSpPr/>
          <p:nvPr/>
        </p:nvSpPr>
        <p:spPr bwMode="auto">
          <a:xfrm>
            <a:off x="6428530" y="5203591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ṧlidè"/>
          <p:cNvSpPr/>
          <p:nvPr/>
        </p:nvSpPr>
        <p:spPr bwMode="auto">
          <a:xfrm>
            <a:off x="7916764" y="5203591"/>
            <a:ext cx="783645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ṩlíďé"/>
          <p:cNvSpPr/>
          <p:nvPr/>
        </p:nvSpPr>
        <p:spPr bwMode="auto">
          <a:xfrm>
            <a:off x="9404011" y="5203591"/>
            <a:ext cx="784633" cy="2668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44861" y="2672802"/>
            <a:ext cx="696684" cy="782657"/>
            <a:chOff x="2044861" y="2672802"/>
            <a:chExt cx="696684" cy="782657"/>
          </a:xfrm>
        </p:grpSpPr>
        <p:sp>
          <p:nvSpPr>
            <p:cNvPr id="19" name="îṧľiḑè"/>
            <p:cNvSpPr/>
            <p:nvPr/>
          </p:nvSpPr>
          <p:spPr bwMode="auto">
            <a:xfrm>
              <a:off x="2044861" y="2672802"/>
              <a:ext cx="696684" cy="782657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îṡḷíďê"/>
            <p:cNvSpPr/>
            <p:nvPr/>
          </p:nvSpPr>
          <p:spPr bwMode="auto">
            <a:xfrm>
              <a:off x="2174316" y="2842773"/>
              <a:ext cx="422951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 dirty="0">
                  <a:solidFill>
                    <a:srgbClr val="FFFFFF"/>
                  </a:solidFill>
                </a:rPr>
                <a:t>145</a:t>
              </a:r>
              <a:endParaRPr lang="id-ID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85661" y="1619377"/>
            <a:ext cx="787598" cy="884442"/>
            <a:chOff x="3485661" y="1619377"/>
            <a:chExt cx="787598" cy="884442"/>
          </a:xfrm>
        </p:grpSpPr>
        <p:sp>
          <p:nvSpPr>
            <p:cNvPr id="21" name="isḷíďê"/>
            <p:cNvSpPr/>
            <p:nvPr/>
          </p:nvSpPr>
          <p:spPr bwMode="auto">
            <a:xfrm>
              <a:off x="3485661" y="1619377"/>
              <a:ext cx="787598" cy="88444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ṧľíde"/>
            <p:cNvSpPr/>
            <p:nvPr/>
          </p:nvSpPr>
          <p:spPr bwMode="auto">
            <a:xfrm>
              <a:off x="3571635" y="1840735"/>
              <a:ext cx="598851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00577" y="3054249"/>
            <a:ext cx="696683" cy="782657"/>
            <a:chOff x="5000577" y="3054249"/>
            <a:chExt cx="696683" cy="782657"/>
          </a:xfrm>
        </p:grpSpPr>
        <p:sp>
          <p:nvSpPr>
            <p:cNvPr id="23" name="ïŝḻiḍé"/>
            <p:cNvSpPr/>
            <p:nvPr/>
          </p:nvSpPr>
          <p:spPr bwMode="auto">
            <a:xfrm>
              <a:off x="5000577" y="3054249"/>
              <a:ext cx="696683" cy="782657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ŝļíḋê"/>
            <p:cNvSpPr/>
            <p:nvPr/>
          </p:nvSpPr>
          <p:spPr bwMode="auto">
            <a:xfrm>
              <a:off x="5187347" y="3224220"/>
              <a:ext cx="306343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81096" y="2328907"/>
            <a:ext cx="697672" cy="782657"/>
            <a:chOff x="6381096" y="2328907"/>
            <a:chExt cx="697672" cy="782657"/>
          </a:xfrm>
        </p:grpSpPr>
        <p:sp>
          <p:nvSpPr>
            <p:cNvPr id="25" name="iŝ1íḍe"/>
            <p:cNvSpPr/>
            <p:nvPr/>
          </p:nvSpPr>
          <p:spPr bwMode="auto">
            <a:xfrm>
              <a:off x="6381096" y="2328907"/>
              <a:ext cx="697672" cy="782657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ṥḻídê"/>
            <p:cNvSpPr/>
            <p:nvPr/>
          </p:nvSpPr>
          <p:spPr bwMode="auto">
            <a:xfrm>
              <a:off x="6510551" y="2498878"/>
              <a:ext cx="422951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66366" y="2914912"/>
            <a:ext cx="696683" cy="783646"/>
            <a:chOff x="7866366" y="2914912"/>
            <a:chExt cx="696683" cy="783646"/>
          </a:xfrm>
        </p:grpSpPr>
        <p:sp>
          <p:nvSpPr>
            <p:cNvPr id="27" name="îšļíde"/>
            <p:cNvSpPr/>
            <p:nvPr/>
          </p:nvSpPr>
          <p:spPr bwMode="auto">
            <a:xfrm>
              <a:off x="7866366" y="2914912"/>
              <a:ext cx="696683" cy="783646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$ḷíḋê"/>
            <p:cNvSpPr/>
            <p:nvPr/>
          </p:nvSpPr>
          <p:spPr bwMode="auto">
            <a:xfrm>
              <a:off x="8054125" y="3084883"/>
              <a:ext cx="305354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335824" y="2615486"/>
            <a:ext cx="696684" cy="782657"/>
            <a:chOff x="9335824" y="2615486"/>
            <a:chExt cx="696684" cy="782657"/>
          </a:xfrm>
        </p:grpSpPr>
        <p:sp>
          <p:nvSpPr>
            <p:cNvPr id="29" name="îṩ1iḍè"/>
            <p:cNvSpPr/>
            <p:nvPr/>
          </p:nvSpPr>
          <p:spPr bwMode="auto">
            <a:xfrm>
              <a:off x="9335824" y="2615486"/>
              <a:ext cx="696684" cy="782657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ṣḻïḋe"/>
            <p:cNvSpPr/>
            <p:nvPr/>
          </p:nvSpPr>
          <p:spPr bwMode="auto">
            <a:xfrm>
              <a:off x="9464291" y="2785457"/>
              <a:ext cx="423940" cy="3478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245</a:t>
              </a:r>
              <a:endParaRPr lang="id-ID" sz="1800">
                <a:solidFill>
                  <a:srgbClr val="FFFFFF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860204" y="5670438"/>
            <a:ext cx="10471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人员, 户外, 服装&#10;&#10;已生成高可信度的说明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0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4282" y="1028983"/>
            <a:ext cx="8723435" cy="5121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50843" y="3680865"/>
            <a:ext cx="281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社交应用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7761" y="4467000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applications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0347" y="3005151"/>
            <a:ext cx="243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578827" y="1555394"/>
            <a:ext cx="1154935" cy="11549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5841295" y="1862861"/>
            <a:ext cx="629999" cy="540000"/>
            <a:chOff x="6092826" y="4716463"/>
            <a:chExt cx="355600" cy="304800"/>
          </a:xfrm>
          <a:solidFill>
            <a:srgbClr val="01B0F1"/>
          </a:solidFill>
        </p:grpSpPr>
        <p:sp>
          <p:nvSpPr>
            <p:cNvPr id="14" name="Freeform 778"/>
            <p:cNvSpPr/>
            <p:nvPr/>
          </p:nvSpPr>
          <p:spPr bwMode="auto">
            <a:xfrm>
              <a:off x="6194426" y="4716463"/>
              <a:ext cx="146050" cy="63500"/>
            </a:xfrm>
            <a:custGeom>
              <a:avLst/>
              <a:gdLst>
                <a:gd name="T0" fmla="*/ 35 w 39"/>
                <a:gd name="T1" fmla="*/ 0 h 17"/>
                <a:gd name="T2" fmla="*/ 4 w 39"/>
                <a:gd name="T3" fmla="*/ 0 h 17"/>
                <a:gd name="T4" fmla="*/ 0 w 39"/>
                <a:gd name="T5" fmla="*/ 4 h 17"/>
                <a:gd name="T6" fmla="*/ 0 w 39"/>
                <a:gd name="T7" fmla="*/ 17 h 17"/>
                <a:gd name="T8" fmla="*/ 3 w 39"/>
                <a:gd name="T9" fmla="*/ 17 h 17"/>
                <a:gd name="T10" fmla="*/ 3 w 39"/>
                <a:gd name="T11" fmla="*/ 4 h 17"/>
                <a:gd name="T12" fmla="*/ 4 w 39"/>
                <a:gd name="T13" fmla="*/ 3 h 17"/>
                <a:gd name="T14" fmla="*/ 35 w 39"/>
                <a:gd name="T15" fmla="*/ 3 h 17"/>
                <a:gd name="T16" fmla="*/ 36 w 39"/>
                <a:gd name="T17" fmla="*/ 4 h 17"/>
                <a:gd name="T18" fmla="*/ 36 w 39"/>
                <a:gd name="T19" fmla="*/ 17 h 17"/>
                <a:gd name="T20" fmla="*/ 39 w 39"/>
                <a:gd name="T21" fmla="*/ 17 h 17"/>
                <a:gd name="T22" fmla="*/ 39 w 39"/>
                <a:gd name="T23" fmla="*/ 4 h 17"/>
                <a:gd name="T24" fmla="*/ 35 w 39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7">
                  <a:moveTo>
                    <a:pt x="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6" y="4"/>
                    <a:pt x="36" y="4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79"/>
            <p:cNvSpPr/>
            <p:nvPr/>
          </p:nvSpPr>
          <p:spPr bwMode="auto">
            <a:xfrm>
              <a:off x="6092826" y="4833938"/>
              <a:ext cx="355600" cy="187325"/>
            </a:xfrm>
            <a:custGeom>
              <a:avLst/>
              <a:gdLst>
                <a:gd name="T0" fmla="*/ 78 w 95"/>
                <a:gd name="T1" fmla="*/ 3 h 50"/>
                <a:gd name="T2" fmla="*/ 71 w 95"/>
                <a:gd name="T3" fmla="*/ 3 h 50"/>
                <a:gd name="T4" fmla="*/ 67 w 95"/>
                <a:gd name="T5" fmla="*/ 0 h 50"/>
                <a:gd name="T6" fmla="*/ 26 w 95"/>
                <a:gd name="T7" fmla="*/ 0 h 50"/>
                <a:gd name="T8" fmla="*/ 22 w 95"/>
                <a:gd name="T9" fmla="*/ 3 h 50"/>
                <a:gd name="T10" fmla="*/ 15 w 95"/>
                <a:gd name="T11" fmla="*/ 3 h 50"/>
                <a:gd name="T12" fmla="*/ 11 w 95"/>
                <a:gd name="T13" fmla="*/ 0 h 50"/>
                <a:gd name="T14" fmla="*/ 0 w 95"/>
                <a:gd name="T15" fmla="*/ 0 h 50"/>
                <a:gd name="T16" fmla="*/ 0 w 95"/>
                <a:gd name="T17" fmla="*/ 41 h 50"/>
                <a:gd name="T18" fmla="*/ 9 w 95"/>
                <a:gd name="T19" fmla="*/ 50 h 50"/>
                <a:gd name="T20" fmla="*/ 86 w 95"/>
                <a:gd name="T21" fmla="*/ 50 h 50"/>
                <a:gd name="T22" fmla="*/ 95 w 95"/>
                <a:gd name="T23" fmla="*/ 41 h 50"/>
                <a:gd name="T24" fmla="*/ 95 w 95"/>
                <a:gd name="T25" fmla="*/ 0 h 50"/>
                <a:gd name="T26" fmla="*/ 82 w 95"/>
                <a:gd name="T27" fmla="*/ 0 h 50"/>
                <a:gd name="T28" fmla="*/ 78 w 95"/>
                <a:gd name="T2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50">
                  <a:moveTo>
                    <a:pt x="78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69" y="3"/>
                    <a:pt x="67" y="1"/>
                    <a:pt x="6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4" y="3"/>
                    <a:pt x="2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3"/>
                    <a:pt x="11" y="1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6"/>
                    <a:pt x="4" y="50"/>
                    <a:pt x="9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91" y="50"/>
                    <a:pt x="95" y="46"/>
                    <a:pt x="95" y="4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"/>
                    <a:pt x="80" y="3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80"/>
            <p:cNvSpPr/>
            <p:nvPr/>
          </p:nvSpPr>
          <p:spPr bwMode="auto">
            <a:xfrm>
              <a:off x="6092826" y="4765675"/>
              <a:ext cx="355600" cy="49213"/>
            </a:xfrm>
            <a:custGeom>
              <a:avLst/>
              <a:gdLst>
                <a:gd name="T0" fmla="*/ 86 w 95"/>
                <a:gd name="T1" fmla="*/ 0 h 13"/>
                <a:gd name="T2" fmla="*/ 9 w 95"/>
                <a:gd name="T3" fmla="*/ 0 h 13"/>
                <a:gd name="T4" fmla="*/ 0 w 95"/>
                <a:gd name="T5" fmla="*/ 9 h 13"/>
                <a:gd name="T6" fmla="*/ 0 w 95"/>
                <a:gd name="T7" fmla="*/ 13 h 13"/>
                <a:gd name="T8" fmla="*/ 11 w 95"/>
                <a:gd name="T9" fmla="*/ 13 h 13"/>
                <a:gd name="T10" fmla="*/ 11 w 95"/>
                <a:gd name="T11" fmla="*/ 12 h 13"/>
                <a:gd name="T12" fmla="*/ 15 w 95"/>
                <a:gd name="T13" fmla="*/ 8 h 13"/>
                <a:gd name="T14" fmla="*/ 22 w 95"/>
                <a:gd name="T15" fmla="*/ 8 h 13"/>
                <a:gd name="T16" fmla="*/ 26 w 95"/>
                <a:gd name="T17" fmla="*/ 12 h 13"/>
                <a:gd name="T18" fmla="*/ 26 w 95"/>
                <a:gd name="T19" fmla="*/ 13 h 13"/>
                <a:gd name="T20" fmla="*/ 67 w 95"/>
                <a:gd name="T21" fmla="*/ 13 h 13"/>
                <a:gd name="T22" fmla="*/ 67 w 95"/>
                <a:gd name="T23" fmla="*/ 12 h 13"/>
                <a:gd name="T24" fmla="*/ 71 w 95"/>
                <a:gd name="T25" fmla="*/ 8 h 13"/>
                <a:gd name="T26" fmla="*/ 78 w 95"/>
                <a:gd name="T27" fmla="*/ 8 h 13"/>
                <a:gd name="T28" fmla="*/ 82 w 95"/>
                <a:gd name="T29" fmla="*/ 12 h 13"/>
                <a:gd name="T30" fmla="*/ 82 w 95"/>
                <a:gd name="T31" fmla="*/ 13 h 13"/>
                <a:gd name="T32" fmla="*/ 95 w 95"/>
                <a:gd name="T33" fmla="*/ 13 h 13"/>
                <a:gd name="T34" fmla="*/ 95 w 95"/>
                <a:gd name="T35" fmla="*/ 9 h 13"/>
                <a:gd name="T36" fmla="*/ 86 w 95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3">
                  <a:moveTo>
                    <a:pt x="8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0"/>
                    <a:pt x="13" y="8"/>
                    <a:pt x="15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8"/>
                    <a:pt x="26" y="10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0"/>
                    <a:pt x="69" y="8"/>
                    <a:pt x="71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0" y="8"/>
                    <a:pt x="82" y="10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4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2109016"/>
            <a:ext cx="12192001" cy="3215149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628" y="2109017"/>
            <a:ext cx="4286865" cy="32151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95330" y="385077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5330" y="4217481"/>
            <a:ext cx="553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Freeform 203"/>
          <p:cNvSpPr>
            <a:spLocks noChangeAspect="1" noEditPoints="1"/>
          </p:cNvSpPr>
          <p:nvPr/>
        </p:nvSpPr>
        <p:spPr bwMode="auto">
          <a:xfrm>
            <a:off x="4995330" y="2663611"/>
            <a:ext cx="600808" cy="576000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9"/>
          <p:cNvSpPr>
            <a:spLocks noChangeAspect="1" noEditPoints="1"/>
          </p:cNvSpPr>
          <p:nvPr/>
        </p:nvSpPr>
        <p:spPr bwMode="auto">
          <a:xfrm>
            <a:off x="6067511" y="2645611"/>
            <a:ext cx="557110" cy="612000"/>
          </a:xfrm>
          <a:custGeom>
            <a:avLst/>
            <a:gdLst>
              <a:gd name="T0" fmla="*/ 74 w 86"/>
              <a:gd name="T1" fmla="*/ 63 h 94"/>
              <a:gd name="T2" fmla="*/ 70 w 86"/>
              <a:gd name="T3" fmla="*/ 62 h 94"/>
              <a:gd name="T4" fmla="*/ 72 w 86"/>
              <a:gd name="T5" fmla="*/ 57 h 94"/>
              <a:gd name="T6" fmla="*/ 76 w 86"/>
              <a:gd name="T7" fmla="*/ 53 h 94"/>
              <a:gd name="T8" fmla="*/ 80 w 86"/>
              <a:gd name="T9" fmla="*/ 50 h 94"/>
              <a:gd name="T10" fmla="*/ 83 w 86"/>
              <a:gd name="T11" fmla="*/ 48 h 94"/>
              <a:gd name="T12" fmla="*/ 85 w 86"/>
              <a:gd name="T13" fmla="*/ 49 h 94"/>
              <a:gd name="T14" fmla="*/ 85 w 86"/>
              <a:gd name="T15" fmla="*/ 58 h 94"/>
              <a:gd name="T16" fmla="*/ 85 w 86"/>
              <a:gd name="T17" fmla="*/ 64 h 94"/>
              <a:gd name="T18" fmla="*/ 83 w 86"/>
              <a:gd name="T19" fmla="*/ 68 h 94"/>
              <a:gd name="T20" fmla="*/ 80 w 86"/>
              <a:gd name="T21" fmla="*/ 67 h 94"/>
              <a:gd name="T22" fmla="*/ 65 w 86"/>
              <a:gd name="T23" fmla="*/ 84 h 94"/>
              <a:gd name="T24" fmla="*/ 44 w 86"/>
              <a:gd name="T25" fmla="*/ 93 h 94"/>
              <a:gd name="T26" fmla="*/ 43 w 86"/>
              <a:gd name="T27" fmla="*/ 94 h 94"/>
              <a:gd name="T28" fmla="*/ 41 w 86"/>
              <a:gd name="T29" fmla="*/ 93 h 94"/>
              <a:gd name="T30" fmla="*/ 20 w 86"/>
              <a:gd name="T31" fmla="*/ 84 h 94"/>
              <a:gd name="T32" fmla="*/ 6 w 86"/>
              <a:gd name="T33" fmla="*/ 67 h 94"/>
              <a:gd name="T34" fmla="*/ 3 w 86"/>
              <a:gd name="T35" fmla="*/ 68 h 94"/>
              <a:gd name="T36" fmla="*/ 1 w 86"/>
              <a:gd name="T37" fmla="*/ 64 h 94"/>
              <a:gd name="T38" fmla="*/ 0 w 86"/>
              <a:gd name="T39" fmla="*/ 58 h 94"/>
              <a:gd name="T40" fmla="*/ 0 w 86"/>
              <a:gd name="T41" fmla="*/ 49 h 94"/>
              <a:gd name="T42" fmla="*/ 3 w 86"/>
              <a:gd name="T43" fmla="*/ 48 h 94"/>
              <a:gd name="T44" fmla="*/ 6 w 86"/>
              <a:gd name="T45" fmla="*/ 50 h 94"/>
              <a:gd name="T46" fmla="*/ 9 w 86"/>
              <a:gd name="T47" fmla="*/ 53 h 94"/>
              <a:gd name="T48" fmla="*/ 14 w 86"/>
              <a:gd name="T49" fmla="*/ 57 h 94"/>
              <a:gd name="T50" fmla="*/ 16 w 86"/>
              <a:gd name="T51" fmla="*/ 62 h 94"/>
              <a:gd name="T52" fmla="*/ 12 w 86"/>
              <a:gd name="T53" fmla="*/ 63 h 94"/>
              <a:gd name="T54" fmla="*/ 37 w 86"/>
              <a:gd name="T55" fmla="*/ 78 h 94"/>
              <a:gd name="T56" fmla="*/ 37 w 86"/>
              <a:gd name="T57" fmla="*/ 36 h 94"/>
              <a:gd name="T58" fmla="*/ 27 w 86"/>
              <a:gd name="T59" fmla="*/ 36 h 94"/>
              <a:gd name="T60" fmla="*/ 23 w 86"/>
              <a:gd name="T61" fmla="*/ 38 h 94"/>
              <a:gd name="T62" fmla="*/ 17 w 86"/>
              <a:gd name="T63" fmla="*/ 32 h 94"/>
              <a:gd name="T64" fmla="*/ 23 w 86"/>
              <a:gd name="T65" fmla="*/ 26 h 94"/>
              <a:gd name="T66" fmla="*/ 28 w 86"/>
              <a:gd name="T67" fmla="*/ 28 h 94"/>
              <a:gd name="T68" fmla="*/ 37 w 86"/>
              <a:gd name="T69" fmla="*/ 28 h 94"/>
              <a:gd name="T70" fmla="*/ 37 w 86"/>
              <a:gd name="T71" fmla="*/ 23 h 94"/>
              <a:gd name="T72" fmla="*/ 30 w 86"/>
              <a:gd name="T73" fmla="*/ 12 h 94"/>
              <a:gd name="T74" fmla="*/ 42 w 86"/>
              <a:gd name="T75" fmla="*/ 0 h 94"/>
              <a:gd name="T76" fmla="*/ 55 w 86"/>
              <a:gd name="T77" fmla="*/ 12 h 94"/>
              <a:gd name="T78" fmla="*/ 48 w 86"/>
              <a:gd name="T79" fmla="*/ 23 h 94"/>
              <a:gd name="T80" fmla="*/ 48 w 86"/>
              <a:gd name="T81" fmla="*/ 28 h 94"/>
              <a:gd name="T82" fmla="*/ 57 w 86"/>
              <a:gd name="T83" fmla="*/ 28 h 94"/>
              <a:gd name="T84" fmla="*/ 62 w 86"/>
              <a:gd name="T85" fmla="*/ 26 h 94"/>
              <a:gd name="T86" fmla="*/ 68 w 86"/>
              <a:gd name="T87" fmla="*/ 32 h 94"/>
              <a:gd name="T88" fmla="*/ 62 w 86"/>
              <a:gd name="T89" fmla="*/ 38 h 94"/>
              <a:gd name="T90" fmla="*/ 58 w 86"/>
              <a:gd name="T91" fmla="*/ 36 h 94"/>
              <a:gd name="T92" fmla="*/ 48 w 86"/>
              <a:gd name="T93" fmla="*/ 36 h 94"/>
              <a:gd name="T94" fmla="*/ 48 w 86"/>
              <a:gd name="T95" fmla="*/ 78 h 94"/>
              <a:gd name="T96" fmla="*/ 74 w 86"/>
              <a:gd name="T97" fmla="*/ 63 h 94"/>
              <a:gd name="T98" fmla="*/ 42 w 86"/>
              <a:gd name="T99" fmla="*/ 7 h 94"/>
              <a:gd name="T100" fmla="*/ 38 w 86"/>
              <a:gd name="T101" fmla="*/ 12 h 94"/>
              <a:gd name="T102" fmla="*/ 42 w 86"/>
              <a:gd name="T103" fmla="*/ 17 h 94"/>
              <a:gd name="T104" fmla="*/ 47 w 86"/>
              <a:gd name="T105" fmla="*/ 12 h 94"/>
              <a:gd name="T106" fmla="*/ 42 w 86"/>
              <a:gd name="T107" fmla="*/ 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94">
                <a:moveTo>
                  <a:pt x="74" y="63"/>
                </a:moveTo>
                <a:cubicBezTo>
                  <a:pt x="72" y="63"/>
                  <a:pt x="71" y="63"/>
                  <a:pt x="70" y="62"/>
                </a:cubicBezTo>
                <a:cubicBezTo>
                  <a:pt x="69" y="60"/>
                  <a:pt x="71" y="58"/>
                  <a:pt x="72" y="57"/>
                </a:cubicBezTo>
                <a:cubicBezTo>
                  <a:pt x="73" y="56"/>
                  <a:pt x="75" y="54"/>
                  <a:pt x="76" y="53"/>
                </a:cubicBezTo>
                <a:cubicBezTo>
                  <a:pt x="78" y="52"/>
                  <a:pt x="79" y="51"/>
                  <a:pt x="80" y="50"/>
                </a:cubicBezTo>
                <a:cubicBezTo>
                  <a:pt x="81" y="49"/>
                  <a:pt x="82" y="49"/>
                  <a:pt x="83" y="48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52"/>
                  <a:pt x="86" y="55"/>
                  <a:pt x="85" y="58"/>
                </a:cubicBezTo>
                <a:cubicBezTo>
                  <a:pt x="85" y="60"/>
                  <a:pt x="85" y="62"/>
                  <a:pt x="85" y="64"/>
                </a:cubicBezTo>
                <a:cubicBezTo>
                  <a:pt x="85" y="65"/>
                  <a:pt x="84" y="67"/>
                  <a:pt x="83" y="68"/>
                </a:cubicBezTo>
                <a:cubicBezTo>
                  <a:pt x="82" y="68"/>
                  <a:pt x="81" y="67"/>
                  <a:pt x="80" y="67"/>
                </a:cubicBezTo>
                <a:cubicBezTo>
                  <a:pt x="77" y="74"/>
                  <a:pt x="72" y="79"/>
                  <a:pt x="65" y="84"/>
                </a:cubicBezTo>
                <a:cubicBezTo>
                  <a:pt x="59" y="88"/>
                  <a:pt x="51" y="90"/>
                  <a:pt x="44" y="93"/>
                </a:cubicBezTo>
                <a:cubicBezTo>
                  <a:pt x="43" y="94"/>
                  <a:pt x="43" y="94"/>
                  <a:pt x="43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0"/>
                  <a:pt x="27" y="88"/>
                  <a:pt x="20" y="84"/>
                </a:cubicBezTo>
                <a:cubicBezTo>
                  <a:pt x="14" y="79"/>
                  <a:pt x="9" y="74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1" y="67"/>
                  <a:pt x="1" y="65"/>
                  <a:pt x="1" y="64"/>
                </a:cubicBezTo>
                <a:cubicBezTo>
                  <a:pt x="0" y="62"/>
                  <a:pt x="0" y="60"/>
                  <a:pt x="0" y="58"/>
                </a:cubicBezTo>
                <a:cubicBezTo>
                  <a:pt x="0" y="55"/>
                  <a:pt x="0" y="52"/>
                  <a:pt x="0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9"/>
                  <a:pt x="5" y="49"/>
                  <a:pt x="6" y="50"/>
                </a:cubicBezTo>
                <a:cubicBezTo>
                  <a:pt x="7" y="51"/>
                  <a:pt x="8" y="52"/>
                  <a:pt x="9" y="53"/>
                </a:cubicBezTo>
                <a:cubicBezTo>
                  <a:pt x="11" y="54"/>
                  <a:pt x="12" y="56"/>
                  <a:pt x="14" y="57"/>
                </a:cubicBezTo>
                <a:cubicBezTo>
                  <a:pt x="15" y="58"/>
                  <a:pt x="16" y="60"/>
                  <a:pt x="16" y="62"/>
                </a:cubicBezTo>
                <a:cubicBezTo>
                  <a:pt x="15" y="63"/>
                  <a:pt x="14" y="63"/>
                  <a:pt x="12" y="63"/>
                </a:cubicBezTo>
                <a:cubicBezTo>
                  <a:pt x="17" y="71"/>
                  <a:pt x="28" y="76"/>
                  <a:pt x="37" y="78"/>
                </a:cubicBezTo>
                <a:cubicBezTo>
                  <a:pt x="37" y="36"/>
                  <a:pt x="37" y="36"/>
                  <a:pt x="3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7"/>
                  <a:pt x="25" y="38"/>
                  <a:pt x="23" y="38"/>
                </a:cubicBezTo>
                <a:cubicBezTo>
                  <a:pt x="20" y="38"/>
                  <a:pt x="17" y="35"/>
                  <a:pt x="17" y="32"/>
                </a:cubicBezTo>
                <a:cubicBezTo>
                  <a:pt x="17" y="28"/>
                  <a:pt x="20" y="26"/>
                  <a:pt x="23" y="26"/>
                </a:cubicBezTo>
                <a:cubicBezTo>
                  <a:pt x="25" y="26"/>
                  <a:pt x="27" y="27"/>
                  <a:pt x="2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3"/>
                  <a:pt x="37" y="23"/>
                  <a:pt x="37" y="23"/>
                </a:cubicBezTo>
                <a:cubicBezTo>
                  <a:pt x="33" y="21"/>
                  <a:pt x="30" y="17"/>
                  <a:pt x="30" y="12"/>
                </a:cubicBezTo>
                <a:cubicBezTo>
                  <a:pt x="30" y="5"/>
                  <a:pt x="36" y="0"/>
                  <a:pt x="42" y="0"/>
                </a:cubicBezTo>
                <a:cubicBezTo>
                  <a:pt x="49" y="0"/>
                  <a:pt x="55" y="5"/>
                  <a:pt x="55" y="12"/>
                </a:cubicBezTo>
                <a:cubicBezTo>
                  <a:pt x="55" y="17"/>
                  <a:pt x="52" y="21"/>
                  <a:pt x="48" y="23"/>
                </a:cubicBezTo>
                <a:cubicBezTo>
                  <a:pt x="48" y="28"/>
                  <a:pt x="48" y="28"/>
                  <a:pt x="48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7"/>
                  <a:pt x="60" y="26"/>
                  <a:pt x="62" y="26"/>
                </a:cubicBezTo>
                <a:cubicBezTo>
                  <a:pt x="66" y="26"/>
                  <a:pt x="68" y="28"/>
                  <a:pt x="68" y="32"/>
                </a:cubicBezTo>
                <a:cubicBezTo>
                  <a:pt x="68" y="35"/>
                  <a:pt x="66" y="38"/>
                  <a:pt x="62" y="38"/>
                </a:cubicBezTo>
                <a:cubicBezTo>
                  <a:pt x="60" y="38"/>
                  <a:pt x="59" y="37"/>
                  <a:pt x="5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78"/>
                  <a:pt x="48" y="78"/>
                  <a:pt x="48" y="78"/>
                </a:cubicBezTo>
                <a:cubicBezTo>
                  <a:pt x="57" y="76"/>
                  <a:pt x="69" y="72"/>
                  <a:pt x="74" y="63"/>
                </a:cubicBezTo>
                <a:close/>
                <a:moveTo>
                  <a:pt x="42" y="7"/>
                </a:moveTo>
                <a:cubicBezTo>
                  <a:pt x="40" y="7"/>
                  <a:pt x="38" y="9"/>
                  <a:pt x="38" y="12"/>
                </a:cubicBezTo>
                <a:cubicBezTo>
                  <a:pt x="38" y="15"/>
                  <a:pt x="40" y="17"/>
                  <a:pt x="42" y="17"/>
                </a:cubicBezTo>
                <a:cubicBezTo>
                  <a:pt x="45" y="17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7095994" y="2676311"/>
            <a:ext cx="560000" cy="576000"/>
            <a:chOff x="7240588" y="6770687"/>
            <a:chExt cx="388938" cy="400050"/>
          </a:xfrm>
          <a:solidFill>
            <a:srgbClr val="F6F6F6"/>
          </a:solidFill>
        </p:grpSpPr>
        <p:sp>
          <p:nvSpPr>
            <p:cNvPr id="14" name="Freeform 405"/>
            <p:cNvSpPr/>
            <p:nvPr/>
          </p:nvSpPr>
          <p:spPr bwMode="auto">
            <a:xfrm>
              <a:off x="7339013" y="6770687"/>
              <a:ext cx="127000" cy="125413"/>
            </a:xfrm>
            <a:custGeom>
              <a:avLst/>
              <a:gdLst>
                <a:gd name="T0" fmla="*/ 45 w 91"/>
                <a:gd name="T1" fmla="*/ 91 h 91"/>
                <a:gd name="T2" fmla="*/ 56 w 91"/>
                <a:gd name="T3" fmla="*/ 90 h 91"/>
                <a:gd name="T4" fmla="*/ 41 w 91"/>
                <a:gd name="T5" fmla="*/ 77 h 91"/>
                <a:gd name="T6" fmla="*/ 31 w 91"/>
                <a:gd name="T7" fmla="*/ 60 h 91"/>
                <a:gd name="T8" fmla="*/ 37 w 91"/>
                <a:gd name="T9" fmla="*/ 40 h 91"/>
                <a:gd name="T10" fmla="*/ 58 w 91"/>
                <a:gd name="T11" fmla="*/ 31 h 91"/>
                <a:gd name="T12" fmla="*/ 74 w 91"/>
                <a:gd name="T13" fmla="*/ 37 h 91"/>
                <a:gd name="T14" fmla="*/ 91 w 91"/>
                <a:gd name="T15" fmla="*/ 50 h 91"/>
                <a:gd name="T16" fmla="*/ 91 w 91"/>
                <a:gd name="T17" fmla="*/ 46 h 91"/>
                <a:gd name="T18" fmla="*/ 45 w 91"/>
                <a:gd name="T19" fmla="*/ 0 h 91"/>
                <a:gd name="T20" fmla="*/ 0 w 91"/>
                <a:gd name="T21" fmla="*/ 46 h 91"/>
                <a:gd name="T22" fmla="*/ 45 w 91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7"/>
            <p:cNvSpPr/>
            <p:nvPr/>
          </p:nvSpPr>
          <p:spPr bwMode="auto">
            <a:xfrm>
              <a:off x="7402513" y="6834187"/>
              <a:ext cx="227013" cy="198438"/>
            </a:xfrm>
            <a:custGeom>
              <a:avLst/>
              <a:gdLst>
                <a:gd name="T0" fmla="*/ 104 w 163"/>
                <a:gd name="T1" fmla="*/ 26 h 143"/>
                <a:gd name="T2" fmla="*/ 79 w 163"/>
                <a:gd name="T3" fmla="*/ 31 h 143"/>
                <a:gd name="T4" fmla="*/ 66 w 163"/>
                <a:gd name="T5" fmla="*/ 40 h 143"/>
                <a:gd name="T6" fmla="*/ 20 w 163"/>
                <a:gd name="T7" fmla="*/ 2 h 143"/>
                <a:gd name="T8" fmla="*/ 13 w 163"/>
                <a:gd name="T9" fmla="*/ 0 h 143"/>
                <a:gd name="T10" fmla="*/ 4 w 163"/>
                <a:gd name="T11" fmla="*/ 4 h 143"/>
                <a:gd name="T12" fmla="*/ 5 w 163"/>
                <a:gd name="T13" fmla="*/ 20 h 143"/>
                <a:gd name="T14" fmla="*/ 52 w 163"/>
                <a:gd name="T15" fmla="*/ 58 h 143"/>
                <a:gd name="T16" fmla="*/ 46 w 163"/>
                <a:gd name="T17" fmla="*/ 73 h 143"/>
                <a:gd name="T18" fmla="*/ 45 w 163"/>
                <a:gd name="T19" fmla="*/ 81 h 143"/>
                <a:gd name="T20" fmla="*/ 73 w 163"/>
                <a:gd name="T21" fmla="*/ 66 h 143"/>
                <a:gd name="T22" fmla="*/ 89 w 163"/>
                <a:gd name="T23" fmla="*/ 62 h 143"/>
                <a:gd name="T24" fmla="*/ 119 w 163"/>
                <a:gd name="T25" fmla="*/ 79 h 143"/>
                <a:gd name="T26" fmla="*/ 106 w 163"/>
                <a:gd name="T27" fmla="*/ 125 h 143"/>
                <a:gd name="T28" fmla="*/ 82 w 163"/>
                <a:gd name="T29" fmla="*/ 139 h 143"/>
                <a:gd name="T30" fmla="*/ 104 w 163"/>
                <a:gd name="T31" fmla="*/ 143 h 143"/>
                <a:gd name="T32" fmla="*/ 163 w 163"/>
                <a:gd name="T33" fmla="*/ 84 h 143"/>
                <a:gd name="T34" fmla="*/ 104 w 163"/>
                <a:gd name="T35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08"/>
            <p:cNvSpPr/>
            <p:nvPr/>
          </p:nvSpPr>
          <p:spPr bwMode="auto">
            <a:xfrm>
              <a:off x="7240588" y="6940549"/>
              <a:ext cx="315913" cy="230188"/>
            </a:xfrm>
            <a:custGeom>
              <a:avLst/>
              <a:gdLst>
                <a:gd name="T0" fmla="*/ 152 w 227"/>
                <a:gd name="T1" fmla="*/ 69 h 165"/>
                <a:gd name="T2" fmla="*/ 215 w 227"/>
                <a:gd name="T3" fmla="*/ 35 h 165"/>
                <a:gd name="T4" fmla="*/ 222 w 227"/>
                <a:gd name="T5" fmla="*/ 9 h 165"/>
                <a:gd name="T6" fmla="*/ 205 w 227"/>
                <a:gd name="T7" fmla="*/ 0 h 165"/>
                <a:gd name="T8" fmla="*/ 196 w 227"/>
                <a:gd name="T9" fmla="*/ 2 h 165"/>
                <a:gd name="T10" fmla="*/ 135 w 227"/>
                <a:gd name="T11" fmla="*/ 36 h 165"/>
                <a:gd name="T12" fmla="*/ 123 w 227"/>
                <a:gd name="T13" fmla="*/ 26 h 165"/>
                <a:gd name="T14" fmla="*/ 77 w 227"/>
                <a:gd name="T15" fmla="*/ 11 h 165"/>
                <a:gd name="T16" fmla="*/ 0 w 227"/>
                <a:gd name="T17" fmla="*/ 88 h 165"/>
                <a:gd name="T18" fmla="*/ 77 w 227"/>
                <a:gd name="T19" fmla="*/ 165 h 165"/>
                <a:gd name="T20" fmla="*/ 155 w 227"/>
                <a:gd name="T21" fmla="*/ 88 h 165"/>
                <a:gd name="T22" fmla="*/ 154 w 227"/>
                <a:gd name="T23" fmla="*/ 85 h 165"/>
                <a:gd name="T24" fmla="*/ 152 w 227"/>
                <a:gd name="T25" fmla="*/ 6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社交应用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9" y="726825"/>
            <a:ext cx="287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 applications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09338" y="1865997"/>
            <a:ext cx="11082229" cy="3720416"/>
            <a:chOff x="709338" y="1865997"/>
            <a:chExt cx="11082229" cy="3720416"/>
          </a:xfrm>
        </p:grpSpPr>
        <p:grpSp>
          <p:nvGrpSpPr>
            <p:cNvPr id="7" name="íşḻïde"/>
            <p:cNvGrpSpPr/>
            <p:nvPr/>
          </p:nvGrpSpPr>
          <p:grpSpPr>
            <a:xfrm>
              <a:off x="737027" y="2361175"/>
              <a:ext cx="3338198" cy="2044618"/>
              <a:chOff x="803822" y="1016361"/>
              <a:chExt cx="7536357" cy="2044618"/>
            </a:xfrm>
          </p:grpSpPr>
          <p:cxnSp>
            <p:nvCxnSpPr>
              <p:cNvPr id="46" name="Straight Connector 2"/>
              <p:cNvCxnSpPr/>
              <p:nvPr/>
            </p:nvCxnSpPr>
            <p:spPr>
              <a:xfrm>
                <a:off x="803822" y="101636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3"/>
              <p:cNvCxnSpPr/>
              <p:nvPr/>
            </p:nvCxnSpPr>
            <p:spPr>
              <a:xfrm>
                <a:off x="803822" y="135713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"/>
              <p:cNvCxnSpPr/>
              <p:nvPr/>
            </p:nvCxnSpPr>
            <p:spPr>
              <a:xfrm>
                <a:off x="803822" y="169790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5"/>
              <p:cNvCxnSpPr/>
              <p:nvPr/>
            </p:nvCxnSpPr>
            <p:spPr>
              <a:xfrm>
                <a:off x="803822" y="203867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6"/>
              <p:cNvCxnSpPr/>
              <p:nvPr/>
            </p:nvCxnSpPr>
            <p:spPr>
              <a:xfrm>
                <a:off x="803822" y="237944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7"/>
              <p:cNvCxnSpPr/>
              <p:nvPr/>
            </p:nvCxnSpPr>
            <p:spPr>
              <a:xfrm>
                <a:off x="803822" y="2720211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8"/>
              <p:cNvCxnSpPr/>
              <p:nvPr/>
            </p:nvCxnSpPr>
            <p:spPr>
              <a:xfrm>
                <a:off x="803822" y="3060979"/>
                <a:ext cx="753635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îSľiḓé"/>
            <p:cNvSpPr/>
            <p:nvPr/>
          </p:nvSpPr>
          <p:spPr bwMode="auto">
            <a:xfrm>
              <a:off x="709338" y="3468997"/>
              <a:ext cx="1604455" cy="1980206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rgbClr val="016B91"/>
                </a:gs>
                <a:gs pos="48000">
                  <a:srgbClr val="01B0F1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ṣḷïḍé"/>
            <p:cNvSpPr/>
            <p:nvPr/>
          </p:nvSpPr>
          <p:spPr bwMode="auto">
            <a:xfrm>
              <a:off x="1609206" y="2931723"/>
              <a:ext cx="1883253" cy="2517480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chemeClr val="bg2">
                    <a:lumMod val="10000"/>
                  </a:schemeClr>
                </a:gs>
                <a:gs pos="49000">
                  <a:schemeClr val="bg2">
                    <a:lumMod val="5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ṣḷîde"/>
            <p:cNvSpPr/>
            <p:nvPr/>
          </p:nvSpPr>
          <p:spPr bwMode="auto">
            <a:xfrm>
              <a:off x="2660817" y="3468997"/>
              <a:ext cx="1543953" cy="1980206"/>
            </a:xfrm>
            <a:custGeom>
              <a:avLst/>
              <a:gdLst/>
              <a:ahLst/>
              <a:cxnLst>
                <a:cxn ang="0">
                  <a:pos x="844" y="515"/>
                </a:cxn>
                <a:cxn ang="0">
                  <a:pos x="907" y="668"/>
                </a:cxn>
                <a:cxn ang="0">
                  <a:pos x="1047" y="726"/>
                </a:cxn>
                <a:cxn ang="0">
                  <a:pos x="0" y="726"/>
                </a:cxn>
                <a:cxn ang="0">
                  <a:pos x="138" y="661"/>
                </a:cxn>
                <a:cxn ang="0">
                  <a:pos x="178" y="594"/>
                </a:cxn>
                <a:cxn ang="0">
                  <a:pos x="204" y="473"/>
                </a:cxn>
                <a:cxn ang="0">
                  <a:pos x="207" y="435"/>
                </a:cxn>
                <a:cxn ang="0">
                  <a:pos x="296" y="155"/>
                </a:cxn>
                <a:cxn ang="0">
                  <a:pos x="523" y="0"/>
                </a:cxn>
                <a:cxn ang="0">
                  <a:pos x="750" y="155"/>
                </a:cxn>
                <a:cxn ang="0">
                  <a:pos x="843" y="480"/>
                </a:cxn>
                <a:cxn ang="0">
                  <a:pos x="844" y="515"/>
                </a:cxn>
              </a:cxnLst>
              <a:rect l="0" t="0" r="r" b="b"/>
              <a:pathLst>
                <a:path w="1047" h="726">
                  <a:moveTo>
                    <a:pt x="844" y="515"/>
                  </a:moveTo>
                  <a:cubicBezTo>
                    <a:pt x="846" y="582"/>
                    <a:pt x="867" y="633"/>
                    <a:pt x="907" y="668"/>
                  </a:cubicBezTo>
                  <a:cubicBezTo>
                    <a:pt x="947" y="702"/>
                    <a:pt x="994" y="722"/>
                    <a:pt x="1047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53" y="722"/>
                    <a:pt x="99" y="700"/>
                    <a:pt x="138" y="661"/>
                  </a:cubicBezTo>
                  <a:cubicBezTo>
                    <a:pt x="152" y="647"/>
                    <a:pt x="166" y="624"/>
                    <a:pt x="178" y="594"/>
                  </a:cubicBezTo>
                  <a:cubicBezTo>
                    <a:pt x="191" y="563"/>
                    <a:pt x="199" y="523"/>
                    <a:pt x="204" y="473"/>
                  </a:cubicBezTo>
                  <a:cubicBezTo>
                    <a:pt x="205" y="460"/>
                    <a:pt x="206" y="448"/>
                    <a:pt x="207" y="435"/>
                  </a:cubicBezTo>
                  <a:cubicBezTo>
                    <a:pt x="218" y="329"/>
                    <a:pt x="248" y="235"/>
                    <a:pt x="296" y="155"/>
                  </a:cubicBezTo>
                  <a:cubicBezTo>
                    <a:pt x="359" y="52"/>
                    <a:pt x="435" y="0"/>
                    <a:pt x="523" y="0"/>
                  </a:cubicBezTo>
                  <a:cubicBezTo>
                    <a:pt x="612" y="0"/>
                    <a:pt x="688" y="52"/>
                    <a:pt x="750" y="155"/>
                  </a:cubicBezTo>
                  <a:cubicBezTo>
                    <a:pt x="806" y="246"/>
                    <a:pt x="837" y="355"/>
                    <a:pt x="843" y="480"/>
                  </a:cubicBezTo>
                  <a:cubicBezTo>
                    <a:pt x="844" y="492"/>
                    <a:pt x="844" y="503"/>
                    <a:pt x="844" y="515"/>
                  </a:cubicBezTo>
                  <a:close/>
                </a:path>
              </a:pathLst>
            </a:custGeom>
            <a:gradFill>
              <a:gsLst>
                <a:gs pos="50000">
                  <a:srgbClr val="016B91"/>
                </a:gs>
                <a:gs pos="49000">
                  <a:srgbClr val="01B0F1"/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í$ḷïḍè"/>
            <p:cNvGrpSpPr/>
            <p:nvPr/>
          </p:nvGrpSpPr>
          <p:grpSpPr>
            <a:xfrm>
              <a:off x="1132633" y="2542784"/>
              <a:ext cx="740502" cy="740498"/>
              <a:chOff x="846989" y="1401020"/>
              <a:chExt cx="877416" cy="877416"/>
            </a:xfrm>
            <a:effectLst/>
          </p:grpSpPr>
          <p:sp>
            <p:nvSpPr>
              <p:cNvPr id="44" name="išļiḓê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01B0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iṡlîdè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90%</a:t>
                </a:r>
                <a:endParaRPr lang="en-US" sz="1600" b="1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slíḋé"/>
            <p:cNvGrpSpPr/>
            <p:nvPr/>
          </p:nvGrpSpPr>
          <p:grpSpPr>
            <a:xfrm>
              <a:off x="2151099" y="1963792"/>
              <a:ext cx="740502" cy="740498"/>
              <a:chOff x="846989" y="1401020"/>
              <a:chExt cx="877416" cy="877416"/>
            </a:xfrm>
            <a:effectLst/>
          </p:grpSpPr>
          <p:sp>
            <p:nvSpPr>
              <p:cNvPr id="42" name="išļíḓê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î$ļidé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  <a:endParaRPr lang="en-US" sz="1600" b="1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ïṣḻíḍe"/>
            <p:cNvGrpSpPr/>
            <p:nvPr/>
          </p:nvGrpSpPr>
          <p:grpSpPr>
            <a:xfrm>
              <a:off x="3072652" y="2538495"/>
              <a:ext cx="740502" cy="740498"/>
              <a:chOff x="846989" y="1401020"/>
              <a:chExt cx="877416" cy="877416"/>
            </a:xfrm>
            <a:effectLst/>
          </p:grpSpPr>
          <p:sp>
            <p:nvSpPr>
              <p:cNvPr id="40" name="iṥ1íḍé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01B0F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îṣļïḑè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70%</a:t>
                </a:r>
                <a:endParaRPr lang="en-US" sz="1600" b="1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7" name="Straight Connector 29"/>
            <p:cNvCxnSpPr/>
            <p:nvPr/>
          </p:nvCxnSpPr>
          <p:spPr>
            <a:xfrm>
              <a:off x="7875083" y="2105424"/>
              <a:ext cx="0" cy="33122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0"/>
            <p:cNvCxnSpPr/>
            <p:nvPr/>
          </p:nvCxnSpPr>
          <p:spPr>
            <a:xfrm>
              <a:off x="4574691" y="2105424"/>
              <a:ext cx="0" cy="33122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Sḷïďè"/>
            <p:cNvSpPr txBox="1"/>
            <p:nvPr/>
          </p:nvSpPr>
          <p:spPr>
            <a:xfrm>
              <a:off x="6031731" y="5033924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 b="1">
                  <a:solidFill>
                    <a:schemeClr val="bg2">
                      <a:lumMod val="25000"/>
                    </a:schemeClr>
                  </a:solidFill>
                </a:rPr>
                <a:t>75%</a:t>
              </a:r>
              <a:endParaRPr lang="en-US" sz="16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20" name="islíḓê"/>
            <p:cNvGrpSpPr>
              <a:grpSpLocks noChangeAspect="1"/>
            </p:cNvGrpSpPr>
            <p:nvPr/>
          </p:nvGrpSpPr>
          <p:grpSpPr>
            <a:xfrm>
              <a:off x="5649237" y="3652365"/>
              <a:ext cx="1175358" cy="1175352"/>
              <a:chOff x="4046972" y="1821242"/>
              <a:chExt cx="751216" cy="751214"/>
            </a:xfrm>
          </p:grpSpPr>
          <p:sp>
            <p:nvSpPr>
              <p:cNvPr id="36" name="ïṣ1ídè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rgbClr val="01B0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7" name="îṥḻiḓé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8" name="î$líḓe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î$1iḓè"/>
                <p:cNvSpPr/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1" name="íşḻïḍè"/>
            <p:cNvGrpSpPr>
              <a:grpSpLocks noChangeAspect="1"/>
            </p:cNvGrpSpPr>
            <p:nvPr/>
          </p:nvGrpSpPr>
          <p:grpSpPr>
            <a:xfrm>
              <a:off x="5649237" y="2323506"/>
              <a:ext cx="1175358" cy="1175352"/>
              <a:chOff x="5397701" y="1821242"/>
              <a:chExt cx="751216" cy="751214"/>
            </a:xfrm>
          </p:grpSpPr>
          <p:sp>
            <p:nvSpPr>
              <p:cNvPr id="32" name="işḷîḑê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3" name="íṥľíḋê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4" name="ïšļïḍé"/>
                <p:cNvSpPr/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îŝḷïḑè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2" name="išļiḑé"/>
            <p:cNvSpPr txBox="1"/>
            <p:nvPr/>
          </p:nvSpPr>
          <p:spPr>
            <a:xfrm>
              <a:off x="6031731" y="1865997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bg2">
                      <a:lumMod val="25000"/>
                    </a:schemeClr>
                  </a:solidFill>
                </a:rPr>
                <a:t>95%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420215" y="2173971"/>
              <a:ext cx="3371352" cy="1006848"/>
              <a:chOff x="8420215" y="2173971"/>
              <a:chExt cx="3371352" cy="1006848"/>
            </a:xfrm>
          </p:grpSpPr>
          <p:sp>
            <p:nvSpPr>
              <p:cNvPr id="14" name="îṣlídè"/>
              <p:cNvSpPr/>
              <p:nvPr/>
            </p:nvSpPr>
            <p:spPr bwMode="auto">
              <a:xfrm>
                <a:off x="8420215" y="2369321"/>
                <a:ext cx="661317" cy="661317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1B0F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9184893" y="2173971"/>
                <a:ext cx="20611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9184893" y="2534488"/>
                <a:ext cx="26066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8989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1200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8420215" y="3376768"/>
              <a:ext cx="3371352" cy="1006848"/>
              <a:chOff x="8420215" y="3376768"/>
              <a:chExt cx="3371352" cy="1006848"/>
            </a:xfrm>
          </p:grpSpPr>
          <p:sp>
            <p:nvSpPr>
              <p:cNvPr id="15" name="íṣļíďè"/>
              <p:cNvSpPr/>
              <p:nvPr/>
            </p:nvSpPr>
            <p:spPr bwMode="auto">
              <a:xfrm>
                <a:off x="8420215" y="3536395"/>
                <a:ext cx="661317" cy="661317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9184893" y="3376768"/>
                <a:ext cx="20611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9184893" y="3737285"/>
                <a:ext cx="26066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8989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1200" dirty="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20215" y="4579565"/>
              <a:ext cx="3371352" cy="1006848"/>
              <a:chOff x="8420215" y="4579565"/>
              <a:chExt cx="3371352" cy="1006848"/>
            </a:xfrm>
          </p:grpSpPr>
          <p:sp>
            <p:nvSpPr>
              <p:cNvPr id="16" name="ïṡḻîďê"/>
              <p:cNvSpPr/>
              <p:nvPr/>
            </p:nvSpPr>
            <p:spPr bwMode="auto">
              <a:xfrm>
                <a:off x="8420215" y="4679620"/>
                <a:ext cx="661317" cy="661317"/>
              </a:xfrm>
              <a:custGeom>
                <a:avLst/>
                <a:gdLst/>
                <a:ahLst/>
                <a:cxnLst>
                  <a:cxn ang="0">
                    <a:pos x="55" y="44"/>
                  </a:cxn>
                  <a:cxn ang="0">
                    <a:pos x="44" y="55"/>
                  </a:cxn>
                  <a:cxn ang="0">
                    <a:pos x="10" y="55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4"/>
                  </a:cxn>
                  <a:cxn ang="0">
                    <a:pos x="46" y="20"/>
                  </a:cxn>
                  <a:cxn ang="0">
                    <a:pos x="46" y="17"/>
                  </a:cxn>
                  <a:cxn ang="0">
                    <a:pos x="42" y="13"/>
                  </a:cxn>
                  <a:cxn ang="0">
                    <a:pos x="39" y="13"/>
                  </a:cxn>
                  <a:cxn ang="0">
                    <a:pos x="23" y="3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46" y="20"/>
                  </a:cxn>
                </a:cxnLst>
                <a:rect l="0" t="0" r="r" b="b"/>
                <a:pathLst>
                  <a:path w="55" h="55">
                    <a:moveTo>
                      <a:pt x="55" y="44"/>
                    </a:moveTo>
                    <a:cubicBezTo>
                      <a:pt x="55" y="50"/>
                      <a:pt x="50" y="55"/>
                      <a:pt x="44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lnTo>
                      <a:pt x="55" y="44"/>
                    </a:lnTo>
                    <a:close/>
                    <a:moveTo>
                      <a:pt x="46" y="20"/>
                    </a:moveTo>
                    <a:cubicBezTo>
                      <a:pt x="47" y="19"/>
                      <a:pt x="47" y="17"/>
                      <a:pt x="46" y="1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0" y="12"/>
                      <a:pt x="39" y="1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3" y="21"/>
                      <a:pt x="12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7" y="28"/>
                      <a:pt x="8" y="29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2" y="43"/>
                      <a:pt x="23" y="43"/>
                      <a:pt x="24" y="42"/>
                    </a:cubicBezTo>
                    <a:lnTo>
                      <a:pt x="46" y="20"/>
                    </a:lnTo>
                    <a:close/>
                  </a:path>
                </a:pathLst>
              </a:custGeom>
              <a:solidFill>
                <a:srgbClr val="01B0F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9184893" y="4579565"/>
                <a:ext cx="20611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添加文本标题</a:t>
                </a:r>
                <a:endPara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9184893" y="4940082"/>
                <a:ext cx="26066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89898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</a:t>
                </a:r>
                <a:endParaRPr lang="zh-CN" altLang="en-US" sz="12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100000" fill="hold" nodeType="withEffect" p14:presetBounceEnd="2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96797 2.96296E-6 L 3.54167E-6 2.96296E-6 " pathEditMode="relative" rAng="0" ptsTypes="AA" p14:bounceEnd="23000">
                                          <p:cBhvr>
                                            <p:cTn id="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20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96797 2.96296E-6 L 3.54167E-6 2.96296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20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324350"/>
            <a:ext cx="12192000" cy="2533650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70892" y="1213009"/>
            <a:ext cx="9050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13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7441" y="3429000"/>
            <a:ext cx="3517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WATCHING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6169" y="5644991"/>
            <a:ext cx="7739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your content is typed here, or by copying your text, select Paste in this box and choose to leave only the text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人员, 户外, 服装&#10;&#10;已生成高可信度的说明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0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4282" y="1028983"/>
            <a:ext cx="8723435" cy="512188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46757" y="1553365"/>
            <a:ext cx="1154935" cy="1154935"/>
            <a:chOff x="5546757" y="1553365"/>
            <a:chExt cx="1154935" cy="1154935"/>
          </a:xfrm>
        </p:grpSpPr>
        <p:sp>
          <p:nvSpPr>
            <p:cNvPr id="5" name="矩形: 圆角 4"/>
            <p:cNvSpPr/>
            <p:nvPr/>
          </p:nvSpPr>
          <p:spPr>
            <a:xfrm>
              <a:off x="5546757" y="1553365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5823962" y="1770832"/>
              <a:ext cx="600525" cy="720000"/>
              <a:chOff x="-153513" y="5997881"/>
              <a:chExt cx="303213" cy="363538"/>
            </a:xfrm>
            <a:solidFill>
              <a:srgbClr val="01B0F1"/>
            </a:solidFill>
          </p:grpSpPr>
          <p:sp>
            <p:nvSpPr>
              <p:cNvPr id="7" name="Freeform 381"/>
              <p:cNvSpPr>
                <a:spLocks noEditPoints="1"/>
              </p:cNvSpPr>
              <p:nvPr/>
            </p:nvSpPr>
            <p:spPr bwMode="auto">
              <a:xfrm>
                <a:off x="-153513" y="5997881"/>
                <a:ext cx="303213" cy="363538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Freeform 382"/>
              <p:cNvSpPr/>
              <p:nvPr/>
            </p:nvSpPr>
            <p:spPr bwMode="auto">
              <a:xfrm>
                <a:off x="-85726" y="6108701"/>
                <a:ext cx="200025" cy="103188"/>
              </a:xfrm>
              <a:custGeom>
                <a:avLst/>
                <a:gdLst>
                  <a:gd name="T0" fmla="*/ 6 w 126"/>
                  <a:gd name="T1" fmla="*/ 65 h 65"/>
                  <a:gd name="T2" fmla="*/ 50 w 126"/>
                  <a:gd name="T3" fmla="*/ 36 h 65"/>
                  <a:gd name="T4" fmla="*/ 60 w 126"/>
                  <a:gd name="T5" fmla="*/ 52 h 65"/>
                  <a:gd name="T6" fmla="*/ 106 w 126"/>
                  <a:gd name="T7" fmla="*/ 21 h 65"/>
                  <a:gd name="T8" fmla="*/ 113 w 126"/>
                  <a:gd name="T9" fmla="*/ 30 h 65"/>
                  <a:gd name="T10" fmla="*/ 126 w 126"/>
                  <a:gd name="T11" fmla="*/ 0 h 65"/>
                  <a:gd name="T12" fmla="*/ 93 w 126"/>
                  <a:gd name="T13" fmla="*/ 1 h 65"/>
                  <a:gd name="T14" fmla="*/ 100 w 126"/>
                  <a:gd name="T15" fmla="*/ 11 h 65"/>
                  <a:gd name="T16" fmla="*/ 63 w 126"/>
                  <a:gd name="T17" fmla="*/ 35 h 65"/>
                  <a:gd name="T18" fmla="*/ 53 w 126"/>
                  <a:gd name="T19" fmla="*/ 19 h 65"/>
                  <a:gd name="T20" fmla="*/ 0 w 126"/>
                  <a:gd name="T21" fmla="*/ 55 h 65"/>
                  <a:gd name="T22" fmla="*/ 6 w 126"/>
                  <a:gd name="T23" fmla="*/ 65 h 65"/>
                  <a:gd name="T24" fmla="*/ 6 w 126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65">
                    <a:moveTo>
                      <a:pt x="6" y="65"/>
                    </a:moveTo>
                    <a:lnTo>
                      <a:pt x="50" y="36"/>
                    </a:lnTo>
                    <a:lnTo>
                      <a:pt x="60" y="52"/>
                    </a:lnTo>
                    <a:lnTo>
                      <a:pt x="106" y="21"/>
                    </a:lnTo>
                    <a:lnTo>
                      <a:pt x="113" y="30"/>
                    </a:lnTo>
                    <a:lnTo>
                      <a:pt x="126" y="0"/>
                    </a:lnTo>
                    <a:lnTo>
                      <a:pt x="93" y="1"/>
                    </a:lnTo>
                    <a:lnTo>
                      <a:pt x="100" y="11"/>
                    </a:lnTo>
                    <a:lnTo>
                      <a:pt x="63" y="35"/>
                    </a:lnTo>
                    <a:lnTo>
                      <a:pt x="53" y="19"/>
                    </a:lnTo>
                    <a:lnTo>
                      <a:pt x="0" y="55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4750843" y="3680865"/>
            <a:ext cx="281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7761" y="4467000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6564" y="3005151"/>
            <a:ext cx="2198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" y="5501448"/>
            <a:ext cx="12192001" cy="1356552"/>
            <a:chOff x="584655" y="1618796"/>
            <a:chExt cx="11088000" cy="1233714"/>
          </a:xfrm>
        </p:grpSpPr>
        <p:sp>
          <p:nvSpPr>
            <p:cNvPr id="7" name="矩形 6"/>
            <p:cNvSpPr/>
            <p:nvPr/>
          </p:nvSpPr>
          <p:spPr>
            <a:xfrm>
              <a:off x="584655" y="1618796"/>
              <a:ext cx="2772000" cy="1233714"/>
            </a:xfrm>
            <a:prstGeom prst="rect">
              <a:avLst/>
            </a:prstGeom>
            <a:blipFill dpi="0" rotWithShape="1">
              <a:blip r:embed="rId1" cstate="email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356655" y="1618796"/>
              <a:ext cx="2772000" cy="1233714"/>
            </a:xfrm>
            <a:prstGeom prst="rect">
              <a:avLst/>
            </a:prstGeom>
            <a:blipFill dpi="0" rotWithShape="1">
              <a:blip r:embed="rId2" cstate="email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128655" y="1618796"/>
              <a:ext cx="2772000" cy="1233714"/>
            </a:xfrm>
            <a:prstGeom prst="rect">
              <a:avLst/>
            </a:prstGeom>
            <a:blipFill dpi="0" rotWithShape="1">
              <a:blip r:embed="rId3" cstate="email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900655" y="1618796"/>
              <a:ext cx="2772000" cy="1233714"/>
            </a:xfrm>
            <a:prstGeom prst="rect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5501448"/>
            <a:ext cx="12192000" cy="1356552"/>
          </a:xfrm>
          <a:prstGeom prst="rect">
            <a:avLst/>
          </a:prstGeom>
          <a:solidFill>
            <a:srgbClr val="01B0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94503" y="156191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4503" y="1928620"/>
            <a:ext cx="1020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/>
          </a:p>
        </p:txBody>
      </p:sp>
      <p:sp>
        <p:nvSpPr>
          <p:cNvPr id="15" name="矩形 14"/>
          <p:cNvSpPr/>
          <p:nvPr/>
        </p:nvSpPr>
        <p:spPr>
          <a:xfrm>
            <a:off x="994503" y="273912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单击添加文本标题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4503" y="3105834"/>
            <a:ext cx="1020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</a:r>
            <a:endParaRPr lang="zh-CN" altLang="en-US" sz="1200" dirty="0"/>
          </a:p>
        </p:txBody>
      </p:sp>
      <p:grpSp>
        <p:nvGrpSpPr>
          <p:cNvPr id="2" name="组合 1"/>
          <p:cNvGrpSpPr/>
          <p:nvPr/>
        </p:nvGrpSpPr>
        <p:grpSpPr>
          <a:xfrm>
            <a:off x="1208825" y="4264321"/>
            <a:ext cx="1735588" cy="1735590"/>
            <a:chOff x="1208825" y="4264321"/>
            <a:chExt cx="1735588" cy="1735590"/>
          </a:xfrm>
        </p:grpSpPr>
        <p:sp>
          <p:nvSpPr>
            <p:cNvPr id="19" name="椭圆 18"/>
            <p:cNvSpPr/>
            <p:nvPr/>
          </p:nvSpPr>
          <p:spPr>
            <a:xfrm>
              <a:off x="1208825" y="4264321"/>
              <a:ext cx="1735588" cy="1735590"/>
            </a:xfrm>
            <a:prstGeom prst="ellipse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51701" y="492675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02719" y="4264321"/>
            <a:ext cx="1735588" cy="1735590"/>
            <a:chOff x="3902719" y="4264321"/>
            <a:chExt cx="1735588" cy="1735590"/>
          </a:xfrm>
        </p:grpSpPr>
        <p:sp>
          <p:nvSpPr>
            <p:cNvPr id="22" name="椭圆 21"/>
            <p:cNvSpPr/>
            <p:nvPr/>
          </p:nvSpPr>
          <p:spPr>
            <a:xfrm>
              <a:off x="3902719" y="4264321"/>
              <a:ext cx="1735588" cy="173559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062627" y="492675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96613" y="4264321"/>
            <a:ext cx="1735588" cy="1735590"/>
            <a:chOff x="6596613" y="4264321"/>
            <a:chExt cx="1735588" cy="1735590"/>
          </a:xfrm>
        </p:grpSpPr>
        <p:sp>
          <p:nvSpPr>
            <p:cNvPr id="21" name="椭圆 20"/>
            <p:cNvSpPr/>
            <p:nvPr/>
          </p:nvSpPr>
          <p:spPr>
            <a:xfrm>
              <a:off x="6596613" y="4264321"/>
              <a:ext cx="1735588" cy="1735590"/>
            </a:xfrm>
            <a:prstGeom prst="ellipse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761573" y="492675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90507" y="4264321"/>
            <a:ext cx="1735588" cy="1735590"/>
            <a:chOff x="9290507" y="4264321"/>
            <a:chExt cx="1735588" cy="1735590"/>
          </a:xfrm>
        </p:grpSpPr>
        <p:sp>
          <p:nvSpPr>
            <p:cNvPr id="20" name="椭圆 19"/>
            <p:cNvSpPr/>
            <p:nvPr/>
          </p:nvSpPr>
          <p:spPr>
            <a:xfrm>
              <a:off x="9290507" y="4264321"/>
              <a:ext cx="1735588" cy="173559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450415" y="492675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42411" y="2228850"/>
            <a:ext cx="4710689" cy="704850"/>
            <a:chOff x="1042411" y="2228850"/>
            <a:chExt cx="4710689" cy="704850"/>
          </a:xfrm>
        </p:grpSpPr>
        <p:sp>
          <p:nvSpPr>
            <p:cNvPr id="10" name="任意多边形: 形状 9"/>
            <p:cNvSpPr/>
            <p:nvPr/>
          </p:nvSpPr>
          <p:spPr>
            <a:xfrm>
              <a:off x="1042411" y="2228850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98556" y="2427386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68357" y="2427386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38900" y="2228850"/>
            <a:ext cx="4710689" cy="704850"/>
            <a:chOff x="6438900" y="2228850"/>
            <a:chExt cx="4710689" cy="704850"/>
          </a:xfrm>
        </p:grpSpPr>
        <p:sp>
          <p:nvSpPr>
            <p:cNvPr id="11" name="任意多边形: 形状 10"/>
            <p:cNvSpPr/>
            <p:nvPr/>
          </p:nvSpPr>
          <p:spPr>
            <a:xfrm>
              <a:off x="6438900" y="2228850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495068" y="2427386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96270" y="2427386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42411" y="3400425"/>
            <a:ext cx="4710689" cy="704850"/>
            <a:chOff x="1042411" y="3400425"/>
            <a:chExt cx="4710689" cy="70485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042411" y="3400425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98556" y="3616524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68357" y="3604870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8900" y="3400425"/>
            <a:ext cx="4710689" cy="704850"/>
            <a:chOff x="6438900" y="3400425"/>
            <a:chExt cx="4710689" cy="704850"/>
          </a:xfrm>
        </p:grpSpPr>
        <p:sp>
          <p:nvSpPr>
            <p:cNvPr id="13" name="任意多边形: 形状 12"/>
            <p:cNvSpPr/>
            <p:nvPr/>
          </p:nvSpPr>
          <p:spPr>
            <a:xfrm>
              <a:off x="6438900" y="3400425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495068" y="3616524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7296270" y="3604870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42411" y="4572000"/>
            <a:ext cx="4710689" cy="704850"/>
            <a:chOff x="1042411" y="4572000"/>
            <a:chExt cx="4710689" cy="704850"/>
          </a:xfrm>
        </p:grpSpPr>
        <p:sp>
          <p:nvSpPr>
            <p:cNvPr id="14" name="任意多边形: 形状 13"/>
            <p:cNvSpPr/>
            <p:nvPr/>
          </p:nvSpPr>
          <p:spPr>
            <a:xfrm>
              <a:off x="1042411" y="4572000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98556" y="480566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68357" y="4782354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38900" y="4572000"/>
            <a:ext cx="4710689" cy="704850"/>
            <a:chOff x="6438900" y="4572000"/>
            <a:chExt cx="4710689" cy="704850"/>
          </a:xfrm>
        </p:grpSpPr>
        <p:sp>
          <p:nvSpPr>
            <p:cNvPr id="15" name="任意多边形: 形状 14"/>
            <p:cNvSpPr/>
            <p:nvPr/>
          </p:nvSpPr>
          <p:spPr>
            <a:xfrm>
              <a:off x="6438900" y="4572000"/>
              <a:ext cx="4710689" cy="704850"/>
            </a:xfrm>
            <a:custGeom>
              <a:avLst/>
              <a:gdLst>
                <a:gd name="connsiteX0" fmla="*/ 691139 w 4710689"/>
                <a:gd name="connsiteY0" fmla="*/ 0 h 704850"/>
                <a:gd name="connsiteX1" fmla="*/ 4358264 w 4710689"/>
                <a:gd name="connsiteY1" fmla="*/ 0 h 704850"/>
                <a:gd name="connsiteX2" fmla="*/ 4710689 w 4710689"/>
                <a:gd name="connsiteY2" fmla="*/ 352425 h 704850"/>
                <a:gd name="connsiteX3" fmla="*/ 4358264 w 4710689"/>
                <a:gd name="connsiteY3" fmla="*/ 704850 h 704850"/>
                <a:gd name="connsiteX4" fmla="*/ 691139 w 4710689"/>
                <a:gd name="connsiteY4" fmla="*/ 704850 h 704850"/>
                <a:gd name="connsiteX5" fmla="*/ 352425 w 4710689"/>
                <a:gd name="connsiteY5" fmla="*/ 0 h 704850"/>
                <a:gd name="connsiteX6" fmla="*/ 633989 w 4710689"/>
                <a:gd name="connsiteY6" fmla="*/ 0 h 704850"/>
                <a:gd name="connsiteX7" fmla="*/ 633989 w 4710689"/>
                <a:gd name="connsiteY7" fmla="*/ 704850 h 704850"/>
                <a:gd name="connsiteX8" fmla="*/ 352425 w 4710689"/>
                <a:gd name="connsiteY8" fmla="*/ 704850 h 704850"/>
                <a:gd name="connsiteX9" fmla="*/ 0 w 4710689"/>
                <a:gd name="connsiteY9" fmla="*/ 352425 h 704850"/>
                <a:gd name="connsiteX10" fmla="*/ 352425 w 4710689"/>
                <a:gd name="connsiteY10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10689" h="704850">
                  <a:moveTo>
                    <a:pt x="691139" y="0"/>
                  </a:moveTo>
                  <a:lnTo>
                    <a:pt x="4358264" y="0"/>
                  </a:lnTo>
                  <a:cubicBezTo>
                    <a:pt x="4552903" y="0"/>
                    <a:pt x="4710689" y="157786"/>
                    <a:pt x="4710689" y="352425"/>
                  </a:cubicBezTo>
                  <a:cubicBezTo>
                    <a:pt x="4710689" y="547064"/>
                    <a:pt x="4552903" y="704850"/>
                    <a:pt x="4358264" y="704850"/>
                  </a:cubicBezTo>
                  <a:lnTo>
                    <a:pt x="691139" y="704850"/>
                  </a:lnTo>
                  <a:close/>
                  <a:moveTo>
                    <a:pt x="352425" y="0"/>
                  </a:moveTo>
                  <a:lnTo>
                    <a:pt x="633989" y="0"/>
                  </a:lnTo>
                  <a:lnTo>
                    <a:pt x="633989" y="704850"/>
                  </a:lnTo>
                  <a:lnTo>
                    <a:pt x="352425" y="704850"/>
                  </a:lnTo>
                  <a:cubicBezTo>
                    <a:pt x="157786" y="704850"/>
                    <a:pt x="0" y="547064"/>
                    <a:pt x="0" y="352425"/>
                  </a:cubicBezTo>
                  <a:cubicBezTo>
                    <a:pt x="0" y="157786"/>
                    <a:pt x="157786" y="0"/>
                    <a:pt x="352425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495068" y="480566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1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7296270" y="4782354"/>
              <a:ext cx="3595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485114" y="1981200"/>
            <a:ext cx="3221772" cy="3638550"/>
            <a:chOff x="4485114" y="1981200"/>
            <a:chExt cx="3221772" cy="3638550"/>
          </a:xfrm>
        </p:grpSpPr>
        <p:sp>
          <p:nvSpPr>
            <p:cNvPr id="7" name="矩形 6"/>
            <p:cNvSpPr/>
            <p:nvPr/>
          </p:nvSpPr>
          <p:spPr>
            <a:xfrm>
              <a:off x="4485114" y="1981200"/>
              <a:ext cx="3221772" cy="3638550"/>
            </a:xfrm>
            <a:prstGeom prst="rect">
              <a:avLst/>
            </a:prstGeom>
            <a:solidFill>
              <a:srgbClr val="01B0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015284" y="2556769"/>
              <a:ext cx="237611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4161" y="1981200"/>
            <a:ext cx="3221772" cy="3638550"/>
            <a:chOff x="674161" y="1981200"/>
            <a:chExt cx="3221772" cy="3638550"/>
          </a:xfrm>
        </p:grpSpPr>
        <p:sp>
          <p:nvSpPr>
            <p:cNvPr id="6" name="矩形 5"/>
            <p:cNvSpPr/>
            <p:nvPr/>
          </p:nvSpPr>
          <p:spPr>
            <a:xfrm>
              <a:off x="674161" y="1981200"/>
              <a:ext cx="3221772" cy="3638550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85391" y="2357407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单击添加文本标题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5344" y="2972544"/>
              <a:ext cx="2901430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4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96067" y="1981200"/>
            <a:ext cx="3221772" cy="3638550"/>
            <a:chOff x="8296067" y="1981200"/>
            <a:chExt cx="3221772" cy="3638550"/>
          </a:xfrm>
        </p:grpSpPr>
        <p:sp>
          <p:nvSpPr>
            <p:cNvPr id="8" name="矩形 7"/>
            <p:cNvSpPr/>
            <p:nvPr/>
          </p:nvSpPr>
          <p:spPr>
            <a:xfrm>
              <a:off x="8296067" y="1981200"/>
              <a:ext cx="3221772" cy="3638550"/>
            </a:xfrm>
            <a:prstGeom prst="rect">
              <a:avLst/>
            </a:prstGeom>
            <a:noFill/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503373" y="2357407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单击添加文本标题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73326" y="2972544"/>
              <a:ext cx="2901430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55273" y="1846804"/>
            <a:ext cx="2061188" cy="3776514"/>
            <a:chOff x="955273" y="1846804"/>
            <a:chExt cx="2061188" cy="3776514"/>
          </a:xfrm>
        </p:grpSpPr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1077246" y="1846804"/>
              <a:ext cx="645858" cy="396000"/>
              <a:chOff x="1565275" y="3162300"/>
              <a:chExt cx="434975" cy="266700"/>
            </a:xfrm>
            <a:solidFill>
              <a:srgbClr val="01B0F1"/>
            </a:solidFill>
          </p:grpSpPr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1828800" y="3176587"/>
                <a:ext cx="171450" cy="173038"/>
              </a:xfrm>
              <a:custGeom>
                <a:avLst/>
                <a:gdLst>
                  <a:gd name="T0" fmla="*/ 40 w 46"/>
                  <a:gd name="T1" fmla="*/ 35 h 46"/>
                  <a:gd name="T2" fmla="*/ 40 w 46"/>
                  <a:gd name="T3" fmla="*/ 31 h 46"/>
                  <a:gd name="T4" fmla="*/ 42 w 46"/>
                  <a:gd name="T5" fmla="*/ 30 h 46"/>
                  <a:gd name="T6" fmla="*/ 45 w 46"/>
                  <a:gd name="T7" fmla="*/ 28 h 46"/>
                  <a:gd name="T8" fmla="*/ 44 w 46"/>
                  <a:gd name="T9" fmla="*/ 24 h 46"/>
                  <a:gd name="T10" fmla="*/ 42 w 46"/>
                  <a:gd name="T11" fmla="*/ 21 h 46"/>
                  <a:gd name="T12" fmla="*/ 44 w 46"/>
                  <a:gd name="T13" fmla="*/ 19 h 46"/>
                  <a:gd name="T14" fmla="*/ 45 w 46"/>
                  <a:gd name="T15" fmla="*/ 16 h 46"/>
                  <a:gd name="T16" fmla="*/ 42 w 46"/>
                  <a:gd name="T17" fmla="*/ 13 h 46"/>
                  <a:gd name="T18" fmla="*/ 38 w 46"/>
                  <a:gd name="T19" fmla="*/ 12 h 46"/>
                  <a:gd name="T20" fmla="*/ 39 w 46"/>
                  <a:gd name="T21" fmla="*/ 9 h 46"/>
                  <a:gd name="T22" fmla="*/ 38 w 46"/>
                  <a:gd name="T23" fmla="*/ 6 h 46"/>
                  <a:gd name="T24" fmla="*/ 35 w 46"/>
                  <a:gd name="T25" fmla="*/ 5 h 46"/>
                  <a:gd name="T26" fmla="*/ 32 w 46"/>
                  <a:gd name="T27" fmla="*/ 6 h 46"/>
                  <a:gd name="T28" fmla="*/ 30 w 46"/>
                  <a:gd name="T29" fmla="*/ 3 h 46"/>
                  <a:gd name="T30" fmla="*/ 28 w 46"/>
                  <a:gd name="T31" fmla="*/ 0 h 46"/>
                  <a:gd name="T32" fmla="*/ 24 w 46"/>
                  <a:gd name="T33" fmla="*/ 1 h 46"/>
                  <a:gd name="T34" fmla="*/ 21 w 46"/>
                  <a:gd name="T35" fmla="*/ 4 h 46"/>
                  <a:gd name="T36" fmla="*/ 19 w 46"/>
                  <a:gd name="T37" fmla="*/ 2 h 46"/>
                  <a:gd name="T38" fmla="*/ 16 w 46"/>
                  <a:gd name="T39" fmla="*/ 0 h 46"/>
                  <a:gd name="T40" fmla="*/ 14 w 46"/>
                  <a:gd name="T41" fmla="*/ 3 h 46"/>
                  <a:gd name="T42" fmla="*/ 12 w 46"/>
                  <a:gd name="T43" fmla="*/ 7 h 46"/>
                  <a:gd name="T44" fmla="*/ 9 w 46"/>
                  <a:gd name="T45" fmla="*/ 6 h 46"/>
                  <a:gd name="T46" fmla="*/ 6 w 46"/>
                  <a:gd name="T47" fmla="*/ 7 h 46"/>
                  <a:gd name="T48" fmla="*/ 5 w 46"/>
                  <a:gd name="T49" fmla="*/ 11 h 46"/>
                  <a:gd name="T50" fmla="*/ 6 w 46"/>
                  <a:gd name="T51" fmla="*/ 14 h 46"/>
                  <a:gd name="T52" fmla="*/ 3 w 46"/>
                  <a:gd name="T53" fmla="*/ 15 h 46"/>
                  <a:gd name="T54" fmla="*/ 0 w 46"/>
                  <a:gd name="T55" fmla="*/ 17 h 46"/>
                  <a:gd name="T56" fmla="*/ 1 w 46"/>
                  <a:gd name="T57" fmla="*/ 21 h 46"/>
                  <a:gd name="T58" fmla="*/ 4 w 46"/>
                  <a:gd name="T59" fmla="*/ 24 h 46"/>
                  <a:gd name="T60" fmla="*/ 2 w 46"/>
                  <a:gd name="T61" fmla="*/ 26 h 46"/>
                  <a:gd name="T62" fmla="*/ 0 w 46"/>
                  <a:gd name="T63" fmla="*/ 29 h 46"/>
                  <a:gd name="T64" fmla="*/ 3 w 46"/>
                  <a:gd name="T65" fmla="*/ 32 h 46"/>
                  <a:gd name="T66" fmla="*/ 7 w 46"/>
                  <a:gd name="T67" fmla="*/ 33 h 46"/>
                  <a:gd name="T68" fmla="*/ 6 w 46"/>
                  <a:gd name="T69" fmla="*/ 36 h 46"/>
                  <a:gd name="T70" fmla="*/ 7 w 46"/>
                  <a:gd name="T71" fmla="*/ 40 h 46"/>
                  <a:gd name="T72" fmla="*/ 11 w 46"/>
                  <a:gd name="T73" fmla="*/ 40 h 46"/>
                  <a:gd name="T74" fmla="*/ 14 w 46"/>
                  <a:gd name="T75" fmla="*/ 40 h 46"/>
                  <a:gd name="T76" fmla="*/ 15 w 46"/>
                  <a:gd name="T77" fmla="*/ 42 h 46"/>
                  <a:gd name="T78" fmla="*/ 17 w 46"/>
                  <a:gd name="T79" fmla="*/ 45 h 46"/>
                  <a:gd name="T80" fmla="*/ 21 w 46"/>
                  <a:gd name="T81" fmla="*/ 44 h 46"/>
                  <a:gd name="T82" fmla="*/ 24 w 46"/>
                  <a:gd name="T83" fmla="*/ 42 h 46"/>
                  <a:gd name="T84" fmla="*/ 26 w 46"/>
                  <a:gd name="T85" fmla="*/ 44 h 46"/>
                  <a:gd name="T86" fmla="*/ 29 w 46"/>
                  <a:gd name="T87" fmla="*/ 45 h 46"/>
                  <a:gd name="T88" fmla="*/ 32 w 46"/>
                  <a:gd name="T89" fmla="*/ 42 h 46"/>
                  <a:gd name="T90" fmla="*/ 33 w 46"/>
                  <a:gd name="T91" fmla="*/ 38 h 46"/>
                  <a:gd name="T92" fmla="*/ 36 w 46"/>
                  <a:gd name="T93" fmla="*/ 39 h 46"/>
                  <a:gd name="T94" fmla="*/ 40 w 46"/>
                  <a:gd name="T95" fmla="*/ 38 h 46"/>
                  <a:gd name="T96" fmla="*/ 40 w 46"/>
                  <a:gd name="T97" fmla="*/ 35 h 46"/>
                  <a:gd name="T98" fmla="*/ 14 w 46"/>
                  <a:gd name="T99" fmla="*/ 32 h 46"/>
                  <a:gd name="T100" fmla="*/ 13 w 46"/>
                  <a:gd name="T101" fmla="*/ 14 h 46"/>
                  <a:gd name="T102" fmla="*/ 32 w 46"/>
                  <a:gd name="T103" fmla="*/ 13 h 46"/>
                  <a:gd name="T104" fmla="*/ 32 w 46"/>
                  <a:gd name="T105" fmla="*/ 32 h 46"/>
                  <a:gd name="T106" fmla="*/ 14 w 46"/>
                  <a:gd name="T10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40" y="35"/>
                    </a:moveTo>
                    <a:cubicBezTo>
                      <a:pt x="39" y="34"/>
                      <a:pt x="39" y="32"/>
                      <a:pt x="40" y="31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1"/>
                      <a:pt x="45" y="29"/>
                      <a:pt x="45" y="28"/>
                    </a:cubicBezTo>
                    <a:cubicBezTo>
                      <a:pt x="46" y="26"/>
                      <a:pt x="45" y="25"/>
                      <a:pt x="44" y="24"/>
                    </a:cubicBezTo>
                    <a:cubicBezTo>
                      <a:pt x="43" y="24"/>
                      <a:pt x="42" y="22"/>
                      <a:pt x="42" y="21"/>
                    </a:cubicBezTo>
                    <a:cubicBezTo>
                      <a:pt x="41" y="21"/>
                      <a:pt x="42" y="20"/>
                      <a:pt x="44" y="19"/>
                    </a:cubicBezTo>
                    <a:cubicBezTo>
                      <a:pt x="45" y="19"/>
                      <a:pt x="45" y="17"/>
                      <a:pt x="45" y="16"/>
                    </a:cubicBezTo>
                    <a:cubicBezTo>
                      <a:pt x="44" y="14"/>
                      <a:pt x="43" y="13"/>
                      <a:pt x="42" y="13"/>
                    </a:cubicBezTo>
                    <a:cubicBezTo>
                      <a:pt x="41" y="14"/>
                      <a:pt x="39" y="13"/>
                      <a:pt x="38" y="12"/>
                    </a:cubicBezTo>
                    <a:cubicBezTo>
                      <a:pt x="38" y="11"/>
                      <a:pt x="38" y="10"/>
                      <a:pt x="39" y="9"/>
                    </a:cubicBezTo>
                    <a:cubicBezTo>
                      <a:pt x="40" y="8"/>
                      <a:pt x="40" y="7"/>
                      <a:pt x="38" y="6"/>
                    </a:cubicBezTo>
                    <a:cubicBezTo>
                      <a:pt x="37" y="4"/>
                      <a:pt x="35" y="4"/>
                      <a:pt x="35" y="5"/>
                    </a:cubicBezTo>
                    <a:cubicBezTo>
                      <a:pt x="34" y="6"/>
                      <a:pt x="33" y="6"/>
                      <a:pt x="32" y="6"/>
                    </a:cubicBezTo>
                    <a:cubicBezTo>
                      <a:pt x="31" y="6"/>
                      <a:pt x="30" y="4"/>
                      <a:pt x="30" y="3"/>
                    </a:cubicBezTo>
                    <a:cubicBezTo>
                      <a:pt x="31" y="2"/>
                      <a:pt x="29" y="0"/>
                      <a:pt x="28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4" y="3"/>
                      <a:pt x="22" y="4"/>
                      <a:pt x="21" y="4"/>
                    </a:cubicBezTo>
                    <a:cubicBezTo>
                      <a:pt x="21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14" y="1"/>
                      <a:pt x="13" y="2"/>
                      <a:pt x="14" y="3"/>
                    </a:cubicBezTo>
                    <a:cubicBezTo>
                      <a:pt x="14" y="5"/>
                      <a:pt x="13" y="6"/>
                      <a:pt x="12" y="7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4" y="8"/>
                      <a:pt x="4" y="10"/>
                      <a:pt x="5" y="11"/>
                    </a:cubicBezTo>
                    <a:cubicBezTo>
                      <a:pt x="6" y="11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2" y="15"/>
                      <a:pt x="0" y="16"/>
                      <a:pt x="0" y="17"/>
                    </a:cubicBezTo>
                    <a:cubicBezTo>
                      <a:pt x="0" y="19"/>
                      <a:pt x="0" y="21"/>
                      <a:pt x="1" y="21"/>
                    </a:cubicBezTo>
                    <a:cubicBezTo>
                      <a:pt x="3" y="21"/>
                      <a:pt x="4" y="23"/>
                      <a:pt x="4" y="24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31"/>
                      <a:pt x="2" y="32"/>
                      <a:pt x="3" y="32"/>
                    </a:cubicBezTo>
                    <a:cubicBezTo>
                      <a:pt x="5" y="31"/>
                      <a:pt x="6" y="33"/>
                      <a:pt x="7" y="33"/>
                    </a:cubicBezTo>
                    <a:cubicBezTo>
                      <a:pt x="7" y="34"/>
                      <a:pt x="7" y="35"/>
                      <a:pt x="6" y="36"/>
                    </a:cubicBezTo>
                    <a:cubicBezTo>
                      <a:pt x="5" y="37"/>
                      <a:pt x="6" y="38"/>
                      <a:pt x="7" y="40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1" y="39"/>
                      <a:pt x="14" y="39"/>
                      <a:pt x="14" y="40"/>
                    </a:cubicBezTo>
                    <a:cubicBezTo>
                      <a:pt x="15" y="40"/>
                      <a:pt x="15" y="41"/>
                      <a:pt x="15" y="42"/>
                    </a:cubicBezTo>
                    <a:cubicBezTo>
                      <a:pt x="15" y="44"/>
                      <a:pt x="16" y="45"/>
                      <a:pt x="17" y="45"/>
                    </a:cubicBezTo>
                    <a:cubicBezTo>
                      <a:pt x="19" y="46"/>
                      <a:pt x="21" y="45"/>
                      <a:pt x="21" y="44"/>
                    </a:cubicBezTo>
                    <a:cubicBezTo>
                      <a:pt x="21" y="43"/>
                      <a:pt x="23" y="42"/>
                      <a:pt x="24" y="42"/>
                    </a:cubicBezTo>
                    <a:cubicBezTo>
                      <a:pt x="25" y="41"/>
                      <a:pt x="25" y="42"/>
                      <a:pt x="26" y="44"/>
                    </a:cubicBezTo>
                    <a:cubicBezTo>
                      <a:pt x="26" y="45"/>
                      <a:pt x="28" y="45"/>
                      <a:pt x="29" y="45"/>
                    </a:cubicBezTo>
                    <a:cubicBezTo>
                      <a:pt x="31" y="44"/>
                      <a:pt x="32" y="43"/>
                      <a:pt x="32" y="42"/>
                    </a:cubicBezTo>
                    <a:cubicBezTo>
                      <a:pt x="31" y="41"/>
                      <a:pt x="33" y="39"/>
                      <a:pt x="33" y="38"/>
                    </a:cubicBezTo>
                    <a:cubicBezTo>
                      <a:pt x="34" y="38"/>
                      <a:pt x="35" y="38"/>
                      <a:pt x="36" y="39"/>
                    </a:cubicBezTo>
                    <a:cubicBezTo>
                      <a:pt x="37" y="40"/>
                      <a:pt x="38" y="40"/>
                      <a:pt x="40" y="38"/>
                    </a:cubicBezTo>
                    <a:cubicBezTo>
                      <a:pt x="41" y="37"/>
                      <a:pt x="41" y="35"/>
                      <a:pt x="40" y="35"/>
                    </a:cubicBezTo>
                    <a:close/>
                    <a:moveTo>
                      <a:pt x="14" y="32"/>
                    </a:moveTo>
                    <a:cubicBezTo>
                      <a:pt x="8" y="27"/>
                      <a:pt x="8" y="19"/>
                      <a:pt x="13" y="14"/>
                    </a:cubicBezTo>
                    <a:cubicBezTo>
                      <a:pt x="18" y="8"/>
                      <a:pt x="26" y="8"/>
                      <a:pt x="32" y="13"/>
                    </a:cubicBezTo>
                    <a:cubicBezTo>
                      <a:pt x="37" y="18"/>
                      <a:pt x="37" y="26"/>
                      <a:pt x="32" y="32"/>
                    </a:cubicBezTo>
                    <a:cubicBezTo>
                      <a:pt x="27" y="37"/>
                      <a:pt x="19" y="37"/>
                      <a:pt x="1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1565275" y="3162300"/>
                <a:ext cx="266700" cy="266700"/>
              </a:xfrm>
              <a:custGeom>
                <a:avLst/>
                <a:gdLst>
                  <a:gd name="T0" fmla="*/ 63 w 71"/>
                  <a:gd name="T1" fmla="*/ 54 h 71"/>
                  <a:gd name="T2" fmla="*/ 62 w 71"/>
                  <a:gd name="T3" fmla="*/ 49 h 71"/>
                  <a:gd name="T4" fmla="*/ 66 w 71"/>
                  <a:gd name="T5" fmla="*/ 48 h 71"/>
                  <a:gd name="T6" fmla="*/ 71 w 71"/>
                  <a:gd name="T7" fmla="*/ 44 h 71"/>
                  <a:gd name="T8" fmla="*/ 68 w 71"/>
                  <a:gd name="T9" fmla="*/ 38 h 71"/>
                  <a:gd name="T10" fmla="*/ 65 w 71"/>
                  <a:gd name="T11" fmla="*/ 34 h 71"/>
                  <a:gd name="T12" fmla="*/ 68 w 71"/>
                  <a:gd name="T13" fmla="*/ 31 h 71"/>
                  <a:gd name="T14" fmla="*/ 70 w 71"/>
                  <a:gd name="T15" fmla="*/ 25 h 71"/>
                  <a:gd name="T16" fmla="*/ 65 w 71"/>
                  <a:gd name="T17" fmla="*/ 22 h 71"/>
                  <a:gd name="T18" fmla="*/ 60 w 71"/>
                  <a:gd name="T19" fmla="*/ 19 h 71"/>
                  <a:gd name="T20" fmla="*/ 61 w 71"/>
                  <a:gd name="T21" fmla="*/ 15 h 71"/>
                  <a:gd name="T22" fmla="*/ 60 w 71"/>
                  <a:gd name="T23" fmla="*/ 9 h 71"/>
                  <a:gd name="T24" fmla="*/ 54 w 71"/>
                  <a:gd name="T25" fmla="*/ 9 h 71"/>
                  <a:gd name="T26" fmla="*/ 50 w 71"/>
                  <a:gd name="T27" fmla="*/ 10 h 71"/>
                  <a:gd name="T28" fmla="*/ 47 w 71"/>
                  <a:gd name="T29" fmla="*/ 5 h 71"/>
                  <a:gd name="T30" fmla="*/ 44 w 71"/>
                  <a:gd name="T31" fmla="*/ 1 h 71"/>
                  <a:gd name="T32" fmla="*/ 38 w 71"/>
                  <a:gd name="T33" fmla="*/ 3 h 71"/>
                  <a:gd name="T34" fmla="*/ 33 w 71"/>
                  <a:gd name="T35" fmla="*/ 6 h 71"/>
                  <a:gd name="T36" fmla="*/ 30 w 71"/>
                  <a:gd name="T37" fmla="*/ 3 h 71"/>
                  <a:gd name="T38" fmla="*/ 25 w 71"/>
                  <a:gd name="T39" fmla="*/ 1 h 71"/>
                  <a:gd name="T40" fmla="*/ 21 w 71"/>
                  <a:gd name="T41" fmla="*/ 6 h 71"/>
                  <a:gd name="T42" fmla="*/ 19 w 71"/>
                  <a:gd name="T43" fmla="*/ 11 h 71"/>
                  <a:gd name="T44" fmla="*/ 15 w 71"/>
                  <a:gd name="T45" fmla="*/ 10 h 71"/>
                  <a:gd name="T46" fmla="*/ 9 w 71"/>
                  <a:gd name="T47" fmla="*/ 11 h 71"/>
                  <a:gd name="T48" fmla="*/ 8 w 71"/>
                  <a:gd name="T49" fmla="*/ 17 h 71"/>
                  <a:gd name="T50" fmla="*/ 9 w 71"/>
                  <a:gd name="T51" fmla="*/ 23 h 71"/>
                  <a:gd name="T52" fmla="*/ 5 w 71"/>
                  <a:gd name="T53" fmla="*/ 24 h 71"/>
                  <a:gd name="T54" fmla="*/ 0 w 71"/>
                  <a:gd name="T55" fmla="*/ 28 h 71"/>
                  <a:gd name="T56" fmla="*/ 3 w 71"/>
                  <a:gd name="T57" fmla="*/ 33 h 71"/>
                  <a:gd name="T58" fmla="*/ 6 w 71"/>
                  <a:gd name="T59" fmla="*/ 38 h 71"/>
                  <a:gd name="T60" fmla="*/ 3 w 71"/>
                  <a:gd name="T61" fmla="*/ 41 h 71"/>
                  <a:gd name="T62" fmla="*/ 1 w 71"/>
                  <a:gd name="T63" fmla="*/ 46 h 71"/>
                  <a:gd name="T64" fmla="*/ 6 w 71"/>
                  <a:gd name="T65" fmla="*/ 50 h 71"/>
                  <a:gd name="T66" fmla="*/ 11 w 71"/>
                  <a:gd name="T67" fmla="*/ 52 h 71"/>
                  <a:gd name="T68" fmla="*/ 10 w 71"/>
                  <a:gd name="T69" fmla="*/ 56 h 71"/>
                  <a:gd name="T70" fmla="*/ 11 w 71"/>
                  <a:gd name="T71" fmla="*/ 62 h 71"/>
                  <a:gd name="T72" fmla="*/ 17 w 71"/>
                  <a:gd name="T73" fmla="*/ 63 h 71"/>
                  <a:gd name="T74" fmla="*/ 23 w 71"/>
                  <a:gd name="T75" fmla="*/ 62 h 71"/>
                  <a:gd name="T76" fmla="*/ 24 w 71"/>
                  <a:gd name="T77" fmla="*/ 66 h 71"/>
                  <a:gd name="T78" fmla="*/ 27 w 71"/>
                  <a:gd name="T79" fmla="*/ 71 h 71"/>
                  <a:gd name="T80" fmla="*/ 33 w 71"/>
                  <a:gd name="T81" fmla="*/ 69 h 71"/>
                  <a:gd name="T82" fmla="*/ 38 w 71"/>
                  <a:gd name="T83" fmla="*/ 65 h 71"/>
                  <a:gd name="T84" fmla="*/ 41 w 71"/>
                  <a:gd name="T85" fmla="*/ 68 h 71"/>
                  <a:gd name="T86" fmla="*/ 46 w 71"/>
                  <a:gd name="T87" fmla="*/ 70 h 71"/>
                  <a:gd name="T88" fmla="*/ 50 w 71"/>
                  <a:gd name="T89" fmla="*/ 66 h 71"/>
                  <a:gd name="T90" fmla="*/ 52 w 71"/>
                  <a:gd name="T91" fmla="*/ 60 h 71"/>
                  <a:gd name="T92" fmla="*/ 56 w 71"/>
                  <a:gd name="T93" fmla="*/ 61 h 71"/>
                  <a:gd name="T94" fmla="*/ 62 w 71"/>
                  <a:gd name="T95" fmla="*/ 60 h 71"/>
                  <a:gd name="T96" fmla="*/ 63 w 71"/>
                  <a:gd name="T97" fmla="*/ 54 h 71"/>
                  <a:gd name="T98" fmla="*/ 21 w 71"/>
                  <a:gd name="T99" fmla="*/ 51 h 71"/>
                  <a:gd name="T100" fmla="*/ 20 w 71"/>
                  <a:gd name="T101" fmla="*/ 22 h 71"/>
                  <a:gd name="T102" fmla="*/ 50 w 71"/>
                  <a:gd name="T103" fmla="*/ 21 h 71"/>
                  <a:gd name="T104" fmla="*/ 51 w 71"/>
                  <a:gd name="T105" fmla="*/ 50 h 71"/>
                  <a:gd name="T106" fmla="*/ 21 w 71"/>
                  <a:gd name="T107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71">
                    <a:moveTo>
                      <a:pt x="63" y="54"/>
                    </a:moveTo>
                    <a:cubicBezTo>
                      <a:pt x="61" y="53"/>
                      <a:pt x="62" y="50"/>
                      <a:pt x="62" y="49"/>
                    </a:cubicBezTo>
                    <a:cubicBezTo>
                      <a:pt x="63" y="48"/>
                      <a:pt x="64" y="47"/>
                      <a:pt x="66" y="48"/>
                    </a:cubicBezTo>
                    <a:cubicBezTo>
                      <a:pt x="68" y="48"/>
                      <a:pt x="70" y="46"/>
                      <a:pt x="71" y="44"/>
                    </a:cubicBezTo>
                    <a:cubicBezTo>
                      <a:pt x="71" y="41"/>
                      <a:pt x="70" y="39"/>
                      <a:pt x="68" y="38"/>
                    </a:cubicBezTo>
                    <a:cubicBezTo>
                      <a:pt x="67" y="38"/>
                      <a:pt x="65" y="35"/>
                      <a:pt x="65" y="34"/>
                    </a:cubicBezTo>
                    <a:cubicBezTo>
                      <a:pt x="65" y="33"/>
                      <a:pt x="66" y="31"/>
                      <a:pt x="68" y="31"/>
                    </a:cubicBezTo>
                    <a:cubicBezTo>
                      <a:pt x="70" y="30"/>
                      <a:pt x="71" y="28"/>
                      <a:pt x="70" y="25"/>
                    </a:cubicBezTo>
                    <a:cubicBezTo>
                      <a:pt x="69" y="23"/>
                      <a:pt x="67" y="21"/>
                      <a:pt x="65" y="22"/>
                    </a:cubicBezTo>
                    <a:cubicBezTo>
                      <a:pt x="64" y="22"/>
                      <a:pt x="61" y="20"/>
                      <a:pt x="60" y="19"/>
                    </a:cubicBezTo>
                    <a:cubicBezTo>
                      <a:pt x="59" y="18"/>
                      <a:pt x="60" y="16"/>
                      <a:pt x="61" y="15"/>
                    </a:cubicBezTo>
                    <a:cubicBezTo>
                      <a:pt x="63" y="14"/>
                      <a:pt x="62" y="11"/>
                      <a:pt x="60" y="9"/>
                    </a:cubicBezTo>
                    <a:cubicBezTo>
                      <a:pt x="58" y="7"/>
                      <a:pt x="56" y="7"/>
                      <a:pt x="54" y="9"/>
                    </a:cubicBezTo>
                    <a:cubicBezTo>
                      <a:pt x="53" y="10"/>
                      <a:pt x="51" y="11"/>
                      <a:pt x="50" y="10"/>
                    </a:cubicBezTo>
                    <a:cubicBezTo>
                      <a:pt x="49" y="10"/>
                      <a:pt x="47" y="7"/>
                      <a:pt x="47" y="5"/>
                    </a:cubicBezTo>
                    <a:cubicBezTo>
                      <a:pt x="48" y="3"/>
                      <a:pt x="46" y="1"/>
                      <a:pt x="44" y="1"/>
                    </a:cubicBezTo>
                    <a:cubicBezTo>
                      <a:pt x="41" y="0"/>
                      <a:pt x="39" y="1"/>
                      <a:pt x="38" y="3"/>
                    </a:cubicBezTo>
                    <a:cubicBezTo>
                      <a:pt x="38" y="5"/>
                      <a:pt x="35" y="6"/>
                      <a:pt x="33" y="6"/>
                    </a:cubicBezTo>
                    <a:cubicBezTo>
                      <a:pt x="32" y="6"/>
                      <a:pt x="31" y="5"/>
                      <a:pt x="30" y="3"/>
                    </a:cubicBezTo>
                    <a:cubicBezTo>
                      <a:pt x="30" y="1"/>
                      <a:pt x="27" y="0"/>
                      <a:pt x="25" y="1"/>
                    </a:cubicBezTo>
                    <a:cubicBezTo>
                      <a:pt x="22" y="2"/>
                      <a:pt x="21" y="4"/>
                      <a:pt x="21" y="6"/>
                    </a:cubicBezTo>
                    <a:cubicBezTo>
                      <a:pt x="22" y="8"/>
                      <a:pt x="20" y="11"/>
                      <a:pt x="19" y="11"/>
                    </a:cubicBezTo>
                    <a:cubicBezTo>
                      <a:pt x="18" y="12"/>
                      <a:pt x="16" y="11"/>
                      <a:pt x="15" y="10"/>
                    </a:cubicBezTo>
                    <a:cubicBezTo>
                      <a:pt x="13" y="9"/>
                      <a:pt x="11" y="9"/>
                      <a:pt x="9" y="11"/>
                    </a:cubicBezTo>
                    <a:cubicBezTo>
                      <a:pt x="7" y="13"/>
                      <a:pt x="7" y="16"/>
                      <a:pt x="8" y="17"/>
                    </a:cubicBezTo>
                    <a:cubicBezTo>
                      <a:pt x="10" y="18"/>
                      <a:pt x="9" y="22"/>
                      <a:pt x="9" y="23"/>
                    </a:cubicBezTo>
                    <a:cubicBezTo>
                      <a:pt x="9" y="24"/>
                      <a:pt x="7" y="24"/>
                      <a:pt x="5" y="24"/>
                    </a:cubicBezTo>
                    <a:cubicBezTo>
                      <a:pt x="3" y="23"/>
                      <a:pt x="1" y="25"/>
                      <a:pt x="0" y="28"/>
                    </a:cubicBezTo>
                    <a:cubicBezTo>
                      <a:pt x="0" y="30"/>
                      <a:pt x="1" y="33"/>
                      <a:pt x="3" y="33"/>
                    </a:cubicBezTo>
                    <a:cubicBezTo>
                      <a:pt x="5" y="33"/>
                      <a:pt x="6" y="37"/>
                      <a:pt x="6" y="38"/>
                    </a:cubicBezTo>
                    <a:cubicBezTo>
                      <a:pt x="6" y="39"/>
                      <a:pt x="5" y="40"/>
                      <a:pt x="3" y="41"/>
                    </a:cubicBezTo>
                    <a:cubicBezTo>
                      <a:pt x="1" y="41"/>
                      <a:pt x="0" y="44"/>
                      <a:pt x="1" y="46"/>
                    </a:cubicBezTo>
                    <a:cubicBezTo>
                      <a:pt x="2" y="49"/>
                      <a:pt x="4" y="50"/>
                      <a:pt x="6" y="50"/>
                    </a:cubicBezTo>
                    <a:cubicBezTo>
                      <a:pt x="8" y="49"/>
                      <a:pt x="10" y="51"/>
                      <a:pt x="11" y="52"/>
                    </a:cubicBezTo>
                    <a:cubicBezTo>
                      <a:pt x="12" y="53"/>
                      <a:pt x="11" y="55"/>
                      <a:pt x="10" y="56"/>
                    </a:cubicBezTo>
                    <a:cubicBezTo>
                      <a:pt x="9" y="58"/>
                      <a:pt x="9" y="60"/>
                      <a:pt x="11" y="62"/>
                    </a:cubicBezTo>
                    <a:cubicBezTo>
                      <a:pt x="13" y="64"/>
                      <a:pt x="16" y="64"/>
                      <a:pt x="17" y="63"/>
                    </a:cubicBezTo>
                    <a:cubicBezTo>
                      <a:pt x="18" y="61"/>
                      <a:pt x="22" y="62"/>
                      <a:pt x="23" y="62"/>
                    </a:cubicBezTo>
                    <a:cubicBezTo>
                      <a:pt x="24" y="63"/>
                      <a:pt x="24" y="65"/>
                      <a:pt x="24" y="66"/>
                    </a:cubicBezTo>
                    <a:cubicBezTo>
                      <a:pt x="23" y="68"/>
                      <a:pt x="25" y="70"/>
                      <a:pt x="27" y="71"/>
                    </a:cubicBezTo>
                    <a:cubicBezTo>
                      <a:pt x="30" y="71"/>
                      <a:pt x="32" y="70"/>
                      <a:pt x="33" y="69"/>
                    </a:cubicBezTo>
                    <a:cubicBezTo>
                      <a:pt x="33" y="67"/>
                      <a:pt x="37" y="65"/>
                      <a:pt x="38" y="65"/>
                    </a:cubicBezTo>
                    <a:cubicBezTo>
                      <a:pt x="39" y="65"/>
                      <a:pt x="40" y="66"/>
                      <a:pt x="41" y="68"/>
                    </a:cubicBezTo>
                    <a:cubicBezTo>
                      <a:pt x="41" y="70"/>
                      <a:pt x="44" y="71"/>
                      <a:pt x="46" y="70"/>
                    </a:cubicBezTo>
                    <a:cubicBezTo>
                      <a:pt x="49" y="69"/>
                      <a:pt x="50" y="67"/>
                      <a:pt x="50" y="66"/>
                    </a:cubicBezTo>
                    <a:cubicBezTo>
                      <a:pt x="49" y="64"/>
                      <a:pt x="51" y="61"/>
                      <a:pt x="52" y="60"/>
                    </a:cubicBezTo>
                    <a:cubicBezTo>
                      <a:pt x="53" y="60"/>
                      <a:pt x="55" y="60"/>
                      <a:pt x="56" y="61"/>
                    </a:cubicBezTo>
                    <a:cubicBezTo>
                      <a:pt x="58" y="63"/>
                      <a:pt x="60" y="62"/>
                      <a:pt x="62" y="60"/>
                    </a:cubicBezTo>
                    <a:cubicBezTo>
                      <a:pt x="64" y="58"/>
                      <a:pt x="64" y="56"/>
                      <a:pt x="63" y="54"/>
                    </a:cubicBezTo>
                    <a:close/>
                    <a:moveTo>
                      <a:pt x="21" y="51"/>
                    </a:moveTo>
                    <a:cubicBezTo>
                      <a:pt x="13" y="43"/>
                      <a:pt x="13" y="30"/>
                      <a:pt x="20" y="22"/>
                    </a:cubicBezTo>
                    <a:cubicBezTo>
                      <a:pt x="28" y="13"/>
                      <a:pt x="41" y="13"/>
                      <a:pt x="50" y="21"/>
                    </a:cubicBezTo>
                    <a:cubicBezTo>
                      <a:pt x="58" y="28"/>
                      <a:pt x="59" y="41"/>
                      <a:pt x="51" y="50"/>
                    </a:cubicBezTo>
                    <a:cubicBezTo>
                      <a:pt x="43" y="58"/>
                      <a:pt x="30" y="59"/>
                      <a:pt x="2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1636713" y="3236912"/>
                <a:ext cx="123825" cy="120650"/>
              </a:xfrm>
              <a:custGeom>
                <a:avLst/>
                <a:gdLst>
                  <a:gd name="T0" fmla="*/ 27 w 33"/>
                  <a:gd name="T1" fmla="*/ 26 h 32"/>
                  <a:gd name="T2" fmla="*/ 6 w 33"/>
                  <a:gd name="T3" fmla="*/ 26 h 32"/>
                  <a:gd name="T4" fmla="*/ 6 w 33"/>
                  <a:gd name="T5" fmla="*/ 5 h 32"/>
                  <a:gd name="T6" fmla="*/ 27 w 33"/>
                  <a:gd name="T7" fmla="*/ 5 h 32"/>
                  <a:gd name="T8" fmla="*/ 27 w 33"/>
                  <a:gd name="T9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7" y="26"/>
                    </a:moveTo>
                    <a:cubicBezTo>
                      <a:pt x="21" y="32"/>
                      <a:pt x="12" y="32"/>
                      <a:pt x="6" y="26"/>
                    </a:cubicBezTo>
                    <a:cubicBezTo>
                      <a:pt x="0" y="20"/>
                      <a:pt x="0" y="11"/>
                      <a:pt x="6" y="5"/>
                    </a:cubicBezTo>
                    <a:cubicBezTo>
                      <a:pt x="12" y="0"/>
                      <a:pt x="21" y="0"/>
                      <a:pt x="27" y="5"/>
                    </a:cubicBezTo>
                    <a:cubicBezTo>
                      <a:pt x="33" y="11"/>
                      <a:pt x="33" y="20"/>
                      <a:pt x="2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955273" y="256317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55273" y="3037995"/>
              <a:ext cx="187682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2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5733" y="1844679"/>
            <a:ext cx="2061188" cy="3778639"/>
            <a:chOff x="3885733" y="1844679"/>
            <a:chExt cx="2061188" cy="3778639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3958303" y="1844679"/>
              <a:ext cx="510131" cy="396000"/>
              <a:chOff x="6051551" y="1316038"/>
              <a:chExt cx="468313" cy="363538"/>
            </a:xfrm>
            <a:solidFill>
              <a:srgbClr val="01B0F1"/>
            </a:solidFill>
          </p:grpSpPr>
          <p:sp>
            <p:nvSpPr>
              <p:cNvPr id="8" name="Freeform 340"/>
              <p:cNvSpPr/>
              <p:nvPr/>
            </p:nvSpPr>
            <p:spPr bwMode="auto">
              <a:xfrm>
                <a:off x="6051551" y="1665288"/>
                <a:ext cx="468313" cy="14288"/>
              </a:xfrm>
              <a:custGeom>
                <a:avLst/>
                <a:gdLst>
                  <a:gd name="T0" fmla="*/ 2 w 125"/>
                  <a:gd name="T1" fmla="*/ 4 h 4"/>
                  <a:gd name="T2" fmla="*/ 0 w 125"/>
                  <a:gd name="T3" fmla="*/ 2 h 4"/>
                  <a:gd name="T4" fmla="*/ 2 w 125"/>
                  <a:gd name="T5" fmla="*/ 0 h 4"/>
                  <a:gd name="T6" fmla="*/ 123 w 125"/>
                  <a:gd name="T7" fmla="*/ 0 h 4"/>
                  <a:gd name="T8" fmla="*/ 125 w 125"/>
                  <a:gd name="T9" fmla="*/ 2 h 4"/>
                  <a:gd name="T10" fmla="*/ 123 w 125"/>
                  <a:gd name="T11" fmla="*/ 4 h 4"/>
                  <a:gd name="T12" fmla="*/ 2 w 12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4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1"/>
                      <a:pt x="125" y="2"/>
                    </a:cubicBezTo>
                    <a:cubicBezTo>
                      <a:pt x="125" y="3"/>
                      <a:pt x="124" y="4"/>
                      <a:pt x="123" y="4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341"/>
              <p:cNvSpPr>
                <a:spLocks noChangeArrowheads="1"/>
              </p:cNvSpPr>
              <p:nvPr/>
            </p:nvSpPr>
            <p:spPr bwMode="auto">
              <a:xfrm>
                <a:off x="6110288" y="1401763"/>
                <a:ext cx="68263" cy="2254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342"/>
              <p:cNvSpPr>
                <a:spLocks noChangeArrowheads="1"/>
              </p:cNvSpPr>
              <p:nvPr/>
            </p:nvSpPr>
            <p:spPr bwMode="auto">
              <a:xfrm>
                <a:off x="6211888" y="1316038"/>
                <a:ext cx="68263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343"/>
              <p:cNvSpPr>
                <a:spLocks noChangeArrowheads="1"/>
              </p:cNvSpPr>
              <p:nvPr/>
            </p:nvSpPr>
            <p:spPr bwMode="auto">
              <a:xfrm>
                <a:off x="6305551" y="1416050"/>
                <a:ext cx="68263" cy="211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Rectangle 344"/>
              <p:cNvSpPr>
                <a:spLocks noChangeArrowheads="1"/>
              </p:cNvSpPr>
              <p:nvPr/>
            </p:nvSpPr>
            <p:spPr bwMode="auto">
              <a:xfrm>
                <a:off x="6407151" y="1484313"/>
                <a:ext cx="68263" cy="142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885733" y="256317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885733" y="3037995"/>
              <a:ext cx="187682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03104" y="1826679"/>
            <a:ext cx="2061188" cy="3796639"/>
            <a:chOff x="6703104" y="1826679"/>
            <a:chExt cx="2061188" cy="3796639"/>
          </a:xfrm>
        </p:grpSpPr>
        <p:grpSp>
          <p:nvGrpSpPr>
            <p:cNvPr id="17" name="组合 16"/>
            <p:cNvGrpSpPr>
              <a:grpSpLocks noChangeAspect="1"/>
            </p:cNvGrpSpPr>
            <p:nvPr/>
          </p:nvGrpSpPr>
          <p:grpSpPr>
            <a:xfrm>
              <a:off x="6798354" y="1826679"/>
              <a:ext cx="456414" cy="432000"/>
              <a:chOff x="2289176" y="4197350"/>
              <a:chExt cx="385762" cy="365125"/>
            </a:xfrm>
            <a:solidFill>
              <a:srgbClr val="01B0F1"/>
            </a:solidFill>
          </p:grpSpPr>
          <p:sp>
            <p:nvSpPr>
              <p:cNvPr id="18" name="Freeform 84"/>
              <p:cNvSpPr/>
              <p:nvPr/>
            </p:nvSpPr>
            <p:spPr bwMode="auto">
              <a:xfrm>
                <a:off x="2435226" y="4397375"/>
                <a:ext cx="98425" cy="165100"/>
              </a:xfrm>
              <a:custGeom>
                <a:avLst/>
                <a:gdLst>
                  <a:gd name="T0" fmla="*/ 24 w 26"/>
                  <a:gd name="T1" fmla="*/ 36 h 44"/>
                  <a:gd name="T2" fmla="*/ 16 w 26"/>
                  <a:gd name="T3" fmla="*/ 36 h 44"/>
                  <a:gd name="T4" fmla="*/ 16 w 26"/>
                  <a:gd name="T5" fmla="*/ 2 h 44"/>
                  <a:gd name="T6" fmla="*/ 15 w 26"/>
                  <a:gd name="T7" fmla="*/ 0 h 44"/>
                  <a:gd name="T8" fmla="*/ 11 w 26"/>
                  <a:gd name="T9" fmla="*/ 0 h 44"/>
                  <a:gd name="T10" fmla="*/ 9 w 26"/>
                  <a:gd name="T11" fmla="*/ 2 h 44"/>
                  <a:gd name="T12" fmla="*/ 9 w 26"/>
                  <a:gd name="T13" fmla="*/ 36 h 44"/>
                  <a:gd name="T14" fmla="*/ 1 w 26"/>
                  <a:gd name="T15" fmla="*/ 36 h 44"/>
                  <a:gd name="T16" fmla="*/ 0 w 26"/>
                  <a:gd name="T17" fmla="*/ 38 h 44"/>
                  <a:gd name="T18" fmla="*/ 0 w 26"/>
                  <a:gd name="T19" fmla="*/ 42 h 44"/>
                  <a:gd name="T20" fmla="*/ 1 w 26"/>
                  <a:gd name="T21" fmla="*/ 44 h 44"/>
                  <a:gd name="T22" fmla="*/ 24 w 26"/>
                  <a:gd name="T23" fmla="*/ 44 h 44"/>
                  <a:gd name="T24" fmla="*/ 26 w 26"/>
                  <a:gd name="T25" fmla="*/ 42 h 44"/>
                  <a:gd name="T26" fmla="*/ 26 w 26"/>
                  <a:gd name="T27" fmla="*/ 38 h 44"/>
                  <a:gd name="T28" fmla="*/ 24 w 26"/>
                  <a:gd name="T2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44">
                    <a:moveTo>
                      <a:pt x="24" y="36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9" y="2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4"/>
                      <a:pt x="1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4"/>
                      <a:pt x="26" y="43"/>
                      <a:pt x="26" y="42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7"/>
                      <a:pt x="25" y="36"/>
                      <a:pt x="2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5"/>
              <p:cNvSpPr/>
              <p:nvPr/>
            </p:nvSpPr>
            <p:spPr bwMode="auto">
              <a:xfrm>
                <a:off x="2443163" y="4276725"/>
                <a:ext cx="77788" cy="107950"/>
              </a:xfrm>
              <a:custGeom>
                <a:avLst/>
                <a:gdLst>
                  <a:gd name="T0" fmla="*/ 21 w 21"/>
                  <a:gd name="T1" fmla="*/ 25 h 29"/>
                  <a:gd name="T2" fmla="*/ 18 w 21"/>
                  <a:gd name="T3" fmla="*/ 29 h 29"/>
                  <a:gd name="T4" fmla="*/ 3 w 21"/>
                  <a:gd name="T5" fmla="*/ 29 h 29"/>
                  <a:gd name="T6" fmla="*/ 0 w 21"/>
                  <a:gd name="T7" fmla="*/ 25 h 29"/>
                  <a:gd name="T8" fmla="*/ 0 w 21"/>
                  <a:gd name="T9" fmla="*/ 4 h 29"/>
                  <a:gd name="T10" fmla="*/ 3 w 21"/>
                  <a:gd name="T11" fmla="*/ 0 h 29"/>
                  <a:gd name="T12" fmla="*/ 18 w 21"/>
                  <a:gd name="T13" fmla="*/ 0 h 29"/>
                  <a:gd name="T14" fmla="*/ 21 w 21"/>
                  <a:gd name="T15" fmla="*/ 4 h 29"/>
                  <a:gd name="T16" fmla="*/ 21 w 21"/>
                  <a:gd name="T1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9">
                    <a:moveTo>
                      <a:pt x="21" y="25"/>
                    </a:moveTo>
                    <a:cubicBezTo>
                      <a:pt x="21" y="27"/>
                      <a:pt x="20" y="29"/>
                      <a:pt x="18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29"/>
                      <a:pt x="0" y="27"/>
                      <a:pt x="0" y="2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lnTo>
                      <a:pt x="21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6"/>
              <p:cNvSpPr/>
              <p:nvPr/>
            </p:nvSpPr>
            <p:spPr bwMode="auto">
              <a:xfrm>
                <a:off x="2547938" y="4197350"/>
                <a:ext cx="127000" cy="252413"/>
              </a:xfrm>
              <a:custGeom>
                <a:avLst/>
                <a:gdLst>
                  <a:gd name="T0" fmla="*/ 6 w 34"/>
                  <a:gd name="T1" fmla="*/ 16 h 67"/>
                  <a:gd name="T2" fmla="*/ 0 w 34"/>
                  <a:gd name="T3" fmla="*/ 25 h 67"/>
                  <a:gd name="T4" fmla="*/ 0 w 34"/>
                  <a:gd name="T5" fmla="*/ 41 h 67"/>
                  <a:gd name="T6" fmla="*/ 6 w 34"/>
                  <a:gd name="T7" fmla="*/ 51 h 67"/>
                  <a:gd name="T8" fmla="*/ 29 w 34"/>
                  <a:gd name="T9" fmla="*/ 65 h 67"/>
                  <a:gd name="T10" fmla="*/ 34 w 34"/>
                  <a:gd name="T11" fmla="*/ 63 h 67"/>
                  <a:gd name="T12" fmla="*/ 34 w 34"/>
                  <a:gd name="T13" fmla="*/ 5 h 67"/>
                  <a:gd name="T14" fmla="*/ 29 w 34"/>
                  <a:gd name="T15" fmla="*/ 2 h 67"/>
                  <a:gd name="T16" fmla="*/ 6 w 34"/>
                  <a:gd name="T17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7">
                    <a:moveTo>
                      <a:pt x="6" y="16"/>
                    </a:moveTo>
                    <a:cubicBezTo>
                      <a:pt x="3" y="18"/>
                      <a:pt x="0" y="22"/>
                      <a:pt x="0" y="2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3" y="49"/>
                      <a:pt x="6" y="51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32" y="67"/>
                      <a:pt x="34" y="66"/>
                      <a:pt x="34" y="6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1"/>
                      <a:pt x="32" y="0"/>
                      <a:pt x="29" y="2"/>
                    </a:cubicBez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7"/>
              <p:cNvSpPr/>
              <p:nvPr/>
            </p:nvSpPr>
            <p:spPr bwMode="auto">
              <a:xfrm>
                <a:off x="2289176" y="4197350"/>
                <a:ext cx="127000" cy="252413"/>
              </a:xfrm>
              <a:custGeom>
                <a:avLst/>
                <a:gdLst>
                  <a:gd name="T0" fmla="*/ 29 w 34"/>
                  <a:gd name="T1" fmla="*/ 51 h 67"/>
                  <a:gd name="T2" fmla="*/ 34 w 34"/>
                  <a:gd name="T3" fmla="*/ 42 h 67"/>
                  <a:gd name="T4" fmla="*/ 34 w 34"/>
                  <a:gd name="T5" fmla="*/ 26 h 67"/>
                  <a:gd name="T6" fmla="*/ 29 w 34"/>
                  <a:gd name="T7" fmla="*/ 16 h 67"/>
                  <a:gd name="T8" fmla="*/ 6 w 34"/>
                  <a:gd name="T9" fmla="*/ 2 h 67"/>
                  <a:gd name="T10" fmla="*/ 0 w 34"/>
                  <a:gd name="T11" fmla="*/ 5 h 67"/>
                  <a:gd name="T12" fmla="*/ 0 w 34"/>
                  <a:gd name="T13" fmla="*/ 62 h 67"/>
                  <a:gd name="T14" fmla="*/ 6 w 34"/>
                  <a:gd name="T15" fmla="*/ 65 h 67"/>
                  <a:gd name="T16" fmla="*/ 29 w 34"/>
                  <a:gd name="T1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7">
                    <a:moveTo>
                      <a:pt x="29" y="51"/>
                    </a:moveTo>
                    <a:cubicBezTo>
                      <a:pt x="32" y="50"/>
                      <a:pt x="34" y="45"/>
                      <a:pt x="34" y="42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2"/>
                      <a:pt x="32" y="18"/>
                      <a:pt x="29" y="1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0" y="1"/>
                      <a:pt x="0" y="5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6"/>
                      <a:pt x="3" y="67"/>
                      <a:pt x="6" y="65"/>
                    </a:cubicBezTo>
                    <a:lnTo>
                      <a:pt x="29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6703104" y="256317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03104" y="3037995"/>
              <a:ext cx="187682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83913" y="1844679"/>
            <a:ext cx="2061188" cy="3778639"/>
            <a:chOff x="9383913" y="1844679"/>
            <a:chExt cx="2061188" cy="3778639"/>
          </a:xfrm>
        </p:grpSpPr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9531857" y="1844679"/>
              <a:ext cx="615797" cy="396000"/>
              <a:chOff x="6654801" y="4186238"/>
              <a:chExt cx="538163" cy="346075"/>
            </a:xfrm>
            <a:solidFill>
              <a:srgbClr val="01B0F1"/>
            </a:solidFill>
          </p:grpSpPr>
          <p:sp>
            <p:nvSpPr>
              <p:cNvPr id="23" name="Freeform 54"/>
              <p:cNvSpPr/>
              <p:nvPr/>
            </p:nvSpPr>
            <p:spPr bwMode="auto">
              <a:xfrm>
                <a:off x="6797676" y="4186238"/>
                <a:ext cx="395288" cy="225425"/>
              </a:xfrm>
              <a:custGeom>
                <a:avLst/>
                <a:gdLst>
                  <a:gd name="T0" fmla="*/ 69 w 105"/>
                  <a:gd name="T1" fmla="*/ 60 h 60"/>
                  <a:gd name="T2" fmla="*/ 90 w 105"/>
                  <a:gd name="T3" fmla="*/ 46 h 60"/>
                  <a:gd name="T4" fmla="*/ 102 w 105"/>
                  <a:gd name="T5" fmla="*/ 14 h 60"/>
                  <a:gd name="T6" fmla="*/ 93 w 105"/>
                  <a:gd name="T7" fmla="*/ 0 h 60"/>
                  <a:gd name="T8" fmla="*/ 68 w 105"/>
                  <a:gd name="T9" fmla="*/ 0 h 60"/>
                  <a:gd name="T10" fmla="*/ 37 w 105"/>
                  <a:gd name="T11" fmla="*/ 0 h 60"/>
                  <a:gd name="T12" fmla="*/ 13 w 105"/>
                  <a:gd name="T13" fmla="*/ 0 h 60"/>
                  <a:gd name="T14" fmla="*/ 3 w 105"/>
                  <a:gd name="T15" fmla="*/ 14 h 60"/>
                  <a:gd name="T16" fmla="*/ 16 w 105"/>
                  <a:gd name="T17" fmla="*/ 46 h 60"/>
                  <a:gd name="T18" fmla="*/ 37 w 105"/>
                  <a:gd name="T19" fmla="*/ 60 h 60"/>
                  <a:gd name="T20" fmla="*/ 69 w 105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0">
                    <a:moveTo>
                      <a:pt x="69" y="60"/>
                    </a:moveTo>
                    <a:cubicBezTo>
                      <a:pt x="77" y="60"/>
                      <a:pt x="87" y="53"/>
                      <a:pt x="90" y="46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5" y="6"/>
                      <a:pt x="101" y="0"/>
                      <a:pt x="9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0" y="0"/>
                      <a:pt x="46" y="0"/>
                      <a:pt x="3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6"/>
                      <a:pt x="3" y="1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9" y="53"/>
                      <a:pt x="29" y="60"/>
                      <a:pt x="37" y="60"/>
                    </a:cubicBezTo>
                    <a:lnTo>
                      <a:pt x="69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55"/>
              <p:cNvSpPr>
                <a:spLocks noChangeArrowheads="1"/>
              </p:cNvSpPr>
              <p:nvPr/>
            </p:nvSpPr>
            <p:spPr bwMode="auto">
              <a:xfrm>
                <a:off x="6865938" y="4464050"/>
                <a:ext cx="66675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>
                <a:off x="7045326" y="4464050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6654801" y="4227513"/>
                <a:ext cx="469900" cy="228600"/>
              </a:xfrm>
              <a:custGeom>
                <a:avLst/>
                <a:gdLst>
                  <a:gd name="T0" fmla="*/ 51 w 125"/>
                  <a:gd name="T1" fmla="*/ 61 h 61"/>
                  <a:gd name="T2" fmla="*/ 46 w 125"/>
                  <a:gd name="T3" fmla="*/ 58 h 61"/>
                  <a:gd name="T4" fmla="*/ 26 w 125"/>
                  <a:gd name="T5" fmla="*/ 10 h 61"/>
                  <a:gd name="T6" fmla="*/ 5 w 125"/>
                  <a:gd name="T7" fmla="*/ 10 h 61"/>
                  <a:gd name="T8" fmla="*/ 0 w 125"/>
                  <a:gd name="T9" fmla="*/ 5 h 61"/>
                  <a:gd name="T10" fmla="*/ 5 w 125"/>
                  <a:gd name="T11" fmla="*/ 0 h 61"/>
                  <a:gd name="T12" fmla="*/ 30 w 125"/>
                  <a:gd name="T13" fmla="*/ 0 h 61"/>
                  <a:gd name="T14" fmla="*/ 34 w 125"/>
                  <a:gd name="T15" fmla="*/ 3 h 61"/>
                  <a:gd name="T16" fmla="*/ 55 w 125"/>
                  <a:gd name="T17" fmla="*/ 51 h 61"/>
                  <a:gd name="T18" fmla="*/ 120 w 125"/>
                  <a:gd name="T19" fmla="*/ 51 h 61"/>
                  <a:gd name="T20" fmla="*/ 125 w 125"/>
                  <a:gd name="T21" fmla="*/ 56 h 61"/>
                  <a:gd name="T22" fmla="*/ 120 w 125"/>
                  <a:gd name="T23" fmla="*/ 61 h 61"/>
                  <a:gd name="T24" fmla="*/ 51 w 125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61">
                    <a:moveTo>
                      <a:pt x="51" y="61"/>
                    </a:moveTo>
                    <a:cubicBezTo>
                      <a:pt x="46" y="58"/>
                      <a:pt x="46" y="58"/>
                      <a:pt x="46" y="5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3" y="51"/>
                      <a:pt x="125" y="53"/>
                      <a:pt x="125" y="56"/>
                    </a:cubicBezTo>
                    <a:cubicBezTo>
                      <a:pt x="125" y="59"/>
                      <a:pt x="123" y="61"/>
                      <a:pt x="120" y="61"/>
                    </a:cubicBezTo>
                    <a:lnTo>
                      <a:pt x="51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3913" y="2563178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3913" y="3037995"/>
              <a:ext cx="1876827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1848" y="2036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销售概述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848" y="726825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 Overview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304799" y="-152401"/>
            <a:ext cx="217049" cy="1248557"/>
          </a:xfrm>
          <a:prstGeom prst="parallelogram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301042" y="1586073"/>
            <a:ext cx="5589917" cy="4240693"/>
            <a:chOff x="3301042" y="1586073"/>
            <a:chExt cx="5589917" cy="4240693"/>
          </a:xfrm>
        </p:grpSpPr>
        <p:sp>
          <p:nvSpPr>
            <p:cNvPr id="7" name="íṧḻîḍé"/>
            <p:cNvSpPr/>
            <p:nvPr/>
          </p:nvSpPr>
          <p:spPr>
            <a:xfrm flipH="1" flipV="1"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îSľiḍè"/>
            <p:cNvSpPr/>
            <p:nvPr/>
          </p:nvSpPr>
          <p:spPr>
            <a:xfrm>
              <a:off x="4535521" y="2145942"/>
              <a:ext cx="3120960" cy="3120955"/>
            </a:xfrm>
            <a:prstGeom prst="ellipse">
              <a:avLst/>
            </a:prstGeom>
            <a:solidFill>
              <a:srgbClr val="01B0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6000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chemeClr val="bg1"/>
                  </a:solidFill>
                </a:rPr>
                <a:t>此部分内容作为文字排版占位显示 （建议使用主题字体）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0" name="iṡļïḍé"/>
            <p:cNvSpPr/>
            <p:nvPr/>
          </p:nvSpPr>
          <p:spPr>
            <a:xfrm>
              <a:off x="3301042" y="2896402"/>
              <a:ext cx="1620039" cy="16200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išļïḓè"/>
            <p:cNvSpPr/>
            <p:nvPr/>
          </p:nvSpPr>
          <p:spPr>
            <a:xfrm>
              <a:off x="7270920" y="2896402"/>
              <a:ext cx="1620039" cy="16200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iṩļiḍe"/>
            <p:cNvSpPr/>
            <p:nvPr/>
          </p:nvSpPr>
          <p:spPr>
            <a:xfrm>
              <a:off x="3975654" y="1586073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ïšlîḑè"/>
            <p:cNvSpPr/>
            <p:nvPr/>
          </p:nvSpPr>
          <p:spPr bwMode="auto">
            <a:xfrm>
              <a:off x="3792393" y="3441049"/>
              <a:ext cx="637337" cy="530742"/>
            </a:xfrm>
            <a:custGeom>
              <a:avLst/>
              <a:gdLst>
                <a:gd name="T0" fmla="*/ 1028 w 1149"/>
                <a:gd name="T1" fmla="*/ 541 h 955"/>
                <a:gd name="T2" fmla="*/ 1044 w 1149"/>
                <a:gd name="T3" fmla="*/ 661 h 955"/>
                <a:gd name="T4" fmla="*/ 1005 w 1149"/>
                <a:gd name="T5" fmla="*/ 753 h 955"/>
                <a:gd name="T6" fmla="*/ 915 w 1149"/>
                <a:gd name="T7" fmla="*/ 813 h 955"/>
                <a:gd name="T8" fmla="*/ 862 w 1149"/>
                <a:gd name="T9" fmla="*/ 882 h 955"/>
                <a:gd name="T10" fmla="*/ 786 w 1149"/>
                <a:gd name="T11" fmla="*/ 926 h 955"/>
                <a:gd name="T12" fmla="*/ 670 w 1149"/>
                <a:gd name="T13" fmla="*/ 944 h 955"/>
                <a:gd name="T14" fmla="*/ 702 w 1149"/>
                <a:gd name="T15" fmla="*/ 895 h 955"/>
                <a:gd name="T16" fmla="*/ 752 w 1149"/>
                <a:gd name="T17" fmla="*/ 876 h 955"/>
                <a:gd name="T18" fmla="*/ 670 w 1149"/>
                <a:gd name="T19" fmla="*/ 761 h 955"/>
                <a:gd name="T20" fmla="*/ 793 w 1149"/>
                <a:gd name="T21" fmla="*/ 816 h 955"/>
                <a:gd name="T22" fmla="*/ 854 w 1149"/>
                <a:gd name="T23" fmla="*/ 819 h 955"/>
                <a:gd name="T24" fmla="*/ 754 w 1149"/>
                <a:gd name="T25" fmla="*/ 707 h 955"/>
                <a:gd name="T26" fmla="*/ 767 w 1149"/>
                <a:gd name="T27" fmla="*/ 662 h 955"/>
                <a:gd name="T28" fmla="*/ 909 w 1149"/>
                <a:gd name="T29" fmla="*/ 755 h 955"/>
                <a:gd name="T30" fmla="*/ 948 w 1149"/>
                <a:gd name="T31" fmla="*/ 714 h 955"/>
                <a:gd name="T32" fmla="*/ 813 w 1149"/>
                <a:gd name="T33" fmla="*/ 581 h 955"/>
                <a:gd name="T34" fmla="*/ 858 w 1149"/>
                <a:gd name="T35" fmla="*/ 566 h 955"/>
                <a:gd name="T36" fmla="*/ 998 w 1149"/>
                <a:gd name="T37" fmla="*/ 628 h 955"/>
                <a:gd name="T38" fmla="*/ 683 w 1149"/>
                <a:gd name="T39" fmla="*/ 301 h 955"/>
                <a:gd name="T40" fmla="*/ 730 w 1149"/>
                <a:gd name="T41" fmla="*/ 285 h 955"/>
                <a:gd name="T42" fmla="*/ 97 w 1149"/>
                <a:gd name="T43" fmla="*/ 439 h 955"/>
                <a:gd name="T44" fmla="*/ 0 w 1149"/>
                <a:gd name="T45" fmla="*/ 254 h 955"/>
                <a:gd name="T46" fmla="*/ 174 w 1149"/>
                <a:gd name="T47" fmla="*/ 32 h 955"/>
                <a:gd name="T48" fmla="*/ 260 w 1149"/>
                <a:gd name="T49" fmla="*/ 2 h 955"/>
                <a:gd name="T50" fmla="*/ 362 w 1149"/>
                <a:gd name="T51" fmla="*/ 59 h 955"/>
                <a:gd name="T52" fmla="*/ 525 w 1149"/>
                <a:gd name="T53" fmla="*/ 40 h 955"/>
                <a:gd name="T54" fmla="*/ 338 w 1149"/>
                <a:gd name="T55" fmla="*/ 112 h 955"/>
                <a:gd name="T56" fmla="*/ 233 w 1149"/>
                <a:gd name="T57" fmla="*/ 59 h 955"/>
                <a:gd name="T58" fmla="*/ 60 w 1149"/>
                <a:gd name="T59" fmla="*/ 267 h 955"/>
                <a:gd name="T60" fmla="*/ 143 w 1149"/>
                <a:gd name="T61" fmla="*/ 367 h 955"/>
                <a:gd name="T62" fmla="*/ 149 w 1149"/>
                <a:gd name="T63" fmla="*/ 500 h 955"/>
                <a:gd name="T64" fmla="*/ 538 w 1149"/>
                <a:gd name="T65" fmla="*/ 788 h 955"/>
                <a:gd name="T66" fmla="*/ 512 w 1149"/>
                <a:gd name="T67" fmla="*/ 773 h 955"/>
                <a:gd name="T68" fmla="*/ 456 w 1149"/>
                <a:gd name="T69" fmla="*/ 707 h 955"/>
                <a:gd name="T70" fmla="*/ 394 w 1149"/>
                <a:gd name="T71" fmla="*/ 710 h 955"/>
                <a:gd name="T72" fmla="*/ 370 w 1149"/>
                <a:gd name="T73" fmla="*/ 642 h 955"/>
                <a:gd name="T74" fmla="*/ 295 w 1149"/>
                <a:gd name="T75" fmla="*/ 627 h 955"/>
                <a:gd name="T76" fmla="*/ 283 w 1149"/>
                <a:gd name="T77" fmla="*/ 546 h 955"/>
                <a:gd name="T78" fmla="*/ 195 w 1149"/>
                <a:gd name="T79" fmla="*/ 527 h 955"/>
                <a:gd name="T80" fmla="*/ 135 w 1149"/>
                <a:gd name="T81" fmla="*/ 607 h 955"/>
                <a:gd name="T82" fmla="*/ 174 w 1149"/>
                <a:gd name="T83" fmla="*/ 681 h 955"/>
                <a:gd name="T84" fmla="*/ 230 w 1149"/>
                <a:gd name="T85" fmla="*/ 692 h 955"/>
                <a:gd name="T86" fmla="*/ 239 w 1149"/>
                <a:gd name="T87" fmla="*/ 794 h 955"/>
                <a:gd name="T88" fmla="*/ 341 w 1149"/>
                <a:gd name="T89" fmla="*/ 789 h 955"/>
                <a:gd name="T90" fmla="*/ 358 w 1149"/>
                <a:gd name="T91" fmla="*/ 843 h 955"/>
                <a:gd name="T92" fmla="*/ 458 w 1149"/>
                <a:gd name="T93" fmla="*/ 862 h 955"/>
                <a:gd name="T94" fmla="*/ 478 w 1149"/>
                <a:gd name="T95" fmla="*/ 883 h 955"/>
                <a:gd name="T96" fmla="*/ 540 w 1149"/>
                <a:gd name="T97" fmla="*/ 937 h 955"/>
                <a:gd name="T98" fmla="*/ 618 w 1149"/>
                <a:gd name="T99" fmla="*/ 894 h 955"/>
                <a:gd name="T100" fmla="*/ 602 w 1149"/>
                <a:gd name="T101" fmla="*/ 804 h 955"/>
                <a:gd name="T102" fmla="*/ 1035 w 1149"/>
                <a:gd name="T103" fmla="*/ 442 h 955"/>
                <a:gd name="T104" fmla="*/ 1090 w 1149"/>
                <a:gd name="T105" fmla="*/ 313 h 955"/>
                <a:gd name="T106" fmla="*/ 1130 w 1149"/>
                <a:gd name="T107" fmla="*/ 172 h 955"/>
                <a:gd name="T108" fmla="*/ 864 w 1149"/>
                <a:gd name="T109" fmla="*/ 42 h 955"/>
                <a:gd name="T110" fmla="*/ 685 w 1149"/>
                <a:gd name="T111" fmla="*/ 43 h 955"/>
                <a:gd name="T112" fmla="*/ 333 w 1149"/>
                <a:gd name="T113" fmla="*/ 247 h 955"/>
                <a:gd name="T114" fmla="*/ 358 w 1149"/>
                <a:gd name="T115" fmla="*/ 338 h 955"/>
                <a:gd name="T116" fmla="*/ 609 w 1149"/>
                <a:gd name="T117" fmla="*/ 222 h 955"/>
                <a:gd name="T118" fmla="*/ 713 w 1149"/>
                <a:gd name="T119" fmla="*/ 240 h 955"/>
                <a:gd name="T120" fmla="*/ 797 w 1149"/>
                <a:gd name="T121" fmla="*/ 256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9" h="955">
                  <a:moveTo>
                    <a:pt x="748" y="284"/>
                  </a:moveTo>
                  <a:lnTo>
                    <a:pt x="748" y="284"/>
                  </a:lnTo>
                  <a:lnTo>
                    <a:pt x="852" y="378"/>
                  </a:lnTo>
                  <a:lnTo>
                    <a:pt x="903" y="424"/>
                  </a:lnTo>
                  <a:lnTo>
                    <a:pt x="954" y="473"/>
                  </a:lnTo>
                  <a:lnTo>
                    <a:pt x="954" y="473"/>
                  </a:lnTo>
                  <a:lnTo>
                    <a:pt x="961" y="478"/>
                  </a:lnTo>
                  <a:lnTo>
                    <a:pt x="968" y="484"/>
                  </a:lnTo>
                  <a:lnTo>
                    <a:pt x="1006" y="518"/>
                  </a:lnTo>
                  <a:lnTo>
                    <a:pt x="1028" y="541"/>
                  </a:lnTo>
                  <a:lnTo>
                    <a:pt x="1028" y="541"/>
                  </a:lnTo>
                  <a:lnTo>
                    <a:pt x="1037" y="552"/>
                  </a:lnTo>
                  <a:lnTo>
                    <a:pt x="1044" y="562"/>
                  </a:lnTo>
                  <a:lnTo>
                    <a:pt x="1050" y="573"/>
                  </a:lnTo>
                  <a:lnTo>
                    <a:pt x="1054" y="585"/>
                  </a:lnTo>
                  <a:lnTo>
                    <a:pt x="1057" y="596"/>
                  </a:lnTo>
                  <a:lnTo>
                    <a:pt x="1057" y="607"/>
                  </a:lnTo>
                  <a:lnTo>
                    <a:pt x="1057" y="618"/>
                  </a:lnTo>
                  <a:lnTo>
                    <a:pt x="1056" y="630"/>
                  </a:lnTo>
                  <a:lnTo>
                    <a:pt x="1054" y="641"/>
                  </a:lnTo>
                  <a:lnTo>
                    <a:pt x="1049" y="651"/>
                  </a:lnTo>
                  <a:lnTo>
                    <a:pt x="1044" y="661"/>
                  </a:lnTo>
                  <a:lnTo>
                    <a:pt x="1038" y="671"/>
                  </a:lnTo>
                  <a:lnTo>
                    <a:pt x="1030" y="679"/>
                  </a:lnTo>
                  <a:lnTo>
                    <a:pt x="1022" y="686"/>
                  </a:lnTo>
                  <a:lnTo>
                    <a:pt x="1013" y="692"/>
                  </a:lnTo>
                  <a:lnTo>
                    <a:pt x="1003" y="697"/>
                  </a:lnTo>
                  <a:lnTo>
                    <a:pt x="1003" y="697"/>
                  </a:lnTo>
                  <a:lnTo>
                    <a:pt x="1006" y="709"/>
                  </a:lnTo>
                  <a:lnTo>
                    <a:pt x="1009" y="720"/>
                  </a:lnTo>
                  <a:lnTo>
                    <a:pt x="1009" y="731"/>
                  </a:lnTo>
                  <a:lnTo>
                    <a:pt x="1008" y="742"/>
                  </a:lnTo>
                  <a:lnTo>
                    <a:pt x="1005" y="753"/>
                  </a:lnTo>
                  <a:lnTo>
                    <a:pt x="1002" y="762"/>
                  </a:lnTo>
                  <a:lnTo>
                    <a:pt x="997" y="772"/>
                  </a:lnTo>
                  <a:lnTo>
                    <a:pt x="991" y="780"/>
                  </a:lnTo>
                  <a:lnTo>
                    <a:pt x="984" y="787"/>
                  </a:lnTo>
                  <a:lnTo>
                    <a:pt x="977" y="794"/>
                  </a:lnTo>
                  <a:lnTo>
                    <a:pt x="967" y="800"/>
                  </a:lnTo>
                  <a:lnTo>
                    <a:pt x="958" y="806"/>
                  </a:lnTo>
                  <a:lnTo>
                    <a:pt x="948" y="810"/>
                  </a:lnTo>
                  <a:lnTo>
                    <a:pt x="937" y="812"/>
                  </a:lnTo>
                  <a:lnTo>
                    <a:pt x="927" y="813"/>
                  </a:lnTo>
                  <a:lnTo>
                    <a:pt x="915" y="813"/>
                  </a:lnTo>
                  <a:lnTo>
                    <a:pt x="915" y="813"/>
                  </a:lnTo>
                  <a:lnTo>
                    <a:pt x="914" y="823"/>
                  </a:lnTo>
                  <a:lnTo>
                    <a:pt x="911" y="832"/>
                  </a:lnTo>
                  <a:lnTo>
                    <a:pt x="908" y="841"/>
                  </a:lnTo>
                  <a:lnTo>
                    <a:pt x="903" y="849"/>
                  </a:lnTo>
                  <a:lnTo>
                    <a:pt x="898" y="856"/>
                  </a:lnTo>
                  <a:lnTo>
                    <a:pt x="892" y="862"/>
                  </a:lnTo>
                  <a:lnTo>
                    <a:pt x="885" y="869"/>
                  </a:lnTo>
                  <a:lnTo>
                    <a:pt x="878" y="874"/>
                  </a:lnTo>
                  <a:lnTo>
                    <a:pt x="871" y="879"/>
                  </a:lnTo>
                  <a:lnTo>
                    <a:pt x="862" y="882"/>
                  </a:lnTo>
                  <a:lnTo>
                    <a:pt x="854" y="886"/>
                  </a:lnTo>
                  <a:lnTo>
                    <a:pt x="846" y="888"/>
                  </a:lnTo>
                  <a:lnTo>
                    <a:pt x="836" y="889"/>
                  </a:lnTo>
                  <a:lnTo>
                    <a:pt x="827" y="889"/>
                  </a:lnTo>
                  <a:lnTo>
                    <a:pt x="817" y="888"/>
                  </a:lnTo>
                  <a:lnTo>
                    <a:pt x="808" y="887"/>
                  </a:lnTo>
                  <a:lnTo>
                    <a:pt x="808" y="887"/>
                  </a:lnTo>
                  <a:lnTo>
                    <a:pt x="804" y="898"/>
                  </a:lnTo>
                  <a:lnTo>
                    <a:pt x="799" y="908"/>
                  </a:lnTo>
                  <a:lnTo>
                    <a:pt x="793" y="918"/>
                  </a:lnTo>
                  <a:lnTo>
                    <a:pt x="786" y="926"/>
                  </a:lnTo>
                  <a:lnTo>
                    <a:pt x="778" y="934"/>
                  </a:lnTo>
                  <a:lnTo>
                    <a:pt x="770" y="940"/>
                  </a:lnTo>
                  <a:lnTo>
                    <a:pt x="760" y="945"/>
                  </a:lnTo>
                  <a:lnTo>
                    <a:pt x="750" y="950"/>
                  </a:lnTo>
                  <a:lnTo>
                    <a:pt x="739" y="952"/>
                  </a:lnTo>
                  <a:lnTo>
                    <a:pt x="728" y="955"/>
                  </a:lnTo>
                  <a:lnTo>
                    <a:pt x="716" y="955"/>
                  </a:lnTo>
                  <a:lnTo>
                    <a:pt x="704" y="953"/>
                  </a:lnTo>
                  <a:lnTo>
                    <a:pt x="692" y="952"/>
                  </a:lnTo>
                  <a:lnTo>
                    <a:pt x="681" y="949"/>
                  </a:lnTo>
                  <a:lnTo>
                    <a:pt x="670" y="944"/>
                  </a:lnTo>
                  <a:lnTo>
                    <a:pt x="658" y="938"/>
                  </a:lnTo>
                  <a:lnTo>
                    <a:pt x="650" y="932"/>
                  </a:lnTo>
                  <a:lnTo>
                    <a:pt x="650" y="932"/>
                  </a:lnTo>
                  <a:lnTo>
                    <a:pt x="658" y="920"/>
                  </a:lnTo>
                  <a:lnTo>
                    <a:pt x="664" y="907"/>
                  </a:lnTo>
                  <a:lnTo>
                    <a:pt x="669" y="894"/>
                  </a:lnTo>
                  <a:lnTo>
                    <a:pt x="672" y="880"/>
                  </a:lnTo>
                  <a:lnTo>
                    <a:pt x="672" y="880"/>
                  </a:lnTo>
                  <a:lnTo>
                    <a:pt x="684" y="887"/>
                  </a:lnTo>
                  <a:lnTo>
                    <a:pt x="696" y="893"/>
                  </a:lnTo>
                  <a:lnTo>
                    <a:pt x="702" y="895"/>
                  </a:lnTo>
                  <a:lnTo>
                    <a:pt x="708" y="896"/>
                  </a:lnTo>
                  <a:lnTo>
                    <a:pt x="714" y="898"/>
                  </a:lnTo>
                  <a:lnTo>
                    <a:pt x="721" y="898"/>
                  </a:lnTo>
                  <a:lnTo>
                    <a:pt x="721" y="898"/>
                  </a:lnTo>
                  <a:lnTo>
                    <a:pt x="732" y="895"/>
                  </a:lnTo>
                  <a:lnTo>
                    <a:pt x="740" y="892"/>
                  </a:lnTo>
                  <a:lnTo>
                    <a:pt x="744" y="888"/>
                  </a:lnTo>
                  <a:lnTo>
                    <a:pt x="747" y="885"/>
                  </a:lnTo>
                  <a:lnTo>
                    <a:pt x="750" y="881"/>
                  </a:lnTo>
                  <a:lnTo>
                    <a:pt x="752" y="876"/>
                  </a:lnTo>
                  <a:lnTo>
                    <a:pt x="752" y="876"/>
                  </a:lnTo>
                  <a:lnTo>
                    <a:pt x="753" y="867"/>
                  </a:lnTo>
                  <a:lnTo>
                    <a:pt x="751" y="855"/>
                  </a:lnTo>
                  <a:lnTo>
                    <a:pt x="677" y="795"/>
                  </a:lnTo>
                  <a:lnTo>
                    <a:pt x="677" y="795"/>
                  </a:lnTo>
                  <a:lnTo>
                    <a:pt x="673" y="792"/>
                  </a:lnTo>
                  <a:lnTo>
                    <a:pt x="670" y="787"/>
                  </a:lnTo>
                  <a:lnTo>
                    <a:pt x="667" y="782"/>
                  </a:lnTo>
                  <a:lnTo>
                    <a:pt x="666" y="776"/>
                  </a:lnTo>
                  <a:lnTo>
                    <a:pt x="666" y="772"/>
                  </a:lnTo>
                  <a:lnTo>
                    <a:pt x="667" y="766"/>
                  </a:lnTo>
                  <a:lnTo>
                    <a:pt x="670" y="761"/>
                  </a:lnTo>
                  <a:lnTo>
                    <a:pt x="672" y="756"/>
                  </a:lnTo>
                  <a:lnTo>
                    <a:pt x="672" y="756"/>
                  </a:lnTo>
                  <a:lnTo>
                    <a:pt x="677" y="751"/>
                  </a:lnTo>
                  <a:lnTo>
                    <a:pt x="682" y="749"/>
                  </a:lnTo>
                  <a:lnTo>
                    <a:pt x="686" y="747"/>
                  </a:lnTo>
                  <a:lnTo>
                    <a:pt x="691" y="745"/>
                  </a:lnTo>
                  <a:lnTo>
                    <a:pt x="697" y="745"/>
                  </a:lnTo>
                  <a:lnTo>
                    <a:pt x="702" y="747"/>
                  </a:lnTo>
                  <a:lnTo>
                    <a:pt x="708" y="748"/>
                  </a:lnTo>
                  <a:lnTo>
                    <a:pt x="713" y="751"/>
                  </a:lnTo>
                  <a:lnTo>
                    <a:pt x="793" y="816"/>
                  </a:lnTo>
                  <a:lnTo>
                    <a:pt x="793" y="816"/>
                  </a:lnTo>
                  <a:lnTo>
                    <a:pt x="801" y="821"/>
                  </a:lnTo>
                  <a:lnTo>
                    <a:pt x="808" y="826"/>
                  </a:lnTo>
                  <a:lnTo>
                    <a:pt x="816" y="830"/>
                  </a:lnTo>
                  <a:lnTo>
                    <a:pt x="823" y="831"/>
                  </a:lnTo>
                  <a:lnTo>
                    <a:pt x="829" y="832"/>
                  </a:lnTo>
                  <a:lnTo>
                    <a:pt x="836" y="831"/>
                  </a:lnTo>
                  <a:lnTo>
                    <a:pt x="843" y="829"/>
                  </a:lnTo>
                  <a:lnTo>
                    <a:pt x="849" y="825"/>
                  </a:lnTo>
                  <a:lnTo>
                    <a:pt x="849" y="825"/>
                  </a:lnTo>
                  <a:lnTo>
                    <a:pt x="854" y="819"/>
                  </a:lnTo>
                  <a:lnTo>
                    <a:pt x="858" y="813"/>
                  </a:lnTo>
                  <a:lnTo>
                    <a:pt x="858" y="813"/>
                  </a:lnTo>
                  <a:lnTo>
                    <a:pt x="859" y="806"/>
                  </a:lnTo>
                  <a:lnTo>
                    <a:pt x="860" y="799"/>
                  </a:lnTo>
                  <a:lnTo>
                    <a:pt x="860" y="795"/>
                  </a:lnTo>
                  <a:lnTo>
                    <a:pt x="859" y="792"/>
                  </a:lnTo>
                  <a:lnTo>
                    <a:pt x="857" y="789"/>
                  </a:lnTo>
                  <a:lnTo>
                    <a:pt x="854" y="786"/>
                  </a:lnTo>
                  <a:lnTo>
                    <a:pt x="758" y="711"/>
                  </a:lnTo>
                  <a:lnTo>
                    <a:pt x="758" y="711"/>
                  </a:lnTo>
                  <a:lnTo>
                    <a:pt x="754" y="707"/>
                  </a:lnTo>
                  <a:lnTo>
                    <a:pt x="751" y="703"/>
                  </a:lnTo>
                  <a:lnTo>
                    <a:pt x="748" y="698"/>
                  </a:lnTo>
                  <a:lnTo>
                    <a:pt x="747" y="692"/>
                  </a:lnTo>
                  <a:lnTo>
                    <a:pt x="747" y="687"/>
                  </a:lnTo>
                  <a:lnTo>
                    <a:pt x="748" y="681"/>
                  </a:lnTo>
                  <a:lnTo>
                    <a:pt x="751" y="676"/>
                  </a:lnTo>
                  <a:lnTo>
                    <a:pt x="753" y="672"/>
                  </a:lnTo>
                  <a:lnTo>
                    <a:pt x="753" y="672"/>
                  </a:lnTo>
                  <a:lnTo>
                    <a:pt x="758" y="667"/>
                  </a:lnTo>
                  <a:lnTo>
                    <a:pt x="763" y="665"/>
                  </a:lnTo>
                  <a:lnTo>
                    <a:pt x="767" y="662"/>
                  </a:lnTo>
                  <a:lnTo>
                    <a:pt x="772" y="661"/>
                  </a:lnTo>
                  <a:lnTo>
                    <a:pt x="778" y="661"/>
                  </a:lnTo>
                  <a:lnTo>
                    <a:pt x="783" y="661"/>
                  </a:lnTo>
                  <a:lnTo>
                    <a:pt x="789" y="663"/>
                  </a:lnTo>
                  <a:lnTo>
                    <a:pt x="793" y="667"/>
                  </a:lnTo>
                  <a:lnTo>
                    <a:pt x="893" y="745"/>
                  </a:lnTo>
                  <a:lnTo>
                    <a:pt x="893" y="745"/>
                  </a:lnTo>
                  <a:lnTo>
                    <a:pt x="896" y="747"/>
                  </a:lnTo>
                  <a:lnTo>
                    <a:pt x="896" y="747"/>
                  </a:lnTo>
                  <a:lnTo>
                    <a:pt x="902" y="751"/>
                  </a:lnTo>
                  <a:lnTo>
                    <a:pt x="909" y="755"/>
                  </a:lnTo>
                  <a:lnTo>
                    <a:pt x="916" y="756"/>
                  </a:lnTo>
                  <a:lnTo>
                    <a:pt x="922" y="757"/>
                  </a:lnTo>
                  <a:lnTo>
                    <a:pt x="929" y="756"/>
                  </a:lnTo>
                  <a:lnTo>
                    <a:pt x="935" y="754"/>
                  </a:lnTo>
                  <a:lnTo>
                    <a:pt x="940" y="750"/>
                  </a:lnTo>
                  <a:lnTo>
                    <a:pt x="944" y="747"/>
                  </a:lnTo>
                  <a:lnTo>
                    <a:pt x="948" y="741"/>
                  </a:lnTo>
                  <a:lnTo>
                    <a:pt x="950" y="735"/>
                  </a:lnTo>
                  <a:lnTo>
                    <a:pt x="952" y="729"/>
                  </a:lnTo>
                  <a:lnTo>
                    <a:pt x="950" y="722"/>
                  </a:lnTo>
                  <a:lnTo>
                    <a:pt x="948" y="714"/>
                  </a:lnTo>
                  <a:lnTo>
                    <a:pt x="944" y="706"/>
                  </a:lnTo>
                  <a:lnTo>
                    <a:pt x="937" y="699"/>
                  </a:lnTo>
                  <a:lnTo>
                    <a:pt x="929" y="691"/>
                  </a:lnTo>
                  <a:lnTo>
                    <a:pt x="823" y="611"/>
                  </a:lnTo>
                  <a:lnTo>
                    <a:pt x="823" y="611"/>
                  </a:lnTo>
                  <a:lnTo>
                    <a:pt x="818" y="607"/>
                  </a:lnTo>
                  <a:lnTo>
                    <a:pt x="816" y="603"/>
                  </a:lnTo>
                  <a:lnTo>
                    <a:pt x="814" y="598"/>
                  </a:lnTo>
                  <a:lnTo>
                    <a:pt x="813" y="592"/>
                  </a:lnTo>
                  <a:lnTo>
                    <a:pt x="813" y="587"/>
                  </a:lnTo>
                  <a:lnTo>
                    <a:pt x="813" y="581"/>
                  </a:lnTo>
                  <a:lnTo>
                    <a:pt x="815" y="577"/>
                  </a:lnTo>
                  <a:lnTo>
                    <a:pt x="817" y="572"/>
                  </a:lnTo>
                  <a:lnTo>
                    <a:pt x="817" y="572"/>
                  </a:lnTo>
                  <a:lnTo>
                    <a:pt x="822" y="567"/>
                  </a:lnTo>
                  <a:lnTo>
                    <a:pt x="826" y="564"/>
                  </a:lnTo>
                  <a:lnTo>
                    <a:pt x="832" y="561"/>
                  </a:lnTo>
                  <a:lnTo>
                    <a:pt x="836" y="560"/>
                  </a:lnTo>
                  <a:lnTo>
                    <a:pt x="842" y="560"/>
                  </a:lnTo>
                  <a:lnTo>
                    <a:pt x="847" y="561"/>
                  </a:lnTo>
                  <a:lnTo>
                    <a:pt x="853" y="562"/>
                  </a:lnTo>
                  <a:lnTo>
                    <a:pt x="858" y="566"/>
                  </a:lnTo>
                  <a:lnTo>
                    <a:pt x="962" y="644"/>
                  </a:lnTo>
                  <a:lnTo>
                    <a:pt x="962" y="644"/>
                  </a:lnTo>
                  <a:lnTo>
                    <a:pt x="967" y="647"/>
                  </a:lnTo>
                  <a:lnTo>
                    <a:pt x="971" y="647"/>
                  </a:lnTo>
                  <a:lnTo>
                    <a:pt x="975" y="647"/>
                  </a:lnTo>
                  <a:lnTo>
                    <a:pt x="979" y="646"/>
                  </a:lnTo>
                  <a:lnTo>
                    <a:pt x="984" y="643"/>
                  </a:lnTo>
                  <a:lnTo>
                    <a:pt x="987" y="641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8" y="628"/>
                  </a:lnTo>
                  <a:lnTo>
                    <a:pt x="1000" y="621"/>
                  </a:lnTo>
                  <a:lnTo>
                    <a:pt x="1002" y="615"/>
                  </a:lnTo>
                  <a:lnTo>
                    <a:pt x="1002" y="607"/>
                  </a:lnTo>
                  <a:lnTo>
                    <a:pt x="999" y="600"/>
                  </a:lnTo>
                  <a:lnTo>
                    <a:pt x="997" y="593"/>
                  </a:lnTo>
                  <a:lnTo>
                    <a:pt x="993" y="587"/>
                  </a:lnTo>
                  <a:lnTo>
                    <a:pt x="987" y="581"/>
                  </a:lnTo>
                  <a:lnTo>
                    <a:pt x="966" y="559"/>
                  </a:lnTo>
                  <a:lnTo>
                    <a:pt x="685" y="303"/>
                  </a:lnTo>
                  <a:lnTo>
                    <a:pt x="685" y="303"/>
                  </a:lnTo>
                  <a:lnTo>
                    <a:pt x="683" y="301"/>
                  </a:lnTo>
                  <a:lnTo>
                    <a:pt x="683" y="298"/>
                  </a:lnTo>
                  <a:lnTo>
                    <a:pt x="682" y="296"/>
                  </a:lnTo>
                  <a:lnTo>
                    <a:pt x="683" y="292"/>
                  </a:lnTo>
                  <a:lnTo>
                    <a:pt x="684" y="290"/>
                  </a:lnTo>
                  <a:lnTo>
                    <a:pt x="686" y="289"/>
                  </a:lnTo>
                  <a:lnTo>
                    <a:pt x="689" y="288"/>
                  </a:lnTo>
                  <a:lnTo>
                    <a:pt x="692" y="288"/>
                  </a:lnTo>
                  <a:lnTo>
                    <a:pt x="692" y="288"/>
                  </a:lnTo>
                  <a:lnTo>
                    <a:pt x="706" y="288"/>
                  </a:lnTo>
                  <a:lnTo>
                    <a:pt x="719" y="286"/>
                  </a:lnTo>
                  <a:lnTo>
                    <a:pt x="730" y="285"/>
                  </a:lnTo>
                  <a:lnTo>
                    <a:pt x="744" y="284"/>
                  </a:lnTo>
                  <a:lnTo>
                    <a:pt x="744" y="284"/>
                  </a:lnTo>
                  <a:lnTo>
                    <a:pt x="748" y="284"/>
                  </a:lnTo>
                  <a:lnTo>
                    <a:pt x="748" y="284"/>
                  </a:lnTo>
                  <a:close/>
                  <a:moveTo>
                    <a:pt x="129" y="522"/>
                  </a:moveTo>
                  <a:lnTo>
                    <a:pt x="129" y="522"/>
                  </a:lnTo>
                  <a:lnTo>
                    <a:pt x="119" y="506"/>
                  </a:lnTo>
                  <a:lnTo>
                    <a:pt x="112" y="491"/>
                  </a:lnTo>
                  <a:lnTo>
                    <a:pt x="106" y="474"/>
                  </a:lnTo>
                  <a:lnTo>
                    <a:pt x="102" y="457"/>
                  </a:lnTo>
                  <a:lnTo>
                    <a:pt x="97" y="439"/>
                  </a:lnTo>
                  <a:lnTo>
                    <a:pt x="94" y="421"/>
                  </a:lnTo>
                  <a:lnTo>
                    <a:pt x="90" y="383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34" y="328"/>
                  </a:lnTo>
                  <a:lnTo>
                    <a:pt x="24" y="317"/>
                  </a:lnTo>
                  <a:lnTo>
                    <a:pt x="17" y="307"/>
                  </a:lnTo>
                  <a:lnTo>
                    <a:pt x="10" y="296"/>
                  </a:lnTo>
                  <a:lnTo>
                    <a:pt x="5" y="283"/>
                  </a:lnTo>
                  <a:lnTo>
                    <a:pt x="2" y="270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3" y="238"/>
                  </a:lnTo>
                  <a:lnTo>
                    <a:pt x="4" y="229"/>
                  </a:lnTo>
                  <a:lnTo>
                    <a:pt x="8" y="222"/>
                  </a:lnTo>
                  <a:lnTo>
                    <a:pt x="11" y="214"/>
                  </a:lnTo>
                  <a:lnTo>
                    <a:pt x="15" y="207"/>
                  </a:lnTo>
                  <a:lnTo>
                    <a:pt x="19" y="200"/>
                  </a:lnTo>
                  <a:lnTo>
                    <a:pt x="25" y="193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80" y="25"/>
                  </a:lnTo>
                  <a:lnTo>
                    <a:pt x="187" y="20"/>
                  </a:lnTo>
                  <a:lnTo>
                    <a:pt x="194" y="15"/>
                  </a:lnTo>
                  <a:lnTo>
                    <a:pt x="203" y="11"/>
                  </a:lnTo>
                  <a:lnTo>
                    <a:pt x="210" y="7"/>
                  </a:lnTo>
                  <a:lnTo>
                    <a:pt x="218" y="5"/>
                  </a:lnTo>
                  <a:lnTo>
                    <a:pt x="226" y="2"/>
                  </a:lnTo>
                  <a:lnTo>
                    <a:pt x="235" y="1"/>
                  </a:lnTo>
                  <a:lnTo>
                    <a:pt x="243" y="1"/>
                  </a:lnTo>
                  <a:lnTo>
                    <a:pt x="251" y="1"/>
                  </a:lnTo>
                  <a:lnTo>
                    <a:pt x="260" y="2"/>
                  </a:lnTo>
                  <a:lnTo>
                    <a:pt x="268" y="5"/>
                  </a:lnTo>
                  <a:lnTo>
                    <a:pt x="276" y="7"/>
                  </a:lnTo>
                  <a:lnTo>
                    <a:pt x="285" y="11"/>
                  </a:lnTo>
                  <a:lnTo>
                    <a:pt x="292" y="15"/>
                  </a:lnTo>
                  <a:lnTo>
                    <a:pt x="299" y="20"/>
                  </a:lnTo>
                  <a:lnTo>
                    <a:pt x="299" y="20"/>
                  </a:lnTo>
                  <a:lnTo>
                    <a:pt x="314" y="32"/>
                  </a:lnTo>
                  <a:lnTo>
                    <a:pt x="329" y="42"/>
                  </a:lnTo>
                  <a:lnTo>
                    <a:pt x="343" y="51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75" y="64"/>
                  </a:lnTo>
                  <a:lnTo>
                    <a:pt x="382" y="65"/>
                  </a:lnTo>
                  <a:lnTo>
                    <a:pt x="382" y="65"/>
                  </a:lnTo>
                  <a:lnTo>
                    <a:pt x="399" y="62"/>
                  </a:lnTo>
                  <a:lnTo>
                    <a:pt x="415" y="58"/>
                  </a:lnTo>
                  <a:lnTo>
                    <a:pt x="451" y="50"/>
                  </a:lnTo>
                  <a:lnTo>
                    <a:pt x="469" y="46"/>
                  </a:lnTo>
                  <a:lnTo>
                    <a:pt x="488" y="43"/>
                  </a:lnTo>
                  <a:lnTo>
                    <a:pt x="506" y="40"/>
                  </a:lnTo>
                  <a:lnTo>
                    <a:pt x="525" y="40"/>
                  </a:lnTo>
                  <a:lnTo>
                    <a:pt x="525" y="40"/>
                  </a:lnTo>
                  <a:lnTo>
                    <a:pt x="501" y="57"/>
                  </a:lnTo>
                  <a:lnTo>
                    <a:pt x="469" y="82"/>
                  </a:lnTo>
                  <a:lnTo>
                    <a:pt x="426" y="114"/>
                  </a:lnTo>
                  <a:lnTo>
                    <a:pt x="426" y="114"/>
                  </a:lnTo>
                  <a:lnTo>
                    <a:pt x="407" y="119"/>
                  </a:lnTo>
                  <a:lnTo>
                    <a:pt x="389" y="121"/>
                  </a:lnTo>
                  <a:lnTo>
                    <a:pt x="389" y="121"/>
                  </a:lnTo>
                  <a:lnTo>
                    <a:pt x="379" y="121"/>
                  </a:lnTo>
                  <a:lnTo>
                    <a:pt x="365" y="120"/>
                  </a:lnTo>
                  <a:lnTo>
                    <a:pt x="352" y="116"/>
                  </a:lnTo>
                  <a:lnTo>
                    <a:pt x="338" y="112"/>
                  </a:lnTo>
                  <a:lnTo>
                    <a:pt x="325" y="106"/>
                  </a:lnTo>
                  <a:lnTo>
                    <a:pt x="313" y="100"/>
                  </a:lnTo>
                  <a:lnTo>
                    <a:pt x="302" y="93"/>
                  </a:lnTo>
                  <a:lnTo>
                    <a:pt x="293" y="88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58" y="62"/>
                  </a:lnTo>
                  <a:lnTo>
                    <a:pt x="253" y="59"/>
                  </a:lnTo>
                  <a:lnTo>
                    <a:pt x="247" y="58"/>
                  </a:lnTo>
                  <a:lnTo>
                    <a:pt x="239" y="58"/>
                  </a:lnTo>
                  <a:lnTo>
                    <a:pt x="233" y="59"/>
                  </a:lnTo>
                  <a:lnTo>
                    <a:pt x="228" y="62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3" y="237"/>
                  </a:lnTo>
                  <a:lnTo>
                    <a:pt x="60" y="243"/>
                  </a:lnTo>
                  <a:lnTo>
                    <a:pt x="59" y="248"/>
                  </a:lnTo>
                  <a:lnTo>
                    <a:pt x="58" y="256"/>
                  </a:lnTo>
                  <a:lnTo>
                    <a:pt x="59" y="262"/>
                  </a:lnTo>
                  <a:lnTo>
                    <a:pt x="60" y="267"/>
                  </a:lnTo>
                  <a:lnTo>
                    <a:pt x="63" y="273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85" y="300"/>
                  </a:lnTo>
                  <a:lnTo>
                    <a:pt x="105" y="320"/>
                  </a:lnTo>
                  <a:lnTo>
                    <a:pt x="105" y="320"/>
                  </a:lnTo>
                  <a:lnTo>
                    <a:pt x="117" y="332"/>
                  </a:lnTo>
                  <a:lnTo>
                    <a:pt x="130" y="346"/>
                  </a:lnTo>
                  <a:lnTo>
                    <a:pt x="136" y="353"/>
                  </a:lnTo>
                  <a:lnTo>
                    <a:pt x="140" y="360"/>
                  </a:lnTo>
                  <a:lnTo>
                    <a:pt x="143" y="367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9" y="403"/>
                  </a:lnTo>
                  <a:lnTo>
                    <a:pt x="154" y="433"/>
                  </a:lnTo>
                  <a:lnTo>
                    <a:pt x="157" y="448"/>
                  </a:lnTo>
                  <a:lnTo>
                    <a:pt x="161" y="461"/>
                  </a:lnTo>
                  <a:lnTo>
                    <a:pt x="167" y="474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60" y="492"/>
                  </a:lnTo>
                  <a:lnTo>
                    <a:pt x="149" y="500"/>
                  </a:lnTo>
                  <a:lnTo>
                    <a:pt x="140" y="510"/>
                  </a:lnTo>
                  <a:lnTo>
                    <a:pt x="129" y="522"/>
                  </a:lnTo>
                  <a:lnTo>
                    <a:pt x="129" y="522"/>
                  </a:lnTo>
                  <a:close/>
                  <a:moveTo>
                    <a:pt x="602" y="804"/>
                  </a:moveTo>
                  <a:lnTo>
                    <a:pt x="602" y="804"/>
                  </a:lnTo>
                  <a:lnTo>
                    <a:pt x="593" y="797"/>
                  </a:lnTo>
                  <a:lnTo>
                    <a:pt x="582" y="792"/>
                  </a:lnTo>
                  <a:lnTo>
                    <a:pt x="571" y="788"/>
                  </a:lnTo>
                  <a:lnTo>
                    <a:pt x="560" y="786"/>
                  </a:lnTo>
                  <a:lnTo>
                    <a:pt x="549" y="786"/>
                  </a:lnTo>
                  <a:lnTo>
                    <a:pt x="538" y="788"/>
                  </a:lnTo>
                  <a:lnTo>
                    <a:pt x="527" y="791"/>
                  </a:lnTo>
                  <a:lnTo>
                    <a:pt x="518" y="797"/>
                  </a:lnTo>
                  <a:lnTo>
                    <a:pt x="518" y="797"/>
                  </a:lnTo>
                  <a:lnTo>
                    <a:pt x="514" y="797"/>
                  </a:lnTo>
                  <a:lnTo>
                    <a:pt x="512" y="795"/>
                  </a:lnTo>
                  <a:lnTo>
                    <a:pt x="512" y="795"/>
                  </a:lnTo>
                  <a:lnTo>
                    <a:pt x="511" y="794"/>
                  </a:lnTo>
                  <a:lnTo>
                    <a:pt x="511" y="791"/>
                  </a:lnTo>
                  <a:lnTo>
                    <a:pt x="511" y="791"/>
                  </a:lnTo>
                  <a:lnTo>
                    <a:pt x="512" y="782"/>
                  </a:lnTo>
                  <a:lnTo>
                    <a:pt x="512" y="773"/>
                  </a:lnTo>
                  <a:lnTo>
                    <a:pt x="509" y="763"/>
                  </a:lnTo>
                  <a:lnTo>
                    <a:pt x="507" y="754"/>
                  </a:lnTo>
                  <a:lnTo>
                    <a:pt x="503" y="745"/>
                  </a:lnTo>
                  <a:lnTo>
                    <a:pt x="499" y="737"/>
                  </a:lnTo>
                  <a:lnTo>
                    <a:pt x="493" y="729"/>
                  </a:lnTo>
                  <a:lnTo>
                    <a:pt x="487" y="723"/>
                  </a:lnTo>
                  <a:lnTo>
                    <a:pt x="487" y="723"/>
                  </a:lnTo>
                  <a:lnTo>
                    <a:pt x="487" y="723"/>
                  </a:lnTo>
                  <a:lnTo>
                    <a:pt x="477" y="716"/>
                  </a:lnTo>
                  <a:lnTo>
                    <a:pt x="467" y="710"/>
                  </a:lnTo>
                  <a:lnTo>
                    <a:pt x="456" y="707"/>
                  </a:lnTo>
                  <a:lnTo>
                    <a:pt x="444" y="705"/>
                  </a:lnTo>
                  <a:lnTo>
                    <a:pt x="433" y="705"/>
                  </a:lnTo>
                  <a:lnTo>
                    <a:pt x="423" y="706"/>
                  </a:lnTo>
                  <a:lnTo>
                    <a:pt x="412" y="710"/>
                  </a:lnTo>
                  <a:lnTo>
                    <a:pt x="401" y="716"/>
                  </a:lnTo>
                  <a:lnTo>
                    <a:pt x="401" y="716"/>
                  </a:lnTo>
                  <a:lnTo>
                    <a:pt x="399" y="716"/>
                  </a:lnTo>
                  <a:lnTo>
                    <a:pt x="396" y="714"/>
                  </a:lnTo>
                  <a:lnTo>
                    <a:pt x="396" y="714"/>
                  </a:lnTo>
                  <a:lnTo>
                    <a:pt x="394" y="713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5" y="700"/>
                  </a:lnTo>
                  <a:lnTo>
                    <a:pt x="395" y="692"/>
                  </a:lnTo>
                  <a:lnTo>
                    <a:pt x="394" y="682"/>
                  </a:lnTo>
                  <a:lnTo>
                    <a:pt x="392" y="673"/>
                  </a:lnTo>
                  <a:lnTo>
                    <a:pt x="388" y="665"/>
                  </a:lnTo>
                  <a:lnTo>
                    <a:pt x="383" y="656"/>
                  </a:lnTo>
                  <a:lnTo>
                    <a:pt x="377" y="648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63" y="636"/>
                  </a:lnTo>
                  <a:lnTo>
                    <a:pt x="355" y="631"/>
                  </a:lnTo>
                  <a:lnTo>
                    <a:pt x="345" y="628"/>
                  </a:lnTo>
                  <a:lnTo>
                    <a:pt x="337" y="625"/>
                  </a:lnTo>
                  <a:lnTo>
                    <a:pt x="327" y="624"/>
                  </a:lnTo>
                  <a:lnTo>
                    <a:pt x="318" y="624"/>
                  </a:lnTo>
                  <a:lnTo>
                    <a:pt x="308" y="625"/>
                  </a:lnTo>
                  <a:lnTo>
                    <a:pt x="300" y="628"/>
                  </a:lnTo>
                  <a:lnTo>
                    <a:pt x="300" y="628"/>
                  </a:lnTo>
                  <a:lnTo>
                    <a:pt x="298" y="628"/>
                  </a:lnTo>
                  <a:lnTo>
                    <a:pt x="295" y="627"/>
                  </a:lnTo>
                  <a:lnTo>
                    <a:pt x="295" y="627"/>
                  </a:lnTo>
                  <a:lnTo>
                    <a:pt x="294" y="624"/>
                  </a:lnTo>
                  <a:lnTo>
                    <a:pt x="294" y="622"/>
                  </a:lnTo>
                  <a:lnTo>
                    <a:pt x="294" y="622"/>
                  </a:lnTo>
                  <a:lnTo>
                    <a:pt x="298" y="610"/>
                  </a:lnTo>
                  <a:lnTo>
                    <a:pt x="300" y="599"/>
                  </a:lnTo>
                  <a:lnTo>
                    <a:pt x="300" y="587"/>
                  </a:lnTo>
                  <a:lnTo>
                    <a:pt x="299" y="577"/>
                  </a:lnTo>
                  <a:lnTo>
                    <a:pt x="295" y="566"/>
                  </a:lnTo>
                  <a:lnTo>
                    <a:pt x="291" y="555"/>
                  </a:lnTo>
                  <a:lnTo>
                    <a:pt x="283" y="546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75" y="537"/>
                  </a:lnTo>
                  <a:lnTo>
                    <a:pt x="269" y="533"/>
                  </a:lnTo>
                  <a:lnTo>
                    <a:pt x="263" y="529"/>
                  </a:lnTo>
                  <a:lnTo>
                    <a:pt x="256" y="525"/>
                  </a:lnTo>
                  <a:lnTo>
                    <a:pt x="250" y="523"/>
                  </a:lnTo>
                  <a:lnTo>
                    <a:pt x="236" y="520"/>
                  </a:lnTo>
                  <a:lnTo>
                    <a:pt x="222" y="520"/>
                  </a:lnTo>
                  <a:lnTo>
                    <a:pt x="209" y="522"/>
                  </a:lnTo>
                  <a:lnTo>
                    <a:pt x="195" y="527"/>
                  </a:lnTo>
                  <a:lnTo>
                    <a:pt x="190" y="530"/>
                  </a:lnTo>
                  <a:lnTo>
                    <a:pt x="184" y="535"/>
                  </a:lnTo>
                  <a:lnTo>
                    <a:pt x="178" y="540"/>
                  </a:lnTo>
                  <a:lnTo>
                    <a:pt x="173" y="544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47" y="574"/>
                  </a:lnTo>
                  <a:lnTo>
                    <a:pt x="143" y="581"/>
                  </a:lnTo>
                  <a:lnTo>
                    <a:pt x="140" y="587"/>
                  </a:lnTo>
                  <a:lnTo>
                    <a:pt x="137" y="594"/>
                  </a:lnTo>
                  <a:lnTo>
                    <a:pt x="135" y="607"/>
                  </a:lnTo>
                  <a:lnTo>
                    <a:pt x="134" y="622"/>
                  </a:lnTo>
                  <a:lnTo>
                    <a:pt x="136" y="635"/>
                  </a:lnTo>
                  <a:lnTo>
                    <a:pt x="142" y="648"/>
                  </a:lnTo>
                  <a:lnTo>
                    <a:pt x="146" y="655"/>
                  </a:lnTo>
                  <a:lnTo>
                    <a:pt x="149" y="661"/>
                  </a:lnTo>
                  <a:lnTo>
                    <a:pt x="154" y="666"/>
                  </a:lnTo>
                  <a:lnTo>
                    <a:pt x="159" y="672"/>
                  </a:lnTo>
                  <a:lnTo>
                    <a:pt x="159" y="672"/>
                  </a:lnTo>
                  <a:lnTo>
                    <a:pt x="159" y="672"/>
                  </a:lnTo>
                  <a:lnTo>
                    <a:pt x="166" y="676"/>
                  </a:lnTo>
                  <a:lnTo>
                    <a:pt x="174" y="681"/>
                  </a:lnTo>
                  <a:lnTo>
                    <a:pt x="182" y="685"/>
                  </a:lnTo>
                  <a:lnTo>
                    <a:pt x="191" y="687"/>
                  </a:lnTo>
                  <a:lnTo>
                    <a:pt x="199" y="688"/>
                  </a:lnTo>
                  <a:lnTo>
                    <a:pt x="207" y="688"/>
                  </a:lnTo>
                  <a:lnTo>
                    <a:pt x="216" y="688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8" y="687"/>
                  </a:lnTo>
                  <a:lnTo>
                    <a:pt x="230" y="688"/>
                  </a:lnTo>
                  <a:lnTo>
                    <a:pt x="230" y="688"/>
                  </a:lnTo>
                  <a:lnTo>
                    <a:pt x="230" y="692"/>
                  </a:lnTo>
                  <a:lnTo>
                    <a:pt x="229" y="694"/>
                  </a:lnTo>
                  <a:lnTo>
                    <a:pt x="229" y="694"/>
                  </a:lnTo>
                  <a:lnTo>
                    <a:pt x="222" y="706"/>
                  </a:lnTo>
                  <a:lnTo>
                    <a:pt x="217" y="719"/>
                  </a:lnTo>
                  <a:lnTo>
                    <a:pt x="214" y="732"/>
                  </a:lnTo>
                  <a:lnTo>
                    <a:pt x="214" y="745"/>
                  </a:lnTo>
                  <a:lnTo>
                    <a:pt x="217" y="758"/>
                  </a:lnTo>
                  <a:lnTo>
                    <a:pt x="222" y="772"/>
                  </a:lnTo>
                  <a:lnTo>
                    <a:pt x="229" y="783"/>
                  </a:lnTo>
                  <a:lnTo>
                    <a:pt x="239" y="794"/>
                  </a:lnTo>
                  <a:lnTo>
                    <a:pt x="239" y="794"/>
                  </a:lnTo>
                  <a:lnTo>
                    <a:pt x="239" y="794"/>
                  </a:lnTo>
                  <a:lnTo>
                    <a:pt x="250" y="801"/>
                  </a:lnTo>
                  <a:lnTo>
                    <a:pt x="263" y="807"/>
                  </a:lnTo>
                  <a:lnTo>
                    <a:pt x="276" y="811"/>
                  </a:lnTo>
                  <a:lnTo>
                    <a:pt x="289" y="811"/>
                  </a:lnTo>
                  <a:lnTo>
                    <a:pt x="302" y="810"/>
                  </a:lnTo>
                  <a:lnTo>
                    <a:pt x="316" y="805"/>
                  </a:lnTo>
                  <a:lnTo>
                    <a:pt x="327" y="799"/>
                  </a:lnTo>
                  <a:lnTo>
                    <a:pt x="338" y="791"/>
                  </a:lnTo>
                  <a:lnTo>
                    <a:pt x="338" y="791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89"/>
                  </a:lnTo>
                  <a:lnTo>
                    <a:pt x="345" y="792"/>
                  </a:lnTo>
                  <a:lnTo>
                    <a:pt x="345" y="794"/>
                  </a:lnTo>
                  <a:lnTo>
                    <a:pt x="345" y="794"/>
                  </a:lnTo>
                  <a:lnTo>
                    <a:pt x="345" y="802"/>
                  </a:lnTo>
                  <a:lnTo>
                    <a:pt x="346" y="811"/>
                  </a:lnTo>
                  <a:lnTo>
                    <a:pt x="348" y="820"/>
                  </a:lnTo>
                  <a:lnTo>
                    <a:pt x="350" y="827"/>
                  </a:lnTo>
                  <a:lnTo>
                    <a:pt x="354" y="836"/>
                  </a:lnTo>
                  <a:lnTo>
                    <a:pt x="358" y="843"/>
                  </a:lnTo>
                  <a:lnTo>
                    <a:pt x="364" y="850"/>
                  </a:lnTo>
                  <a:lnTo>
                    <a:pt x="370" y="857"/>
                  </a:lnTo>
                  <a:lnTo>
                    <a:pt x="370" y="857"/>
                  </a:lnTo>
                  <a:lnTo>
                    <a:pt x="370" y="857"/>
                  </a:lnTo>
                  <a:lnTo>
                    <a:pt x="382" y="864"/>
                  </a:lnTo>
                  <a:lnTo>
                    <a:pt x="394" y="870"/>
                  </a:lnTo>
                  <a:lnTo>
                    <a:pt x="407" y="874"/>
                  </a:lnTo>
                  <a:lnTo>
                    <a:pt x="420" y="874"/>
                  </a:lnTo>
                  <a:lnTo>
                    <a:pt x="433" y="873"/>
                  </a:lnTo>
                  <a:lnTo>
                    <a:pt x="446" y="868"/>
                  </a:lnTo>
                  <a:lnTo>
                    <a:pt x="458" y="862"/>
                  </a:lnTo>
                  <a:lnTo>
                    <a:pt x="469" y="854"/>
                  </a:lnTo>
                  <a:lnTo>
                    <a:pt x="469" y="854"/>
                  </a:lnTo>
                  <a:lnTo>
                    <a:pt x="471" y="852"/>
                  </a:lnTo>
                  <a:lnTo>
                    <a:pt x="474" y="852"/>
                  </a:lnTo>
                  <a:lnTo>
                    <a:pt x="474" y="852"/>
                  </a:lnTo>
                  <a:lnTo>
                    <a:pt x="476" y="855"/>
                  </a:lnTo>
                  <a:lnTo>
                    <a:pt x="477" y="857"/>
                  </a:lnTo>
                  <a:lnTo>
                    <a:pt x="477" y="857"/>
                  </a:lnTo>
                  <a:lnTo>
                    <a:pt x="476" y="865"/>
                  </a:lnTo>
                  <a:lnTo>
                    <a:pt x="477" y="874"/>
                  </a:lnTo>
                  <a:lnTo>
                    <a:pt x="478" y="883"/>
                  </a:lnTo>
                  <a:lnTo>
                    <a:pt x="482" y="890"/>
                  </a:lnTo>
                  <a:lnTo>
                    <a:pt x="486" y="899"/>
                  </a:lnTo>
                  <a:lnTo>
                    <a:pt x="489" y="906"/>
                  </a:lnTo>
                  <a:lnTo>
                    <a:pt x="495" y="913"/>
                  </a:lnTo>
                  <a:lnTo>
                    <a:pt x="502" y="920"/>
                  </a:lnTo>
                  <a:lnTo>
                    <a:pt x="502" y="920"/>
                  </a:lnTo>
                  <a:lnTo>
                    <a:pt x="507" y="924"/>
                  </a:lnTo>
                  <a:lnTo>
                    <a:pt x="514" y="928"/>
                  </a:lnTo>
                  <a:lnTo>
                    <a:pt x="520" y="931"/>
                  </a:lnTo>
                  <a:lnTo>
                    <a:pt x="527" y="933"/>
                  </a:lnTo>
                  <a:lnTo>
                    <a:pt x="540" y="937"/>
                  </a:lnTo>
                  <a:lnTo>
                    <a:pt x="555" y="937"/>
                  </a:lnTo>
                  <a:lnTo>
                    <a:pt x="569" y="934"/>
                  </a:lnTo>
                  <a:lnTo>
                    <a:pt x="582" y="930"/>
                  </a:lnTo>
                  <a:lnTo>
                    <a:pt x="588" y="926"/>
                  </a:lnTo>
                  <a:lnTo>
                    <a:pt x="594" y="923"/>
                  </a:lnTo>
                  <a:lnTo>
                    <a:pt x="599" y="918"/>
                  </a:lnTo>
                  <a:lnTo>
                    <a:pt x="604" y="912"/>
                  </a:lnTo>
                  <a:lnTo>
                    <a:pt x="609" y="906"/>
                  </a:lnTo>
                  <a:lnTo>
                    <a:pt x="609" y="906"/>
                  </a:lnTo>
                  <a:lnTo>
                    <a:pt x="614" y="900"/>
                  </a:lnTo>
                  <a:lnTo>
                    <a:pt x="618" y="894"/>
                  </a:lnTo>
                  <a:lnTo>
                    <a:pt x="621" y="887"/>
                  </a:lnTo>
                  <a:lnTo>
                    <a:pt x="623" y="881"/>
                  </a:lnTo>
                  <a:lnTo>
                    <a:pt x="627" y="867"/>
                  </a:lnTo>
                  <a:lnTo>
                    <a:pt x="627" y="854"/>
                  </a:lnTo>
                  <a:lnTo>
                    <a:pt x="625" y="839"/>
                  </a:lnTo>
                  <a:lnTo>
                    <a:pt x="620" y="826"/>
                  </a:lnTo>
                  <a:lnTo>
                    <a:pt x="616" y="820"/>
                  </a:lnTo>
                  <a:lnTo>
                    <a:pt x="612" y="814"/>
                  </a:lnTo>
                  <a:lnTo>
                    <a:pt x="607" y="808"/>
                  </a:lnTo>
                  <a:lnTo>
                    <a:pt x="602" y="804"/>
                  </a:lnTo>
                  <a:lnTo>
                    <a:pt x="602" y="804"/>
                  </a:lnTo>
                  <a:close/>
                  <a:moveTo>
                    <a:pt x="797" y="256"/>
                  </a:moveTo>
                  <a:lnTo>
                    <a:pt x="797" y="256"/>
                  </a:lnTo>
                  <a:lnTo>
                    <a:pt x="987" y="439"/>
                  </a:lnTo>
                  <a:lnTo>
                    <a:pt x="987" y="439"/>
                  </a:lnTo>
                  <a:lnTo>
                    <a:pt x="994" y="443"/>
                  </a:lnTo>
                  <a:lnTo>
                    <a:pt x="1002" y="447"/>
                  </a:lnTo>
                  <a:lnTo>
                    <a:pt x="1010" y="449"/>
                  </a:lnTo>
                  <a:lnTo>
                    <a:pt x="1019" y="448"/>
                  </a:lnTo>
                  <a:lnTo>
                    <a:pt x="1019" y="448"/>
                  </a:lnTo>
                  <a:lnTo>
                    <a:pt x="1028" y="446"/>
                  </a:lnTo>
                  <a:lnTo>
                    <a:pt x="1035" y="442"/>
                  </a:lnTo>
                  <a:lnTo>
                    <a:pt x="1042" y="436"/>
                  </a:lnTo>
                  <a:lnTo>
                    <a:pt x="1047" y="429"/>
                  </a:lnTo>
                  <a:lnTo>
                    <a:pt x="1047" y="429"/>
                  </a:lnTo>
                  <a:lnTo>
                    <a:pt x="1057" y="409"/>
                  </a:lnTo>
                  <a:lnTo>
                    <a:pt x="1066" y="388"/>
                  </a:lnTo>
                  <a:lnTo>
                    <a:pt x="1072" y="365"/>
                  </a:lnTo>
                  <a:lnTo>
                    <a:pt x="1078" y="341"/>
                  </a:lnTo>
                  <a:lnTo>
                    <a:pt x="1078" y="341"/>
                  </a:lnTo>
                  <a:lnTo>
                    <a:pt x="1080" y="330"/>
                  </a:lnTo>
                  <a:lnTo>
                    <a:pt x="1084" y="321"/>
                  </a:lnTo>
                  <a:lnTo>
                    <a:pt x="1090" y="313"/>
                  </a:lnTo>
                  <a:lnTo>
                    <a:pt x="1095" y="304"/>
                  </a:lnTo>
                  <a:lnTo>
                    <a:pt x="1129" y="269"/>
                  </a:lnTo>
                  <a:lnTo>
                    <a:pt x="1129" y="269"/>
                  </a:lnTo>
                  <a:lnTo>
                    <a:pt x="1138" y="258"/>
                  </a:lnTo>
                  <a:lnTo>
                    <a:pt x="1144" y="246"/>
                  </a:lnTo>
                  <a:lnTo>
                    <a:pt x="1148" y="233"/>
                  </a:lnTo>
                  <a:lnTo>
                    <a:pt x="1149" y="220"/>
                  </a:lnTo>
                  <a:lnTo>
                    <a:pt x="1148" y="208"/>
                  </a:lnTo>
                  <a:lnTo>
                    <a:pt x="1144" y="195"/>
                  </a:lnTo>
                  <a:lnTo>
                    <a:pt x="1138" y="183"/>
                  </a:lnTo>
                  <a:lnTo>
                    <a:pt x="1130" y="172"/>
                  </a:lnTo>
                  <a:lnTo>
                    <a:pt x="993" y="23"/>
                  </a:lnTo>
                  <a:lnTo>
                    <a:pt x="993" y="23"/>
                  </a:lnTo>
                  <a:lnTo>
                    <a:pt x="983" y="13"/>
                  </a:lnTo>
                  <a:lnTo>
                    <a:pt x="972" y="7"/>
                  </a:lnTo>
                  <a:lnTo>
                    <a:pt x="959" y="2"/>
                  </a:lnTo>
                  <a:lnTo>
                    <a:pt x="946" y="0"/>
                  </a:lnTo>
                  <a:lnTo>
                    <a:pt x="933" y="0"/>
                  </a:lnTo>
                  <a:lnTo>
                    <a:pt x="920" y="2"/>
                  </a:lnTo>
                  <a:lnTo>
                    <a:pt x="908" y="7"/>
                  </a:lnTo>
                  <a:lnTo>
                    <a:pt x="896" y="15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52" y="49"/>
                  </a:lnTo>
                  <a:lnTo>
                    <a:pt x="845" y="52"/>
                  </a:lnTo>
                  <a:lnTo>
                    <a:pt x="839" y="55"/>
                  </a:lnTo>
                  <a:lnTo>
                    <a:pt x="832" y="56"/>
                  </a:lnTo>
                  <a:lnTo>
                    <a:pt x="824" y="57"/>
                  </a:lnTo>
                  <a:lnTo>
                    <a:pt x="810" y="57"/>
                  </a:lnTo>
                  <a:lnTo>
                    <a:pt x="810" y="57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685" y="43"/>
                  </a:lnTo>
                  <a:lnTo>
                    <a:pt x="662" y="43"/>
                  </a:lnTo>
                  <a:lnTo>
                    <a:pt x="639" y="45"/>
                  </a:lnTo>
                  <a:lnTo>
                    <a:pt x="618" y="50"/>
                  </a:lnTo>
                  <a:lnTo>
                    <a:pt x="596" y="57"/>
                  </a:lnTo>
                  <a:lnTo>
                    <a:pt x="575" y="67"/>
                  </a:lnTo>
                  <a:lnTo>
                    <a:pt x="555" y="77"/>
                  </a:lnTo>
                  <a:lnTo>
                    <a:pt x="535" y="92"/>
                  </a:lnTo>
                  <a:lnTo>
                    <a:pt x="535" y="92"/>
                  </a:lnTo>
                  <a:lnTo>
                    <a:pt x="434" y="169"/>
                  </a:lnTo>
                  <a:lnTo>
                    <a:pt x="333" y="247"/>
                  </a:lnTo>
                  <a:lnTo>
                    <a:pt x="333" y="247"/>
                  </a:lnTo>
                  <a:lnTo>
                    <a:pt x="323" y="257"/>
                  </a:lnTo>
                  <a:lnTo>
                    <a:pt x="316" y="267"/>
                  </a:lnTo>
                  <a:lnTo>
                    <a:pt x="311" y="278"/>
                  </a:lnTo>
                  <a:lnTo>
                    <a:pt x="310" y="288"/>
                  </a:lnTo>
                  <a:lnTo>
                    <a:pt x="311" y="298"/>
                  </a:lnTo>
                  <a:lnTo>
                    <a:pt x="314" y="308"/>
                  </a:lnTo>
                  <a:lnTo>
                    <a:pt x="320" y="316"/>
                  </a:lnTo>
                  <a:lnTo>
                    <a:pt x="327" y="323"/>
                  </a:lnTo>
                  <a:lnTo>
                    <a:pt x="336" y="329"/>
                  </a:lnTo>
                  <a:lnTo>
                    <a:pt x="346" y="335"/>
                  </a:lnTo>
                  <a:lnTo>
                    <a:pt x="358" y="338"/>
                  </a:lnTo>
                  <a:lnTo>
                    <a:pt x="371" y="340"/>
                  </a:lnTo>
                  <a:lnTo>
                    <a:pt x="386" y="339"/>
                  </a:lnTo>
                  <a:lnTo>
                    <a:pt x="400" y="336"/>
                  </a:lnTo>
                  <a:lnTo>
                    <a:pt x="414" y="332"/>
                  </a:lnTo>
                  <a:lnTo>
                    <a:pt x="430" y="323"/>
                  </a:lnTo>
                  <a:lnTo>
                    <a:pt x="576" y="233"/>
                  </a:lnTo>
                  <a:lnTo>
                    <a:pt x="576" y="233"/>
                  </a:lnTo>
                  <a:lnTo>
                    <a:pt x="584" y="228"/>
                  </a:lnTo>
                  <a:lnTo>
                    <a:pt x="593" y="225"/>
                  </a:lnTo>
                  <a:lnTo>
                    <a:pt x="601" y="223"/>
                  </a:lnTo>
                  <a:lnTo>
                    <a:pt x="609" y="222"/>
                  </a:lnTo>
                  <a:lnTo>
                    <a:pt x="618" y="222"/>
                  </a:lnTo>
                  <a:lnTo>
                    <a:pt x="626" y="222"/>
                  </a:lnTo>
                  <a:lnTo>
                    <a:pt x="634" y="225"/>
                  </a:lnTo>
                  <a:lnTo>
                    <a:pt x="643" y="228"/>
                  </a:lnTo>
                  <a:lnTo>
                    <a:pt x="643" y="228"/>
                  </a:lnTo>
                  <a:lnTo>
                    <a:pt x="653" y="232"/>
                  </a:lnTo>
                  <a:lnTo>
                    <a:pt x="665" y="235"/>
                  </a:lnTo>
                  <a:lnTo>
                    <a:pt x="677" y="238"/>
                  </a:lnTo>
                  <a:lnTo>
                    <a:pt x="689" y="239"/>
                  </a:lnTo>
                  <a:lnTo>
                    <a:pt x="701" y="240"/>
                  </a:lnTo>
                  <a:lnTo>
                    <a:pt x="713" y="240"/>
                  </a:lnTo>
                  <a:lnTo>
                    <a:pt x="725" y="239"/>
                  </a:lnTo>
                  <a:lnTo>
                    <a:pt x="735" y="238"/>
                  </a:lnTo>
                  <a:lnTo>
                    <a:pt x="735" y="238"/>
                  </a:lnTo>
                  <a:lnTo>
                    <a:pt x="744" y="237"/>
                  </a:lnTo>
                  <a:lnTo>
                    <a:pt x="752" y="237"/>
                  </a:lnTo>
                  <a:lnTo>
                    <a:pt x="760" y="237"/>
                  </a:lnTo>
                  <a:lnTo>
                    <a:pt x="769" y="239"/>
                  </a:lnTo>
                  <a:lnTo>
                    <a:pt x="776" y="241"/>
                  </a:lnTo>
                  <a:lnTo>
                    <a:pt x="783" y="246"/>
                  </a:lnTo>
                  <a:lnTo>
                    <a:pt x="790" y="251"/>
                  </a:lnTo>
                  <a:lnTo>
                    <a:pt x="797" y="256"/>
                  </a:lnTo>
                  <a:lnTo>
                    <a:pt x="797" y="256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îṧlîḍè"/>
            <p:cNvSpPr/>
            <p:nvPr/>
          </p:nvSpPr>
          <p:spPr bwMode="auto">
            <a:xfrm>
              <a:off x="7826670" y="3368320"/>
              <a:ext cx="508539" cy="676199"/>
            </a:xfrm>
            <a:custGeom>
              <a:avLst/>
              <a:gdLst>
                <a:gd name="T0" fmla="*/ 560 w 915"/>
                <a:gd name="T1" fmla="*/ 881 h 1218"/>
                <a:gd name="T2" fmla="*/ 900 w 915"/>
                <a:gd name="T3" fmla="*/ 652 h 1218"/>
                <a:gd name="T4" fmla="*/ 887 w 915"/>
                <a:gd name="T5" fmla="*/ 898 h 1218"/>
                <a:gd name="T6" fmla="*/ 379 w 915"/>
                <a:gd name="T7" fmla="*/ 67 h 1218"/>
                <a:gd name="T8" fmla="*/ 380 w 915"/>
                <a:gd name="T9" fmla="*/ 54 h 1218"/>
                <a:gd name="T10" fmla="*/ 391 w 915"/>
                <a:gd name="T11" fmla="*/ 30 h 1218"/>
                <a:gd name="T12" fmla="*/ 409 w 915"/>
                <a:gd name="T13" fmla="*/ 12 h 1218"/>
                <a:gd name="T14" fmla="*/ 433 w 915"/>
                <a:gd name="T15" fmla="*/ 1 h 1218"/>
                <a:gd name="T16" fmla="*/ 446 w 915"/>
                <a:gd name="T17" fmla="*/ 0 h 1218"/>
                <a:gd name="T18" fmla="*/ 472 w 915"/>
                <a:gd name="T19" fmla="*/ 5 h 1218"/>
                <a:gd name="T20" fmla="*/ 493 w 915"/>
                <a:gd name="T21" fmla="*/ 19 h 1218"/>
                <a:gd name="T22" fmla="*/ 508 w 915"/>
                <a:gd name="T23" fmla="*/ 41 h 1218"/>
                <a:gd name="T24" fmla="*/ 512 w 915"/>
                <a:gd name="T25" fmla="*/ 67 h 1218"/>
                <a:gd name="T26" fmla="*/ 379 w 915"/>
                <a:gd name="T27" fmla="*/ 161 h 1218"/>
                <a:gd name="T28" fmla="*/ 379 w 915"/>
                <a:gd name="T29" fmla="*/ 67 h 1218"/>
                <a:gd name="T30" fmla="*/ 512 w 915"/>
                <a:gd name="T31" fmla="*/ 1103 h 1218"/>
                <a:gd name="T32" fmla="*/ 514 w 915"/>
                <a:gd name="T33" fmla="*/ 1107 h 1218"/>
                <a:gd name="T34" fmla="*/ 518 w 915"/>
                <a:gd name="T35" fmla="*/ 1116 h 1218"/>
                <a:gd name="T36" fmla="*/ 528 w 915"/>
                <a:gd name="T37" fmla="*/ 1122 h 1218"/>
                <a:gd name="T38" fmla="*/ 568 w 915"/>
                <a:gd name="T39" fmla="*/ 1122 h 1218"/>
                <a:gd name="T40" fmla="*/ 579 w 915"/>
                <a:gd name="T41" fmla="*/ 1124 h 1218"/>
                <a:gd name="T42" fmla="*/ 598 w 915"/>
                <a:gd name="T43" fmla="*/ 1132 h 1218"/>
                <a:gd name="T44" fmla="*/ 613 w 915"/>
                <a:gd name="T45" fmla="*/ 1146 h 1218"/>
                <a:gd name="T46" fmla="*/ 621 w 915"/>
                <a:gd name="T47" fmla="*/ 1165 h 1218"/>
                <a:gd name="T48" fmla="*/ 622 w 915"/>
                <a:gd name="T49" fmla="*/ 1218 h 1218"/>
                <a:gd name="T50" fmla="*/ 270 w 915"/>
                <a:gd name="T51" fmla="*/ 1176 h 1218"/>
                <a:gd name="T52" fmla="*/ 271 w 915"/>
                <a:gd name="T53" fmla="*/ 1165 h 1218"/>
                <a:gd name="T54" fmla="*/ 279 w 915"/>
                <a:gd name="T55" fmla="*/ 1146 h 1218"/>
                <a:gd name="T56" fmla="*/ 294 w 915"/>
                <a:gd name="T57" fmla="*/ 1132 h 1218"/>
                <a:gd name="T58" fmla="*/ 313 w 915"/>
                <a:gd name="T59" fmla="*/ 1124 h 1218"/>
                <a:gd name="T60" fmla="*/ 360 w 915"/>
                <a:gd name="T61" fmla="*/ 1122 h 1218"/>
                <a:gd name="T62" fmla="*/ 364 w 915"/>
                <a:gd name="T63" fmla="*/ 1122 h 1218"/>
                <a:gd name="T64" fmla="*/ 375 w 915"/>
                <a:gd name="T65" fmla="*/ 1116 h 1218"/>
                <a:gd name="T66" fmla="*/ 379 w 915"/>
                <a:gd name="T67" fmla="*/ 1107 h 1218"/>
                <a:gd name="T68" fmla="*/ 379 w 915"/>
                <a:gd name="T69" fmla="*/ 504 h 1218"/>
                <a:gd name="T70" fmla="*/ 512 w 915"/>
                <a:gd name="T71" fmla="*/ 497 h 1218"/>
                <a:gd name="T72" fmla="*/ 89 w 915"/>
                <a:gd name="T73" fmla="*/ 856 h 1218"/>
                <a:gd name="T74" fmla="*/ 102 w 915"/>
                <a:gd name="T75" fmla="*/ 610 h 1218"/>
                <a:gd name="T76" fmla="*/ 332 w 915"/>
                <a:gd name="T77" fmla="*/ 869 h 1218"/>
                <a:gd name="T78" fmla="*/ 15 w 915"/>
                <a:gd name="T79" fmla="*/ 228 h 1218"/>
                <a:gd name="T80" fmla="*/ 814 w 915"/>
                <a:gd name="T81" fmla="*/ 186 h 1218"/>
                <a:gd name="T82" fmla="*/ 827 w 915"/>
                <a:gd name="T83" fmla="*/ 433 h 1218"/>
                <a:gd name="T84" fmla="*/ 29 w 915"/>
                <a:gd name="T85" fmla="*/ 476 h 1218"/>
                <a:gd name="T86" fmla="*/ 15 w 915"/>
                <a:gd name="T87" fmla="*/ 22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5" h="1218">
                  <a:moveTo>
                    <a:pt x="887" y="898"/>
                  </a:moveTo>
                  <a:lnTo>
                    <a:pt x="560" y="881"/>
                  </a:lnTo>
                  <a:lnTo>
                    <a:pt x="560" y="634"/>
                  </a:lnTo>
                  <a:lnTo>
                    <a:pt x="900" y="652"/>
                  </a:lnTo>
                  <a:lnTo>
                    <a:pt x="799" y="769"/>
                  </a:lnTo>
                  <a:lnTo>
                    <a:pt x="887" y="898"/>
                  </a:lnTo>
                  <a:lnTo>
                    <a:pt x="887" y="898"/>
                  </a:lnTo>
                  <a:close/>
                  <a:moveTo>
                    <a:pt x="379" y="67"/>
                  </a:moveTo>
                  <a:lnTo>
                    <a:pt x="379" y="67"/>
                  </a:lnTo>
                  <a:lnTo>
                    <a:pt x="380" y="54"/>
                  </a:lnTo>
                  <a:lnTo>
                    <a:pt x="385" y="41"/>
                  </a:lnTo>
                  <a:lnTo>
                    <a:pt x="391" y="30"/>
                  </a:lnTo>
                  <a:lnTo>
                    <a:pt x="399" y="19"/>
                  </a:lnTo>
                  <a:lnTo>
                    <a:pt x="409" y="12"/>
                  </a:lnTo>
                  <a:lnTo>
                    <a:pt x="420" y="5"/>
                  </a:lnTo>
                  <a:lnTo>
                    <a:pt x="433" y="1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60" y="1"/>
                  </a:lnTo>
                  <a:lnTo>
                    <a:pt x="472" y="5"/>
                  </a:lnTo>
                  <a:lnTo>
                    <a:pt x="484" y="12"/>
                  </a:lnTo>
                  <a:lnTo>
                    <a:pt x="493" y="19"/>
                  </a:lnTo>
                  <a:lnTo>
                    <a:pt x="502" y="30"/>
                  </a:lnTo>
                  <a:lnTo>
                    <a:pt x="508" y="41"/>
                  </a:lnTo>
                  <a:lnTo>
                    <a:pt x="511" y="54"/>
                  </a:lnTo>
                  <a:lnTo>
                    <a:pt x="512" y="67"/>
                  </a:lnTo>
                  <a:lnTo>
                    <a:pt x="512" y="155"/>
                  </a:lnTo>
                  <a:lnTo>
                    <a:pt x="379" y="161"/>
                  </a:lnTo>
                  <a:lnTo>
                    <a:pt x="379" y="67"/>
                  </a:lnTo>
                  <a:lnTo>
                    <a:pt x="379" y="67"/>
                  </a:lnTo>
                  <a:close/>
                  <a:moveTo>
                    <a:pt x="512" y="497"/>
                  </a:moveTo>
                  <a:lnTo>
                    <a:pt x="512" y="1103"/>
                  </a:lnTo>
                  <a:lnTo>
                    <a:pt x="512" y="1103"/>
                  </a:lnTo>
                  <a:lnTo>
                    <a:pt x="514" y="1107"/>
                  </a:lnTo>
                  <a:lnTo>
                    <a:pt x="515" y="1111"/>
                  </a:lnTo>
                  <a:lnTo>
                    <a:pt x="518" y="1116"/>
                  </a:lnTo>
                  <a:lnTo>
                    <a:pt x="524" y="1121"/>
                  </a:lnTo>
                  <a:lnTo>
                    <a:pt x="528" y="1122"/>
                  </a:lnTo>
                  <a:lnTo>
                    <a:pt x="531" y="1122"/>
                  </a:lnTo>
                  <a:lnTo>
                    <a:pt x="568" y="1122"/>
                  </a:lnTo>
                  <a:lnTo>
                    <a:pt x="568" y="1122"/>
                  </a:lnTo>
                  <a:lnTo>
                    <a:pt x="579" y="1124"/>
                  </a:lnTo>
                  <a:lnTo>
                    <a:pt x="590" y="1127"/>
                  </a:lnTo>
                  <a:lnTo>
                    <a:pt x="598" y="1132"/>
                  </a:lnTo>
                  <a:lnTo>
                    <a:pt x="606" y="1138"/>
                  </a:lnTo>
                  <a:lnTo>
                    <a:pt x="613" y="1146"/>
                  </a:lnTo>
                  <a:lnTo>
                    <a:pt x="618" y="1156"/>
                  </a:lnTo>
                  <a:lnTo>
                    <a:pt x="621" y="1165"/>
                  </a:lnTo>
                  <a:lnTo>
                    <a:pt x="622" y="1176"/>
                  </a:lnTo>
                  <a:lnTo>
                    <a:pt x="622" y="1218"/>
                  </a:lnTo>
                  <a:lnTo>
                    <a:pt x="270" y="1218"/>
                  </a:lnTo>
                  <a:lnTo>
                    <a:pt x="270" y="1176"/>
                  </a:lnTo>
                  <a:lnTo>
                    <a:pt x="270" y="1176"/>
                  </a:lnTo>
                  <a:lnTo>
                    <a:pt x="271" y="1165"/>
                  </a:lnTo>
                  <a:lnTo>
                    <a:pt x="275" y="1156"/>
                  </a:lnTo>
                  <a:lnTo>
                    <a:pt x="279" y="1146"/>
                  </a:lnTo>
                  <a:lnTo>
                    <a:pt x="285" y="1138"/>
                  </a:lnTo>
                  <a:lnTo>
                    <a:pt x="294" y="1132"/>
                  </a:lnTo>
                  <a:lnTo>
                    <a:pt x="303" y="1127"/>
                  </a:lnTo>
                  <a:lnTo>
                    <a:pt x="313" y="1124"/>
                  </a:lnTo>
                  <a:lnTo>
                    <a:pt x="323" y="1122"/>
                  </a:lnTo>
                  <a:lnTo>
                    <a:pt x="360" y="1122"/>
                  </a:lnTo>
                  <a:lnTo>
                    <a:pt x="360" y="1122"/>
                  </a:lnTo>
                  <a:lnTo>
                    <a:pt x="364" y="1122"/>
                  </a:lnTo>
                  <a:lnTo>
                    <a:pt x="367" y="1121"/>
                  </a:lnTo>
                  <a:lnTo>
                    <a:pt x="375" y="1116"/>
                  </a:lnTo>
                  <a:lnTo>
                    <a:pt x="378" y="1111"/>
                  </a:lnTo>
                  <a:lnTo>
                    <a:pt x="379" y="1107"/>
                  </a:lnTo>
                  <a:lnTo>
                    <a:pt x="379" y="1103"/>
                  </a:lnTo>
                  <a:lnTo>
                    <a:pt x="379" y="504"/>
                  </a:lnTo>
                  <a:lnTo>
                    <a:pt x="512" y="497"/>
                  </a:lnTo>
                  <a:lnTo>
                    <a:pt x="512" y="497"/>
                  </a:lnTo>
                  <a:close/>
                  <a:moveTo>
                    <a:pt x="332" y="869"/>
                  </a:moveTo>
                  <a:lnTo>
                    <a:pt x="89" y="856"/>
                  </a:lnTo>
                  <a:lnTo>
                    <a:pt x="0" y="728"/>
                  </a:lnTo>
                  <a:lnTo>
                    <a:pt x="102" y="610"/>
                  </a:lnTo>
                  <a:lnTo>
                    <a:pt x="332" y="622"/>
                  </a:lnTo>
                  <a:lnTo>
                    <a:pt x="332" y="869"/>
                  </a:lnTo>
                  <a:lnTo>
                    <a:pt x="332" y="869"/>
                  </a:lnTo>
                  <a:close/>
                  <a:moveTo>
                    <a:pt x="15" y="228"/>
                  </a:moveTo>
                  <a:lnTo>
                    <a:pt x="415" y="207"/>
                  </a:lnTo>
                  <a:lnTo>
                    <a:pt x="814" y="186"/>
                  </a:lnTo>
                  <a:lnTo>
                    <a:pt x="915" y="304"/>
                  </a:lnTo>
                  <a:lnTo>
                    <a:pt x="827" y="433"/>
                  </a:lnTo>
                  <a:lnTo>
                    <a:pt x="428" y="454"/>
                  </a:lnTo>
                  <a:lnTo>
                    <a:pt x="29" y="476"/>
                  </a:lnTo>
                  <a:lnTo>
                    <a:pt x="118" y="346"/>
                  </a:lnTo>
                  <a:lnTo>
                    <a:pt x="15" y="228"/>
                  </a:lnTo>
                  <a:lnTo>
                    <a:pt x="15" y="228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îš1îḋé"/>
            <p:cNvSpPr txBox="1"/>
            <p:nvPr/>
          </p:nvSpPr>
          <p:spPr bwMode="auto">
            <a:xfrm>
              <a:off x="5320657" y="3404718"/>
              <a:ext cx="1538883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75726" y="2145942"/>
            <a:ext cx="2606674" cy="1121148"/>
            <a:chOff x="8975726" y="2145942"/>
            <a:chExt cx="2606674" cy="1121148"/>
          </a:xfrm>
        </p:grpSpPr>
        <p:sp>
          <p:nvSpPr>
            <p:cNvPr id="26" name="矩形 25"/>
            <p:cNvSpPr/>
            <p:nvPr/>
          </p:nvSpPr>
          <p:spPr>
            <a:xfrm>
              <a:off x="8975726" y="21459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975726" y="262075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975726" y="4237469"/>
            <a:ext cx="2606674" cy="1121148"/>
            <a:chOff x="8975726" y="4237469"/>
            <a:chExt cx="2606674" cy="1121148"/>
          </a:xfrm>
        </p:grpSpPr>
        <p:sp>
          <p:nvSpPr>
            <p:cNvPr id="28" name="矩形 27"/>
            <p:cNvSpPr/>
            <p:nvPr/>
          </p:nvSpPr>
          <p:spPr>
            <a:xfrm>
              <a:off x="8975726" y="4237469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975726" y="4712286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4794" y="2145942"/>
            <a:ext cx="2606674" cy="1121148"/>
            <a:chOff x="614794" y="2145942"/>
            <a:chExt cx="2606674" cy="1121148"/>
          </a:xfrm>
        </p:grpSpPr>
        <p:sp>
          <p:nvSpPr>
            <p:cNvPr id="30" name="矩形 29"/>
            <p:cNvSpPr/>
            <p:nvPr/>
          </p:nvSpPr>
          <p:spPr>
            <a:xfrm>
              <a:off x="1160280" y="2145942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14794" y="2620759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4794" y="4237469"/>
            <a:ext cx="2606674" cy="1121148"/>
            <a:chOff x="614794" y="4237469"/>
            <a:chExt cx="2606674" cy="1121148"/>
          </a:xfrm>
        </p:grpSpPr>
        <p:sp>
          <p:nvSpPr>
            <p:cNvPr id="32" name="矩形 31"/>
            <p:cNvSpPr/>
            <p:nvPr/>
          </p:nvSpPr>
          <p:spPr>
            <a:xfrm>
              <a:off x="1160280" y="4237469"/>
              <a:ext cx="20611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4794" y="4712286"/>
              <a:ext cx="2606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</a:t>
              </a:r>
              <a:endParaRPr lang="zh-CN" altLang="en-US" sz="1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人员, 户外, 服装&#10;&#10;已生成高可信度的说明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0F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34282" y="1028983"/>
            <a:ext cx="8723435" cy="512188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50843" y="3680865"/>
            <a:ext cx="281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销售技巧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7761" y="4467000"/>
            <a:ext cx="44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 Skills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5076" y="3005151"/>
            <a:ext cx="2301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578827" y="1555395"/>
            <a:ext cx="1154935" cy="1154935"/>
            <a:chOff x="4248149" y="3429000"/>
            <a:chExt cx="1154935" cy="1154935"/>
          </a:xfrm>
        </p:grpSpPr>
        <p:sp>
          <p:nvSpPr>
            <p:cNvPr id="13" name="矩形: 圆角 12"/>
            <p:cNvSpPr/>
            <p:nvPr/>
          </p:nvSpPr>
          <p:spPr>
            <a:xfrm>
              <a:off x="4248149" y="3429000"/>
              <a:ext cx="1154935" cy="11549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4486387" y="3736467"/>
              <a:ext cx="678459" cy="540000"/>
              <a:chOff x="5348288" y="7356475"/>
              <a:chExt cx="466725" cy="371475"/>
            </a:xfrm>
            <a:solidFill>
              <a:srgbClr val="01B0F1"/>
            </a:solidFill>
          </p:grpSpPr>
          <p:sp>
            <p:nvSpPr>
              <p:cNvPr id="15" name="Freeform 670"/>
              <p:cNvSpPr/>
              <p:nvPr/>
            </p:nvSpPr>
            <p:spPr bwMode="auto">
              <a:xfrm>
                <a:off x="5630863" y="7419975"/>
                <a:ext cx="184150" cy="277813"/>
              </a:xfrm>
              <a:custGeom>
                <a:avLst/>
                <a:gdLst>
                  <a:gd name="T0" fmla="*/ 116 w 116"/>
                  <a:gd name="T1" fmla="*/ 33 h 175"/>
                  <a:gd name="T2" fmla="*/ 57 w 116"/>
                  <a:gd name="T3" fmla="*/ 140 h 175"/>
                  <a:gd name="T4" fmla="*/ 0 w 116"/>
                  <a:gd name="T5" fmla="*/ 175 h 175"/>
                  <a:gd name="T6" fmla="*/ 0 w 116"/>
                  <a:gd name="T7" fmla="*/ 109 h 175"/>
                  <a:gd name="T8" fmla="*/ 59 w 116"/>
                  <a:gd name="T9" fmla="*/ 0 h 175"/>
                  <a:gd name="T10" fmla="*/ 116 w 116"/>
                  <a:gd name="T11" fmla="*/ 3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75">
                    <a:moveTo>
                      <a:pt x="116" y="33"/>
                    </a:moveTo>
                    <a:lnTo>
                      <a:pt x="57" y="140"/>
                    </a:lnTo>
                    <a:lnTo>
                      <a:pt x="0" y="175"/>
                    </a:lnTo>
                    <a:lnTo>
                      <a:pt x="0" y="109"/>
                    </a:lnTo>
                    <a:lnTo>
                      <a:pt x="59" y="0"/>
                    </a:lnTo>
                    <a:lnTo>
                      <a:pt x="11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Rectangle 672"/>
              <p:cNvSpPr>
                <a:spLocks noChangeArrowheads="1"/>
              </p:cNvSpPr>
              <p:nvPr/>
            </p:nvSpPr>
            <p:spPr bwMode="auto">
              <a:xfrm>
                <a:off x="5487988" y="740568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Rectangle 673"/>
              <p:cNvSpPr>
                <a:spLocks noChangeArrowheads="1"/>
              </p:cNvSpPr>
              <p:nvPr/>
            </p:nvSpPr>
            <p:spPr bwMode="auto">
              <a:xfrm>
                <a:off x="5532438" y="7405688"/>
                <a:ext cx="19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Rectangle 674"/>
              <p:cNvSpPr>
                <a:spLocks noChangeArrowheads="1"/>
              </p:cNvSpPr>
              <p:nvPr/>
            </p:nvSpPr>
            <p:spPr bwMode="auto">
              <a:xfrm>
                <a:off x="5573713" y="7405688"/>
                <a:ext cx="238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ectangle 675"/>
              <p:cNvSpPr>
                <a:spLocks noChangeArrowheads="1"/>
              </p:cNvSpPr>
              <p:nvPr/>
            </p:nvSpPr>
            <p:spPr bwMode="auto">
              <a:xfrm>
                <a:off x="5619751" y="7405688"/>
                <a:ext cx="22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Rectangle 676"/>
              <p:cNvSpPr>
                <a:spLocks noChangeArrowheads="1"/>
              </p:cNvSpPr>
              <p:nvPr/>
            </p:nvSpPr>
            <p:spPr bwMode="auto">
              <a:xfrm>
                <a:off x="5487988" y="7499350"/>
                <a:ext cx="222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Rectangle 677"/>
              <p:cNvSpPr>
                <a:spLocks noChangeArrowheads="1"/>
              </p:cNvSpPr>
              <p:nvPr/>
            </p:nvSpPr>
            <p:spPr bwMode="auto">
              <a:xfrm>
                <a:off x="5532438" y="7499350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Rectangle 678"/>
              <p:cNvSpPr>
                <a:spLocks noChangeArrowheads="1"/>
              </p:cNvSpPr>
              <p:nvPr/>
            </p:nvSpPr>
            <p:spPr bwMode="auto">
              <a:xfrm>
                <a:off x="5573713" y="7499350"/>
                <a:ext cx="23813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Rectangle 679"/>
              <p:cNvSpPr>
                <a:spLocks noChangeArrowheads="1"/>
              </p:cNvSpPr>
              <p:nvPr/>
            </p:nvSpPr>
            <p:spPr bwMode="auto">
              <a:xfrm>
                <a:off x="5619751" y="7499350"/>
                <a:ext cx="222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Rectangle 680"/>
              <p:cNvSpPr>
                <a:spLocks noChangeArrowheads="1"/>
              </p:cNvSpPr>
              <p:nvPr/>
            </p:nvSpPr>
            <p:spPr bwMode="auto">
              <a:xfrm>
                <a:off x="5487988" y="7588250"/>
                <a:ext cx="2222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Rectangle 681"/>
              <p:cNvSpPr>
                <a:spLocks noChangeArrowheads="1"/>
              </p:cNvSpPr>
              <p:nvPr/>
            </p:nvSpPr>
            <p:spPr bwMode="auto">
              <a:xfrm>
                <a:off x="5532438" y="7588250"/>
                <a:ext cx="1905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Rectangle 682"/>
              <p:cNvSpPr>
                <a:spLocks noChangeArrowheads="1"/>
              </p:cNvSpPr>
              <p:nvPr/>
            </p:nvSpPr>
            <p:spPr bwMode="auto">
              <a:xfrm>
                <a:off x="5573713" y="7588250"/>
                <a:ext cx="23813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683"/>
              <p:cNvSpPr>
                <a:spLocks noEditPoints="1"/>
              </p:cNvSpPr>
              <p:nvPr/>
            </p:nvSpPr>
            <p:spPr bwMode="auto">
              <a:xfrm>
                <a:off x="5348288" y="7356475"/>
                <a:ext cx="349250" cy="371475"/>
              </a:xfrm>
              <a:custGeom>
                <a:avLst/>
                <a:gdLst>
                  <a:gd name="T0" fmla="*/ 10 w 93"/>
                  <a:gd name="T1" fmla="*/ 56 h 99"/>
                  <a:gd name="T2" fmla="*/ 74 w 93"/>
                  <a:gd name="T3" fmla="*/ 56 h 99"/>
                  <a:gd name="T4" fmla="*/ 77 w 93"/>
                  <a:gd name="T5" fmla="*/ 50 h 99"/>
                  <a:gd name="T6" fmla="*/ 10 w 93"/>
                  <a:gd name="T7" fmla="*/ 50 h 99"/>
                  <a:gd name="T8" fmla="*/ 7 w 93"/>
                  <a:gd name="T9" fmla="*/ 46 h 99"/>
                  <a:gd name="T10" fmla="*/ 7 w 93"/>
                  <a:gd name="T11" fmla="*/ 35 h 99"/>
                  <a:gd name="T12" fmla="*/ 10 w 93"/>
                  <a:gd name="T13" fmla="*/ 31 h 99"/>
                  <a:gd name="T14" fmla="*/ 83 w 93"/>
                  <a:gd name="T15" fmla="*/ 31 h 99"/>
                  <a:gd name="T16" fmla="*/ 86 w 93"/>
                  <a:gd name="T17" fmla="*/ 34 h 99"/>
                  <a:gd name="T18" fmla="*/ 93 w 93"/>
                  <a:gd name="T19" fmla="*/ 22 h 99"/>
                  <a:gd name="T20" fmla="*/ 93 w 93"/>
                  <a:gd name="T21" fmla="*/ 4 h 99"/>
                  <a:gd name="T22" fmla="*/ 89 w 93"/>
                  <a:gd name="T23" fmla="*/ 0 h 99"/>
                  <a:gd name="T24" fmla="*/ 3 w 93"/>
                  <a:gd name="T25" fmla="*/ 0 h 99"/>
                  <a:gd name="T26" fmla="*/ 0 w 93"/>
                  <a:gd name="T27" fmla="*/ 4 h 99"/>
                  <a:gd name="T28" fmla="*/ 0 w 93"/>
                  <a:gd name="T29" fmla="*/ 95 h 99"/>
                  <a:gd name="T30" fmla="*/ 3 w 93"/>
                  <a:gd name="T31" fmla="*/ 99 h 99"/>
                  <a:gd name="T32" fmla="*/ 71 w 93"/>
                  <a:gd name="T33" fmla="*/ 99 h 99"/>
                  <a:gd name="T34" fmla="*/ 71 w 93"/>
                  <a:gd name="T35" fmla="*/ 91 h 99"/>
                  <a:gd name="T36" fmla="*/ 71 w 93"/>
                  <a:gd name="T37" fmla="*/ 74 h 99"/>
                  <a:gd name="T38" fmla="*/ 10 w 93"/>
                  <a:gd name="T39" fmla="*/ 74 h 99"/>
                  <a:gd name="T40" fmla="*/ 7 w 93"/>
                  <a:gd name="T41" fmla="*/ 71 h 99"/>
                  <a:gd name="T42" fmla="*/ 7 w 93"/>
                  <a:gd name="T43" fmla="*/ 59 h 99"/>
                  <a:gd name="T44" fmla="*/ 10 w 93"/>
                  <a:gd name="T45" fmla="*/ 56 h 99"/>
                  <a:gd name="T46" fmla="*/ 7 w 93"/>
                  <a:gd name="T47" fmla="*/ 10 h 99"/>
                  <a:gd name="T48" fmla="*/ 10 w 93"/>
                  <a:gd name="T49" fmla="*/ 7 h 99"/>
                  <a:gd name="T50" fmla="*/ 83 w 93"/>
                  <a:gd name="T51" fmla="*/ 7 h 99"/>
                  <a:gd name="T52" fmla="*/ 86 w 93"/>
                  <a:gd name="T53" fmla="*/ 10 h 99"/>
                  <a:gd name="T54" fmla="*/ 86 w 93"/>
                  <a:gd name="T55" fmla="*/ 22 h 99"/>
                  <a:gd name="T56" fmla="*/ 83 w 93"/>
                  <a:gd name="T57" fmla="*/ 25 h 99"/>
                  <a:gd name="T58" fmla="*/ 10 w 93"/>
                  <a:gd name="T59" fmla="*/ 25 h 99"/>
                  <a:gd name="T60" fmla="*/ 7 w 93"/>
                  <a:gd name="T61" fmla="*/ 22 h 99"/>
                  <a:gd name="T62" fmla="*/ 7 w 93"/>
                  <a:gd name="T63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" h="99">
                    <a:moveTo>
                      <a:pt x="10" y="56"/>
                    </a:moveTo>
                    <a:cubicBezTo>
                      <a:pt x="74" y="56"/>
                      <a:pt x="74" y="56"/>
                      <a:pt x="74" y="56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8" y="50"/>
                      <a:pt x="7" y="48"/>
                      <a:pt x="7" y="46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3"/>
                      <a:pt x="8" y="31"/>
                      <a:pt x="10" y="31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4" y="31"/>
                      <a:pt x="86" y="33"/>
                      <a:pt x="86" y="3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2"/>
                      <a:pt x="91" y="0"/>
                      <a:pt x="8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7"/>
                      <a:pt x="1" y="99"/>
                      <a:pt x="3" y="99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8" y="74"/>
                      <a:pt x="7" y="73"/>
                      <a:pt x="7" y="71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7"/>
                      <a:pt x="8" y="56"/>
                      <a:pt x="10" y="56"/>
                    </a:cubicBezTo>
                    <a:close/>
                    <a:moveTo>
                      <a:pt x="7" y="10"/>
                    </a:moveTo>
                    <a:cubicBezTo>
                      <a:pt x="7" y="8"/>
                      <a:pt x="8" y="7"/>
                      <a:pt x="10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4" y="7"/>
                      <a:pt x="86" y="8"/>
                      <a:pt x="86" y="10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4"/>
                      <a:pt x="84" y="25"/>
                      <a:pt x="83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5"/>
                      <a:pt x="7" y="24"/>
                      <a:pt x="7" y="22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wipe/>
  </p:transition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3738</Words>
  <Application>WPS 演示</Application>
  <PresentationFormat>宽屏</PresentationFormat>
  <Paragraphs>437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TeXGyreAdventor</vt:lpstr>
      <vt:lpstr>Segoe Print</vt:lpstr>
      <vt:lpstr>等线</vt:lpstr>
      <vt:lpstr>Arial Unicode MS</vt:lpstr>
      <vt:lpstr>等线 Light</vt:lpstr>
      <vt:lpstr>Calibri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2018-01-09T07:51:00Z</dcterms:created>
  <dcterms:modified xsi:type="dcterms:W3CDTF">2024-05-16T18:59:48Z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FD31D648A0234EB0B31FCF8EFE01A0EC_13</vt:lpwstr>
  </property>
  <property fmtid="{D5CDD505-2E9C-101B-9397-08002B2CF9AE}" pid="3" name="KSOProductBuildVer">
    <vt:lpwstr>2052-12.1.0.16417</vt:lpwstr>
  </property>
</Properties>
</file>