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0"/>
  </p:handoutMasterIdLst>
  <p:sldIdLst>
    <p:sldId id="325" r:id="rId3"/>
    <p:sldId id="360" r:id="rId5"/>
    <p:sldId id="361" r:id="rId6"/>
    <p:sldId id="362" r:id="rId7"/>
    <p:sldId id="363" r:id="rId8"/>
    <p:sldId id="374" r:id="rId9"/>
    <p:sldId id="364" r:id="rId10"/>
    <p:sldId id="365" r:id="rId11"/>
    <p:sldId id="375" r:id="rId12"/>
    <p:sldId id="366" r:id="rId13"/>
    <p:sldId id="367" r:id="rId14"/>
    <p:sldId id="376" r:id="rId15"/>
    <p:sldId id="368" r:id="rId16"/>
    <p:sldId id="369" r:id="rId17"/>
    <p:sldId id="377" r:id="rId18"/>
    <p:sldId id="386" r:id="rId19"/>
  </p:sldIdLst>
  <p:sldSz cx="10801350" cy="6480175"/>
  <p:notesSz cx="6858000" cy="9144000"/>
  <p:embeddedFontLst>
    <p:embeddedFont>
      <p:font typeface="Calibri" panose="020F0502020204030204"/>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微软雅黑" panose="020B0503020204020204" charset="-122"/>
      <p:regular r:id="rId32"/>
    </p:embeddedFont>
    <p:embeddedFont>
      <p:font typeface="Calibri" panose="020F0502020204030204" pitchFamily="34" charset="0"/>
      <p:regular r:id="rId33"/>
      <p:bold r:id="rId34"/>
      <p:italic r:id="rId35"/>
      <p:boldItalic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6" userDrawn="1">
          <p15:clr>
            <a:srgbClr val="A4A3A4"/>
          </p15:clr>
        </p15:guide>
        <p15:guide id="2" pos="36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B6192F"/>
    <a:srgbClr val="FF9817"/>
    <a:srgbClr val="A6A6A6"/>
    <a:srgbClr val="F79515"/>
    <a:srgbClr val="3CB19B"/>
    <a:srgbClr val="3CB1AA"/>
    <a:srgbClr val="61AB92"/>
    <a:srgbClr val="5E9891"/>
    <a:srgbClr val="5BB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4" d="100"/>
          <a:sy n="114" d="100"/>
        </p:scale>
        <p:origin x="930" y="84"/>
      </p:cViewPr>
      <p:guideLst>
        <p:guide orient="horz" pos="2006"/>
        <p:guide pos="36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1.xml"/><Relationship Id="rId36" Type="http://schemas.openxmlformats.org/officeDocument/2006/relationships/font" Target="fonts/font13.fntdata"/><Relationship Id="rId35" Type="http://schemas.openxmlformats.org/officeDocument/2006/relationships/font" Target="fonts/font12.fntdata"/><Relationship Id="rId34" Type="http://schemas.openxmlformats.org/officeDocument/2006/relationships/font" Target="fonts/font11.fntdata"/><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DEAA6A68-0EB0-4211-9BA1-8BC8BA962E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5F11AE35-1DF0-4D2A-AC3B-20EBDD1DB53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013055"/>
            <a:ext cx="9181148" cy="1389038"/>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620203" y="3672099"/>
            <a:ext cx="7560945"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7272D93A-2E87-41AA-AFB2-5BA3DB11C2E9}" type="datetimeFigureOut">
              <a:rPr lang="zh-CN" altLang="en-US" smtClean="0"/>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53F0C697-95C2-4A28-A2BD-284144B657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1" Type="http://schemas.openxmlformats.org/officeDocument/2006/relationships/notesSlide" Target="../notesSlides/notesSlide1.xml"/><Relationship Id="rId10" Type="http://schemas.openxmlformats.org/officeDocument/2006/relationships/slideLayout" Target="../slideLayouts/slideLayout1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0.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1" Type="http://schemas.openxmlformats.org/officeDocument/2006/relationships/notesSlide" Target="../notesSlides/notesSlide15.xml"/><Relationship Id="rId10" Type="http://schemas.openxmlformats.org/officeDocument/2006/relationships/slideLayout" Target="../slideLayouts/slideLayout12.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0.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0.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0.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descr="边框"/>
          <p:cNvPicPr>
            <a:picLocks noChangeAspect="1"/>
          </p:cNvPicPr>
          <p:nvPr/>
        </p:nvPicPr>
        <p:blipFill>
          <a:blip r:embed="rId2"/>
          <a:stretch>
            <a:fillRect/>
          </a:stretch>
        </p:blipFill>
        <p:spPr>
          <a:xfrm>
            <a:off x="-12700" y="2540"/>
            <a:ext cx="10827385" cy="444500"/>
          </a:xfrm>
          <a:prstGeom prst="rect">
            <a:avLst/>
          </a:prstGeom>
        </p:spPr>
      </p:pic>
      <p:pic>
        <p:nvPicPr>
          <p:cNvPr id="3" name="图片 2" descr="边框 副本"/>
          <p:cNvPicPr>
            <a:picLocks noChangeAspect="1"/>
          </p:cNvPicPr>
          <p:nvPr/>
        </p:nvPicPr>
        <p:blipFill>
          <a:blip r:embed="rId3"/>
          <a:stretch>
            <a:fillRect/>
          </a:stretch>
        </p:blipFill>
        <p:spPr>
          <a:xfrm>
            <a:off x="-12700" y="5977255"/>
            <a:ext cx="10826750" cy="502920"/>
          </a:xfrm>
          <a:prstGeom prst="rect">
            <a:avLst/>
          </a:prstGeom>
        </p:spPr>
      </p:pic>
      <p:pic>
        <p:nvPicPr>
          <p:cNvPr id="5" name="图片 4" descr="9043120 拷贝 2"/>
          <p:cNvPicPr>
            <a:picLocks noChangeAspect="1"/>
          </p:cNvPicPr>
          <p:nvPr/>
        </p:nvPicPr>
        <p:blipFill>
          <a:blip r:embed="rId4"/>
          <a:stretch>
            <a:fillRect/>
          </a:stretch>
        </p:blipFill>
        <p:spPr>
          <a:xfrm>
            <a:off x="405765" y="4723130"/>
            <a:ext cx="1367155" cy="318770"/>
          </a:xfrm>
          <a:prstGeom prst="rect">
            <a:avLst/>
          </a:prstGeom>
        </p:spPr>
      </p:pic>
      <p:pic>
        <p:nvPicPr>
          <p:cNvPr id="6" name="图片 5" descr="9043120 拷贝"/>
          <p:cNvPicPr>
            <a:picLocks noChangeAspect="1"/>
          </p:cNvPicPr>
          <p:nvPr/>
        </p:nvPicPr>
        <p:blipFill>
          <a:blip r:embed="rId5"/>
          <a:stretch>
            <a:fillRect/>
          </a:stretch>
        </p:blipFill>
        <p:spPr>
          <a:xfrm>
            <a:off x="8594725" y="1282065"/>
            <a:ext cx="1710055" cy="398780"/>
          </a:xfrm>
          <a:prstGeom prst="rect">
            <a:avLst/>
          </a:prstGeom>
        </p:spPr>
      </p:pic>
      <p:pic>
        <p:nvPicPr>
          <p:cNvPr id="7" name="图片 6" descr="图层 1 拷贝 2"/>
          <p:cNvPicPr>
            <a:picLocks noChangeAspect="1"/>
          </p:cNvPicPr>
          <p:nvPr/>
        </p:nvPicPr>
        <p:blipFill>
          <a:blip r:embed="rId6"/>
          <a:stretch>
            <a:fillRect/>
          </a:stretch>
        </p:blipFill>
        <p:spPr>
          <a:xfrm>
            <a:off x="9716770" y="1757680"/>
            <a:ext cx="1097915" cy="2964180"/>
          </a:xfrm>
          <a:prstGeom prst="rect">
            <a:avLst/>
          </a:prstGeom>
        </p:spPr>
      </p:pic>
      <p:pic>
        <p:nvPicPr>
          <p:cNvPr id="8" name="图片 7" descr="图层 1 拷贝"/>
          <p:cNvPicPr>
            <a:picLocks noChangeAspect="1"/>
          </p:cNvPicPr>
          <p:nvPr/>
        </p:nvPicPr>
        <p:blipFill>
          <a:blip r:embed="rId7"/>
          <a:stretch>
            <a:fillRect/>
          </a:stretch>
        </p:blipFill>
        <p:spPr>
          <a:xfrm>
            <a:off x="-12700" y="1604010"/>
            <a:ext cx="1105535" cy="2945765"/>
          </a:xfrm>
          <a:prstGeom prst="rect">
            <a:avLst/>
          </a:prstGeom>
        </p:spPr>
      </p:pic>
      <p:pic>
        <p:nvPicPr>
          <p:cNvPr id="14" name="图片 13" descr="5c755f0951d7ae606e2849dc6d410fa7 (1)"/>
          <p:cNvPicPr>
            <a:picLocks noChangeAspect="1"/>
          </p:cNvPicPr>
          <p:nvPr/>
        </p:nvPicPr>
        <p:blipFill>
          <a:blip r:embed="rId8"/>
          <a:stretch>
            <a:fillRect/>
          </a:stretch>
        </p:blipFill>
        <p:spPr>
          <a:xfrm>
            <a:off x="1772920" y="886460"/>
            <a:ext cx="3717290" cy="4557395"/>
          </a:xfrm>
          <a:prstGeom prst="rect">
            <a:avLst/>
          </a:prstGeom>
        </p:spPr>
      </p:pic>
      <p:pic>
        <p:nvPicPr>
          <p:cNvPr id="15" name="图片 14" descr="5c755f0951d7ae606e2849dc6d410fa7 (1) 拷贝"/>
          <p:cNvPicPr>
            <a:picLocks noChangeAspect="1"/>
          </p:cNvPicPr>
          <p:nvPr/>
        </p:nvPicPr>
        <p:blipFill>
          <a:blip r:embed="rId9"/>
          <a:stretch>
            <a:fillRect/>
          </a:stretch>
        </p:blipFill>
        <p:spPr>
          <a:xfrm>
            <a:off x="6929755" y="4042410"/>
            <a:ext cx="3162300" cy="2437765"/>
          </a:xfrm>
          <a:prstGeom prst="rect">
            <a:avLst/>
          </a:prstGeom>
        </p:spPr>
      </p:pic>
      <p:grpSp>
        <p:nvGrpSpPr>
          <p:cNvPr id="22" name="组合 21"/>
          <p:cNvGrpSpPr/>
          <p:nvPr/>
        </p:nvGrpSpPr>
        <p:grpSpPr>
          <a:xfrm>
            <a:off x="2806065" y="1542415"/>
            <a:ext cx="5189220" cy="2484120"/>
            <a:chOff x="4418" y="2100"/>
            <a:chExt cx="8172" cy="3912"/>
          </a:xfrm>
        </p:grpSpPr>
        <p:sp>
          <p:nvSpPr>
            <p:cNvPr id="18" name="文本框 17"/>
            <p:cNvSpPr txBox="1"/>
            <p:nvPr/>
          </p:nvSpPr>
          <p:spPr>
            <a:xfrm>
              <a:off x="4418" y="3658"/>
              <a:ext cx="8172" cy="1307"/>
            </a:xfrm>
            <a:prstGeom prst="rect">
              <a:avLst/>
            </a:prstGeom>
            <a:noFill/>
          </p:spPr>
          <p:txBody>
            <a:bodyPr wrap="square" rtlCol="0">
              <a:spAutoFit/>
            </a:bodyPr>
            <a:lstStyle/>
            <a:p>
              <a:r>
                <a:rPr lang="zh-CN" altLang="en-US" sz="4800" b="1">
                  <a:solidFill>
                    <a:srgbClr val="B6192F"/>
                  </a:solidFill>
                  <a:latin typeface="思源黑体 CN Normal" panose="020B0400000000000000" charset="-122"/>
                  <a:ea typeface="思源黑体 CN Normal" panose="020B0400000000000000" charset="-122"/>
                  <a:cs typeface="思源黑体 CN Normal" panose="020B0400000000000000" charset="-122"/>
                </a:rPr>
                <a:t>个人年终汇报总结</a:t>
              </a:r>
              <a:endParaRPr lang="zh-CN" altLang="en-US" sz="4800" b="1">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1" name="文本框 20"/>
            <p:cNvSpPr txBox="1"/>
            <p:nvPr/>
          </p:nvSpPr>
          <p:spPr>
            <a:xfrm>
              <a:off x="7075" y="2100"/>
              <a:ext cx="3357" cy="2276"/>
            </a:xfrm>
            <a:prstGeom prst="rect">
              <a:avLst/>
            </a:prstGeom>
            <a:noFill/>
          </p:spPr>
          <p:txBody>
            <a:bodyPr wrap="square" rtlCol="0">
              <a:spAutoFit/>
            </a:bodyPr>
            <a:lstStyle/>
            <a:p>
              <a:r>
                <a:rPr lang="en-US" altLang="zh-CN" sz="4400" b="1" dirty="0">
                  <a:solidFill>
                    <a:srgbClr val="B6192F"/>
                  </a:solidFill>
                  <a:latin typeface="思源黑体 CN Normal" panose="020B0400000000000000" charset="-122"/>
                  <a:ea typeface="思源黑体 CN Normal" panose="020B0400000000000000" charset="-122"/>
                  <a:cs typeface="思源黑体 CN Normal" panose="020B0400000000000000" charset="-122"/>
                </a:rPr>
                <a:t>2 0 2 4</a:t>
              </a:r>
              <a:endParaRPr lang="en-US" altLang="zh-CN" sz="4400" b="1" dirty="0">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0" name="文本框 29"/>
            <p:cNvSpPr txBox="1"/>
            <p:nvPr/>
          </p:nvSpPr>
          <p:spPr>
            <a:xfrm>
              <a:off x="4762" y="5287"/>
              <a:ext cx="7621" cy="725"/>
            </a:xfrm>
            <a:prstGeom prst="rect">
              <a:avLst/>
            </a:prstGeom>
            <a:noFill/>
          </p:spPr>
          <p:txBody>
            <a:bodyPr wrap="square" rtlCol="0">
              <a:spAutoFit/>
            </a:bodyPr>
            <a:lstStyle/>
            <a:p>
              <a:r>
                <a:rPr lang="zh-CN" altLang="en-US" sz="2400" dirty="0">
                  <a:solidFill>
                    <a:srgbClr val="B6192F"/>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sz="2400" dirty="0">
                  <a:solidFill>
                    <a:srgbClr val="B6192F"/>
                  </a:solidFill>
                  <a:latin typeface="思源黑体 CN Normal" panose="020B0400000000000000" charset="-122"/>
                  <a:ea typeface="思源黑体 CN Normal" panose="020B0400000000000000" charset="-122"/>
                  <a:cs typeface="思源黑体 CN Normal" panose="020B0400000000000000" charset="-122"/>
                </a:rPr>
                <a:t>PPT</a:t>
              </a:r>
              <a:r>
                <a:rPr lang="zh-CN" altLang="en-US" sz="2400" dirty="0">
                  <a:solidFill>
                    <a:srgbClr val="B6192F"/>
                  </a:solidFill>
                  <a:latin typeface="思源黑体 CN Normal" panose="020B0400000000000000" charset="-122"/>
                  <a:ea typeface="思源黑体 CN Normal" panose="020B0400000000000000" charset="-122"/>
                  <a:cs typeface="思源黑体 CN Normal" panose="020B0400000000000000" charset="-122"/>
                </a:rPr>
                <a:t>营    部门：设计部</a:t>
              </a:r>
              <a:endParaRPr lang="zh-CN" altLang="en-US" sz="2400" dirty="0">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descr="9043120 拷贝"/>
          <p:cNvPicPr>
            <a:picLocks noChangeAspect="1"/>
          </p:cNvPicPr>
          <p:nvPr/>
        </p:nvPicPr>
        <p:blipFill>
          <a:blip r:embed="rId2"/>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3"/>
          <a:stretch>
            <a:fillRect/>
          </a:stretch>
        </p:blipFill>
        <p:spPr>
          <a:xfrm>
            <a:off x="7142480" y="4201795"/>
            <a:ext cx="3162300" cy="2437765"/>
          </a:xfrm>
          <a:prstGeom prst="rect">
            <a:avLst/>
          </a:prstGeom>
        </p:spPr>
      </p:pic>
      <p:grpSp>
        <p:nvGrpSpPr>
          <p:cNvPr id="3" name="组合 2"/>
          <p:cNvGrpSpPr/>
          <p:nvPr/>
        </p:nvGrpSpPr>
        <p:grpSpPr>
          <a:xfrm>
            <a:off x="484505" y="1273033"/>
            <a:ext cx="9782810" cy="3545205"/>
            <a:chOff x="1900" y="3715"/>
            <a:chExt cx="15406" cy="5583"/>
          </a:xfrm>
        </p:grpSpPr>
        <p:sp>
          <p:nvSpPr>
            <p:cNvPr id="5" name="Shape 2012"/>
            <p:cNvSpPr/>
            <p:nvPr/>
          </p:nvSpPr>
          <p:spPr>
            <a:xfrm>
              <a:off x="11082" y="3715"/>
              <a:ext cx="5498" cy="2604"/>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 name="Shape 2013"/>
            <p:cNvSpPr/>
            <p:nvPr/>
          </p:nvSpPr>
          <p:spPr>
            <a:xfrm>
              <a:off x="11082" y="6696"/>
              <a:ext cx="5498" cy="2601"/>
            </a:xfrm>
            <a:prstGeom prst="roundRect">
              <a:avLst>
                <a:gd name="adj" fmla="val 6925"/>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7" name="Shape 2014"/>
            <p:cNvSpPr/>
            <p:nvPr/>
          </p:nvSpPr>
          <p:spPr>
            <a:xfrm>
              <a:off x="2633" y="6694"/>
              <a:ext cx="5498" cy="2604"/>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8" name="Shape 2015"/>
            <p:cNvSpPr/>
            <p:nvPr/>
          </p:nvSpPr>
          <p:spPr>
            <a:xfrm>
              <a:off x="2633" y="3715"/>
              <a:ext cx="5498" cy="2604"/>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9" name="Shape 2016"/>
            <p:cNvSpPr/>
            <p:nvPr/>
          </p:nvSpPr>
          <p:spPr>
            <a:xfrm>
              <a:off x="7372" y="4283"/>
              <a:ext cx="4458" cy="44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a:miter lim="400000"/>
            </a:ln>
          </p:spPr>
          <p:txBody>
            <a:bodyPr lIns="19048" tIns="19048" rIns="19048" bIns="19048" anchor="ctr"/>
            <a:lstStyle/>
            <a:p>
              <a:pPr lvl="0"/>
              <a:endParaRPr sz="1300" dirty="0">
                <a:solidFill>
                  <a:schemeClr val="accent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18" name="Group 2031"/>
            <p:cNvGrpSpPr/>
            <p:nvPr/>
          </p:nvGrpSpPr>
          <p:grpSpPr>
            <a:xfrm>
              <a:off x="1900" y="4279"/>
              <a:ext cx="1475" cy="1475"/>
              <a:chOff x="0" y="0"/>
              <a:chExt cx="1910968" cy="1910968"/>
            </a:xfrm>
          </p:grpSpPr>
          <p:sp>
            <p:nvSpPr>
              <p:cNvPr id="19"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6192F"/>
              </a:solidFill>
              <a:ln w="12700" cap="flat">
                <a:noFill/>
                <a:miter lim="400000"/>
              </a:ln>
              <a:effectLst/>
            </p:spPr>
            <p:txBody>
              <a:bodyPr wrap="square" lIns="25400" tIns="25400" rIns="25400" bIns="2540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0"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21" name="Group 2034"/>
            <p:cNvGrpSpPr/>
            <p:nvPr/>
          </p:nvGrpSpPr>
          <p:grpSpPr>
            <a:xfrm>
              <a:off x="1904" y="7263"/>
              <a:ext cx="1467" cy="1467"/>
              <a:chOff x="0" y="0"/>
              <a:chExt cx="1900299" cy="1900299"/>
            </a:xfrm>
          </p:grpSpPr>
          <p:sp>
            <p:nvSpPr>
              <p:cNvPr id="22"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6192F"/>
              </a:solidFill>
              <a:ln w="12700" cap="flat">
                <a:noFill/>
                <a:miter lim="400000"/>
              </a:ln>
              <a:effectLst/>
            </p:spPr>
            <p:txBody>
              <a:bodyPr wrap="square" lIns="25400" tIns="25400" rIns="25400" bIns="2540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3"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25" name="Group 2040"/>
            <p:cNvGrpSpPr/>
            <p:nvPr/>
          </p:nvGrpSpPr>
          <p:grpSpPr>
            <a:xfrm>
              <a:off x="15831" y="4279"/>
              <a:ext cx="1475" cy="1475"/>
              <a:chOff x="0" y="0"/>
              <a:chExt cx="1910968" cy="1910968"/>
            </a:xfrm>
          </p:grpSpPr>
          <p:sp>
            <p:nvSpPr>
              <p:cNvPr id="26"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cap="flat">
                <a:noFill/>
                <a:miter lim="400000"/>
              </a:ln>
              <a:effectLst/>
            </p:spPr>
            <p:txBody>
              <a:bodyPr wrap="square" lIns="25400" tIns="25400" rIns="25400" bIns="2540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7"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31" name="组合 30"/>
            <p:cNvGrpSpPr/>
            <p:nvPr/>
          </p:nvGrpSpPr>
          <p:grpSpPr>
            <a:xfrm>
              <a:off x="15839" y="7263"/>
              <a:ext cx="1466" cy="1466"/>
              <a:chOff x="15839" y="6618"/>
              <a:chExt cx="1466" cy="1466"/>
            </a:xfrm>
          </p:grpSpPr>
          <p:sp>
            <p:nvSpPr>
              <p:cNvPr id="24" name="Shape 2035"/>
              <p:cNvSpPr/>
              <p:nvPr/>
            </p:nvSpPr>
            <p:spPr>
              <a:xfrm>
                <a:off x="15839" y="6618"/>
                <a:ext cx="1467" cy="14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cap="flat">
                <a:noFill/>
                <a:miter lim="400000"/>
              </a:ln>
              <a:effectLst/>
            </p:spPr>
            <p:txBody>
              <a:bodyPr wrap="square" lIns="19048" tIns="19048" rIns="19048" bIns="19048"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0" name="Shape 2036"/>
              <p:cNvSpPr/>
              <p:nvPr/>
            </p:nvSpPr>
            <p:spPr>
              <a:xfrm>
                <a:off x="16262" y="7020"/>
                <a:ext cx="621" cy="66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sp>
          <p:nvSpPr>
            <p:cNvPr id="32" name="矩形 31"/>
            <p:cNvSpPr/>
            <p:nvPr/>
          </p:nvSpPr>
          <p:spPr>
            <a:xfrm>
              <a:off x="8336" y="6209"/>
              <a:ext cx="2613" cy="485"/>
            </a:xfrm>
            <a:prstGeom prst="rect">
              <a:avLst/>
            </a:prstGeom>
          </p:spPr>
          <p:txBody>
            <a:bodyPr wrap="none">
              <a:spAutoFit/>
            </a:bodyPr>
            <a:lstStyle/>
            <a:p>
              <a:pPr algn="l"/>
              <a:r>
                <a:rPr lang="zh-CN" altLang="en-US" sz="1400" b="1">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单击此处输入标题</a:t>
              </a:r>
              <a:endParaRPr lang="zh-CN" altLang="en-US" sz="14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sp>
        <p:nvSpPr>
          <p:cNvPr id="4" name="Text Placeholder 7"/>
          <p:cNvSpPr txBox="1"/>
          <p:nvPr/>
        </p:nvSpPr>
        <p:spPr>
          <a:xfrm>
            <a:off x="1497241" y="1492804"/>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0" name="Text Placeholder 2"/>
          <p:cNvSpPr txBox="1"/>
          <p:nvPr/>
        </p:nvSpPr>
        <p:spPr>
          <a:xfrm>
            <a:off x="1497241" y="1938037"/>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1" name="Text Placeholder 7"/>
          <p:cNvSpPr txBox="1"/>
          <p:nvPr/>
        </p:nvSpPr>
        <p:spPr>
          <a:xfrm>
            <a:off x="1497241" y="3373039"/>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2" name="Text Placeholder 2"/>
          <p:cNvSpPr txBox="1"/>
          <p:nvPr/>
        </p:nvSpPr>
        <p:spPr>
          <a:xfrm>
            <a:off x="1497241" y="3818272"/>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3" name="Text Placeholder 7"/>
          <p:cNvSpPr txBox="1"/>
          <p:nvPr/>
        </p:nvSpPr>
        <p:spPr>
          <a:xfrm>
            <a:off x="6776631" y="1493439"/>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4" name="Text Placeholder 2"/>
          <p:cNvSpPr txBox="1"/>
          <p:nvPr/>
        </p:nvSpPr>
        <p:spPr>
          <a:xfrm>
            <a:off x="6776631" y="1938672"/>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6" name="Text Placeholder 7"/>
          <p:cNvSpPr txBox="1"/>
          <p:nvPr/>
        </p:nvSpPr>
        <p:spPr>
          <a:xfrm>
            <a:off x="6750596" y="3381294"/>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7" name="Text Placeholder 2"/>
          <p:cNvSpPr txBox="1"/>
          <p:nvPr/>
        </p:nvSpPr>
        <p:spPr>
          <a:xfrm>
            <a:off x="6750596" y="3826527"/>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2000"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descr="9043120 拷贝"/>
          <p:cNvPicPr>
            <a:picLocks noChangeAspect="1"/>
          </p:cNvPicPr>
          <p:nvPr/>
        </p:nvPicPr>
        <p:blipFill>
          <a:blip r:embed="rId2"/>
          <a:stretch>
            <a:fillRect/>
          </a:stretch>
        </p:blipFill>
        <p:spPr>
          <a:xfrm>
            <a:off x="8594725" y="620395"/>
            <a:ext cx="1710055" cy="398780"/>
          </a:xfrm>
          <a:prstGeom prst="rect">
            <a:avLst/>
          </a:prstGeom>
        </p:spPr>
      </p:pic>
      <p:pic>
        <p:nvPicPr>
          <p:cNvPr id="15" name="图片 14" descr="5c755f0951d7ae606e2849dc6d410fa7 (1) 拷贝"/>
          <p:cNvPicPr>
            <a:picLocks noChangeAspect="1"/>
          </p:cNvPicPr>
          <p:nvPr/>
        </p:nvPicPr>
        <p:blipFill>
          <a:blip r:embed="rId3"/>
          <a:stretch>
            <a:fillRect/>
          </a:stretch>
        </p:blipFill>
        <p:spPr>
          <a:xfrm>
            <a:off x="7142480" y="4185285"/>
            <a:ext cx="3162300" cy="2437765"/>
          </a:xfrm>
          <a:prstGeom prst="rect">
            <a:avLst/>
          </a:prstGeom>
        </p:spPr>
      </p:pic>
      <p:grpSp>
        <p:nvGrpSpPr>
          <p:cNvPr id="41" name="组合 40"/>
          <p:cNvGrpSpPr/>
          <p:nvPr/>
        </p:nvGrpSpPr>
        <p:grpSpPr>
          <a:xfrm>
            <a:off x="603075" y="1545521"/>
            <a:ext cx="9989004" cy="3774314"/>
            <a:chOff x="2058" y="3423"/>
            <a:chExt cx="15731" cy="5944"/>
          </a:xfrm>
        </p:grpSpPr>
        <p:cxnSp>
          <p:nvCxnSpPr>
            <p:cNvPr id="3" name="直接连接符 2"/>
            <p:cNvCxnSpPr/>
            <p:nvPr/>
          </p:nvCxnSpPr>
          <p:spPr>
            <a:xfrm>
              <a:off x="2080" y="6382"/>
              <a:ext cx="15708" cy="0"/>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058" y="5054"/>
              <a:ext cx="675" cy="1327"/>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665" y="4874"/>
              <a:ext cx="248" cy="248"/>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9" name="椭圆 8"/>
            <p:cNvSpPr/>
            <p:nvPr/>
          </p:nvSpPr>
          <p:spPr>
            <a:xfrm>
              <a:off x="2840" y="3597"/>
              <a:ext cx="1013" cy="1013"/>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01</a:t>
              </a:r>
              <a:endPar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10" name="组合 9"/>
            <p:cNvGrpSpPr/>
            <p:nvPr/>
          </p:nvGrpSpPr>
          <p:grpSpPr>
            <a:xfrm>
              <a:off x="2665" y="3423"/>
              <a:ext cx="1361" cy="1361"/>
              <a:chOff x="857250" y="1893093"/>
              <a:chExt cx="864394" cy="864394"/>
            </a:xfrm>
          </p:grpSpPr>
          <p:sp>
            <p:nvSpPr>
              <p:cNvPr id="11" name="弧形 10"/>
              <p:cNvSpPr/>
              <p:nvPr/>
            </p:nvSpPr>
            <p:spPr>
              <a:xfrm>
                <a:off x="857250" y="1893093"/>
                <a:ext cx="864394" cy="864394"/>
              </a:xfrm>
              <a:prstGeom prst="arc">
                <a:avLst>
                  <a:gd name="adj1" fmla="val 3406397"/>
                  <a:gd name="adj2" fmla="val 20528884"/>
                </a:avLst>
              </a:prstGeom>
              <a:ln>
                <a:solidFill>
                  <a:srgbClr val="B61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14" name="弧形 13"/>
              <p:cNvSpPr/>
              <p:nvPr/>
            </p:nvSpPr>
            <p:spPr>
              <a:xfrm>
                <a:off x="857250" y="1893093"/>
                <a:ext cx="864394" cy="864394"/>
              </a:xfrm>
              <a:prstGeom prst="arc">
                <a:avLst>
                  <a:gd name="adj1" fmla="val 7448849"/>
                  <a:gd name="adj2" fmla="val 17571339"/>
                </a:avLst>
              </a:prstGeom>
              <a:ln w="76200">
                <a:solidFill>
                  <a:srgbClr val="B61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cxnSp>
          <p:nvCxnSpPr>
            <p:cNvPr id="17" name="直接连接符 16"/>
            <p:cNvCxnSpPr/>
            <p:nvPr/>
          </p:nvCxnSpPr>
          <p:spPr>
            <a:xfrm flipH="1">
              <a:off x="4296" y="6408"/>
              <a:ext cx="675" cy="1327"/>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flipV="1">
              <a:off x="4183" y="7644"/>
              <a:ext cx="248" cy="248"/>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19" name="椭圆 18"/>
            <p:cNvSpPr/>
            <p:nvPr/>
          </p:nvSpPr>
          <p:spPr>
            <a:xfrm>
              <a:off x="3245" y="8180"/>
              <a:ext cx="1013" cy="1013"/>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02</a:t>
              </a:r>
              <a:endPar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20" name="组合 19"/>
            <p:cNvGrpSpPr/>
            <p:nvPr/>
          </p:nvGrpSpPr>
          <p:grpSpPr>
            <a:xfrm>
              <a:off x="3070" y="8005"/>
              <a:ext cx="1361" cy="1361"/>
              <a:chOff x="857250" y="1893093"/>
              <a:chExt cx="864394" cy="864394"/>
            </a:xfrm>
          </p:grpSpPr>
          <p:sp>
            <p:nvSpPr>
              <p:cNvPr id="21" name="弧形 20"/>
              <p:cNvSpPr/>
              <p:nvPr/>
            </p:nvSpPr>
            <p:spPr>
              <a:xfrm>
                <a:off x="857250" y="1893093"/>
                <a:ext cx="864394" cy="864394"/>
              </a:xfrm>
              <a:prstGeom prst="arc">
                <a:avLst>
                  <a:gd name="adj1" fmla="val 3406397"/>
                  <a:gd name="adj2" fmla="val 20528884"/>
                </a:avLst>
              </a:prstGeom>
              <a:ln>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2" name="弧形 21"/>
              <p:cNvSpPr/>
              <p:nvPr/>
            </p:nvSpPr>
            <p:spPr>
              <a:xfrm>
                <a:off x="857250" y="1893093"/>
                <a:ext cx="864394" cy="864394"/>
              </a:xfrm>
              <a:prstGeom prst="arc">
                <a:avLst>
                  <a:gd name="adj1" fmla="val 7448849"/>
                  <a:gd name="adj2" fmla="val 17571339"/>
                </a:avLst>
              </a:prstGeom>
              <a:ln w="76200">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cxnSp>
          <p:nvCxnSpPr>
            <p:cNvPr id="24" name="直接连接符 23"/>
            <p:cNvCxnSpPr/>
            <p:nvPr/>
          </p:nvCxnSpPr>
          <p:spPr>
            <a:xfrm flipV="1">
              <a:off x="10148" y="5054"/>
              <a:ext cx="675" cy="1327"/>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10755" y="4874"/>
              <a:ext cx="248" cy="248"/>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8" name="椭圆 27"/>
            <p:cNvSpPr/>
            <p:nvPr/>
          </p:nvSpPr>
          <p:spPr>
            <a:xfrm>
              <a:off x="10930" y="3597"/>
              <a:ext cx="1013" cy="1013"/>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03</a:t>
              </a:r>
              <a:endPar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29" name="组合 28"/>
            <p:cNvGrpSpPr/>
            <p:nvPr/>
          </p:nvGrpSpPr>
          <p:grpSpPr>
            <a:xfrm>
              <a:off x="10755" y="3423"/>
              <a:ext cx="1361" cy="1361"/>
              <a:chOff x="857250" y="1893093"/>
              <a:chExt cx="864394" cy="864394"/>
            </a:xfrm>
          </p:grpSpPr>
          <p:sp>
            <p:nvSpPr>
              <p:cNvPr id="30" name="弧形 29"/>
              <p:cNvSpPr/>
              <p:nvPr/>
            </p:nvSpPr>
            <p:spPr>
              <a:xfrm>
                <a:off x="857250" y="1893093"/>
                <a:ext cx="864394" cy="864394"/>
              </a:xfrm>
              <a:prstGeom prst="arc">
                <a:avLst>
                  <a:gd name="adj1" fmla="val 3406397"/>
                  <a:gd name="adj2" fmla="val 20528884"/>
                </a:avLst>
              </a:prstGeom>
              <a:ln>
                <a:solidFill>
                  <a:srgbClr val="B61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1" name="弧形 30"/>
              <p:cNvSpPr/>
              <p:nvPr/>
            </p:nvSpPr>
            <p:spPr>
              <a:xfrm>
                <a:off x="857250" y="1893093"/>
                <a:ext cx="864394" cy="864394"/>
              </a:xfrm>
              <a:prstGeom prst="arc">
                <a:avLst>
                  <a:gd name="adj1" fmla="val 7448849"/>
                  <a:gd name="adj2" fmla="val 17571339"/>
                </a:avLst>
              </a:prstGeom>
              <a:ln w="76200">
                <a:solidFill>
                  <a:srgbClr val="B61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cxnSp>
          <p:nvCxnSpPr>
            <p:cNvPr id="33" name="直接连接符 32"/>
            <p:cNvCxnSpPr/>
            <p:nvPr/>
          </p:nvCxnSpPr>
          <p:spPr>
            <a:xfrm flipH="1">
              <a:off x="12386" y="6408"/>
              <a:ext cx="675" cy="1327"/>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flipV="1">
              <a:off x="12263" y="7644"/>
              <a:ext cx="248" cy="248"/>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6" name="椭圆 35"/>
            <p:cNvSpPr/>
            <p:nvPr/>
          </p:nvSpPr>
          <p:spPr>
            <a:xfrm>
              <a:off x="11335" y="8180"/>
              <a:ext cx="1013" cy="1013"/>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04</a:t>
              </a:r>
              <a:endPar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37" name="组合 36"/>
            <p:cNvGrpSpPr/>
            <p:nvPr/>
          </p:nvGrpSpPr>
          <p:grpSpPr>
            <a:xfrm>
              <a:off x="11160" y="8005"/>
              <a:ext cx="1361" cy="1361"/>
              <a:chOff x="857250" y="1893093"/>
              <a:chExt cx="864394" cy="864394"/>
            </a:xfrm>
          </p:grpSpPr>
          <p:sp>
            <p:nvSpPr>
              <p:cNvPr id="38" name="弧形 37"/>
              <p:cNvSpPr/>
              <p:nvPr/>
            </p:nvSpPr>
            <p:spPr>
              <a:xfrm>
                <a:off x="857250" y="1893093"/>
                <a:ext cx="864394" cy="864394"/>
              </a:xfrm>
              <a:prstGeom prst="arc">
                <a:avLst>
                  <a:gd name="adj1" fmla="val 3406397"/>
                  <a:gd name="adj2" fmla="val 20528884"/>
                </a:avLst>
              </a:prstGeom>
              <a:ln>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9" name="弧形 38"/>
              <p:cNvSpPr/>
              <p:nvPr/>
            </p:nvSpPr>
            <p:spPr>
              <a:xfrm>
                <a:off x="857250" y="1893093"/>
                <a:ext cx="864394" cy="864394"/>
              </a:xfrm>
              <a:prstGeom prst="arc">
                <a:avLst>
                  <a:gd name="adj1" fmla="val 7448849"/>
                  <a:gd name="adj2" fmla="val 17571339"/>
                </a:avLst>
              </a:prstGeom>
              <a:ln w="76200">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grpSp>
        <p:nvGrpSpPr>
          <p:cNvPr id="44" name="组合 43"/>
          <p:cNvGrpSpPr/>
          <p:nvPr/>
        </p:nvGrpSpPr>
        <p:grpSpPr>
          <a:xfrm>
            <a:off x="2292350" y="1545590"/>
            <a:ext cx="3073400" cy="1114425"/>
            <a:chOff x="2358" y="2351"/>
            <a:chExt cx="4840" cy="1755"/>
          </a:xfrm>
        </p:grpSpPr>
        <p:sp>
          <p:nvSpPr>
            <p:cNvPr id="42"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3"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45" name="组合 44"/>
          <p:cNvGrpSpPr/>
          <p:nvPr/>
        </p:nvGrpSpPr>
        <p:grpSpPr>
          <a:xfrm>
            <a:off x="2292350" y="4383405"/>
            <a:ext cx="3073400" cy="1114425"/>
            <a:chOff x="2358" y="2351"/>
            <a:chExt cx="4840" cy="1755"/>
          </a:xfrm>
        </p:grpSpPr>
        <p:sp>
          <p:nvSpPr>
            <p:cNvPr id="46"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7"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48" name="组合 47"/>
          <p:cNvGrpSpPr/>
          <p:nvPr/>
        </p:nvGrpSpPr>
        <p:grpSpPr>
          <a:xfrm>
            <a:off x="7309485" y="1605915"/>
            <a:ext cx="3073400" cy="1114425"/>
            <a:chOff x="2358" y="2351"/>
            <a:chExt cx="4840" cy="1755"/>
          </a:xfrm>
        </p:grpSpPr>
        <p:sp>
          <p:nvSpPr>
            <p:cNvPr id="49"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50"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51" name="组合 50"/>
          <p:cNvGrpSpPr/>
          <p:nvPr/>
        </p:nvGrpSpPr>
        <p:grpSpPr>
          <a:xfrm>
            <a:off x="7518400" y="4383405"/>
            <a:ext cx="3073400" cy="1114425"/>
            <a:chOff x="2358" y="2351"/>
            <a:chExt cx="4840" cy="1755"/>
          </a:xfrm>
        </p:grpSpPr>
        <p:sp>
          <p:nvSpPr>
            <p:cNvPr id="52"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53"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edge">
                                      <p:cBhvr>
                                        <p:cTn id="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9043120 拷贝 2"/>
          <p:cNvPicPr>
            <a:picLocks noChangeAspect="1"/>
          </p:cNvPicPr>
          <p:nvPr/>
        </p:nvPicPr>
        <p:blipFill>
          <a:blip r:embed="rId2"/>
          <a:stretch>
            <a:fillRect/>
          </a:stretch>
        </p:blipFill>
        <p:spPr>
          <a:xfrm>
            <a:off x="405765" y="4723130"/>
            <a:ext cx="1367155" cy="318770"/>
          </a:xfrm>
          <a:prstGeom prst="rect">
            <a:avLst/>
          </a:prstGeom>
        </p:spPr>
      </p:pic>
      <p:pic>
        <p:nvPicPr>
          <p:cNvPr id="6" name="图片 5" descr="9043120 拷贝"/>
          <p:cNvPicPr>
            <a:picLocks noChangeAspect="1"/>
          </p:cNvPicPr>
          <p:nvPr/>
        </p:nvPicPr>
        <p:blipFill>
          <a:blip r:embed="rId3"/>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4"/>
          <a:stretch>
            <a:fillRect/>
          </a:stretch>
        </p:blipFill>
        <p:spPr>
          <a:xfrm>
            <a:off x="7142480" y="4185285"/>
            <a:ext cx="3162300" cy="2437765"/>
          </a:xfrm>
          <a:prstGeom prst="rect">
            <a:avLst/>
          </a:prstGeom>
        </p:spPr>
      </p:pic>
      <p:pic>
        <p:nvPicPr>
          <p:cNvPr id="2" name="图片 1" descr="矩形 10"/>
          <p:cNvPicPr>
            <a:picLocks noChangeAspect="1"/>
          </p:cNvPicPr>
          <p:nvPr/>
        </p:nvPicPr>
        <p:blipFill>
          <a:blip r:embed="rId5"/>
          <a:stretch>
            <a:fillRect/>
          </a:stretch>
        </p:blipFill>
        <p:spPr>
          <a:xfrm>
            <a:off x="2437765" y="13335"/>
            <a:ext cx="2132330" cy="6452870"/>
          </a:xfrm>
          <a:prstGeom prst="rect">
            <a:avLst/>
          </a:prstGeom>
        </p:spPr>
      </p:pic>
      <p:sp>
        <p:nvSpPr>
          <p:cNvPr id="7" name="文本框 6"/>
          <p:cNvSpPr txBox="1"/>
          <p:nvPr/>
        </p:nvSpPr>
        <p:spPr>
          <a:xfrm>
            <a:off x="3077845" y="2824798"/>
            <a:ext cx="852170" cy="829945"/>
          </a:xfrm>
          <a:prstGeom prst="rect">
            <a:avLst/>
          </a:prstGeom>
          <a:noFill/>
        </p:spPr>
        <p:txBody>
          <a:bodyPr wrap="none" rtlCol="0">
            <a:spAutoFit/>
          </a:bodyPr>
          <a:lstStyle/>
          <a:p>
            <a:r>
              <a:rPr lang="en-US" altLang="zh-CN" sz="4800">
                <a:solidFill>
                  <a:schemeClr val="bg1"/>
                </a:solidFill>
                <a:latin typeface="思源黑体 CN Normal" panose="020B0400000000000000" charset="-122"/>
                <a:ea typeface="思源黑体 CN Normal" panose="020B0400000000000000" charset="-122"/>
                <a:cs typeface="思源黑体 CN Normal" panose="020B0400000000000000" charset="-122"/>
              </a:rPr>
              <a:t>04</a:t>
            </a:r>
            <a:endParaRPr lang="en-US" altLang="zh-CN" sz="48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8" name="组合 7"/>
          <p:cNvGrpSpPr/>
          <p:nvPr/>
        </p:nvGrpSpPr>
        <p:grpSpPr>
          <a:xfrm>
            <a:off x="5165725" y="2581275"/>
            <a:ext cx="3183255" cy="1073785"/>
            <a:chOff x="6213" y="4413"/>
            <a:chExt cx="5013" cy="1691"/>
          </a:xfrm>
        </p:grpSpPr>
        <p:sp>
          <p:nvSpPr>
            <p:cNvPr id="21" name="文本框 20"/>
            <p:cNvSpPr txBox="1"/>
            <p:nvPr/>
          </p:nvSpPr>
          <p:spPr>
            <a:xfrm>
              <a:off x="6841" y="4413"/>
              <a:ext cx="3672" cy="580"/>
            </a:xfrm>
            <a:prstGeom prst="rect">
              <a:avLst/>
            </a:prstGeom>
            <a:noFill/>
          </p:spPr>
          <p:txBody>
            <a:bodyPr wrap="square" rtlCol="0">
              <a:spAutoFit/>
            </a:bodyPr>
            <a:lstStyle/>
            <a:p>
              <a:r>
                <a:rPr lang="zh-CN" altLang="en-US">
                  <a:solidFill>
                    <a:srgbClr val="C00000"/>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rgbClr val="C00000"/>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2" name="文本框 21"/>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descr="9043120 拷贝"/>
          <p:cNvPicPr>
            <a:picLocks noChangeAspect="1"/>
          </p:cNvPicPr>
          <p:nvPr/>
        </p:nvPicPr>
        <p:blipFill>
          <a:blip r:embed="rId2"/>
          <a:stretch>
            <a:fillRect/>
          </a:stretch>
        </p:blipFill>
        <p:spPr>
          <a:xfrm>
            <a:off x="8689975" y="679450"/>
            <a:ext cx="1710055" cy="398780"/>
          </a:xfrm>
          <a:prstGeom prst="rect">
            <a:avLst/>
          </a:prstGeom>
        </p:spPr>
      </p:pic>
      <p:pic>
        <p:nvPicPr>
          <p:cNvPr id="15" name="图片 14" descr="5c755f0951d7ae606e2849dc6d410fa7 (1) 拷贝"/>
          <p:cNvPicPr>
            <a:picLocks noChangeAspect="1"/>
          </p:cNvPicPr>
          <p:nvPr/>
        </p:nvPicPr>
        <p:blipFill>
          <a:blip r:embed="rId3"/>
          <a:stretch>
            <a:fillRect/>
          </a:stretch>
        </p:blipFill>
        <p:spPr>
          <a:xfrm>
            <a:off x="7142480" y="4185285"/>
            <a:ext cx="3162300" cy="2437765"/>
          </a:xfrm>
          <a:prstGeom prst="rect">
            <a:avLst/>
          </a:prstGeom>
        </p:spPr>
      </p:pic>
      <p:cxnSp>
        <p:nvCxnSpPr>
          <p:cNvPr id="10" name="直接连接符 9"/>
          <p:cNvCxnSpPr/>
          <p:nvPr/>
        </p:nvCxnSpPr>
        <p:spPr>
          <a:xfrm>
            <a:off x="1583690" y="2914650"/>
            <a:ext cx="0" cy="539750"/>
          </a:xfrm>
          <a:prstGeom prst="line">
            <a:avLst/>
          </a:prstGeom>
          <a:ln w="19050">
            <a:solidFill>
              <a:srgbClr val="B6192F"/>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211955" y="2914650"/>
            <a:ext cx="0" cy="53975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839585" y="2914650"/>
            <a:ext cx="0" cy="539750"/>
          </a:xfrm>
          <a:prstGeom prst="line">
            <a:avLst/>
          </a:prstGeom>
          <a:ln w="19050">
            <a:solidFill>
              <a:srgbClr val="B6192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9467215" y="2914650"/>
            <a:ext cx="0" cy="53975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sp>
        <p:nvSpPr>
          <p:cNvPr id="50" name="圆角矩形 7"/>
          <p:cNvSpPr>
            <a:spLocks noChangeAspect="1"/>
          </p:cNvSpPr>
          <p:nvPr/>
        </p:nvSpPr>
        <p:spPr>
          <a:xfrm rot="2700000">
            <a:off x="1043940" y="1744980"/>
            <a:ext cx="1080135" cy="1080135"/>
          </a:xfrm>
          <a:prstGeom prst="roundRect">
            <a:avLst>
              <a:gd name="adj" fmla="val 30000"/>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55" name="圆角矩形 13"/>
          <p:cNvSpPr>
            <a:spLocks noChangeAspect="1"/>
          </p:cNvSpPr>
          <p:nvPr/>
        </p:nvSpPr>
        <p:spPr>
          <a:xfrm rot="2700000">
            <a:off x="3671570" y="1744980"/>
            <a:ext cx="1080135" cy="1080135"/>
          </a:xfrm>
          <a:prstGeom prst="roundRect">
            <a:avLst>
              <a:gd name="adj" fmla="val 3000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60" name="圆角矩形 19"/>
          <p:cNvSpPr>
            <a:spLocks noChangeAspect="1"/>
          </p:cNvSpPr>
          <p:nvPr/>
        </p:nvSpPr>
        <p:spPr>
          <a:xfrm rot="2700000">
            <a:off x="6299200" y="1744980"/>
            <a:ext cx="1080135" cy="1080135"/>
          </a:xfrm>
          <a:prstGeom prst="roundRect">
            <a:avLst>
              <a:gd name="adj" fmla="val 30000"/>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65" name="圆角矩形 25"/>
          <p:cNvSpPr>
            <a:spLocks noChangeAspect="1"/>
          </p:cNvSpPr>
          <p:nvPr/>
        </p:nvSpPr>
        <p:spPr>
          <a:xfrm rot="2700000">
            <a:off x="8927465" y="1744980"/>
            <a:ext cx="1080135" cy="1080135"/>
          </a:xfrm>
          <a:prstGeom prst="roundRect">
            <a:avLst>
              <a:gd name="adj" fmla="val 3000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74" name="组合 73"/>
          <p:cNvGrpSpPr/>
          <p:nvPr/>
        </p:nvGrpSpPr>
        <p:grpSpPr>
          <a:xfrm>
            <a:off x="546100" y="3814445"/>
            <a:ext cx="2075180" cy="1240155"/>
            <a:chOff x="1316" y="6956"/>
            <a:chExt cx="3268" cy="1953"/>
          </a:xfrm>
        </p:grpSpPr>
        <p:sp>
          <p:nvSpPr>
            <p:cNvPr id="72"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3"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68" name="组合 67"/>
          <p:cNvGrpSpPr/>
          <p:nvPr/>
        </p:nvGrpSpPr>
        <p:grpSpPr>
          <a:xfrm>
            <a:off x="3138805" y="3814445"/>
            <a:ext cx="2075180" cy="1240155"/>
            <a:chOff x="1316" y="6956"/>
            <a:chExt cx="3268" cy="1953"/>
          </a:xfrm>
        </p:grpSpPr>
        <p:sp>
          <p:nvSpPr>
            <p:cNvPr id="69"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0"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71" name="组合 70"/>
          <p:cNvGrpSpPr/>
          <p:nvPr/>
        </p:nvGrpSpPr>
        <p:grpSpPr>
          <a:xfrm>
            <a:off x="5731510" y="3814445"/>
            <a:ext cx="2075180" cy="1240155"/>
            <a:chOff x="1316" y="6956"/>
            <a:chExt cx="3268" cy="1953"/>
          </a:xfrm>
        </p:grpSpPr>
        <p:sp>
          <p:nvSpPr>
            <p:cNvPr id="75"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6"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77" name="组合 76"/>
          <p:cNvGrpSpPr/>
          <p:nvPr/>
        </p:nvGrpSpPr>
        <p:grpSpPr>
          <a:xfrm>
            <a:off x="8324215" y="3814445"/>
            <a:ext cx="2075180" cy="1240155"/>
            <a:chOff x="1316" y="6956"/>
            <a:chExt cx="3268" cy="1953"/>
          </a:xfrm>
        </p:grpSpPr>
        <p:sp>
          <p:nvSpPr>
            <p:cNvPr id="78"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9"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0" name="Group 19"/>
          <p:cNvGrpSpPr/>
          <p:nvPr/>
        </p:nvGrpSpPr>
        <p:grpSpPr bwMode="auto">
          <a:xfrm>
            <a:off x="1336275" y="2034251"/>
            <a:ext cx="499466" cy="501805"/>
            <a:chOff x="0" y="0"/>
            <a:chExt cx="236" cy="237"/>
          </a:xfrm>
        </p:grpSpPr>
        <p:sp>
          <p:nvSpPr>
            <p:cNvPr id="81" name="Freeform 2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2" name="Freeform 2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3" name="Group 11"/>
          <p:cNvGrpSpPr/>
          <p:nvPr/>
        </p:nvGrpSpPr>
        <p:grpSpPr bwMode="auto">
          <a:xfrm>
            <a:off x="3972487" y="2017535"/>
            <a:ext cx="499466" cy="440403"/>
            <a:chOff x="0" y="0"/>
            <a:chExt cx="236" cy="208"/>
          </a:xfrm>
        </p:grpSpPr>
        <p:sp>
          <p:nvSpPr>
            <p:cNvPr id="84" name="Freeform 1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5" name="Freeform 1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6" name="Group 14"/>
          <p:cNvGrpSpPr/>
          <p:nvPr/>
        </p:nvGrpSpPr>
        <p:grpSpPr bwMode="auto">
          <a:xfrm>
            <a:off x="6586360" y="2034146"/>
            <a:ext cx="505815" cy="501804"/>
            <a:chOff x="0" y="0"/>
            <a:chExt cx="239" cy="237"/>
          </a:xfrm>
        </p:grpSpPr>
        <p:sp>
          <p:nvSpPr>
            <p:cNvPr id="87" name="Freeform 1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8" name="Freeform 1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9" name="Freeform 1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90" name="Freeform 1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sp>
        <p:nvSpPr>
          <p:cNvPr id="91" name="Freeform 10"/>
          <p:cNvSpPr>
            <a:spLocks noEditPoints="1"/>
          </p:cNvSpPr>
          <p:nvPr/>
        </p:nvSpPr>
        <p:spPr bwMode="auto">
          <a:xfrm>
            <a:off x="9293985" y="2017105"/>
            <a:ext cx="501581" cy="499687"/>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down)">
                                      <p:cBhvr>
                                        <p:cTn id="10" dur="500"/>
                                        <p:tgtEl>
                                          <p:spTgt spid="80"/>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arn(inVertical)">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wipe(down)">
                                      <p:cBhvr>
                                        <p:cTn id="26" dur="500"/>
                                        <p:tgtEl>
                                          <p:spTgt spid="83"/>
                                        </p:tgtEl>
                                      </p:cBhvr>
                                    </p:animEffect>
                                  </p:childTnLst>
                                </p:cTn>
                              </p:par>
                              <p:par>
                                <p:cTn id="27" presetID="22" presetClass="entr" presetSubtype="4"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down)">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barn(inVertical)">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down)">
                                      <p:cBhvr>
                                        <p:cTn id="39" dur="500"/>
                                        <p:tgtEl>
                                          <p:spTgt spid="60"/>
                                        </p:tgtEl>
                                      </p:cBhvr>
                                    </p:animEffect>
                                  </p:childTnLst>
                                </p:cTn>
                              </p:par>
                              <p:par>
                                <p:cTn id="40" presetID="22" presetClass="entr" presetSubtype="4" fill="hold" nodeType="with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down)">
                                      <p:cBhvr>
                                        <p:cTn id="42" dur="500"/>
                                        <p:tgtEl>
                                          <p:spTgt spid="86"/>
                                        </p:tgtEl>
                                      </p:cBhvr>
                                    </p:animEffect>
                                  </p:childTnLst>
                                </p:cTn>
                              </p:par>
                              <p:par>
                                <p:cTn id="43" presetID="22" presetClass="entr" presetSubtype="4"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down)">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barn(inVertical)">
                                      <p:cBhvr>
                                        <p:cTn id="50" dur="500"/>
                                        <p:tgtEl>
                                          <p:spTgt spid="7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wipe(down)">
                                      <p:cBhvr>
                                        <p:cTn id="55" dur="500"/>
                                        <p:tgtEl>
                                          <p:spTgt spid="9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down)">
                                      <p:cBhvr>
                                        <p:cTn id="58" dur="500"/>
                                        <p:tgtEl>
                                          <p:spTgt spid="65"/>
                                        </p:tgtEl>
                                      </p:cBhvr>
                                    </p:animEffect>
                                  </p:childTnLst>
                                </p:cTn>
                              </p:par>
                              <p:par>
                                <p:cTn id="59" presetID="22" presetClass="entr" presetSubtype="4"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barn(inVertical)">
                                      <p:cBhvr>
                                        <p:cTn id="6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5" grpId="0" animBg="1"/>
      <p:bldP spid="60" grpId="0" animBg="1"/>
      <p:bldP spid="65" grpId="0" animBg="1"/>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descr="9043120 拷贝"/>
          <p:cNvPicPr>
            <a:picLocks noChangeAspect="1"/>
          </p:cNvPicPr>
          <p:nvPr/>
        </p:nvPicPr>
        <p:blipFill>
          <a:blip r:embed="rId2"/>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3"/>
          <a:stretch>
            <a:fillRect/>
          </a:stretch>
        </p:blipFill>
        <p:spPr>
          <a:xfrm>
            <a:off x="7142480" y="4185285"/>
            <a:ext cx="3162300" cy="2437765"/>
          </a:xfrm>
          <a:prstGeom prst="rect">
            <a:avLst/>
          </a:prstGeom>
        </p:spPr>
      </p:pic>
      <p:sp>
        <p:nvSpPr>
          <p:cNvPr id="10244" name="矩形 5"/>
          <p:cNvSpPr/>
          <p:nvPr/>
        </p:nvSpPr>
        <p:spPr>
          <a:xfrm>
            <a:off x="6684010" y="1631904"/>
            <a:ext cx="2259330" cy="33718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fontAlgn="auto">
              <a:lnSpc>
                <a:spcPct val="100000"/>
              </a:lnSpc>
              <a:buNone/>
            </a:pPr>
            <a:r>
              <a:rPr lang="zh-CN" altLang="en-US" sz="1600" b="1" dirty="0">
                <a:solidFill>
                  <a:srgbClr val="C00000"/>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单击此处输入标题</a:t>
            </a:r>
            <a:endParaRPr lang="zh-CN" altLang="en-US" sz="1600" b="1" dirty="0">
              <a:solidFill>
                <a:srgbClr val="C00000"/>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cxnSp>
        <p:nvCxnSpPr>
          <p:cNvPr id="3" name="直接连接符 2"/>
          <p:cNvCxnSpPr/>
          <p:nvPr/>
        </p:nvCxnSpPr>
        <p:spPr>
          <a:xfrm>
            <a:off x="6059805" y="1800814"/>
            <a:ext cx="624840" cy="0"/>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942705" y="1800814"/>
            <a:ext cx="624840" cy="0"/>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sp>
        <p:nvSpPr>
          <p:cNvPr id="9" name="矩形 5"/>
          <p:cNvSpPr/>
          <p:nvPr/>
        </p:nvSpPr>
        <p:spPr>
          <a:xfrm>
            <a:off x="6684645" y="3739469"/>
            <a:ext cx="2259330" cy="33718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fontAlgn="auto">
              <a:lnSpc>
                <a:spcPct val="100000"/>
              </a:lnSpc>
              <a:buNone/>
            </a:pPr>
            <a:r>
              <a:rPr lang="zh-CN" altLang="en-US" sz="1600" b="1" dirty="0">
                <a:solidFill>
                  <a:srgbClr val="C00000"/>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单击此处输入标题</a:t>
            </a:r>
            <a:endParaRPr lang="zh-CN" altLang="en-US" sz="1600" b="1" dirty="0">
              <a:solidFill>
                <a:srgbClr val="C00000"/>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cxnSp>
        <p:nvCxnSpPr>
          <p:cNvPr id="10" name="直接连接符 9"/>
          <p:cNvCxnSpPr/>
          <p:nvPr/>
        </p:nvCxnSpPr>
        <p:spPr>
          <a:xfrm>
            <a:off x="6060440" y="3908379"/>
            <a:ext cx="624840" cy="0"/>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43340" y="3908379"/>
            <a:ext cx="624840" cy="0"/>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rot="2700000">
            <a:off x="2101215" y="1228090"/>
            <a:ext cx="1575435" cy="1575435"/>
          </a:xfrm>
          <a:prstGeom prst="rect">
            <a:avLst/>
          </a:pr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latin typeface="思源黑体 CN Normal" panose="020B0400000000000000" charset="-122"/>
              <a:ea typeface="思源黑体 CN Normal" panose="020B0400000000000000" charset="-122"/>
              <a:cs typeface="思源黑体 CN Normal" panose="020B0400000000000000" charset="-122"/>
            </a:endParaRPr>
          </a:p>
        </p:txBody>
      </p:sp>
      <p:sp>
        <p:nvSpPr>
          <p:cNvPr id="12" name="矩形 11"/>
          <p:cNvSpPr/>
          <p:nvPr/>
        </p:nvSpPr>
        <p:spPr>
          <a:xfrm rot="2700000">
            <a:off x="2101215" y="3573145"/>
            <a:ext cx="1575435" cy="1575435"/>
          </a:xfrm>
          <a:prstGeom prst="rect">
            <a:avLst/>
          </a:pr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latin typeface="思源黑体 CN Normal" panose="020B0400000000000000" charset="-122"/>
              <a:ea typeface="思源黑体 CN Normal" panose="020B0400000000000000" charset="-122"/>
              <a:cs typeface="思源黑体 CN Normal" panose="020B0400000000000000" charset="-122"/>
            </a:endParaRPr>
          </a:p>
        </p:txBody>
      </p:sp>
      <p:sp>
        <p:nvSpPr>
          <p:cNvPr id="13" name="矩形 12"/>
          <p:cNvSpPr/>
          <p:nvPr/>
        </p:nvSpPr>
        <p:spPr>
          <a:xfrm rot="2700000">
            <a:off x="3324860" y="2390140"/>
            <a:ext cx="1575435" cy="1575435"/>
          </a:xfrm>
          <a:prstGeom prst="rect">
            <a:avLst/>
          </a:pr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latin typeface="思源黑体 CN Normal" panose="020B0400000000000000" charset="-122"/>
              <a:ea typeface="思源黑体 CN Normal" panose="020B0400000000000000" charset="-122"/>
              <a:cs typeface="思源黑体 CN Normal" panose="020B0400000000000000" charset="-122"/>
            </a:endParaRPr>
          </a:p>
        </p:txBody>
      </p:sp>
      <p:sp>
        <p:nvSpPr>
          <p:cNvPr id="14" name="矩形 13"/>
          <p:cNvSpPr/>
          <p:nvPr/>
        </p:nvSpPr>
        <p:spPr>
          <a:xfrm rot="2700000">
            <a:off x="846455" y="2390140"/>
            <a:ext cx="1575435" cy="1575435"/>
          </a:xfrm>
          <a:prstGeom prst="rect">
            <a:avLst/>
          </a:pr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latin typeface="思源黑体 CN Normal" panose="020B0400000000000000" charset="-122"/>
              <a:ea typeface="思源黑体 CN Normal" panose="020B0400000000000000" charset="-122"/>
              <a:cs typeface="思源黑体 CN Normal" panose="020B0400000000000000" charset="-122"/>
            </a:endParaRPr>
          </a:p>
        </p:txBody>
      </p:sp>
      <p:sp>
        <p:nvSpPr>
          <p:cNvPr id="17" name="文本框 16"/>
          <p:cNvSpPr txBox="1"/>
          <p:nvPr/>
        </p:nvSpPr>
        <p:spPr>
          <a:xfrm>
            <a:off x="2568893" y="1831658"/>
            <a:ext cx="640080" cy="368300"/>
          </a:xfrm>
          <a:prstGeom prst="rect">
            <a:avLst/>
          </a:prstGeom>
          <a:noFill/>
        </p:spPr>
        <p:txBody>
          <a:bodyPr wrap="none" rtlCol="0">
            <a:spAutoFit/>
          </a:bodyPr>
          <a:lstStyle/>
          <a:p>
            <a:r>
              <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endPar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8" name="文本框 17"/>
          <p:cNvSpPr txBox="1"/>
          <p:nvPr/>
        </p:nvSpPr>
        <p:spPr>
          <a:xfrm>
            <a:off x="1314133" y="2993708"/>
            <a:ext cx="640080" cy="368300"/>
          </a:xfrm>
          <a:prstGeom prst="rect">
            <a:avLst/>
          </a:prstGeom>
          <a:noFill/>
        </p:spPr>
        <p:txBody>
          <a:bodyPr wrap="none" rtlCol="0">
            <a:spAutoFit/>
          </a:bodyPr>
          <a:lstStyle/>
          <a:p>
            <a:r>
              <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endPar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9" name="文本框 18"/>
          <p:cNvSpPr txBox="1"/>
          <p:nvPr/>
        </p:nvSpPr>
        <p:spPr>
          <a:xfrm>
            <a:off x="2568893" y="4176713"/>
            <a:ext cx="640080" cy="368300"/>
          </a:xfrm>
          <a:prstGeom prst="rect">
            <a:avLst/>
          </a:prstGeom>
          <a:noFill/>
        </p:spPr>
        <p:txBody>
          <a:bodyPr wrap="none" rtlCol="0">
            <a:spAutoFit/>
          </a:bodyPr>
          <a:lstStyle/>
          <a:p>
            <a:r>
              <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endPar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0" name="文本框 19"/>
          <p:cNvSpPr txBox="1"/>
          <p:nvPr/>
        </p:nvSpPr>
        <p:spPr>
          <a:xfrm>
            <a:off x="3792538" y="2993708"/>
            <a:ext cx="640080" cy="368300"/>
          </a:xfrm>
          <a:prstGeom prst="rect">
            <a:avLst/>
          </a:prstGeom>
          <a:noFill/>
        </p:spPr>
        <p:txBody>
          <a:bodyPr wrap="none" rtlCol="0">
            <a:spAutoFit/>
          </a:bodyPr>
          <a:lstStyle/>
          <a:p>
            <a:r>
              <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endPar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2" name="文本框 21"/>
          <p:cNvSpPr txBox="1"/>
          <p:nvPr/>
        </p:nvSpPr>
        <p:spPr>
          <a:xfrm>
            <a:off x="6128385" y="2150110"/>
            <a:ext cx="3183255" cy="645160"/>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21" name="文本框 20"/>
          <p:cNvSpPr txBox="1"/>
          <p:nvPr/>
        </p:nvSpPr>
        <p:spPr>
          <a:xfrm>
            <a:off x="6222683" y="4291965"/>
            <a:ext cx="3183255" cy="645160"/>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edge">
                                      <p:cBhvr>
                                        <p:cTn id="10" dur="2000"/>
                                        <p:tgtEl>
                                          <p:spTgt spid="14"/>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edge">
                                      <p:cBhvr>
                                        <p:cTn id="13" dur="2000"/>
                                        <p:tgtEl>
                                          <p:spTgt spid="1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edge">
                                      <p:cBhvr>
                                        <p:cTn id="16" dur="2000"/>
                                        <p:tgtEl>
                                          <p:spTgt spid="13"/>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edge">
                                      <p:cBhvr>
                                        <p:cTn id="19" dur="2000"/>
                                        <p:tgtEl>
                                          <p:spTgt spid="17"/>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edge">
                                      <p:cBhvr>
                                        <p:cTn id="22" dur="2000"/>
                                        <p:tgtEl>
                                          <p:spTgt spid="18"/>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edge">
                                      <p:cBhvr>
                                        <p:cTn id="25" dur="2000"/>
                                        <p:tgtEl>
                                          <p:spTgt spid="19"/>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edge">
                                      <p:cBhvr>
                                        <p:cTn id="28" dur="2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244"/>
                                        </p:tgtEl>
                                        <p:attrNameLst>
                                          <p:attrName>style.visibility</p:attrName>
                                        </p:attrNameLst>
                                      </p:cBhvr>
                                      <p:to>
                                        <p:strVal val="visible"/>
                                      </p:to>
                                    </p:set>
                                    <p:animEffect transition="in" filter="blinds(horizontal)">
                                      <p:cBhvr>
                                        <p:cTn id="33" dur="500"/>
                                        <p:tgtEl>
                                          <p:spTgt spid="10244"/>
                                        </p:tgtEl>
                                      </p:cBhvr>
                                    </p:animEffect>
                                  </p:childTnLst>
                                </p:cTn>
                              </p:par>
                              <p:par>
                                <p:cTn id="34" presetID="3" presetClass="entr" presetSubtype="1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par>
                                <p:cTn id="37" presetID="3" presetClass="entr" presetSubtype="1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par>
                                <p:cTn id="51" presetID="3" presetClass="entr" presetSubtype="1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linds(horizontal)">
                                      <p:cBhvr>
                                        <p:cTn id="53" dur="500"/>
                                        <p:tgtEl>
                                          <p:spTgt spid="1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9" grpId="0"/>
      <p:bldP spid="8" grpId="0" animBg="1"/>
      <p:bldP spid="12" grpId="0" animBg="1"/>
      <p:bldP spid="13" grpId="0" animBg="1"/>
      <p:bldP spid="14" grpId="0" animBg="1"/>
      <p:bldP spid="17" grpId="0"/>
      <p:bldP spid="18" grpId="0"/>
      <p:bldP spid="19" grpId="0"/>
      <p:bldP spid="20" grpId="0"/>
      <p:bldP spid="22"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descr="边框"/>
          <p:cNvPicPr>
            <a:picLocks noChangeAspect="1"/>
          </p:cNvPicPr>
          <p:nvPr/>
        </p:nvPicPr>
        <p:blipFill>
          <a:blip r:embed="rId2"/>
          <a:stretch>
            <a:fillRect/>
          </a:stretch>
        </p:blipFill>
        <p:spPr>
          <a:xfrm>
            <a:off x="-12700" y="2540"/>
            <a:ext cx="10827385" cy="444500"/>
          </a:xfrm>
          <a:prstGeom prst="rect">
            <a:avLst/>
          </a:prstGeom>
        </p:spPr>
      </p:pic>
      <p:pic>
        <p:nvPicPr>
          <p:cNvPr id="3" name="图片 2" descr="边框 副本"/>
          <p:cNvPicPr>
            <a:picLocks noChangeAspect="1"/>
          </p:cNvPicPr>
          <p:nvPr/>
        </p:nvPicPr>
        <p:blipFill>
          <a:blip r:embed="rId3"/>
          <a:stretch>
            <a:fillRect/>
          </a:stretch>
        </p:blipFill>
        <p:spPr>
          <a:xfrm>
            <a:off x="-12700" y="5977255"/>
            <a:ext cx="10826750" cy="502920"/>
          </a:xfrm>
          <a:prstGeom prst="rect">
            <a:avLst/>
          </a:prstGeom>
        </p:spPr>
      </p:pic>
      <p:pic>
        <p:nvPicPr>
          <p:cNvPr id="5" name="图片 4" descr="9043120 拷贝 2"/>
          <p:cNvPicPr>
            <a:picLocks noChangeAspect="1"/>
          </p:cNvPicPr>
          <p:nvPr/>
        </p:nvPicPr>
        <p:blipFill>
          <a:blip r:embed="rId4"/>
          <a:stretch>
            <a:fillRect/>
          </a:stretch>
        </p:blipFill>
        <p:spPr>
          <a:xfrm>
            <a:off x="405765" y="4723130"/>
            <a:ext cx="1367155" cy="318770"/>
          </a:xfrm>
          <a:prstGeom prst="rect">
            <a:avLst/>
          </a:prstGeom>
        </p:spPr>
      </p:pic>
      <p:pic>
        <p:nvPicPr>
          <p:cNvPr id="6" name="图片 5" descr="9043120 拷贝"/>
          <p:cNvPicPr>
            <a:picLocks noChangeAspect="1"/>
          </p:cNvPicPr>
          <p:nvPr/>
        </p:nvPicPr>
        <p:blipFill>
          <a:blip r:embed="rId5"/>
          <a:stretch>
            <a:fillRect/>
          </a:stretch>
        </p:blipFill>
        <p:spPr>
          <a:xfrm>
            <a:off x="8594725" y="1282065"/>
            <a:ext cx="1710055" cy="398780"/>
          </a:xfrm>
          <a:prstGeom prst="rect">
            <a:avLst/>
          </a:prstGeom>
        </p:spPr>
      </p:pic>
      <p:pic>
        <p:nvPicPr>
          <p:cNvPr id="7" name="图片 6" descr="图层 1 拷贝 2"/>
          <p:cNvPicPr>
            <a:picLocks noChangeAspect="1"/>
          </p:cNvPicPr>
          <p:nvPr/>
        </p:nvPicPr>
        <p:blipFill>
          <a:blip r:embed="rId6"/>
          <a:stretch>
            <a:fillRect/>
          </a:stretch>
        </p:blipFill>
        <p:spPr>
          <a:xfrm>
            <a:off x="9716770" y="1757680"/>
            <a:ext cx="1097915" cy="2964180"/>
          </a:xfrm>
          <a:prstGeom prst="rect">
            <a:avLst/>
          </a:prstGeom>
        </p:spPr>
      </p:pic>
      <p:pic>
        <p:nvPicPr>
          <p:cNvPr id="8" name="图片 7" descr="图层 1 拷贝"/>
          <p:cNvPicPr>
            <a:picLocks noChangeAspect="1"/>
          </p:cNvPicPr>
          <p:nvPr/>
        </p:nvPicPr>
        <p:blipFill>
          <a:blip r:embed="rId7"/>
          <a:stretch>
            <a:fillRect/>
          </a:stretch>
        </p:blipFill>
        <p:spPr>
          <a:xfrm>
            <a:off x="-12700" y="1604010"/>
            <a:ext cx="1105535" cy="2945765"/>
          </a:xfrm>
          <a:prstGeom prst="rect">
            <a:avLst/>
          </a:prstGeom>
        </p:spPr>
      </p:pic>
      <p:pic>
        <p:nvPicPr>
          <p:cNvPr id="14" name="图片 13" descr="5c755f0951d7ae606e2849dc6d410fa7 (1)"/>
          <p:cNvPicPr>
            <a:picLocks noChangeAspect="1"/>
          </p:cNvPicPr>
          <p:nvPr/>
        </p:nvPicPr>
        <p:blipFill>
          <a:blip r:embed="rId8"/>
          <a:stretch>
            <a:fillRect/>
          </a:stretch>
        </p:blipFill>
        <p:spPr>
          <a:xfrm>
            <a:off x="1772920" y="792162"/>
            <a:ext cx="3717290" cy="4557395"/>
          </a:xfrm>
          <a:prstGeom prst="rect">
            <a:avLst/>
          </a:prstGeom>
        </p:spPr>
      </p:pic>
      <p:pic>
        <p:nvPicPr>
          <p:cNvPr id="15" name="图片 14" descr="5c755f0951d7ae606e2849dc6d410fa7 (1) 拷贝"/>
          <p:cNvPicPr>
            <a:picLocks noChangeAspect="1"/>
          </p:cNvPicPr>
          <p:nvPr/>
        </p:nvPicPr>
        <p:blipFill>
          <a:blip r:embed="rId9"/>
          <a:stretch>
            <a:fillRect/>
          </a:stretch>
        </p:blipFill>
        <p:spPr>
          <a:xfrm>
            <a:off x="6929755" y="4042410"/>
            <a:ext cx="3162300" cy="2437765"/>
          </a:xfrm>
          <a:prstGeom prst="rect">
            <a:avLst/>
          </a:prstGeom>
        </p:spPr>
      </p:pic>
      <p:grpSp>
        <p:nvGrpSpPr>
          <p:cNvPr id="22" name="组合 21"/>
          <p:cNvGrpSpPr/>
          <p:nvPr/>
        </p:nvGrpSpPr>
        <p:grpSpPr>
          <a:xfrm>
            <a:off x="3088005" y="1542415"/>
            <a:ext cx="4907280" cy="2487930"/>
            <a:chOff x="4862" y="2100"/>
            <a:chExt cx="7728" cy="3918"/>
          </a:xfrm>
        </p:grpSpPr>
        <p:sp>
          <p:nvSpPr>
            <p:cNvPr id="18" name="文本框 17"/>
            <p:cNvSpPr txBox="1"/>
            <p:nvPr/>
          </p:nvSpPr>
          <p:spPr>
            <a:xfrm>
              <a:off x="5409" y="3658"/>
              <a:ext cx="6194" cy="1307"/>
            </a:xfrm>
            <a:prstGeom prst="rect">
              <a:avLst/>
            </a:prstGeom>
            <a:noFill/>
          </p:spPr>
          <p:txBody>
            <a:bodyPr wrap="square" rtlCol="0">
              <a:spAutoFit/>
            </a:bodyPr>
            <a:lstStyle/>
            <a:p>
              <a:r>
                <a:rPr lang="zh-CN" altLang="en-US" sz="4800" b="1">
                  <a:solidFill>
                    <a:srgbClr val="B6192F"/>
                  </a:solidFill>
                  <a:latin typeface="思源黑体 CN Normal" panose="020B0400000000000000" charset="-122"/>
                  <a:ea typeface="思源黑体 CN Normal" panose="020B0400000000000000" charset="-122"/>
                  <a:cs typeface="思源黑体 CN Normal" panose="020B0400000000000000" charset="-122"/>
                </a:rPr>
                <a:t>感谢您的观看</a:t>
              </a:r>
              <a:endParaRPr lang="zh-CN" altLang="en-US" sz="4800" b="1">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1" name="文本框 20"/>
            <p:cNvSpPr txBox="1"/>
            <p:nvPr/>
          </p:nvSpPr>
          <p:spPr>
            <a:xfrm>
              <a:off x="7075" y="2100"/>
              <a:ext cx="3470" cy="1210"/>
            </a:xfrm>
            <a:prstGeom prst="rect">
              <a:avLst/>
            </a:prstGeom>
            <a:noFill/>
          </p:spPr>
          <p:txBody>
            <a:bodyPr wrap="square" rtlCol="0">
              <a:spAutoFit/>
            </a:bodyPr>
            <a:lstStyle/>
            <a:p>
              <a:r>
                <a:rPr lang="en-US" altLang="zh-CN" sz="4400" b="1" dirty="0">
                  <a:solidFill>
                    <a:srgbClr val="B6192F"/>
                  </a:solidFill>
                  <a:latin typeface="思源黑体 CN Normal" panose="020B0400000000000000" charset="-122"/>
                  <a:ea typeface="思源黑体 CN Normal" panose="020B0400000000000000" charset="-122"/>
                  <a:cs typeface="思源黑体 CN Normal" panose="020B0400000000000000" charset="-122"/>
                </a:rPr>
                <a:t>2024</a:t>
              </a:r>
              <a:endParaRPr lang="en-US" altLang="zh-CN" sz="4400" b="1" dirty="0">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0" name="文本框 29"/>
            <p:cNvSpPr txBox="1"/>
            <p:nvPr/>
          </p:nvSpPr>
          <p:spPr>
            <a:xfrm>
              <a:off x="4862" y="5293"/>
              <a:ext cx="7728" cy="725"/>
            </a:xfrm>
            <a:prstGeom prst="rect">
              <a:avLst/>
            </a:prstGeom>
            <a:noFill/>
          </p:spPr>
          <p:txBody>
            <a:bodyPr wrap="square" rtlCol="0">
              <a:spAutoFit/>
            </a:bodyPr>
            <a:lstStyle/>
            <a:p>
              <a:r>
                <a:rPr lang="zh-CN" altLang="en-US" sz="2400" dirty="0">
                  <a:solidFill>
                    <a:srgbClr val="B6192F"/>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sz="2400" dirty="0">
                  <a:solidFill>
                    <a:srgbClr val="B6192F"/>
                  </a:solidFill>
                  <a:latin typeface="思源黑体 CN Normal" panose="020B0400000000000000" charset="-122"/>
                  <a:ea typeface="思源黑体 CN Normal" panose="020B0400000000000000" charset="-122"/>
                  <a:cs typeface="思源黑体 CN Normal" panose="020B0400000000000000" charset="-122"/>
                </a:rPr>
                <a:t>PPT</a:t>
              </a:r>
              <a:r>
                <a:rPr lang="zh-CN" altLang="en-US" sz="2400" dirty="0">
                  <a:solidFill>
                    <a:srgbClr val="B6192F"/>
                  </a:solidFill>
                  <a:latin typeface="思源黑体 CN Normal" panose="020B0400000000000000" charset="-122"/>
                  <a:ea typeface="思源黑体 CN Normal" panose="020B0400000000000000" charset="-122"/>
                  <a:cs typeface="思源黑体 CN Normal" panose="020B0400000000000000" charset="-122"/>
                </a:rPr>
                <a:t>营    部门：设计部</a:t>
              </a:r>
              <a:endParaRPr lang="zh-CN" altLang="en-US" sz="2400" dirty="0">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265" y="170611"/>
            <a:ext cx="10791260" cy="6106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40"/>
          </a:p>
        </p:txBody>
      </p:sp>
      <p:sp>
        <p:nvSpPr>
          <p:cNvPr id="7" name="矩形 6"/>
          <p:cNvSpPr/>
          <p:nvPr/>
        </p:nvSpPr>
        <p:spPr>
          <a:xfrm>
            <a:off x="1389" y="2494234"/>
            <a:ext cx="10799134" cy="10962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4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4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4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46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4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4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290894" y="1442951"/>
            <a:ext cx="2219001" cy="674980"/>
          </a:xfrm>
          <a:prstGeom prst="rect">
            <a:avLst/>
          </a:prstGeom>
        </p:spPr>
      </p:pic>
      <p:sp>
        <p:nvSpPr>
          <p:cNvPr id="5" name="文本框 4"/>
          <p:cNvSpPr txBox="1"/>
          <p:nvPr/>
        </p:nvSpPr>
        <p:spPr>
          <a:xfrm>
            <a:off x="3721659" y="3865009"/>
            <a:ext cx="3366468" cy="964565"/>
          </a:xfrm>
          <a:prstGeom prst="rect">
            <a:avLst/>
          </a:prstGeom>
          <a:noFill/>
        </p:spPr>
        <p:txBody>
          <a:bodyPr wrap="square" rtlCol="0">
            <a:spAutoFit/>
          </a:bodyPr>
          <a:p>
            <a:pPr algn="ctr"/>
            <a:r>
              <a:rPr lang="en-US" altLang="zh-CN"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descr="边框 副本"/>
          <p:cNvPicPr>
            <a:picLocks noChangeAspect="1"/>
          </p:cNvPicPr>
          <p:nvPr/>
        </p:nvPicPr>
        <p:blipFill>
          <a:blip r:embed="rId2"/>
          <a:stretch>
            <a:fillRect/>
          </a:stretch>
        </p:blipFill>
        <p:spPr>
          <a:xfrm>
            <a:off x="-12700" y="5977255"/>
            <a:ext cx="10826750" cy="502920"/>
          </a:xfrm>
          <a:prstGeom prst="rect">
            <a:avLst/>
          </a:prstGeom>
        </p:spPr>
      </p:pic>
      <p:pic>
        <p:nvPicPr>
          <p:cNvPr id="5" name="图片 4" descr="9043120 拷贝 2"/>
          <p:cNvPicPr>
            <a:picLocks noChangeAspect="1"/>
          </p:cNvPicPr>
          <p:nvPr/>
        </p:nvPicPr>
        <p:blipFill>
          <a:blip r:embed="rId3"/>
          <a:stretch>
            <a:fillRect/>
          </a:stretch>
        </p:blipFill>
        <p:spPr>
          <a:xfrm>
            <a:off x="405765" y="4723130"/>
            <a:ext cx="1367155" cy="318770"/>
          </a:xfrm>
          <a:prstGeom prst="rect">
            <a:avLst/>
          </a:prstGeom>
        </p:spPr>
      </p:pic>
      <p:pic>
        <p:nvPicPr>
          <p:cNvPr id="6" name="图片 5" descr="9043120 拷贝"/>
          <p:cNvPicPr>
            <a:picLocks noChangeAspect="1"/>
          </p:cNvPicPr>
          <p:nvPr/>
        </p:nvPicPr>
        <p:blipFill>
          <a:blip r:embed="rId4"/>
          <a:stretch>
            <a:fillRect/>
          </a:stretch>
        </p:blipFill>
        <p:spPr>
          <a:xfrm>
            <a:off x="8594725" y="1282065"/>
            <a:ext cx="1710055" cy="398780"/>
          </a:xfrm>
          <a:prstGeom prst="rect">
            <a:avLst/>
          </a:prstGeom>
        </p:spPr>
      </p:pic>
      <p:pic>
        <p:nvPicPr>
          <p:cNvPr id="14" name="图片 13" descr="5c755f0951d7ae606e2849dc6d410fa7 (1)"/>
          <p:cNvPicPr>
            <a:picLocks noChangeAspect="1"/>
          </p:cNvPicPr>
          <p:nvPr/>
        </p:nvPicPr>
        <p:blipFill>
          <a:blip r:embed="rId5"/>
          <a:stretch>
            <a:fillRect/>
          </a:stretch>
        </p:blipFill>
        <p:spPr>
          <a:xfrm>
            <a:off x="480060" y="408940"/>
            <a:ext cx="3717290" cy="4557395"/>
          </a:xfrm>
          <a:prstGeom prst="rect">
            <a:avLst/>
          </a:prstGeom>
        </p:spPr>
      </p:pic>
      <p:pic>
        <p:nvPicPr>
          <p:cNvPr id="15" name="图片 14" descr="5c755f0951d7ae606e2849dc6d410fa7 (1) 拷贝"/>
          <p:cNvPicPr>
            <a:picLocks noChangeAspect="1"/>
          </p:cNvPicPr>
          <p:nvPr/>
        </p:nvPicPr>
        <p:blipFill>
          <a:blip r:embed="rId6"/>
          <a:stretch>
            <a:fillRect/>
          </a:stretch>
        </p:blipFill>
        <p:spPr>
          <a:xfrm>
            <a:off x="7142480" y="4185285"/>
            <a:ext cx="3162300" cy="2437765"/>
          </a:xfrm>
          <a:prstGeom prst="rect">
            <a:avLst/>
          </a:prstGeom>
        </p:spPr>
      </p:pic>
      <p:sp>
        <p:nvSpPr>
          <p:cNvPr id="18" name="文本框 17"/>
          <p:cNvSpPr txBox="1"/>
          <p:nvPr/>
        </p:nvSpPr>
        <p:spPr>
          <a:xfrm>
            <a:off x="4611370" y="549275"/>
            <a:ext cx="1710055" cy="829945"/>
          </a:xfrm>
          <a:prstGeom prst="rect">
            <a:avLst/>
          </a:prstGeom>
          <a:noFill/>
        </p:spPr>
        <p:txBody>
          <a:bodyPr wrap="square" rtlCol="0">
            <a:spAutoFit/>
          </a:bodyPr>
          <a:lstStyle/>
          <a:p>
            <a:r>
              <a:rPr lang="zh-CN" altLang="en-US" sz="4800" b="1" dirty="0">
                <a:solidFill>
                  <a:srgbClr val="B6192F"/>
                </a:solidFill>
                <a:latin typeface="思源黑体 CN Normal" panose="020B0400000000000000" charset="-122"/>
                <a:ea typeface="思源黑体 CN Normal" panose="020B0400000000000000" charset="-122"/>
                <a:cs typeface="思源黑体 CN Normal" panose="020B0400000000000000" charset="-122"/>
              </a:rPr>
              <a:t>目 录</a:t>
            </a:r>
            <a:endParaRPr lang="zh-CN" altLang="en-US" sz="4800" b="1" dirty="0">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9" name="组合 8"/>
          <p:cNvGrpSpPr/>
          <p:nvPr/>
        </p:nvGrpSpPr>
        <p:grpSpPr>
          <a:xfrm>
            <a:off x="2466340" y="2112645"/>
            <a:ext cx="683895" cy="2437130"/>
            <a:chOff x="2645" y="2647"/>
            <a:chExt cx="1077" cy="3838"/>
          </a:xfrm>
        </p:grpSpPr>
        <p:pic>
          <p:nvPicPr>
            <p:cNvPr id="4" name="图片 3" descr="矩形 9 拷贝 2"/>
            <p:cNvPicPr/>
            <p:nvPr/>
          </p:nvPicPr>
          <p:blipFill>
            <a:blip r:embed="rId7"/>
            <a:stretch>
              <a:fillRect/>
            </a:stretch>
          </p:blipFill>
          <p:spPr>
            <a:xfrm>
              <a:off x="2645" y="2647"/>
              <a:ext cx="57" cy="2665"/>
            </a:xfrm>
            <a:prstGeom prst="rect">
              <a:avLst/>
            </a:prstGeom>
          </p:spPr>
        </p:pic>
        <p:sp>
          <p:nvSpPr>
            <p:cNvPr id="13" name="文本框 12"/>
            <p:cNvSpPr txBox="1"/>
            <p:nvPr/>
          </p:nvSpPr>
          <p:spPr>
            <a:xfrm>
              <a:off x="2950" y="2647"/>
              <a:ext cx="772" cy="3839"/>
            </a:xfrm>
            <a:prstGeom prst="rect">
              <a:avLst/>
            </a:prstGeom>
            <a:noFill/>
          </p:spPr>
          <p:txBody>
            <a:bodyPr vert="eaVert" wrap="square" rtlCol="0">
              <a:spAutoFit/>
            </a:bodyPr>
            <a:lstStyle/>
            <a:p>
              <a:r>
                <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10" name="组合 9"/>
          <p:cNvGrpSpPr/>
          <p:nvPr/>
        </p:nvGrpSpPr>
        <p:grpSpPr>
          <a:xfrm>
            <a:off x="4161155" y="2112010"/>
            <a:ext cx="683895" cy="2437130"/>
            <a:chOff x="2645" y="2647"/>
            <a:chExt cx="1077" cy="3838"/>
          </a:xfrm>
        </p:grpSpPr>
        <p:pic>
          <p:nvPicPr>
            <p:cNvPr id="11" name="图片 10" descr="矩形 9 拷贝 2"/>
            <p:cNvPicPr/>
            <p:nvPr/>
          </p:nvPicPr>
          <p:blipFill>
            <a:blip r:embed="rId7"/>
            <a:stretch>
              <a:fillRect/>
            </a:stretch>
          </p:blipFill>
          <p:spPr>
            <a:xfrm>
              <a:off x="2645" y="2647"/>
              <a:ext cx="57" cy="2665"/>
            </a:xfrm>
            <a:prstGeom prst="rect">
              <a:avLst/>
            </a:prstGeom>
          </p:spPr>
        </p:pic>
        <p:sp>
          <p:nvSpPr>
            <p:cNvPr id="12" name="文本框 11"/>
            <p:cNvSpPr txBox="1"/>
            <p:nvPr/>
          </p:nvSpPr>
          <p:spPr>
            <a:xfrm>
              <a:off x="2950" y="2647"/>
              <a:ext cx="772" cy="3839"/>
            </a:xfrm>
            <a:prstGeom prst="rect">
              <a:avLst/>
            </a:prstGeom>
            <a:noFill/>
          </p:spPr>
          <p:txBody>
            <a:bodyPr vert="eaVert" wrap="square" rtlCol="0">
              <a:spAutoFit/>
            </a:bodyPr>
            <a:lstStyle/>
            <a:p>
              <a:r>
                <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16" name="组合 15"/>
          <p:cNvGrpSpPr/>
          <p:nvPr/>
        </p:nvGrpSpPr>
        <p:grpSpPr>
          <a:xfrm>
            <a:off x="5855970" y="2111375"/>
            <a:ext cx="683895" cy="2437130"/>
            <a:chOff x="2645" y="2647"/>
            <a:chExt cx="1077" cy="3838"/>
          </a:xfrm>
        </p:grpSpPr>
        <p:pic>
          <p:nvPicPr>
            <p:cNvPr id="17" name="图片 16" descr="矩形 9 拷贝 2"/>
            <p:cNvPicPr/>
            <p:nvPr/>
          </p:nvPicPr>
          <p:blipFill>
            <a:blip r:embed="rId7"/>
            <a:stretch>
              <a:fillRect/>
            </a:stretch>
          </p:blipFill>
          <p:spPr>
            <a:xfrm>
              <a:off x="2645" y="2647"/>
              <a:ext cx="57" cy="2665"/>
            </a:xfrm>
            <a:prstGeom prst="rect">
              <a:avLst/>
            </a:prstGeom>
          </p:spPr>
        </p:pic>
        <p:sp>
          <p:nvSpPr>
            <p:cNvPr id="19" name="文本框 18"/>
            <p:cNvSpPr txBox="1"/>
            <p:nvPr/>
          </p:nvSpPr>
          <p:spPr>
            <a:xfrm>
              <a:off x="2950" y="2647"/>
              <a:ext cx="772" cy="3839"/>
            </a:xfrm>
            <a:prstGeom prst="rect">
              <a:avLst/>
            </a:prstGeom>
            <a:noFill/>
          </p:spPr>
          <p:txBody>
            <a:bodyPr vert="eaVert" wrap="square" rtlCol="0">
              <a:spAutoFit/>
            </a:bodyPr>
            <a:lstStyle/>
            <a:p>
              <a:r>
                <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20" name="组合 19"/>
          <p:cNvGrpSpPr/>
          <p:nvPr/>
        </p:nvGrpSpPr>
        <p:grpSpPr>
          <a:xfrm>
            <a:off x="7550785" y="2110740"/>
            <a:ext cx="683895" cy="2437130"/>
            <a:chOff x="2645" y="2647"/>
            <a:chExt cx="1077" cy="3838"/>
          </a:xfrm>
        </p:grpSpPr>
        <p:pic>
          <p:nvPicPr>
            <p:cNvPr id="23" name="图片 22" descr="矩形 9 拷贝 2"/>
            <p:cNvPicPr/>
            <p:nvPr/>
          </p:nvPicPr>
          <p:blipFill>
            <a:blip r:embed="rId7"/>
            <a:stretch>
              <a:fillRect/>
            </a:stretch>
          </p:blipFill>
          <p:spPr>
            <a:xfrm>
              <a:off x="2645" y="2647"/>
              <a:ext cx="57" cy="2665"/>
            </a:xfrm>
            <a:prstGeom prst="rect">
              <a:avLst/>
            </a:prstGeom>
          </p:spPr>
        </p:pic>
        <p:sp>
          <p:nvSpPr>
            <p:cNvPr id="24" name="文本框 23"/>
            <p:cNvSpPr txBox="1"/>
            <p:nvPr/>
          </p:nvSpPr>
          <p:spPr>
            <a:xfrm>
              <a:off x="2950" y="2647"/>
              <a:ext cx="772" cy="3839"/>
            </a:xfrm>
            <a:prstGeom prst="rect">
              <a:avLst/>
            </a:prstGeom>
            <a:noFill/>
          </p:spPr>
          <p:txBody>
            <a:bodyPr vert="eaVert" wrap="square" rtlCol="0">
              <a:spAutoFit/>
            </a:bodyPr>
            <a:lstStyle/>
            <a:p>
              <a:r>
                <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500"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90"/>
                                          </p:val>
                                        </p:tav>
                                        <p:tav tm="100000">
                                          <p:val>
                                            <p:fltVal val="0"/>
                                          </p:val>
                                        </p:tav>
                                      </p:tavLst>
                                    </p:anim>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9043120 拷贝 2"/>
          <p:cNvPicPr>
            <a:picLocks noChangeAspect="1"/>
          </p:cNvPicPr>
          <p:nvPr/>
        </p:nvPicPr>
        <p:blipFill>
          <a:blip r:embed="rId2"/>
          <a:stretch>
            <a:fillRect/>
          </a:stretch>
        </p:blipFill>
        <p:spPr>
          <a:xfrm>
            <a:off x="405765" y="4723130"/>
            <a:ext cx="1367155" cy="318770"/>
          </a:xfrm>
          <a:prstGeom prst="rect">
            <a:avLst/>
          </a:prstGeom>
        </p:spPr>
      </p:pic>
      <p:pic>
        <p:nvPicPr>
          <p:cNvPr id="6" name="图片 5" descr="9043120 拷贝"/>
          <p:cNvPicPr>
            <a:picLocks noChangeAspect="1"/>
          </p:cNvPicPr>
          <p:nvPr/>
        </p:nvPicPr>
        <p:blipFill>
          <a:blip r:embed="rId3"/>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4"/>
          <a:stretch>
            <a:fillRect/>
          </a:stretch>
        </p:blipFill>
        <p:spPr>
          <a:xfrm>
            <a:off x="7142480" y="4185285"/>
            <a:ext cx="3162300" cy="2437765"/>
          </a:xfrm>
          <a:prstGeom prst="rect">
            <a:avLst/>
          </a:prstGeom>
        </p:spPr>
      </p:pic>
      <p:pic>
        <p:nvPicPr>
          <p:cNvPr id="2" name="图片 1" descr="矩形 10"/>
          <p:cNvPicPr>
            <a:picLocks noChangeAspect="1"/>
          </p:cNvPicPr>
          <p:nvPr/>
        </p:nvPicPr>
        <p:blipFill>
          <a:blip r:embed="rId5"/>
          <a:stretch>
            <a:fillRect/>
          </a:stretch>
        </p:blipFill>
        <p:spPr>
          <a:xfrm>
            <a:off x="2437765" y="13335"/>
            <a:ext cx="2132330" cy="6452870"/>
          </a:xfrm>
          <a:prstGeom prst="rect">
            <a:avLst/>
          </a:prstGeom>
        </p:spPr>
      </p:pic>
      <p:sp>
        <p:nvSpPr>
          <p:cNvPr id="7" name="文本框 6"/>
          <p:cNvSpPr txBox="1"/>
          <p:nvPr/>
        </p:nvSpPr>
        <p:spPr>
          <a:xfrm>
            <a:off x="3077845" y="2824798"/>
            <a:ext cx="852170" cy="829945"/>
          </a:xfrm>
          <a:prstGeom prst="rect">
            <a:avLst/>
          </a:prstGeom>
          <a:noFill/>
        </p:spPr>
        <p:txBody>
          <a:bodyPr wrap="none" rtlCol="0">
            <a:spAutoFit/>
          </a:bodyPr>
          <a:lstStyle/>
          <a:p>
            <a:r>
              <a:rPr lang="en-US" altLang="zh-CN" sz="480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endParaRPr lang="en-US" altLang="zh-CN" sz="48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8" name="组合 7"/>
          <p:cNvGrpSpPr/>
          <p:nvPr/>
        </p:nvGrpSpPr>
        <p:grpSpPr>
          <a:xfrm>
            <a:off x="5165725" y="2581275"/>
            <a:ext cx="3183255" cy="1073785"/>
            <a:chOff x="6213" y="4413"/>
            <a:chExt cx="5013" cy="1691"/>
          </a:xfrm>
        </p:grpSpPr>
        <p:sp>
          <p:nvSpPr>
            <p:cNvPr id="21" name="文本框 20"/>
            <p:cNvSpPr txBox="1"/>
            <p:nvPr/>
          </p:nvSpPr>
          <p:spPr>
            <a:xfrm>
              <a:off x="6841" y="4413"/>
              <a:ext cx="3672" cy="580"/>
            </a:xfrm>
            <a:prstGeom prst="rect">
              <a:avLst/>
            </a:prstGeom>
            <a:noFill/>
          </p:spPr>
          <p:txBody>
            <a:bodyPr wrap="square" rtlCol="0">
              <a:spAutoFit/>
            </a:bodyPr>
            <a:lstStyle/>
            <a:p>
              <a:r>
                <a:rPr lang="zh-CN" altLang="en-US">
                  <a:solidFill>
                    <a:srgbClr val="C00000"/>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rgbClr val="C00000"/>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2" name="文本框 21"/>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descr="9043120 拷贝"/>
          <p:cNvPicPr>
            <a:picLocks noChangeAspect="1"/>
          </p:cNvPicPr>
          <p:nvPr/>
        </p:nvPicPr>
        <p:blipFill>
          <a:blip r:embed="rId2"/>
          <a:stretch>
            <a:fillRect/>
          </a:stretch>
        </p:blipFill>
        <p:spPr>
          <a:xfrm>
            <a:off x="8710295" y="368935"/>
            <a:ext cx="1710055" cy="398780"/>
          </a:xfrm>
          <a:prstGeom prst="rect">
            <a:avLst/>
          </a:prstGeom>
        </p:spPr>
      </p:pic>
      <p:pic>
        <p:nvPicPr>
          <p:cNvPr id="15" name="图片 14" descr="5c755f0951d7ae606e2849dc6d410fa7 (1) 拷贝"/>
          <p:cNvPicPr>
            <a:picLocks noChangeAspect="1"/>
          </p:cNvPicPr>
          <p:nvPr/>
        </p:nvPicPr>
        <p:blipFill>
          <a:blip r:embed="rId3"/>
          <a:stretch>
            <a:fillRect/>
          </a:stretch>
        </p:blipFill>
        <p:spPr>
          <a:xfrm>
            <a:off x="7142480" y="4185285"/>
            <a:ext cx="3162300" cy="2437765"/>
          </a:xfrm>
          <a:prstGeom prst="rect">
            <a:avLst/>
          </a:prstGeom>
        </p:spPr>
      </p:pic>
      <p:grpSp>
        <p:nvGrpSpPr>
          <p:cNvPr id="55" name="组合 54"/>
          <p:cNvGrpSpPr/>
          <p:nvPr/>
        </p:nvGrpSpPr>
        <p:grpSpPr>
          <a:xfrm>
            <a:off x="3418205" y="1873885"/>
            <a:ext cx="3971290" cy="3236595"/>
            <a:chOff x="5978" y="2443"/>
            <a:chExt cx="6254" cy="5097"/>
          </a:xfrm>
        </p:grpSpPr>
        <p:sp>
          <p:nvSpPr>
            <p:cNvPr id="28" name="Freeform 7"/>
            <p:cNvSpPr/>
            <p:nvPr/>
          </p:nvSpPr>
          <p:spPr bwMode="auto">
            <a:xfrm>
              <a:off x="5978" y="2570"/>
              <a:ext cx="2329" cy="632"/>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9" name="Freeform 8"/>
            <p:cNvSpPr/>
            <p:nvPr/>
          </p:nvSpPr>
          <p:spPr bwMode="auto">
            <a:xfrm>
              <a:off x="11155" y="2570"/>
              <a:ext cx="1076" cy="1450"/>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0" name="Freeform 9"/>
            <p:cNvSpPr/>
            <p:nvPr/>
          </p:nvSpPr>
          <p:spPr bwMode="auto">
            <a:xfrm>
              <a:off x="10310" y="6166"/>
              <a:ext cx="1922" cy="632"/>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1" name="Freeform 10"/>
            <p:cNvSpPr/>
            <p:nvPr/>
          </p:nvSpPr>
          <p:spPr bwMode="auto">
            <a:xfrm>
              <a:off x="5978" y="6082"/>
              <a:ext cx="1440" cy="417"/>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2" name="Freeform 11"/>
            <p:cNvSpPr/>
            <p:nvPr/>
          </p:nvSpPr>
          <p:spPr bwMode="auto">
            <a:xfrm>
              <a:off x="10148" y="4858"/>
              <a:ext cx="128" cy="25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solidFill>
              <a:srgbClr val="B6192F">
                <a:alpha val="50000"/>
              </a:srgbClr>
            </a:solidFill>
            <a:ln w="12700" cap="flat" cmpd="sng">
              <a:solidFill>
                <a:schemeClr val="bg1">
                  <a:alpha val="70000"/>
                </a:schemeClr>
              </a:solidFill>
              <a:round/>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3" name="Freeform 12"/>
            <p:cNvSpPr/>
            <p:nvPr/>
          </p:nvSpPr>
          <p:spPr bwMode="auto">
            <a:xfrm>
              <a:off x="8273" y="4858"/>
              <a:ext cx="129" cy="25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solidFill>
              <a:srgbClr val="B6192F">
                <a:alpha val="50000"/>
              </a:srgbClr>
            </a:solidFill>
            <a:ln w="12700" cap="flat" cmpd="sng">
              <a:solidFill>
                <a:schemeClr val="bg1">
                  <a:alpha val="70000"/>
                </a:schemeClr>
              </a:solidFill>
              <a:round/>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4" name="Freeform 13"/>
            <p:cNvSpPr/>
            <p:nvPr/>
          </p:nvSpPr>
          <p:spPr bwMode="auto">
            <a:xfrm>
              <a:off x="9174" y="5797"/>
              <a:ext cx="258" cy="130"/>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solidFill>
              <a:srgbClr val="B6192F">
                <a:alpha val="50000"/>
              </a:srgbClr>
            </a:solidFill>
            <a:ln w="12700" cap="flat" cmpd="sng">
              <a:solidFill>
                <a:schemeClr val="bg1">
                  <a:alpha val="70000"/>
                </a:schemeClr>
              </a:solidFill>
              <a:round/>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5" name="Freeform 14"/>
            <p:cNvSpPr/>
            <p:nvPr/>
          </p:nvSpPr>
          <p:spPr bwMode="auto">
            <a:xfrm>
              <a:off x="9162" y="4020"/>
              <a:ext cx="257" cy="128"/>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solidFill>
              <a:srgbClr val="B6192F">
                <a:alpha val="50000"/>
              </a:srgbClr>
            </a:solidFill>
            <a:ln w="12700" cap="flat" cmpd="sng">
              <a:solidFill>
                <a:schemeClr val="bg1">
                  <a:alpha val="70000"/>
                </a:schemeClr>
              </a:solidFill>
              <a:round/>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13" name="组合 12"/>
            <p:cNvGrpSpPr/>
            <p:nvPr/>
          </p:nvGrpSpPr>
          <p:grpSpPr>
            <a:xfrm>
              <a:off x="8575" y="2443"/>
              <a:ext cx="1454" cy="1451"/>
              <a:chOff x="8712" y="2386"/>
              <a:chExt cx="1770" cy="1766"/>
            </a:xfrm>
            <a:solidFill>
              <a:srgbClr val="55463D"/>
            </a:solidFill>
          </p:grpSpPr>
          <p:sp>
            <p:nvSpPr>
              <p:cNvPr id="23" name="Oval 2"/>
              <p:cNvSpPr>
                <a:spLocks noChangeArrowheads="1"/>
              </p:cNvSpPr>
              <p:nvPr/>
            </p:nvSpPr>
            <p:spPr bwMode="auto">
              <a:xfrm>
                <a:off x="8712" y="2386"/>
                <a:ext cx="1771" cy="1767"/>
              </a:xfrm>
              <a:prstGeom prst="ellipse">
                <a:avLst/>
              </a:prstGeom>
              <a:solidFill>
                <a:srgbClr val="B6192F">
                  <a:alpha val="50000"/>
                </a:srgbClr>
              </a:solidFill>
              <a:ln>
                <a:noFill/>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0" name="Freeform 19"/>
              <p:cNvSpPr>
                <a:spLocks noEditPoints="1"/>
              </p:cNvSpPr>
              <p:nvPr/>
            </p:nvSpPr>
            <p:spPr bwMode="auto">
              <a:xfrm>
                <a:off x="9276" y="2940"/>
                <a:ext cx="644" cy="659"/>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17" name="组合 16"/>
            <p:cNvGrpSpPr/>
            <p:nvPr/>
          </p:nvGrpSpPr>
          <p:grpSpPr>
            <a:xfrm>
              <a:off x="6747" y="4267"/>
              <a:ext cx="1451" cy="1451"/>
              <a:chOff x="6487" y="4606"/>
              <a:chExt cx="1766" cy="1766"/>
            </a:xfrm>
            <a:solidFill>
              <a:srgbClr val="55463D"/>
            </a:solidFill>
          </p:grpSpPr>
          <p:sp>
            <p:nvSpPr>
              <p:cNvPr id="26" name="Oval 5"/>
              <p:cNvSpPr>
                <a:spLocks noChangeArrowheads="1"/>
              </p:cNvSpPr>
              <p:nvPr/>
            </p:nvSpPr>
            <p:spPr bwMode="auto">
              <a:xfrm>
                <a:off x="6487" y="4606"/>
                <a:ext cx="1767" cy="1767"/>
              </a:xfrm>
              <a:prstGeom prst="ellipse">
                <a:avLst/>
              </a:prstGeom>
              <a:solidFill>
                <a:srgbClr val="B6192F">
                  <a:alpha val="50000"/>
                </a:srgbClr>
              </a:solidFill>
              <a:ln>
                <a:noFill/>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41" name="Group 20"/>
              <p:cNvGrpSpPr/>
              <p:nvPr/>
            </p:nvGrpSpPr>
            <p:grpSpPr bwMode="auto">
              <a:xfrm>
                <a:off x="6964" y="5018"/>
                <a:ext cx="812" cy="827"/>
                <a:chOff x="0" y="0"/>
                <a:chExt cx="276" cy="281"/>
              </a:xfrm>
              <a:grpFill/>
            </p:grpSpPr>
            <p:sp>
              <p:nvSpPr>
                <p:cNvPr id="42"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3"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16" name="组合 15"/>
            <p:cNvGrpSpPr/>
            <p:nvPr/>
          </p:nvGrpSpPr>
          <p:grpSpPr>
            <a:xfrm>
              <a:off x="8578" y="6084"/>
              <a:ext cx="1456" cy="1456"/>
              <a:chOff x="8715" y="6818"/>
              <a:chExt cx="1772" cy="1772"/>
            </a:xfrm>
            <a:solidFill>
              <a:srgbClr val="55463D"/>
            </a:solidFill>
          </p:grpSpPr>
          <p:sp>
            <p:nvSpPr>
              <p:cNvPr id="27" name="Oval 6"/>
              <p:cNvSpPr>
                <a:spLocks noChangeArrowheads="1"/>
              </p:cNvSpPr>
              <p:nvPr/>
            </p:nvSpPr>
            <p:spPr bwMode="auto">
              <a:xfrm>
                <a:off x="8715" y="6818"/>
                <a:ext cx="1772" cy="1772"/>
              </a:xfrm>
              <a:prstGeom prst="ellipse">
                <a:avLst/>
              </a:prstGeom>
              <a:solidFill>
                <a:srgbClr val="B6192F">
                  <a:alpha val="50000"/>
                </a:srgbClr>
              </a:solidFill>
              <a:ln>
                <a:noFill/>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4" name="Freeform 23"/>
              <p:cNvSpPr>
                <a:spLocks noEditPoints="1"/>
              </p:cNvSpPr>
              <p:nvPr/>
            </p:nvSpPr>
            <p:spPr bwMode="auto">
              <a:xfrm>
                <a:off x="9241" y="7323"/>
                <a:ext cx="717" cy="761"/>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 name="组合 2"/>
            <p:cNvGrpSpPr/>
            <p:nvPr/>
          </p:nvGrpSpPr>
          <p:grpSpPr>
            <a:xfrm>
              <a:off x="10390" y="4262"/>
              <a:ext cx="1453" cy="1451"/>
              <a:chOff x="10920" y="4600"/>
              <a:chExt cx="1768" cy="1766"/>
            </a:xfrm>
            <a:solidFill>
              <a:srgbClr val="55463D"/>
            </a:solidFill>
          </p:grpSpPr>
          <p:sp>
            <p:nvSpPr>
              <p:cNvPr id="25" name="Oval 4"/>
              <p:cNvSpPr>
                <a:spLocks noChangeArrowheads="1"/>
              </p:cNvSpPr>
              <p:nvPr/>
            </p:nvSpPr>
            <p:spPr bwMode="auto">
              <a:xfrm>
                <a:off x="10920" y="4600"/>
                <a:ext cx="1768" cy="1767"/>
              </a:xfrm>
              <a:prstGeom prst="ellipse">
                <a:avLst/>
              </a:prstGeom>
              <a:solidFill>
                <a:srgbClr val="B6192F">
                  <a:alpha val="50000"/>
                </a:srgbClr>
              </a:solidFill>
              <a:ln>
                <a:noFill/>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45" name="Group 24"/>
              <p:cNvGrpSpPr/>
              <p:nvPr/>
            </p:nvGrpSpPr>
            <p:grpSpPr bwMode="auto">
              <a:xfrm>
                <a:off x="11450" y="5125"/>
                <a:ext cx="709" cy="607"/>
                <a:chOff x="0" y="0"/>
                <a:chExt cx="280" cy="240"/>
              </a:xfrm>
              <a:grpFill/>
            </p:grpSpPr>
            <p:sp>
              <p:nvSpPr>
                <p:cNvPr id="46"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7"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14" name="组合 13"/>
            <p:cNvGrpSpPr/>
            <p:nvPr/>
          </p:nvGrpSpPr>
          <p:grpSpPr>
            <a:xfrm>
              <a:off x="8761" y="4443"/>
              <a:ext cx="1088" cy="1088"/>
              <a:chOff x="8938" y="4821"/>
              <a:chExt cx="1324" cy="1324"/>
            </a:xfrm>
            <a:solidFill>
              <a:srgbClr val="55463D"/>
            </a:solidFill>
          </p:grpSpPr>
          <p:sp>
            <p:nvSpPr>
              <p:cNvPr id="4" name="Oval 3"/>
              <p:cNvSpPr>
                <a:spLocks noChangeArrowheads="1"/>
              </p:cNvSpPr>
              <p:nvPr/>
            </p:nvSpPr>
            <p:spPr bwMode="auto">
              <a:xfrm>
                <a:off x="8938" y="4821"/>
                <a:ext cx="1325" cy="1325"/>
              </a:xfrm>
              <a:prstGeom prst="ellipse">
                <a:avLst/>
              </a:prstGeom>
              <a:solidFill>
                <a:srgbClr val="B6192F">
                  <a:alpha val="50000"/>
                </a:srgbClr>
              </a:solidFill>
              <a:ln w="9525" cmpd="sng">
                <a:noFill/>
                <a:round/>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8" name="Freeform 27"/>
              <p:cNvSpPr>
                <a:spLocks noEditPoints="1"/>
              </p:cNvSpPr>
              <p:nvPr/>
            </p:nvSpPr>
            <p:spPr bwMode="auto">
              <a:xfrm>
                <a:off x="9334" y="5169"/>
                <a:ext cx="534" cy="498"/>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68" name="组合 67"/>
          <p:cNvGrpSpPr/>
          <p:nvPr/>
        </p:nvGrpSpPr>
        <p:grpSpPr>
          <a:xfrm>
            <a:off x="141605" y="1538605"/>
            <a:ext cx="3045460" cy="847090"/>
            <a:chOff x="1353" y="3214"/>
            <a:chExt cx="4796" cy="1334"/>
          </a:xfrm>
        </p:grpSpPr>
        <p:sp>
          <p:nvSpPr>
            <p:cNvPr id="69" name="文本框 68"/>
            <p:cNvSpPr txBox="1"/>
            <p:nvPr/>
          </p:nvSpPr>
          <p:spPr>
            <a:xfrm>
              <a:off x="2477" y="321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0" name="文本框 69"/>
            <p:cNvSpPr txBox="1"/>
            <p:nvPr/>
          </p:nvSpPr>
          <p:spPr>
            <a:xfrm>
              <a:off x="1353" y="3823"/>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56" name="组合 55"/>
          <p:cNvGrpSpPr/>
          <p:nvPr/>
        </p:nvGrpSpPr>
        <p:grpSpPr>
          <a:xfrm>
            <a:off x="141605" y="4086225"/>
            <a:ext cx="3045460" cy="817245"/>
            <a:chOff x="1353" y="3214"/>
            <a:chExt cx="4796" cy="1287"/>
          </a:xfrm>
        </p:grpSpPr>
        <p:sp>
          <p:nvSpPr>
            <p:cNvPr id="57" name="文本框 56"/>
            <p:cNvSpPr txBox="1"/>
            <p:nvPr/>
          </p:nvSpPr>
          <p:spPr>
            <a:xfrm>
              <a:off x="2477" y="321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58" name="文本框 57"/>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82" name="组合 81"/>
          <p:cNvGrpSpPr/>
          <p:nvPr/>
        </p:nvGrpSpPr>
        <p:grpSpPr>
          <a:xfrm>
            <a:off x="7574915" y="1606550"/>
            <a:ext cx="2853690" cy="807720"/>
            <a:chOff x="11616" y="3424"/>
            <a:chExt cx="4494" cy="1272"/>
          </a:xfrm>
        </p:grpSpPr>
        <p:sp>
          <p:nvSpPr>
            <p:cNvPr id="77" name="文本框 76"/>
            <p:cNvSpPr txBox="1"/>
            <p:nvPr/>
          </p:nvSpPr>
          <p:spPr>
            <a:xfrm>
              <a:off x="11616" y="342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4" name="文本框 73"/>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59" name="组合 58"/>
          <p:cNvGrpSpPr/>
          <p:nvPr/>
        </p:nvGrpSpPr>
        <p:grpSpPr>
          <a:xfrm>
            <a:off x="7566025" y="3954145"/>
            <a:ext cx="2853690" cy="807720"/>
            <a:chOff x="11616" y="3424"/>
            <a:chExt cx="4494" cy="1272"/>
          </a:xfrm>
        </p:grpSpPr>
        <p:sp>
          <p:nvSpPr>
            <p:cNvPr id="60" name="文本框 59"/>
            <p:cNvSpPr txBox="1"/>
            <p:nvPr/>
          </p:nvSpPr>
          <p:spPr>
            <a:xfrm>
              <a:off x="11616" y="342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61" name="文本框 60"/>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down)">
                                      <p:cBhvr>
                                        <p:cTn id="12" dur="500"/>
                                        <p:tgtEl>
                                          <p:spTgt spid="68"/>
                                        </p:tgtEl>
                                      </p:cBhvr>
                                    </p:animEffect>
                                  </p:childTnLst>
                                </p:cTn>
                              </p:par>
                              <p:par>
                                <p:cTn id="13" presetID="22" presetClass="entr" presetSubtype="4"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par>
                                <p:cTn id="16" presetID="22" presetClass="entr" presetSubtype="4" fill="hold"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wipe(down)">
                                      <p:cBhvr>
                                        <p:cTn id="18" dur="500"/>
                                        <p:tgtEl>
                                          <p:spTgt spid="82"/>
                                        </p:tgtEl>
                                      </p:cBhvr>
                                    </p:animEffect>
                                  </p:childTnLst>
                                </p:cTn>
                              </p:par>
                              <p:par>
                                <p:cTn id="19" presetID="22" presetClass="entr" presetSubtype="4"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descr="9043120 拷贝"/>
          <p:cNvPicPr>
            <a:picLocks noChangeAspect="1"/>
          </p:cNvPicPr>
          <p:nvPr/>
        </p:nvPicPr>
        <p:blipFill>
          <a:blip r:embed="rId2"/>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3"/>
          <a:stretch>
            <a:fillRect/>
          </a:stretch>
        </p:blipFill>
        <p:spPr>
          <a:xfrm>
            <a:off x="7142480" y="4185285"/>
            <a:ext cx="3162300" cy="2437765"/>
          </a:xfrm>
          <a:prstGeom prst="rect">
            <a:avLst/>
          </a:prstGeom>
        </p:spPr>
      </p:pic>
      <p:grpSp>
        <p:nvGrpSpPr>
          <p:cNvPr id="46" name="组合 45"/>
          <p:cNvGrpSpPr/>
          <p:nvPr/>
        </p:nvGrpSpPr>
        <p:grpSpPr>
          <a:xfrm>
            <a:off x="1116330" y="788861"/>
            <a:ext cx="8654415" cy="4864264"/>
            <a:chOff x="2660" y="2377"/>
            <a:chExt cx="13070" cy="7346"/>
          </a:xfrm>
        </p:grpSpPr>
        <p:sp>
          <p:nvSpPr>
            <p:cNvPr id="14" name="Freeform 7"/>
            <p:cNvSpPr/>
            <p:nvPr/>
          </p:nvSpPr>
          <p:spPr bwMode="auto">
            <a:xfrm>
              <a:off x="8556" y="2377"/>
              <a:ext cx="1843" cy="7056"/>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bg1">
                  <a:lumMod val="6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20" name="Oval 12"/>
            <p:cNvSpPr>
              <a:spLocks noChangeArrowheads="1"/>
            </p:cNvSpPr>
            <p:nvPr/>
          </p:nvSpPr>
          <p:spPr bwMode="auto">
            <a:xfrm>
              <a:off x="9095" y="3122"/>
              <a:ext cx="258" cy="259"/>
            </a:xfrm>
            <a:prstGeom prst="ellipse">
              <a:avLst/>
            </a:prstGeom>
            <a:solidFill>
              <a:srgbClr val="C00000"/>
            </a:solidFill>
            <a:ln w="12700" cap="flat">
              <a:no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23" name="Oval 13"/>
            <p:cNvSpPr>
              <a:spLocks noChangeArrowheads="1"/>
            </p:cNvSpPr>
            <p:nvPr/>
          </p:nvSpPr>
          <p:spPr bwMode="auto">
            <a:xfrm>
              <a:off x="9673" y="5047"/>
              <a:ext cx="259" cy="258"/>
            </a:xfrm>
            <a:prstGeom prst="ellipse">
              <a:avLst/>
            </a:prstGeom>
            <a:solidFill>
              <a:srgbClr val="C1253A"/>
            </a:solidFill>
            <a:ln w="12700" cap="flat">
              <a:no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26" name="Oval 14"/>
            <p:cNvSpPr>
              <a:spLocks noChangeArrowheads="1"/>
            </p:cNvSpPr>
            <p:nvPr/>
          </p:nvSpPr>
          <p:spPr bwMode="auto">
            <a:xfrm>
              <a:off x="9081" y="6499"/>
              <a:ext cx="258" cy="258"/>
            </a:xfrm>
            <a:prstGeom prst="ellipse">
              <a:avLst/>
            </a:prstGeom>
            <a:solidFill>
              <a:srgbClr val="C00000"/>
            </a:solidFill>
            <a:ln w="12700" cap="flat">
              <a:no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29" name="Oval 15"/>
            <p:cNvSpPr>
              <a:spLocks noChangeArrowheads="1"/>
            </p:cNvSpPr>
            <p:nvPr/>
          </p:nvSpPr>
          <p:spPr bwMode="auto">
            <a:xfrm>
              <a:off x="9602" y="8531"/>
              <a:ext cx="259" cy="258"/>
            </a:xfrm>
            <a:prstGeom prst="ellipse">
              <a:avLst/>
            </a:prstGeom>
            <a:solidFill>
              <a:srgbClr val="C1253A"/>
            </a:solidFill>
            <a:ln w="12700" cap="flat">
              <a:no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0" name="Line 16"/>
            <p:cNvSpPr>
              <a:spLocks noChangeShapeType="1"/>
            </p:cNvSpPr>
            <p:nvPr/>
          </p:nvSpPr>
          <p:spPr bwMode="auto">
            <a:xfrm flipH="1">
              <a:off x="7475" y="3253"/>
              <a:ext cx="1620"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1" name="Line 17"/>
            <p:cNvSpPr>
              <a:spLocks noChangeShapeType="1"/>
            </p:cNvSpPr>
            <p:nvPr/>
          </p:nvSpPr>
          <p:spPr bwMode="auto">
            <a:xfrm flipH="1">
              <a:off x="9932" y="5174"/>
              <a:ext cx="1620"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2" name="Line 18"/>
            <p:cNvSpPr>
              <a:spLocks noChangeShapeType="1"/>
            </p:cNvSpPr>
            <p:nvPr/>
          </p:nvSpPr>
          <p:spPr bwMode="auto">
            <a:xfrm flipH="1">
              <a:off x="6787" y="6628"/>
              <a:ext cx="2296"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3" name="Line 19"/>
            <p:cNvSpPr>
              <a:spLocks noChangeShapeType="1"/>
            </p:cNvSpPr>
            <p:nvPr/>
          </p:nvSpPr>
          <p:spPr bwMode="auto">
            <a:xfrm flipH="1">
              <a:off x="9858" y="8662"/>
              <a:ext cx="1618"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4" name="TextBox 45"/>
            <p:cNvSpPr txBox="1"/>
            <p:nvPr/>
          </p:nvSpPr>
          <p:spPr>
            <a:xfrm>
              <a:off x="3323" y="3026"/>
              <a:ext cx="3884" cy="1299"/>
            </a:xfrm>
            <a:prstGeom prst="rect">
              <a:avLst/>
            </a:prstGeom>
            <a:noFill/>
          </p:spPr>
          <p:txBody>
            <a:bodyPr wrap="square" rtlCol="0">
              <a:spAutoFit/>
            </a:bodyPr>
            <a:lstStyle/>
            <a:p>
              <a:pPr lvl="0" algn="ctr">
                <a:lnSpc>
                  <a:spcPts val="2000"/>
                </a:lnSpc>
                <a:buNone/>
                <a:defRPr/>
              </a:pPr>
              <a:r>
                <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rPr>
                <a:t>请在此处添加具体内容，文字尽量言简意赅，简单说明即可，不必过于繁琐，注意板面美观度。</a:t>
              </a:r>
              <a:endPar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endParaRPr>
            </a:p>
          </p:txBody>
        </p:sp>
        <p:sp>
          <p:nvSpPr>
            <p:cNvPr id="35" name="TextBox 46"/>
            <p:cNvSpPr txBox="1"/>
            <p:nvPr/>
          </p:nvSpPr>
          <p:spPr>
            <a:xfrm>
              <a:off x="4554" y="2462"/>
              <a:ext cx="1422" cy="487"/>
            </a:xfrm>
            <a:prstGeom prst="rect">
              <a:avLst/>
            </a:prstGeom>
            <a:noFill/>
          </p:spPr>
          <p:txBody>
            <a:bodyPr wrap="squar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添加标题</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6" name="TextBox 47"/>
            <p:cNvSpPr txBox="1"/>
            <p:nvPr/>
          </p:nvSpPr>
          <p:spPr>
            <a:xfrm>
              <a:off x="11846" y="4941"/>
              <a:ext cx="3884" cy="1299"/>
            </a:xfrm>
            <a:prstGeom prst="rect">
              <a:avLst/>
            </a:prstGeom>
            <a:noFill/>
          </p:spPr>
          <p:txBody>
            <a:bodyPr wrap="square" rtlCol="0">
              <a:spAutoFit/>
            </a:bodyPr>
            <a:lstStyle/>
            <a:p>
              <a:pPr lvl="0" algn="ctr">
                <a:lnSpc>
                  <a:spcPts val="2000"/>
                </a:lnSpc>
                <a:buNone/>
                <a:defRPr/>
              </a:pPr>
              <a:r>
                <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rPr>
                <a:t>请在此处添加具体内容，文字尽量言简意赅，简单说明即可，不必过于繁琐，注意板面美观度。</a:t>
              </a:r>
              <a:endPar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endParaRPr>
            </a:p>
          </p:txBody>
        </p:sp>
        <p:sp>
          <p:nvSpPr>
            <p:cNvPr id="37" name="TextBox 48"/>
            <p:cNvSpPr txBox="1"/>
            <p:nvPr/>
          </p:nvSpPr>
          <p:spPr>
            <a:xfrm>
              <a:off x="13040" y="4473"/>
              <a:ext cx="1422" cy="487"/>
            </a:xfrm>
            <a:prstGeom prst="rect">
              <a:avLst/>
            </a:prstGeom>
            <a:noFill/>
          </p:spPr>
          <p:txBody>
            <a:bodyPr wrap="squar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添加标题</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8" name="TextBox 49"/>
            <p:cNvSpPr txBox="1"/>
            <p:nvPr/>
          </p:nvSpPr>
          <p:spPr>
            <a:xfrm>
              <a:off x="2660" y="6461"/>
              <a:ext cx="3884" cy="1299"/>
            </a:xfrm>
            <a:prstGeom prst="rect">
              <a:avLst/>
            </a:prstGeom>
            <a:noFill/>
          </p:spPr>
          <p:txBody>
            <a:bodyPr wrap="square" rtlCol="0">
              <a:spAutoFit/>
            </a:bodyPr>
            <a:lstStyle/>
            <a:p>
              <a:pPr lvl="0" algn="ctr">
                <a:lnSpc>
                  <a:spcPts val="2000"/>
                </a:lnSpc>
                <a:buNone/>
                <a:defRPr/>
              </a:pPr>
              <a:r>
                <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rPr>
                <a:t>请在此处添加具体内容，文字尽量言简意赅，简单说明即可，不必过于繁琐，注意板面美观度。</a:t>
              </a:r>
              <a:endPar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endParaRPr>
            </a:p>
          </p:txBody>
        </p:sp>
        <p:sp>
          <p:nvSpPr>
            <p:cNvPr id="39" name="TextBox 50"/>
            <p:cNvSpPr txBox="1"/>
            <p:nvPr/>
          </p:nvSpPr>
          <p:spPr>
            <a:xfrm>
              <a:off x="3891" y="5952"/>
              <a:ext cx="1422" cy="487"/>
            </a:xfrm>
            <a:prstGeom prst="rect">
              <a:avLst/>
            </a:prstGeom>
            <a:noFill/>
          </p:spPr>
          <p:txBody>
            <a:bodyPr wrap="squar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添加标题</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40" name="TextBox 51"/>
            <p:cNvSpPr txBox="1"/>
            <p:nvPr/>
          </p:nvSpPr>
          <p:spPr>
            <a:xfrm>
              <a:off x="11647" y="8424"/>
              <a:ext cx="3884" cy="1299"/>
            </a:xfrm>
            <a:prstGeom prst="rect">
              <a:avLst/>
            </a:prstGeom>
            <a:noFill/>
          </p:spPr>
          <p:txBody>
            <a:bodyPr wrap="square" rtlCol="0">
              <a:spAutoFit/>
            </a:bodyPr>
            <a:lstStyle/>
            <a:p>
              <a:pPr lvl="0" algn="ctr">
                <a:lnSpc>
                  <a:spcPts val="2000"/>
                </a:lnSpc>
                <a:buNone/>
                <a:defRPr/>
              </a:pPr>
              <a:r>
                <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rPr>
                <a:t>请在此处添加具体内容，文字尽量言简意赅，简单说明即可，不必过于繁琐，注意板面美观度。</a:t>
              </a:r>
              <a:endPar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endParaRPr>
            </a:p>
          </p:txBody>
        </p:sp>
        <p:sp>
          <p:nvSpPr>
            <p:cNvPr id="41" name="TextBox 52"/>
            <p:cNvSpPr txBox="1"/>
            <p:nvPr/>
          </p:nvSpPr>
          <p:spPr>
            <a:xfrm>
              <a:off x="12860" y="7857"/>
              <a:ext cx="1422" cy="487"/>
            </a:xfrm>
            <a:prstGeom prst="rect">
              <a:avLst/>
            </a:prstGeom>
            <a:noFill/>
          </p:spPr>
          <p:txBody>
            <a:bodyPr wrap="squar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添加标题</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42" name="椭圆 41"/>
            <p:cNvSpPr/>
            <p:nvPr/>
          </p:nvSpPr>
          <p:spPr>
            <a:xfrm>
              <a:off x="9479" y="2655"/>
              <a:ext cx="1868" cy="1869"/>
            </a:xfrm>
            <a:prstGeom prst="ellipse">
              <a:avLst/>
            </a:prstGeom>
            <a:solidFill>
              <a:srgbClr val="B6192F"/>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a:t>
              </a:r>
              <a:endParaRPr kumimoji="0" lang="en-US" altLang="zh-CN"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标题</a:t>
              </a:r>
              <a:endPar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43" name="椭圆 42"/>
            <p:cNvSpPr/>
            <p:nvPr/>
          </p:nvSpPr>
          <p:spPr>
            <a:xfrm>
              <a:off x="7625" y="4219"/>
              <a:ext cx="1868" cy="1869"/>
            </a:xfrm>
            <a:prstGeom prst="ellipse">
              <a:avLst/>
            </a:prstGeom>
            <a:solidFill>
              <a:srgbClr val="A6A6A6"/>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a:t>
              </a:r>
              <a:endParaRPr kumimoji="0" lang="en-US" altLang="zh-CN"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标题</a:t>
              </a:r>
              <a:endPar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44" name="椭圆 43"/>
            <p:cNvSpPr/>
            <p:nvPr/>
          </p:nvSpPr>
          <p:spPr>
            <a:xfrm>
              <a:off x="9478" y="5693"/>
              <a:ext cx="1868" cy="1869"/>
            </a:xfrm>
            <a:prstGeom prst="ellipse">
              <a:avLst/>
            </a:prstGeom>
            <a:solidFill>
              <a:srgbClr val="B6192F"/>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a:t>
              </a:r>
              <a:endParaRPr kumimoji="0" lang="en-US" altLang="zh-CN"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标题</a:t>
              </a:r>
              <a:endPar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45" name="椭圆 44"/>
            <p:cNvSpPr/>
            <p:nvPr/>
          </p:nvSpPr>
          <p:spPr>
            <a:xfrm>
              <a:off x="7609" y="7283"/>
              <a:ext cx="1868" cy="1869"/>
            </a:xfrm>
            <a:prstGeom prst="ellipse">
              <a:avLst/>
            </a:prstGeom>
            <a:solidFill>
              <a:srgbClr val="A6A6A6"/>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a:t>
              </a:r>
              <a:endParaRPr kumimoji="0" lang="en-US" altLang="zh-CN"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标题</a:t>
              </a:r>
              <a:endPar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9043120 拷贝 2"/>
          <p:cNvPicPr>
            <a:picLocks noChangeAspect="1"/>
          </p:cNvPicPr>
          <p:nvPr/>
        </p:nvPicPr>
        <p:blipFill>
          <a:blip r:embed="rId2"/>
          <a:stretch>
            <a:fillRect/>
          </a:stretch>
        </p:blipFill>
        <p:spPr>
          <a:xfrm>
            <a:off x="405765" y="4723130"/>
            <a:ext cx="1367155" cy="318770"/>
          </a:xfrm>
          <a:prstGeom prst="rect">
            <a:avLst/>
          </a:prstGeom>
        </p:spPr>
      </p:pic>
      <p:pic>
        <p:nvPicPr>
          <p:cNvPr id="6" name="图片 5" descr="9043120 拷贝"/>
          <p:cNvPicPr>
            <a:picLocks noChangeAspect="1"/>
          </p:cNvPicPr>
          <p:nvPr/>
        </p:nvPicPr>
        <p:blipFill>
          <a:blip r:embed="rId3"/>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4"/>
          <a:stretch>
            <a:fillRect/>
          </a:stretch>
        </p:blipFill>
        <p:spPr>
          <a:xfrm>
            <a:off x="7142480" y="4185285"/>
            <a:ext cx="3162300" cy="2437765"/>
          </a:xfrm>
          <a:prstGeom prst="rect">
            <a:avLst/>
          </a:prstGeom>
        </p:spPr>
      </p:pic>
      <p:pic>
        <p:nvPicPr>
          <p:cNvPr id="2" name="图片 1" descr="矩形 10"/>
          <p:cNvPicPr>
            <a:picLocks noChangeAspect="1"/>
          </p:cNvPicPr>
          <p:nvPr/>
        </p:nvPicPr>
        <p:blipFill>
          <a:blip r:embed="rId5"/>
          <a:stretch>
            <a:fillRect/>
          </a:stretch>
        </p:blipFill>
        <p:spPr>
          <a:xfrm>
            <a:off x="2437765" y="13335"/>
            <a:ext cx="2132330" cy="6452870"/>
          </a:xfrm>
          <a:prstGeom prst="rect">
            <a:avLst/>
          </a:prstGeom>
        </p:spPr>
      </p:pic>
      <p:sp>
        <p:nvSpPr>
          <p:cNvPr id="7" name="文本框 6"/>
          <p:cNvSpPr txBox="1"/>
          <p:nvPr/>
        </p:nvSpPr>
        <p:spPr>
          <a:xfrm>
            <a:off x="3077845" y="2824798"/>
            <a:ext cx="852170" cy="829945"/>
          </a:xfrm>
          <a:prstGeom prst="rect">
            <a:avLst/>
          </a:prstGeom>
          <a:noFill/>
        </p:spPr>
        <p:txBody>
          <a:bodyPr wrap="none" rtlCol="0">
            <a:spAutoFit/>
          </a:bodyPr>
          <a:lstStyle/>
          <a:p>
            <a:r>
              <a:rPr lang="en-US" altLang="zh-CN" sz="4800">
                <a:solidFill>
                  <a:schemeClr val="bg1"/>
                </a:solidFill>
                <a:latin typeface="思源黑体 CN Normal" panose="020B0400000000000000" charset="-122"/>
                <a:ea typeface="思源黑体 CN Normal" panose="020B0400000000000000" charset="-122"/>
                <a:cs typeface="思源黑体 CN Normal" panose="020B0400000000000000" charset="-122"/>
              </a:rPr>
              <a:t>02</a:t>
            </a:r>
            <a:endParaRPr lang="en-US" altLang="zh-CN" sz="48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8" name="组合 7"/>
          <p:cNvGrpSpPr/>
          <p:nvPr/>
        </p:nvGrpSpPr>
        <p:grpSpPr>
          <a:xfrm>
            <a:off x="5165725" y="2581275"/>
            <a:ext cx="3183255" cy="1073785"/>
            <a:chOff x="6213" y="4413"/>
            <a:chExt cx="5013" cy="1691"/>
          </a:xfrm>
        </p:grpSpPr>
        <p:sp>
          <p:nvSpPr>
            <p:cNvPr id="21" name="文本框 20"/>
            <p:cNvSpPr txBox="1"/>
            <p:nvPr/>
          </p:nvSpPr>
          <p:spPr>
            <a:xfrm>
              <a:off x="6841" y="4413"/>
              <a:ext cx="3672" cy="580"/>
            </a:xfrm>
            <a:prstGeom prst="rect">
              <a:avLst/>
            </a:prstGeom>
            <a:noFill/>
          </p:spPr>
          <p:txBody>
            <a:bodyPr wrap="square" rtlCol="0">
              <a:spAutoFit/>
            </a:bodyPr>
            <a:lstStyle/>
            <a:p>
              <a:r>
                <a:rPr lang="zh-CN" altLang="en-US">
                  <a:solidFill>
                    <a:srgbClr val="C00000"/>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rgbClr val="C00000"/>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2" name="文本框 21"/>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descr="9043120 拷贝"/>
          <p:cNvPicPr>
            <a:picLocks noChangeAspect="1"/>
          </p:cNvPicPr>
          <p:nvPr/>
        </p:nvPicPr>
        <p:blipFill>
          <a:blip r:embed="rId2"/>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3"/>
          <a:stretch>
            <a:fillRect/>
          </a:stretch>
        </p:blipFill>
        <p:spPr>
          <a:xfrm>
            <a:off x="7142480" y="4185285"/>
            <a:ext cx="3162300" cy="2437765"/>
          </a:xfrm>
          <a:prstGeom prst="rect">
            <a:avLst/>
          </a:prstGeom>
        </p:spPr>
      </p:pic>
      <p:sp>
        <p:nvSpPr>
          <p:cNvPr id="2" name="Round Same Side Corner Rectangle 42"/>
          <p:cNvSpPr/>
          <p:nvPr/>
        </p:nvSpPr>
        <p:spPr>
          <a:xfrm rot="16200000" flipH="1">
            <a:off x="1795780" y="1956435"/>
            <a:ext cx="240665" cy="2110740"/>
          </a:xfrm>
          <a:prstGeom prst="round2SameRect">
            <a:avLst>
              <a:gd name="adj1" fmla="val 50000"/>
              <a:gd name="adj2" fmla="val 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 name="Freeform 734"/>
          <p:cNvSpPr>
            <a:spLocks noChangeArrowheads="1"/>
          </p:cNvSpPr>
          <p:nvPr/>
        </p:nvSpPr>
        <p:spPr bwMode="auto">
          <a:xfrm rot="5400000">
            <a:off x="1838960" y="3014980"/>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A6A6A6"/>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 name="Rectangle 40"/>
          <p:cNvSpPr/>
          <p:nvPr/>
        </p:nvSpPr>
        <p:spPr>
          <a:xfrm>
            <a:off x="5156835" y="2891155"/>
            <a:ext cx="2110740" cy="24066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5" name="Freeform 734"/>
          <p:cNvSpPr>
            <a:spLocks noChangeArrowheads="1"/>
          </p:cNvSpPr>
          <p:nvPr/>
        </p:nvSpPr>
        <p:spPr bwMode="auto">
          <a:xfrm rot="5400000">
            <a:off x="6115685" y="3030855"/>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A6A6A6"/>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7" name="Round Same Side Corner Rectangle 36"/>
          <p:cNvSpPr/>
          <p:nvPr/>
        </p:nvSpPr>
        <p:spPr>
          <a:xfrm rot="5400000">
            <a:off x="8234045" y="1956435"/>
            <a:ext cx="240665" cy="2110740"/>
          </a:xfrm>
          <a:prstGeom prst="round2SameRect">
            <a:avLst>
              <a:gd name="adj1" fmla="val 50000"/>
              <a:gd name="adj2" fmla="val 0"/>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8" name="Freeform 734"/>
          <p:cNvSpPr>
            <a:spLocks noChangeArrowheads="1"/>
          </p:cNvSpPr>
          <p:nvPr/>
        </p:nvSpPr>
        <p:spPr bwMode="auto">
          <a:xfrm rot="16200000">
            <a:off x="8231505" y="2618105"/>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B6192F"/>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9" name="Rectangle 32"/>
          <p:cNvSpPr/>
          <p:nvPr/>
        </p:nvSpPr>
        <p:spPr>
          <a:xfrm>
            <a:off x="3008630" y="2891155"/>
            <a:ext cx="2110740" cy="240665"/>
          </a:xfrm>
          <a:prstGeom prst="rect">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0" name="Freeform 734"/>
          <p:cNvSpPr>
            <a:spLocks noChangeArrowheads="1"/>
          </p:cNvSpPr>
          <p:nvPr/>
        </p:nvSpPr>
        <p:spPr bwMode="auto">
          <a:xfrm rot="16200000">
            <a:off x="3918585" y="2613025"/>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B6192F"/>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nvGrpSpPr>
          <p:cNvPr id="11" name="Group 4"/>
          <p:cNvGrpSpPr/>
          <p:nvPr/>
        </p:nvGrpSpPr>
        <p:grpSpPr>
          <a:xfrm>
            <a:off x="3561080" y="3527425"/>
            <a:ext cx="970280" cy="1037590"/>
            <a:chOff x="4567826" y="4145475"/>
            <a:chExt cx="944072" cy="1009776"/>
          </a:xfrm>
          <a:solidFill>
            <a:srgbClr val="85C6A7"/>
          </a:solidFill>
        </p:grpSpPr>
        <p:grpSp>
          <p:nvGrpSpPr>
            <p:cNvPr id="12" name="Group 95"/>
            <p:cNvGrpSpPr/>
            <p:nvPr/>
          </p:nvGrpSpPr>
          <p:grpSpPr>
            <a:xfrm>
              <a:off x="4567826" y="4145475"/>
              <a:ext cx="944072" cy="1009776"/>
              <a:chOff x="1633379" y="2569107"/>
              <a:chExt cx="1487165" cy="1590666"/>
            </a:xfrm>
            <a:grpFill/>
          </p:grpSpPr>
          <p:sp>
            <p:nvSpPr>
              <p:cNvPr id="13" name="Sev01"/>
              <p:cNvSpPr/>
              <p:nvPr/>
            </p:nvSpPr>
            <p:spPr>
              <a:xfrm rot="18900000">
                <a:off x="1633379" y="2672608"/>
                <a:ext cx="1487165" cy="1487165"/>
              </a:xfrm>
              <a:prstGeom prst="rect">
                <a:avLst/>
              </a:prstGeom>
              <a:solidFill>
                <a:srgbClr val="AEA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4" name="Sev01"/>
              <p:cNvSpPr/>
              <p:nvPr/>
            </p:nvSpPr>
            <p:spPr>
              <a:xfrm rot="18900000">
                <a:off x="1633379" y="2569107"/>
                <a:ext cx="1487165" cy="1487165"/>
              </a:xfrm>
              <a:prstGeom prst="rect">
                <a:avLst/>
              </a:prstGeom>
              <a:solidFill>
                <a:srgbClr val="A6A6A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16" name="Freeform 61"/>
            <p:cNvSpPr/>
            <p:nvPr/>
          </p:nvSpPr>
          <p:spPr bwMode="auto">
            <a:xfrm>
              <a:off x="4850006" y="4424287"/>
              <a:ext cx="535141" cy="436765"/>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68580" tIns="34290" rIns="68580" bIns="34290" numCol="1" anchor="t" anchorCtr="0" compatLnSpc="1"/>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17" name="Group 6"/>
          <p:cNvGrpSpPr/>
          <p:nvPr/>
        </p:nvGrpSpPr>
        <p:grpSpPr>
          <a:xfrm>
            <a:off x="5775325" y="1513840"/>
            <a:ext cx="970280" cy="1037590"/>
            <a:chOff x="6722330" y="2185331"/>
            <a:chExt cx="944072" cy="1009776"/>
          </a:xfrm>
        </p:grpSpPr>
        <p:grpSp>
          <p:nvGrpSpPr>
            <p:cNvPr id="18" name="Group 85"/>
            <p:cNvGrpSpPr/>
            <p:nvPr/>
          </p:nvGrpSpPr>
          <p:grpSpPr>
            <a:xfrm>
              <a:off x="6722330" y="2185331"/>
              <a:ext cx="944072" cy="1009776"/>
              <a:chOff x="1633379" y="2569107"/>
              <a:chExt cx="1487165" cy="1590666"/>
            </a:xfrm>
          </p:grpSpPr>
          <p:sp>
            <p:nvSpPr>
              <p:cNvPr id="19" name="Sev01"/>
              <p:cNvSpPr/>
              <p:nvPr/>
            </p:nvSpPr>
            <p:spPr>
              <a:xfrm rot="18900000">
                <a:off x="1633379" y="2672608"/>
                <a:ext cx="1487165" cy="1487165"/>
              </a:xfrm>
              <a:prstGeom prst="rect">
                <a:avLst/>
              </a:prstGeom>
              <a:solidFill>
                <a:srgbClr val="AEA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20" name="Sev01"/>
              <p:cNvSpPr/>
              <p:nvPr/>
            </p:nvSpPr>
            <p:spPr>
              <a:xfrm rot="18900000">
                <a:off x="1633379" y="2569107"/>
                <a:ext cx="1487165" cy="1487165"/>
              </a:xfrm>
              <a:prstGeom prst="rect">
                <a:avLst/>
              </a:prstGeom>
              <a:solidFill>
                <a:srgbClr val="B6192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21" name="Freeform 28"/>
            <p:cNvSpPr/>
            <p:nvPr/>
          </p:nvSpPr>
          <p:spPr bwMode="auto">
            <a:xfrm>
              <a:off x="7030433" y="2433830"/>
              <a:ext cx="360876" cy="50870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bg1"/>
            </a:solidFill>
            <a:ln>
              <a:noFill/>
            </a:ln>
          </p:spPr>
          <p:txBody>
            <a:bodyPr vert="horz" wrap="square" lIns="68580" tIns="34290" rIns="68580" bIns="34290" numCol="1" anchor="t" anchorCtr="0" compatLnSpc="1"/>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22" name="Group 8"/>
          <p:cNvGrpSpPr/>
          <p:nvPr/>
        </p:nvGrpSpPr>
        <p:grpSpPr>
          <a:xfrm>
            <a:off x="7869555" y="3527425"/>
            <a:ext cx="970280" cy="1029335"/>
            <a:chOff x="8760991" y="4145475"/>
            <a:chExt cx="944072" cy="1001742"/>
          </a:xfrm>
          <a:solidFill>
            <a:srgbClr val="47A7DC"/>
          </a:solidFill>
        </p:grpSpPr>
        <p:grpSp>
          <p:nvGrpSpPr>
            <p:cNvPr id="23" name="Group 100"/>
            <p:cNvGrpSpPr/>
            <p:nvPr/>
          </p:nvGrpSpPr>
          <p:grpSpPr>
            <a:xfrm>
              <a:off x="8760991" y="4145475"/>
              <a:ext cx="944072" cy="1001742"/>
              <a:chOff x="1633379" y="2569107"/>
              <a:chExt cx="1487165" cy="1578011"/>
            </a:xfrm>
            <a:grpFill/>
          </p:grpSpPr>
          <p:sp>
            <p:nvSpPr>
              <p:cNvPr id="24" name="Sev01"/>
              <p:cNvSpPr/>
              <p:nvPr/>
            </p:nvSpPr>
            <p:spPr>
              <a:xfrm rot="18900000">
                <a:off x="1633379" y="2659953"/>
                <a:ext cx="1487165" cy="1487165"/>
              </a:xfrm>
              <a:prstGeom prst="rect">
                <a:avLst/>
              </a:prstGeom>
              <a:solidFill>
                <a:srgbClr val="AEA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25" name="Sev01"/>
              <p:cNvSpPr/>
              <p:nvPr/>
            </p:nvSpPr>
            <p:spPr>
              <a:xfrm rot="18900000">
                <a:off x="1633379" y="2569107"/>
                <a:ext cx="1487165" cy="1487165"/>
              </a:xfrm>
              <a:prstGeom prst="rect">
                <a:avLst/>
              </a:prstGeom>
              <a:solidFill>
                <a:srgbClr val="A6A6A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26" name="Shape 731"/>
            <p:cNvSpPr/>
            <p:nvPr/>
          </p:nvSpPr>
          <p:spPr>
            <a:xfrm>
              <a:off x="9047226" y="4416253"/>
              <a:ext cx="371601" cy="467130"/>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bg1"/>
            </a:solidFill>
            <a:ln w="12700" cap="flat">
              <a:noFill/>
              <a:miter lim="400000"/>
            </a:ln>
            <a:effectLst/>
          </p:spPr>
          <p:txBody>
            <a:bodyPr wrap="square" lIns="28575" tIns="28575" rIns="28575" bIns="28575" numCol="1" anchor="ctr">
              <a:noAutofit/>
            </a:bodyPr>
            <a:lstStyle/>
            <a:p>
              <a:pPr lvl="0" algn="l">
                <a:defRPr sz="3100" b="1">
                  <a:latin typeface="Kontrapunkt Bob Bold"/>
                  <a:ea typeface="Kontrapunkt Bob Bold"/>
                  <a:cs typeface="Kontrapunkt Bob Bold"/>
                  <a:sym typeface="Kontrapunkt Bob Bold"/>
                </a:defRPr>
              </a:pPr>
              <a:endParaRPr sz="2325">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27" name="Group 1"/>
          <p:cNvGrpSpPr/>
          <p:nvPr/>
        </p:nvGrpSpPr>
        <p:grpSpPr>
          <a:xfrm>
            <a:off x="1480820" y="1513840"/>
            <a:ext cx="970280" cy="1037590"/>
            <a:chOff x="2542994" y="2185331"/>
            <a:chExt cx="944072" cy="1009776"/>
          </a:xfrm>
        </p:grpSpPr>
        <p:grpSp>
          <p:nvGrpSpPr>
            <p:cNvPr id="28" name="Group 60"/>
            <p:cNvGrpSpPr/>
            <p:nvPr/>
          </p:nvGrpSpPr>
          <p:grpSpPr>
            <a:xfrm>
              <a:off x="2542994" y="2185331"/>
              <a:ext cx="944072" cy="1009776"/>
              <a:chOff x="1633379" y="2569107"/>
              <a:chExt cx="1487165" cy="1590666"/>
            </a:xfrm>
          </p:grpSpPr>
          <p:sp>
            <p:nvSpPr>
              <p:cNvPr id="29" name="Sev01"/>
              <p:cNvSpPr/>
              <p:nvPr/>
            </p:nvSpPr>
            <p:spPr>
              <a:xfrm rot="18900000">
                <a:off x="1633379" y="2672608"/>
                <a:ext cx="1487165" cy="1487165"/>
              </a:xfrm>
              <a:prstGeom prst="rect">
                <a:avLst/>
              </a:prstGeom>
              <a:solidFill>
                <a:srgbClr val="AEA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0" name="Sev01"/>
              <p:cNvSpPr/>
              <p:nvPr/>
            </p:nvSpPr>
            <p:spPr>
              <a:xfrm rot="18900000">
                <a:off x="1633379" y="2569107"/>
                <a:ext cx="1487165" cy="1487165"/>
              </a:xfrm>
              <a:prstGeom prst="rect">
                <a:avLst/>
              </a:prstGeom>
              <a:solidFill>
                <a:srgbClr val="B6192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31" name="AutoShape 49"/>
            <p:cNvSpPr/>
            <p:nvPr/>
          </p:nvSpPr>
          <p:spPr bwMode="auto">
            <a:xfrm>
              <a:off x="2773297" y="2414164"/>
              <a:ext cx="386778" cy="388331"/>
            </a:xfrm>
            <a:custGeom>
              <a:avLst/>
              <a:gdLst>
                <a:gd name="T0" fmla="*/ 197644 w 21600"/>
                <a:gd name="T1" fmla="*/ 198438 h 21600"/>
                <a:gd name="T2" fmla="*/ 197644 w 21600"/>
                <a:gd name="T3" fmla="*/ 198438 h 21600"/>
                <a:gd name="T4" fmla="*/ 197644 w 21600"/>
                <a:gd name="T5" fmla="*/ 198438 h 21600"/>
                <a:gd name="T6" fmla="*/ 197644 w 21600"/>
                <a:gd name="T7" fmla="*/ 198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bg1"/>
            </a:solidFill>
            <a:ln>
              <a:noFill/>
            </a:ln>
            <a:effectLst/>
          </p:spPr>
          <p:txBody>
            <a:bodyPr lIns="28575" tIns="28575" rIns="28575" bIns="28575" anchor="ctr"/>
            <a:lstStyle/>
            <a:p>
              <a:endParaRPr lang="en-US" sz="1015">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32" name="Text Placeholder 7"/>
          <p:cNvSpPr txBox="1"/>
          <p:nvPr/>
        </p:nvSpPr>
        <p:spPr>
          <a:xfrm>
            <a:off x="2806700" y="1062355"/>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3" name="Text Placeholder 2"/>
          <p:cNvSpPr txBox="1"/>
          <p:nvPr/>
        </p:nvSpPr>
        <p:spPr>
          <a:xfrm>
            <a:off x="2806700" y="1508125"/>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4" name="Text Placeholder 7"/>
          <p:cNvSpPr txBox="1"/>
          <p:nvPr/>
        </p:nvSpPr>
        <p:spPr>
          <a:xfrm>
            <a:off x="7108825" y="1083945"/>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5" name="Text Placeholder 2"/>
          <p:cNvSpPr txBox="1"/>
          <p:nvPr/>
        </p:nvSpPr>
        <p:spPr>
          <a:xfrm>
            <a:off x="7108825" y="1529080"/>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6" name="Text Placeholder 7"/>
          <p:cNvSpPr txBox="1"/>
          <p:nvPr/>
        </p:nvSpPr>
        <p:spPr>
          <a:xfrm>
            <a:off x="647065" y="3817620"/>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7" name="Text Placeholder 2"/>
          <p:cNvSpPr txBox="1"/>
          <p:nvPr/>
        </p:nvSpPr>
        <p:spPr>
          <a:xfrm>
            <a:off x="647065" y="4262755"/>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8" name="Text Placeholder 7"/>
          <p:cNvSpPr txBox="1"/>
          <p:nvPr/>
        </p:nvSpPr>
        <p:spPr>
          <a:xfrm>
            <a:off x="4949190" y="3839210"/>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9" name="Text Placeholder 2"/>
          <p:cNvSpPr txBox="1"/>
          <p:nvPr/>
        </p:nvSpPr>
        <p:spPr>
          <a:xfrm>
            <a:off x="4949190" y="4284345"/>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par>
                                <p:cTn id="10" presetID="29" presetClass="entr" presetSubtype="0" fill="hold" grpId="0" nodeType="withEffect">
                                  <p:stCondLst>
                                    <p:cond delay="0"/>
                                  </p:stCondLst>
                                  <p:childTnLst>
                                    <p:set>
                                      <p:cBhvr>
                                        <p:cTn id="11" dur="500"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2"/>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500"/>
                                        <p:tgtEl>
                                          <p:spTgt spid="2"/>
                                        </p:tgtEl>
                                      </p:cBhvr>
                                    </p:animEffect>
                                  </p:childTnLst>
                                </p:cTn>
                              </p:par>
                              <p:par>
                                <p:cTn id="15" presetID="29" presetClass="entr" presetSubtype="0" fill="hold" grpId="0" nodeType="withEffect">
                                  <p:stCondLst>
                                    <p:cond delay="0"/>
                                  </p:stCondLst>
                                  <p:childTnLst>
                                    <p:set>
                                      <p:cBhvr>
                                        <p:cTn id="16" dur="500"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500"/>
                                        <p:tgtEl>
                                          <p:spTgt spid="10"/>
                                        </p:tgtEl>
                                      </p:cBhvr>
                                    </p:animEffect>
                                  </p:childTnLst>
                                </p:cTn>
                              </p:par>
                              <p:par>
                                <p:cTn id="20" presetID="29" presetClass="entr" presetSubtype="0" fill="hold" grpId="0" nodeType="withEffect">
                                  <p:stCondLst>
                                    <p:cond delay="0"/>
                                  </p:stCondLst>
                                  <p:childTnLst>
                                    <p:set>
                                      <p:cBhvr>
                                        <p:cTn id="21" dur="500"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2"/>
                                          </p:val>
                                        </p:tav>
                                        <p:tav tm="100000">
                                          <p:val>
                                            <p:strVal val="#ppt_x"/>
                                          </p:val>
                                        </p:tav>
                                      </p:tavLst>
                                    </p:anim>
                                    <p:anim calcmode="lin" valueType="num">
                                      <p:cBhvr>
                                        <p:cTn id="23"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500"/>
                                        <p:tgtEl>
                                          <p:spTgt spid="9"/>
                                        </p:tgtEl>
                                      </p:cBhvr>
                                    </p:animEffect>
                                  </p:childTnLst>
                                </p:cTn>
                              </p:par>
                              <p:par>
                                <p:cTn id="25" presetID="29" presetClass="entr" presetSubtype="0" fill="hold" grpId="0" nodeType="withEffect">
                                  <p:stCondLst>
                                    <p:cond delay="0"/>
                                  </p:stCondLst>
                                  <p:childTnLst>
                                    <p:set>
                                      <p:cBhvr>
                                        <p:cTn id="26" dur="500"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2"/>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9" dur="500"/>
                                        <p:tgtEl>
                                          <p:spTgt spid="4"/>
                                        </p:tgtEl>
                                      </p:cBhvr>
                                    </p:animEffect>
                                  </p:childTnLst>
                                </p:cTn>
                              </p:par>
                              <p:par>
                                <p:cTn id="30" presetID="29" presetClass="entr" presetSubtype="0" fill="hold" grpId="0" nodeType="withEffect">
                                  <p:stCondLst>
                                    <p:cond delay="0"/>
                                  </p:stCondLst>
                                  <p:childTnLst>
                                    <p:set>
                                      <p:cBhvr>
                                        <p:cTn id="31" dur="500"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ppt_x</p:attrName>
                                        </p:attrNameLst>
                                      </p:cBhvr>
                                      <p:tavLst>
                                        <p:tav tm="0">
                                          <p:val>
                                            <p:strVal val="#ppt_x-.2"/>
                                          </p:val>
                                        </p:tav>
                                        <p:tav tm="100000">
                                          <p:val>
                                            <p:strVal val="#ppt_x"/>
                                          </p:val>
                                        </p:tav>
                                      </p:tavLst>
                                    </p:anim>
                                    <p:anim calcmode="lin" valueType="num">
                                      <p:cBhvr>
                                        <p:cTn id="33"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4" dur="500"/>
                                        <p:tgtEl>
                                          <p:spTgt spid="5"/>
                                        </p:tgtEl>
                                      </p:cBhvr>
                                    </p:animEffect>
                                  </p:childTnLst>
                                </p:cTn>
                              </p:par>
                              <p:par>
                                <p:cTn id="35" presetID="29" presetClass="entr" presetSubtype="0" fill="hold" grpId="0" nodeType="withEffect">
                                  <p:stCondLst>
                                    <p:cond delay="0"/>
                                  </p:stCondLst>
                                  <p:childTnLst>
                                    <p:set>
                                      <p:cBhvr>
                                        <p:cTn id="36" dur="500"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2"/>
                                          </p:val>
                                        </p:tav>
                                        <p:tav tm="100000">
                                          <p:val>
                                            <p:strVal val="#ppt_x"/>
                                          </p:val>
                                        </p:tav>
                                      </p:tavLst>
                                    </p:anim>
                                    <p:anim calcmode="lin" valueType="num">
                                      <p:cBhvr>
                                        <p:cTn id="3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9" dur="500"/>
                                        <p:tgtEl>
                                          <p:spTgt spid="7"/>
                                        </p:tgtEl>
                                      </p:cBhvr>
                                    </p:animEffect>
                                  </p:childTnLst>
                                </p:cTn>
                              </p:par>
                              <p:par>
                                <p:cTn id="40" presetID="29" presetClass="entr" presetSubtype="0" fill="hold" grpId="0" nodeType="withEffect">
                                  <p:stCondLst>
                                    <p:cond delay="0"/>
                                  </p:stCondLst>
                                  <p:childTnLst>
                                    <p:set>
                                      <p:cBhvr>
                                        <p:cTn id="41" dur="500"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2"/>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00"/>
                                        <p:tgtEl>
                                          <p:spTgt spid="1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00"/>
                                        <p:tgtEl>
                                          <p:spTgt spid="3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down)">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down)">
                                      <p:cBhvr>
                                        <p:cTn id="74" dur="500"/>
                                        <p:tgtEl>
                                          <p:spTgt spid="34"/>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down)">
                                      <p:cBhvr>
                                        <p:cTn id="82" dur="500"/>
                                        <p:tgtEl>
                                          <p:spTgt spid="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500"/>
                                        <p:tgtEl>
                                          <p:spTgt spid="3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P spid="10" grpId="0" animBg="1"/>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descr="9043120 拷贝"/>
          <p:cNvPicPr>
            <a:picLocks noChangeAspect="1"/>
          </p:cNvPicPr>
          <p:nvPr/>
        </p:nvPicPr>
        <p:blipFill>
          <a:blip r:embed="rId2"/>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3"/>
          <a:stretch>
            <a:fillRect/>
          </a:stretch>
        </p:blipFill>
        <p:spPr>
          <a:xfrm>
            <a:off x="7142480" y="4185285"/>
            <a:ext cx="3162300" cy="2437765"/>
          </a:xfrm>
          <a:prstGeom prst="rect">
            <a:avLst/>
          </a:prstGeom>
        </p:spPr>
      </p:pic>
      <p:grpSp>
        <p:nvGrpSpPr>
          <p:cNvPr id="25" name="Group 3"/>
          <p:cNvGrpSpPr/>
          <p:nvPr/>
        </p:nvGrpSpPr>
        <p:grpSpPr>
          <a:xfrm>
            <a:off x="931545" y="1983105"/>
            <a:ext cx="9138920" cy="1965325"/>
            <a:chOff x="1050566" y="2772576"/>
            <a:chExt cx="10090868" cy="2170176"/>
          </a:xfrm>
          <a:solidFill>
            <a:srgbClr val="0170C1"/>
          </a:solidFill>
        </p:grpSpPr>
        <p:sp>
          <p:nvSpPr>
            <p:cNvPr id="26" name="Block Arc 49"/>
            <p:cNvSpPr/>
            <p:nvPr/>
          </p:nvSpPr>
          <p:spPr>
            <a:xfrm>
              <a:off x="1050566" y="2786644"/>
              <a:ext cx="2156108" cy="2156108"/>
            </a:xfrm>
            <a:prstGeom prst="blockArc">
              <a:avLst>
                <a:gd name="adj1" fmla="val 10800000"/>
                <a:gd name="adj2" fmla="val 0"/>
                <a:gd name="adj3" fmla="val 8077"/>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solidFill>
                  <a:schemeClr val="tx1"/>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27" name="Block Arc 50"/>
            <p:cNvSpPr/>
            <p:nvPr/>
          </p:nvSpPr>
          <p:spPr>
            <a:xfrm flipV="1">
              <a:off x="3034256" y="2772576"/>
              <a:ext cx="2156108" cy="2156108"/>
            </a:xfrm>
            <a:prstGeom prst="blockArc">
              <a:avLst>
                <a:gd name="adj1" fmla="val 10800000"/>
                <a:gd name="adj2" fmla="val 0"/>
                <a:gd name="adj3" fmla="val 807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solidFill>
                  <a:schemeClr val="tx1"/>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28" name="Block Arc 51"/>
            <p:cNvSpPr/>
            <p:nvPr/>
          </p:nvSpPr>
          <p:spPr>
            <a:xfrm>
              <a:off x="5017946" y="2786644"/>
              <a:ext cx="2156108" cy="2156108"/>
            </a:xfrm>
            <a:prstGeom prst="blockArc">
              <a:avLst>
                <a:gd name="adj1" fmla="val 10800000"/>
                <a:gd name="adj2" fmla="val 0"/>
                <a:gd name="adj3" fmla="val 8077"/>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solidFill>
                  <a:schemeClr val="tx1"/>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29" name="Block Arc 52"/>
            <p:cNvSpPr/>
            <p:nvPr/>
          </p:nvSpPr>
          <p:spPr>
            <a:xfrm flipV="1">
              <a:off x="7001636" y="2772576"/>
              <a:ext cx="2156108" cy="2156108"/>
            </a:xfrm>
            <a:prstGeom prst="blockArc">
              <a:avLst>
                <a:gd name="adj1" fmla="val 10800000"/>
                <a:gd name="adj2" fmla="val 0"/>
                <a:gd name="adj3" fmla="val 807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solidFill>
                  <a:schemeClr val="tx1"/>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30" name="Block Arc 53"/>
            <p:cNvSpPr/>
            <p:nvPr/>
          </p:nvSpPr>
          <p:spPr>
            <a:xfrm>
              <a:off x="8985326" y="2786644"/>
              <a:ext cx="2156108" cy="2156108"/>
            </a:xfrm>
            <a:prstGeom prst="blockArc">
              <a:avLst>
                <a:gd name="adj1" fmla="val 10800000"/>
                <a:gd name="adj2" fmla="val 0"/>
                <a:gd name="adj3" fmla="val 8077"/>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dirty="0">
                <a:solidFill>
                  <a:schemeClr val="tx1"/>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31" name="Group 7"/>
          <p:cNvGrpSpPr/>
          <p:nvPr/>
        </p:nvGrpSpPr>
        <p:grpSpPr>
          <a:xfrm>
            <a:off x="6746875" y="2407920"/>
            <a:ext cx="1102360" cy="1102360"/>
            <a:chOff x="7471157" y="3242097"/>
            <a:chExt cx="1217066" cy="1217066"/>
          </a:xfrm>
        </p:grpSpPr>
        <p:sp>
          <p:nvSpPr>
            <p:cNvPr id="32" name="Oval 58"/>
            <p:cNvSpPr/>
            <p:nvPr/>
          </p:nvSpPr>
          <p:spPr>
            <a:xfrm>
              <a:off x="7471157" y="3242097"/>
              <a:ext cx="1217066" cy="1217066"/>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dirty="0">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33"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72322" tIns="36161" rIns="72322" bIns="3616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25">
                <a:solidFill>
                  <a:prstClr val="black"/>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34" name="Group 8"/>
          <p:cNvGrpSpPr/>
          <p:nvPr/>
        </p:nvGrpSpPr>
        <p:grpSpPr>
          <a:xfrm>
            <a:off x="8543290" y="2407920"/>
            <a:ext cx="1102360" cy="1102360"/>
            <a:chOff x="9454847" y="3242097"/>
            <a:chExt cx="1217066" cy="1217066"/>
          </a:xfrm>
        </p:grpSpPr>
        <p:sp>
          <p:nvSpPr>
            <p:cNvPr id="35" name="Oval 59"/>
            <p:cNvSpPr/>
            <p:nvPr/>
          </p:nvSpPr>
          <p:spPr>
            <a:xfrm>
              <a:off x="9454847" y="3242097"/>
              <a:ext cx="1217066" cy="1217066"/>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dirty="0">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36"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72322" tIns="36161" rIns="72322" bIns="3616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25">
                <a:solidFill>
                  <a:prstClr val="black"/>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37" name="Group 5"/>
          <p:cNvGrpSpPr/>
          <p:nvPr/>
        </p:nvGrpSpPr>
        <p:grpSpPr>
          <a:xfrm>
            <a:off x="3153410" y="2407920"/>
            <a:ext cx="1102360" cy="1102360"/>
            <a:chOff x="3503777" y="3242097"/>
            <a:chExt cx="1217066" cy="1217066"/>
          </a:xfrm>
        </p:grpSpPr>
        <p:sp>
          <p:nvSpPr>
            <p:cNvPr id="38" name="Oval 56"/>
            <p:cNvSpPr/>
            <p:nvPr/>
          </p:nvSpPr>
          <p:spPr>
            <a:xfrm>
              <a:off x="3503777" y="3242097"/>
              <a:ext cx="1217066" cy="1217066"/>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39"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72322" tIns="36161" rIns="72322" bIns="3616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25">
                <a:solidFill>
                  <a:prstClr val="black"/>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40" name="Group 6"/>
          <p:cNvGrpSpPr/>
          <p:nvPr/>
        </p:nvGrpSpPr>
        <p:grpSpPr>
          <a:xfrm>
            <a:off x="4950460" y="2407920"/>
            <a:ext cx="1102360" cy="1102360"/>
            <a:chOff x="5487467" y="3242097"/>
            <a:chExt cx="1217066" cy="1217066"/>
          </a:xfrm>
        </p:grpSpPr>
        <p:sp>
          <p:nvSpPr>
            <p:cNvPr id="41" name="Oval 57"/>
            <p:cNvSpPr/>
            <p:nvPr/>
          </p:nvSpPr>
          <p:spPr>
            <a:xfrm>
              <a:off x="5487467" y="3242097"/>
              <a:ext cx="1217066" cy="1217066"/>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42"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72322" tIns="36161" rIns="72322" bIns="3616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25">
                <a:solidFill>
                  <a:prstClr val="black"/>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43" name="Group 4"/>
          <p:cNvGrpSpPr/>
          <p:nvPr/>
        </p:nvGrpSpPr>
        <p:grpSpPr>
          <a:xfrm>
            <a:off x="1356995" y="2407920"/>
            <a:ext cx="1102360" cy="1102360"/>
            <a:chOff x="1520087" y="3242097"/>
            <a:chExt cx="1217066" cy="1217066"/>
          </a:xfrm>
        </p:grpSpPr>
        <p:sp>
          <p:nvSpPr>
            <p:cNvPr id="44" name="Oval 55"/>
            <p:cNvSpPr/>
            <p:nvPr/>
          </p:nvSpPr>
          <p:spPr>
            <a:xfrm>
              <a:off x="1520087" y="3242097"/>
              <a:ext cx="1217066" cy="1217066"/>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45" name="Freeform 64"/>
            <p:cNvSpPr>
              <a:spLocks noEditPoints="1"/>
            </p:cNvSpPr>
            <p:nvPr/>
          </p:nvSpPr>
          <p:spPr bwMode="auto">
            <a:xfrm>
              <a:off x="1908425" y="3542148"/>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72322" tIns="36161" rIns="72322" bIns="3616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25">
                <a:solidFill>
                  <a:prstClr val="black"/>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46" name="Group 68"/>
          <p:cNvGrpSpPr/>
          <p:nvPr/>
        </p:nvGrpSpPr>
        <p:grpSpPr>
          <a:xfrm>
            <a:off x="1834515" y="3622675"/>
            <a:ext cx="135255" cy="475615"/>
            <a:chOff x="8243431" y="1672074"/>
            <a:chExt cx="199000" cy="699358"/>
          </a:xfrm>
          <a:solidFill>
            <a:srgbClr val="B6192F"/>
          </a:solidFill>
        </p:grpSpPr>
        <p:sp>
          <p:nvSpPr>
            <p:cNvPr id="47"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48"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49"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50" name="Group 69"/>
          <p:cNvGrpSpPr/>
          <p:nvPr/>
        </p:nvGrpSpPr>
        <p:grpSpPr>
          <a:xfrm>
            <a:off x="5433695" y="3622675"/>
            <a:ext cx="135255" cy="475615"/>
            <a:chOff x="8243431" y="1672074"/>
            <a:chExt cx="199000" cy="699358"/>
          </a:xfrm>
          <a:solidFill>
            <a:srgbClr val="B6192F"/>
          </a:solidFill>
        </p:grpSpPr>
        <p:sp>
          <p:nvSpPr>
            <p:cNvPr id="5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5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5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54" name="Group 73"/>
          <p:cNvGrpSpPr/>
          <p:nvPr/>
        </p:nvGrpSpPr>
        <p:grpSpPr>
          <a:xfrm>
            <a:off x="9026525" y="3622675"/>
            <a:ext cx="135255" cy="475615"/>
            <a:chOff x="8243431" y="1672074"/>
            <a:chExt cx="199000" cy="699358"/>
          </a:xfrm>
          <a:solidFill>
            <a:srgbClr val="B6192F"/>
          </a:solidFill>
        </p:grpSpPr>
        <p:sp>
          <p:nvSpPr>
            <p:cNvPr id="5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5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5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58" name="Group 77"/>
          <p:cNvGrpSpPr/>
          <p:nvPr/>
        </p:nvGrpSpPr>
        <p:grpSpPr>
          <a:xfrm>
            <a:off x="3637280" y="1819910"/>
            <a:ext cx="135255" cy="475615"/>
            <a:chOff x="8243431" y="1672074"/>
            <a:chExt cx="199000" cy="699358"/>
          </a:xfrm>
          <a:solidFill>
            <a:srgbClr val="A6A6A6"/>
          </a:solidFill>
        </p:grpSpPr>
        <p:sp>
          <p:nvSpPr>
            <p:cNvPr id="5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6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6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62" name="Group 81"/>
          <p:cNvGrpSpPr/>
          <p:nvPr/>
        </p:nvGrpSpPr>
        <p:grpSpPr>
          <a:xfrm>
            <a:off x="7230110" y="1819910"/>
            <a:ext cx="135255" cy="475615"/>
            <a:chOff x="8243431" y="1672074"/>
            <a:chExt cx="199000" cy="699358"/>
          </a:xfrm>
          <a:solidFill>
            <a:srgbClr val="A6A6A6"/>
          </a:solidFill>
        </p:grpSpPr>
        <p:sp>
          <p:nvSpPr>
            <p:cNvPr id="6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6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6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74" name="组合 73"/>
          <p:cNvGrpSpPr/>
          <p:nvPr/>
        </p:nvGrpSpPr>
        <p:grpSpPr>
          <a:xfrm>
            <a:off x="843915" y="4417060"/>
            <a:ext cx="2075180" cy="1240155"/>
            <a:chOff x="1316" y="6956"/>
            <a:chExt cx="3268" cy="1953"/>
          </a:xfrm>
        </p:grpSpPr>
        <p:sp>
          <p:nvSpPr>
            <p:cNvPr id="72"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3"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75" name="组合 74"/>
          <p:cNvGrpSpPr/>
          <p:nvPr/>
        </p:nvGrpSpPr>
        <p:grpSpPr>
          <a:xfrm>
            <a:off x="2667000" y="449580"/>
            <a:ext cx="2075180" cy="1240155"/>
            <a:chOff x="1316" y="6956"/>
            <a:chExt cx="3268" cy="1953"/>
          </a:xfrm>
        </p:grpSpPr>
        <p:sp>
          <p:nvSpPr>
            <p:cNvPr id="76"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7"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78" name="组合 77"/>
          <p:cNvGrpSpPr/>
          <p:nvPr/>
        </p:nvGrpSpPr>
        <p:grpSpPr>
          <a:xfrm>
            <a:off x="4504055" y="4417060"/>
            <a:ext cx="2075180" cy="1240155"/>
            <a:chOff x="1316" y="6956"/>
            <a:chExt cx="3268" cy="1953"/>
          </a:xfrm>
        </p:grpSpPr>
        <p:sp>
          <p:nvSpPr>
            <p:cNvPr id="79"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0"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1" name="组合 80"/>
          <p:cNvGrpSpPr/>
          <p:nvPr/>
        </p:nvGrpSpPr>
        <p:grpSpPr>
          <a:xfrm>
            <a:off x="6259830" y="449580"/>
            <a:ext cx="2075180" cy="1240155"/>
            <a:chOff x="1316" y="6956"/>
            <a:chExt cx="3268" cy="1953"/>
          </a:xfrm>
        </p:grpSpPr>
        <p:sp>
          <p:nvSpPr>
            <p:cNvPr id="82"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3"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4" name="组合 83"/>
          <p:cNvGrpSpPr/>
          <p:nvPr/>
        </p:nvGrpSpPr>
        <p:grpSpPr>
          <a:xfrm>
            <a:off x="8002905" y="4417060"/>
            <a:ext cx="2075180" cy="1240155"/>
            <a:chOff x="1316" y="6956"/>
            <a:chExt cx="3268" cy="1953"/>
          </a:xfrm>
        </p:grpSpPr>
        <p:sp>
          <p:nvSpPr>
            <p:cNvPr id="85"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6"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par>
                                <p:cTn id="11" presetID="16" presetClass="entr" presetSubtype="2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barn(inVertical)">
                                      <p:cBhvr>
                                        <p:cTn id="19" dur="500"/>
                                        <p:tgtEl>
                                          <p:spTgt spid="58"/>
                                        </p:tgtEl>
                                      </p:cBhvr>
                                    </p:animEffect>
                                  </p:childTnLst>
                                </p:cTn>
                              </p:par>
                              <p:par>
                                <p:cTn id="20" presetID="16" presetClass="entr" presetSubtype="21"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inVertical)">
                                      <p:cBhvr>
                                        <p:cTn id="22" dur="500"/>
                                        <p:tgtEl>
                                          <p:spTgt spid="40"/>
                                        </p:tgtEl>
                                      </p:cBhvr>
                                    </p:animEffect>
                                  </p:childTnLst>
                                </p:cTn>
                              </p:par>
                              <p:par>
                                <p:cTn id="23" presetID="16" presetClass="entr" presetSubtype="21"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arn(inVertical)">
                                      <p:cBhvr>
                                        <p:cTn id="25" dur="500"/>
                                        <p:tgtEl>
                                          <p:spTgt spid="50"/>
                                        </p:tgtEl>
                                      </p:cBhvr>
                                    </p:animEffect>
                                  </p:childTnLst>
                                </p:cTn>
                              </p:par>
                              <p:par>
                                <p:cTn id="26" presetID="16" presetClass="entr" presetSubtype="21"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500"/>
                                        <p:tgtEl>
                                          <p:spTgt spid="31"/>
                                        </p:tgtEl>
                                      </p:cBhvr>
                                    </p:animEffect>
                                  </p:childTnLst>
                                </p:cTn>
                              </p:par>
                              <p:par>
                                <p:cTn id="29" presetID="16" presetClass="entr" presetSubtype="21"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barn(inVertical)">
                                      <p:cBhvr>
                                        <p:cTn id="31" dur="500"/>
                                        <p:tgtEl>
                                          <p:spTgt spid="62"/>
                                        </p:tgtEl>
                                      </p:cBhvr>
                                    </p:animEffect>
                                  </p:childTnLst>
                                </p:cTn>
                              </p:par>
                              <p:par>
                                <p:cTn id="32" presetID="16" presetClass="entr" presetSubtype="21"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par>
                                <p:cTn id="35" presetID="16" presetClass="entr" presetSubtype="21"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arn(inVertical)">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down)">
                                      <p:cBhvr>
                                        <p:cTn id="42" dur="500"/>
                                        <p:tgtEl>
                                          <p:spTgt spid="75"/>
                                        </p:tgtEl>
                                      </p:cBhvr>
                                    </p:animEffect>
                                  </p:childTnLst>
                                </p:cTn>
                              </p:par>
                              <p:par>
                                <p:cTn id="43" presetID="22" presetClass="entr" presetSubtype="4"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down)">
                                      <p:cBhvr>
                                        <p:cTn id="45" dur="500"/>
                                        <p:tgtEl>
                                          <p:spTgt spid="8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down)">
                                      <p:cBhvr>
                                        <p:cTn id="50" dur="500"/>
                                        <p:tgtEl>
                                          <p:spTgt spid="74"/>
                                        </p:tgtEl>
                                      </p:cBhvr>
                                    </p:animEffect>
                                  </p:childTnLst>
                                </p:cTn>
                              </p:par>
                              <p:par>
                                <p:cTn id="51" presetID="22" presetClass="entr" presetSubtype="4"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down)">
                                      <p:cBhvr>
                                        <p:cTn id="53" dur="500"/>
                                        <p:tgtEl>
                                          <p:spTgt spid="78"/>
                                        </p:tgtEl>
                                      </p:cBhvr>
                                    </p:animEffect>
                                  </p:childTnLst>
                                </p:cTn>
                              </p:par>
                              <p:par>
                                <p:cTn id="54" presetID="22" presetClass="entr" presetSubtype="4" fill="hold" nodeType="with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wipe(down)">
                                      <p:cBhvr>
                                        <p:cTn id="5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9043120 拷贝 2"/>
          <p:cNvPicPr>
            <a:picLocks noChangeAspect="1"/>
          </p:cNvPicPr>
          <p:nvPr/>
        </p:nvPicPr>
        <p:blipFill>
          <a:blip r:embed="rId2"/>
          <a:stretch>
            <a:fillRect/>
          </a:stretch>
        </p:blipFill>
        <p:spPr>
          <a:xfrm>
            <a:off x="405765" y="4723130"/>
            <a:ext cx="1367155" cy="318770"/>
          </a:xfrm>
          <a:prstGeom prst="rect">
            <a:avLst/>
          </a:prstGeom>
        </p:spPr>
      </p:pic>
      <p:pic>
        <p:nvPicPr>
          <p:cNvPr id="6" name="图片 5" descr="9043120 拷贝"/>
          <p:cNvPicPr>
            <a:picLocks noChangeAspect="1"/>
          </p:cNvPicPr>
          <p:nvPr/>
        </p:nvPicPr>
        <p:blipFill>
          <a:blip r:embed="rId3"/>
          <a:stretch>
            <a:fillRect/>
          </a:stretch>
        </p:blipFill>
        <p:spPr>
          <a:xfrm>
            <a:off x="8594725" y="913765"/>
            <a:ext cx="1710055" cy="398780"/>
          </a:xfrm>
          <a:prstGeom prst="rect">
            <a:avLst/>
          </a:prstGeom>
        </p:spPr>
      </p:pic>
      <p:pic>
        <p:nvPicPr>
          <p:cNvPr id="15" name="图片 14" descr="5c755f0951d7ae606e2849dc6d410fa7 (1) 拷贝"/>
          <p:cNvPicPr>
            <a:picLocks noChangeAspect="1"/>
          </p:cNvPicPr>
          <p:nvPr/>
        </p:nvPicPr>
        <p:blipFill>
          <a:blip r:embed="rId4"/>
          <a:stretch>
            <a:fillRect/>
          </a:stretch>
        </p:blipFill>
        <p:spPr>
          <a:xfrm>
            <a:off x="7142480" y="4185285"/>
            <a:ext cx="3162300" cy="2437765"/>
          </a:xfrm>
          <a:prstGeom prst="rect">
            <a:avLst/>
          </a:prstGeom>
        </p:spPr>
      </p:pic>
      <p:pic>
        <p:nvPicPr>
          <p:cNvPr id="2" name="图片 1" descr="矩形 10"/>
          <p:cNvPicPr>
            <a:picLocks noChangeAspect="1"/>
          </p:cNvPicPr>
          <p:nvPr/>
        </p:nvPicPr>
        <p:blipFill>
          <a:blip r:embed="rId5"/>
          <a:stretch>
            <a:fillRect/>
          </a:stretch>
        </p:blipFill>
        <p:spPr>
          <a:xfrm>
            <a:off x="2437765" y="13335"/>
            <a:ext cx="2132330" cy="6452870"/>
          </a:xfrm>
          <a:prstGeom prst="rect">
            <a:avLst/>
          </a:prstGeom>
        </p:spPr>
      </p:pic>
      <p:sp>
        <p:nvSpPr>
          <p:cNvPr id="7" name="文本框 6"/>
          <p:cNvSpPr txBox="1"/>
          <p:nvPr/>
        </p:nvSpPr>
        <p:spPr>
          <a:xfrm>
            <a:off x="3077845" y="2824798"/>
            <a:ext cx="852170" cy="829945"/>
          </a:xfrm>
          <a:prstGeom prst="rect">
            <a:avLst/>
          </a:prstGeom>
          <a:noFill/>
        </p:spPr>
        <p:txBody>
          <a:bodyPr wrap="none" rtlCol="0">
            <a:spAutoFit/>
          </a:bodyPr>
          <a:lstStyle/>
          <a:p>
            <a:r>
              <a:rPr lang="en-US" altLang="zh-CN" sz="4800">
                <a:solidFill>
                  <a:schemeClr val="bg1"/>
                </a:solidFill>
                <a:latin typeface="思源黑体 CN Normal" panose="020B0400000000000000" charset="-122"/>
                <a:ea typeface="思源黑体 CN Normal" panose="020B0400000000000000" charset="-122"/>
                <a:cs typeface="思源黑体 CN Normal" panose="020B0400000000000000" charset="-122"/>
              </a:rPr>
              <a:t>03</a:t>
            </a:r>
            <a:endParaRPr lang="en-US" altLang="zh-CN" sz="48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8" name="组合 7"/>
          <p:cNvGrpSpPr/>
          <p:nvPr/>
        </p:nvGrpSpPr>
        <p:grpSpPr>
          <a:xfrm>
            <a:off x="5165725" y="2581275"/>
            <a:ext cx="3183255" cy="1073785"/>
            <a:chOff x="6213" y="4413"/>
            <a:chExt cx="5013" cy="1691"/>
          </a:xfrm>
        </p:grpSpPr>
        <p:sp>
          <p:nvSpPr>
            <p:cNvPr id="21" name="文本框 20"/>
            <p:cNvSpPr txBox="1"/>
            <p:nvPr/>
          </p:nvSpPr>
          <p:spPr>
            <a:xfrm>
              <a:off x="6841" y="4413"/>
              <a:ext cx="3672" cy="580"/>
            </a:xfrm>
            <a:prstGeom prst="rect">
              <a:avLst/>
            </a:prstGeom>
            <a:noFill/>
          </p:spPr>
          <p:txBody>
            <a:bodyPr wrap="square" rtlCol="0">
              <a:spAutoFit/>
            </a:bodyPr>
            <a:lstStyle/>
            <a:p>
              <a:r>
                <a:rPr lang="zh-CN" altLang="en-US">
                  <a:solidFill>
                    <a:srgbClr val="C00000"/>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rgbClr val="C00000"/>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2" name="文本框 21"/>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1763</Words>
  <Application>WPS 演示</Application>
  <PresentationFormat>自定义</PresentationFormat>
  <Paragraphs>205</Paragraphs>
  <Slides>16</Slides>
  <Notes>16</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16</vt:i4>
      </vt:variant>
    </vt:vector>
  </HeadingPairs>
  <TitlesOfParts>
    <vt:vector size="35" baseType="lpstr">
      <vt:lpstr>Arial</vt:lpstr>
      <vt:lpstr>宋体</vt:lpstr>
      <vt:lpstr>Wingdings</vt:lpstr>
      <vt:lpstr>思源黑体 CN Normal</vt:lpstr>
      <vt:lpstr>黑体</vt:lpstr>
      <vt:lpstr>Calibri</vt:lpstr>
      <vt:lpstr>Bebas</vt:lpstr>
      <vt:lpstr>方正黑体简体</vt:lpstr>
      <vt:lpstr>inpin heiti</vt:lpstr>
      <vt:lpstr>Kontrapunkt Bob Bold</vt:lpstr>
      <vt:lpstr>Lato Regular</vt:lpstr>
      <vt:lpstr>Segoe Print</vt:lpstr>
      <vt:lpstr>字魂59号-创粗黑</vt:lpstr>
      <vt:lpstr>思源黑体 CN Normal</vt:lpstr>
      <vt:lpstr>Century Gothic</vt:lpstr>
      <vt:lpstr>微软雅黑</vt:lpstr>
      <vt:lpstr>Arial Unicode MS</vt:lpstr>
      <vt:lpstr>Calibri</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3</cp:revision>
  <dcterms:created xsi:type="dcterms:W3CDTF">2016-01-27T00:56:00Z</dcterms:created>
  <dcterms:modified xsi:type="dcterms:W3CDTF">2024-05-16T19:02:49Z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F6EF8D365DF6485D9168EBFCBE8D0A9A_13</vt:lpwstr>
  </property>
</Properties>
</file>