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00" r:id="rId3"/>
    <p:sldId id="331" r:id="rId5"/>
    <p:sldId id="332" r:id="rId6"/>
    <p:sldId id="3681" r:id="rId7"/>
    <p:sldId id="3662" r:id="rId8"/>
    <p:sldId id="3668" r:id="rId9"/>
    <p:sldId id="3695" r:id="rId10"/>
    <p:sldId id="3670" r:id="rId11"/>
    <p:sldId id="3673" r:id="rId12"/>
    <p:sldId id="3696" r:id="rId13"/>
    <p:sldId id="1319" r:id="rId14"/>
    <p:sldId id="1332" r:id="rId15"/>
    <p:sldId id="3697" r:id="rId16"/>
    <p:sldId id="902" r:id="rId17"/>
    <p:sldId id="1288" r:id="rId18"/>
    <p:sldId id="3698" r:id="rId19"/>
    <p:sldId id="3705" r:id="rId20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3A6"/>
    <a:srgbClr val="332D91"/>
    <a:srgbClr val="FFFFFF"/>
    <a:srgbClr val="FFC000"/>
    <a:srgbClr val="F3F5FB"/>
    <a:srgbClr val="F3D98B"/>
    <a:srgbClr val="8FAADC"/>
    <a:srgbClr val="BCC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8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108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gs" Target="tags/tag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9A3E2ADF-587B-49CA-99C7-E114CB5BB5C2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B7EEECEA-719A-445F-A43C-2E180FCE064E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EFA6E-7A3D-42C0-ACA0-FA721144DD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EFA6E-7A3D-42C0-ACA0-FA721144DD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C:\Users\Administrator\Desktop\微立体创业计划\005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280461"/>
            <a:ext cx="812802" cy="8128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Administrator\Desktop\微立体创业计划\00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82" y="292956"/>
            <a:ext cx="812802" cy="8128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矩形 3"/>
          <p:cNvSpPr>
            <a:spLocks noChangeArrowheads="1"/>
          </p:cNvSpPr>
          <p:nvPr userDrawn="1"/>
        </p:nvSpPr>
        <p:spPr bwMode="auto">
          <a:xfrm>
            <a:off x="1583498" y="816963"/>
            <a:ext cx="3775372" cy="307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91430" tIns="45717" rIns="91430" bIns="45717">
            <a:spAutoFit/>
          </a:bodyPr>
          <a:lstStyle/>
          <a:p>
            <a:r>
              <a:rPr lang="en-US" altLang="zh-CN" sz="1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Click here to add the title text content</a:t>
            </a:r>
            <a:endParaRPr lang="zh-CN" altLang="en-US" sz="1400" b="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19" name="文本框 12"/>
          <p:cNvSpPr txBox="1">
            <a:spLocks noChangeArrowheads="1"/>
          </p:cNvSpPr>
          <p:nvPr userDrawn="1"/>
        </p:nvSpPr>
        <p:spPr bwMode="auto">
          <a:xfrm>
            <a:off x="1583499" y="493730"/>
            <a:ext cx="2880320" cy="3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85" tIns="43343" rIns="86685" bIns="43343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sz="1865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点击添加相关标题文字</a:t>
            </a:r>
            <a:endParaRPr lang="zh-CN" altLang="en-US" sz="1865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3000">
        <p:push dir="u"/>
      </p:transition>
    </mc:Choice>
    <mc:Fallback>
      <p:transition spd="slow" advClick="0" advTm="3000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2B82-D411-4BE5-B7EC-8306BF6224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D546-5DE5-4ED3-834D-70962AD4D8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CE332B82-D411-4BE5-B7EC-8306BF6224D4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2386D546-5DE5-4ED3-834D-70962AD4D8FB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7"/>
          <p:cNvSpPr/>
          <p:nvPr/>
        </p:nvSpPr>
        <p:spPr>
          <a:xfrm>
            <a:off x="3869373" y="4686300"/>
            <a:ext cx="4452620" cy="3695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8855" y="2797810"/>
            <a:ext cx="765365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PPT</a:t>
            </a:r>
            <a:r>
              <a:rPr lang="zh-CN" altLang="en-US" sz="6600" b="1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模板</a:t>
            </a:r>
            <a:endParaRPr lang="zh-CN" altLang="en-US" sz="6600" b="1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796540" y="4027170"/>
            <a:ext cx="6598285" cy="0"/>
          </a:xfrm>
          <a:prstGeom prst="line">
            <a:avLst/>
          </a:prstGeom>
          <a:ln w="28575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228975" y="1555115"/>
            <a:ext cx="573341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  <a:sym typeface="思源黑体 CN Bold" panose="020B0800000000000000" pitchFamily="34" charset="-122"/>
              </a:rPr>
              <a:t>2029</a:t>
            </a:r>
            <a:endParaRPr lang="en-US" altLang="zh-CN" sz="8800" b="1" dirty="0">
              <a:solidFill>
                <a:schemeClr val="bg1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  <a:sym typeface="思源黑体 CN Bold" panose="020B08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72878" y="4718050"/>
            <a:ext cx="42456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答辩人：</a:t>
            </a:r>
            <a:r>
              <a:rPr lang="en-US" altLang="zh-CN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PPT</a:t>
            </a:r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营</a:t>
            </a:r>
            <a:r>
              <a:rPr lang="en-US" altLang="zh-CN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        </a:t>
            </a:r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答辩时间：</a:t>
            </a:r>
            <a:r>
              <a:rPr lang="en-US" altLang="zh-CN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xx</a:t>
            </a:r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月</a:t>
            </a:r>
            <a:r>
              <a:rPr lang="en-US" altLang="zh-CN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xx</a:t>
            </a:r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日</a:t>
            </a:r>
            <a:endParaRPr lang="zh-CN" altLang="en-US" sz="1400" dirty="0">
              <a:solidFill>
                <a:srgbClr val="7A23A6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231640" y="4167505"/>
            <a:ext cx="3728085" cy="338455"/>
            <a:chOff x="6200" y="6594"/>
            <a:chExt cx="5871" cy="533"/>
          </a:xfrm>
        </p:grpSpPr>
        <p:sp>
          <p:nvSpPr>
            <p:cNvPr id="19" name="TextBox 37"/>
            <p:cNvSpPr txBox="1"/>
            <p:nvPr/>
          </p:nvSpPr>
          <p:spPr>
            <a:xfrm>
              <a:off x="6200" y="6594"/>
              <a:ext cx="4552" cy="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思源黑体 CN Bold" panose="020B0800000000000000" pitchFamily="34" charset="-122"/>
                </a:rPr>
                <a:t>论文答辩  几何简约  教学设计</a:t>
              </a:r>
              <a:endParaRPr lang="zh-CN" altLang="en-US" sz="16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3" name="TextBox 37"/>
            <p:cNvSpPr txBox="1"/>
            <p:nvPr/>
          </p:nvSpPr>
          <p:spPr>
            <a:xfrm>
              <a:off x="10488" y="6594"/>
              <a:ext cx="1583" cy="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思源黑体 CN Bold" panose="020B0800000000000000" pitchFamily="34" charset="-122"/>
                </a:rPr>
                <a:t>简约设计</a:t>
              </a:r>
              <a:endParaRPr lang="zh-CN" altLang="en-US" sz="16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0">
        <p15:prstTrans prst="origami"/>
      </p:transition>
    </mc:Choice>
    <mc:Fallback>
      <p:transition spd="slow" advClick="0" advTm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: 形状 3"/>
          <p:cNvSpPr/>
          <p:nvPr/>
        </p:nvSpPr>
        <p:spPr>
          <a:xfrm>
            <a:off x="221673" y="540328"/>
            <a:ext cx="2873738" cy="5777344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noFill/>
          <a:ln w="508000">
            <a:solidFill>
              <a:srgbClr val="7A23A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8845310" y="1696299"/>
            <a:ext cx="1522429" cy="1478439"/>
          </a:xfrm>
          <a:prstGeom prst="ellipse">
            <a:avLst/>
          </a:prstGeom>
          <a:solidFill>
            <a:srgbClr val="7A23A6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8" name="任意多边形: 形状 7"/>
          <p:cNvSpPr/>
          <p:nvPr/>
        </p:nvSpPr>
        <p:spPr>
          <a:xfrm rot="11579448" flipH="1" flipV="1">
            <a:off x="3384946" y="1011509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noFill/>
          <a:ln w="508000">
            <a:solidFill>
              <a:srgbClr val="7A23A6">
                <a:alpha val="36000"/>
              </a:srgb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9" name="任意多边形: 形状 8"/>
          <p:cNvSpPr/>
          <p:nvPr/>
        </p:nvSpPr>
        <p:spPr>
          <a:xfrm rot="2846224" flipH="1" flipV="1">
            <a:off x="4932388" y="5576281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332D91">
              <a:alpha val="47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0" name="任意多边形: 形状 9"/>
          <p:cNvSpPr/>
          <p:nvPr/>
        </p:nvSpPr>
        <p:spPr>
          <a:xfrm rot="16200000" flipH="1" flipV="1">
            <a:off x="1569135" y="3506344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7A23A6">
              <a:alpha val="56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775665" y="1811542"/>
            <a:ext cx="3150606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rgbClr val="7A23A6"/>
                </a:solidFill>
                <a:latin typeface="思源黑体 Bold" panose="020B0800000000000000" charset="-122"/>
                <a:ea typeface="思源黑体 Bold" panose="020B0800000000000000" charset="-122"/>
                <a:cs typeface="阿里巴巴普惠体 B" panose="00020600040101010101" pitchFamily="18" charset="-122"/>
              </a:rPr>
              <a:t>03</a:t>
            </a:r>
            <a:endParaRPr lang="en-US" altLang="zh-CN" sz="7200" dirty="0">
              <a:solidFill>
                <a:srgbClr val="FFC000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ctr"/>
            <a:r>
              <a:rPr lang="zh-CN" altLang="en-US" sz="28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rPr>
              <a:t>点击输入您的标题</a:t>
            </a:r>
            <a:endParaRPr lang="en-US" altLang="zh-CN" sz="28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358392" y="3412726"/>
            <a:ext cx="4270218" cy="108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单击</a:t>
            </a:r>
            <a:r>
              <a:rPr lang="zh-CN" altLang="en-US" dirty="0"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此处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编辑您要的内容，本模版所有图形线条及其相应素材均可自由编辑、改色、替换。</a:t>
            </a:r>
            <a:endParaRPr lang="en-US" altLang="zh-CN" dirty="0">
              <a:solidFill>
                <a:prstClr val="black">
                  <a:lumMod val="85000"/>
                  <a:lumOff val="15000"/>
                </a:prstClr>
              </a:solidFill>
              <a:latin typeface="思源黑体 CN Light" panose="020B0300000000000000" charset="-122"/>
              <a:ea typeface="思源黑体 CN Light" panose="020B0300000000000000" charset="-122"/>
              <a:cs typeface="阿里巴巴普惠体 L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18" name="任意多边形: 形状 17"/>
          <p:cNvSpPr/>
          <p:nvPr/>
        </p:nvSpPr>
        <p:spPr>
          <a:xfrm rot="7376780" flipH="1" flipV="1">
            <a:off x="11430860" y="5445510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7A23A6">
              <a:alpha val="56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wind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6" grpId="0"/>
      <p:bldP spid="17" grpId="0"/>
      <p:bldP spid="18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6533401" y="1987185"/>
            <a:ext cx="4706945" cy="3425074"/>
            <a:chOff x="4900050" y="1490388"/>
            <a:chExt cx="3530209" cy="2568805"/>
          </a:xfrm>
        </p:grpSpPr>
        <p:sp>
          <p:nvSpPr>
            <p:cNvPr id="6" name="TextBox 23"/>
            <p:cNvSpPr txBox="1"/>
            <p:nvPr/>
          </p:nvSpPr>
          <p:spPr>
            <a:xfrm>
              <a:off x="5354995" y="1511287"/>
              <a:ext cx="3075264" cy="475833"/>
            </a:xfrm>
            <a:prstGeom prst="rect">
              <a:avLst/>
            </a:prstGeom>
            <a:noFill/>
          </p:spPr>
          <p:txBody>
            <a:bodyPr wrap="square">
              <a:normAutofit lnSpcReduction="100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点击添加相关标题文字，点击添加相关标题文字，点击添加相关标题</a:t>
              </a:r>
              <a:endPara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endParaRPr>
            </a:p>
          </p:txBody>
        </p:sp>
        <p:sp>
          <p:nvSpPr>
            <p:cNvPr id="7" name="Oval 24"/>
            <p:cNvSpPr/>
            <p:nvPr/>
          </p:nvSpPr>
          <p:spPr>
            <a:xfrm>
              <a:off x="4900914" y="1490388"/>
              <a:ext cx="426575" cy="426575"/>
            </a:xfrm>
            <a:prstGeom prst="ellipse">
              <a:avLst/>
            </a:prstGeom>
            <a:solidFill>
              <a:srgbClr val="7A23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8" name="TextBox 25"/>
            <p:cNvSpPr txBox="1"/>
            <p:nvPr/>
          </p:nvSpPr>
          <p:spPr>
            <a:xfrm>
              <a:off x="5354995" y="2183328"/>
              <a:ext cx="3075264" cy="475833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1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点击添加相关标题文字，点击添加相关标题文字，点击添加相关标题</a:t>
              </a:r>
              <a:endParaRPr lang="zh-CN" altLang="en-US" sz="11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endParaRPr>
            </a:p>
          </p:txBody>
        </p:sp>
        <p:sp>
          <p:nvSpPr>
            <p:cNvPr id="9" name="Oval 26"/>
            <p:cNvSpPr/>
            <p:nvPr/>
          </p:nvSpPr>
          <p:spPr>
            <a:xfrm>
              <a:off x="4900914" y="2162428"/>
              <a:ext cx="426575" cy="426575"/>
            </a:xfrm>
            <a:prstGeom prst="ellipse">
              <a:avLst/>
            </a:prstGeom>
            <a:solidFill>
              <a:srgbClr val="7A23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5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0" name="TextBox 27"/>
            <p:cNvSpPr txBox="1"/>
            <p:nvPr/>
          </p:nvSpPr>
          <p:spPr>
            <a:xfrm>
              <a:off x="5354995" y="2845184"/>
              <a:ext cx="3075264" cy="475833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点击添加相关标题文字，点击添加相关标题文字，点击添加相关标题</a:t>
              </a:r>
              <a:endPara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endParaRPr>
            </a:p>
          </p:txBody>
        </p:sp>
        <p:sp>
          <p:nvSpPr>
            <p:cNvPr id="11" name="Oval 28"/>
            <p:cNvSpPr/>
            <p:nvPr/>
          </p:nvSpPr>
          <p:spPr>
            <a:xfrm>
              <a:off x="4900914" y="2824285"/>
              <a:ext cx="426575" cy="426575"/>
            </a:xfrm>
            <a:prstGeom prst="ellipse">
              <a:avLst/>
            </a:prstGeom>
            <a:solidFill>
              <a:srgbClr val="7A23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2" name="TextBox 29"/>
            <p:cNvSpPr txBox="1"/>
            <p:nvPr/>
          </p:nvSpPr>
          <p:spPr>
            <a:xfrm>
              <a:off x="5354995" y="3517225"/>
              <a:ext cx="3075264" cy="541968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点击添加相关标题文字，点击添加相关标题文字，点击添加相关标题</a:t>
              </a:r>
              <a:endPara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endParaRPr>
            </a:p>
          </p:txBody>
        </p:sp>
        <p:sp>
          <p:nvSpPr>
            <p:cNvPr id="13" name="Oval 30"/>
            <p:cNvSpPr/>
            <p:nvPr/>
          </p:nvSpPr>
          <p:spPr>
            <a:xfrm>
              <a:off x="4900914" y="3496326"/>
              <a:ext cx="426575" cy="426575"/>
            </a:xfrm>
            <a:prstGeom prst="ellipse">
              <a:avLst/>
            </a:prstGeom>
            <a:solidFill>
              <a:srgbClr val="7A23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4" name="TextBox 31"/>
            <p:cNvSpPr txBox="1"/>
            <p:nvPr/>
          </p:nvSpPr>
          <p:spPr>
            <a:xfrm>
              <a:off x="4900914" y="1563163"/>
              <a:ext cx="446276" cy="25391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en-US" sz="1465" b="1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30%</a:t>
              </a:r>
              <a:endParaRPr lang="en-US" sz="1465" b="1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5" name="TextBox 32"/>
            <p:cNvSpPr txBox="1"/>
            <p:nvPr/>
          </p:nvSpPr>
          <p:spPr>
            <a:xfrm>
              <a:off x="4900050" y="2237066"/>
              <a:ext cx="446276" cy="25391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en-US" sz="1465" b="1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70%</a:t>
              </a:r>
              <a:endParaRPr lang="en-US" sz="1465" b="1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6" name="TextBox 33"/>
            <p:cNvSpPr txBox="1"/>
            <p:nvPr/>
          </p:nvSpPr>
          <p:spPr>
            <a:xfrm>
              <a:off x="4903218" y="2898922"/>
              <a:ext cx="446276" cy="25391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en-US" sz="1465" b="1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50%</a:t>
              </a:r>
              <a:endParaRPr lang="en-US" sz="1465" b="1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7" name="TextBox 34"/>
            <p:cNvSpPr txBox="1"/>
            <p:nvPr/>
          </p:nvSpPr>
          <p:spPr>
            <a:xfrm>
              <a:off x="4900050" y="3570964"/>
              <a:ext cx="446276" cy="25391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en-US" sz="1465" b="1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40%</a:t>
              </a:r>
              <a:endParaRPr lang="en-US" sz="1465" b="1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12047" y="1812682"/>
            <a:ext cx="5405879" cy="2564181"/>
            <a:chOff x="309035" y="1359511"/>
            <a:chExt cx="4054409" cy="1923136"/>
          </a:xfrm>
        </p:grpSpPr>
        <p:sp>
          <p:nvSpPr>
            <p:cNvPr id="4" name="TextBox 8"/>
            <p:cNvSpPr txBox="1"/>
            <p:nvPr/>
          </p:nvSpPr>
          <p:spPr>
            <a:xfrm>
              <a:off x="309035" y="2886385"/>
              <a:ext cx="4054409" cy="396262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思源黑体 CN Bold" panose="020B0800000000000000" pitchFamily="34" charset="-122"/>
                </a:rPr>
                <a:t>此部分内容作为文字排版占位显示（建议使用主题字体）</a:t>
              </a:r>
              <a:b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思源黑体 CN Bold" panose="020B0800000000000000" pitchFamily="34" charset="-122"/>
                </a:rPr>
              </a:br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思源黑体 CN Bold" panose="020B0800000000000000" pitchFamily="34" charset="-122"/>
                </a:rPr>
                <a:t>如需更改请在（设置形状格式）菜单下（文本选项）中调整</a:t>
              </a:r>
              <a:endPara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5" name="TextBox 9"/>
            <p:cNvSpPr txBox="1"/>
            <p:nvPr/>
          </p:nvSpPr>
          <p:spPr>
            <a:xfrm>
              <a:off x="1771870" y="2594450"/>
              <a:ext cx="1177245" cy="276999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algn="ctr"/>
              <a:r>
                <a:rPr lang="zh-CN" altLang="en-US" sz="1865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标题文本预设</a:t>
              </a:r>
              <a:endParaRPr lang="zh-CN" altLang="en-US" sz="1865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grpSp>
          <p:nvGrpSpPr>
            <p:cNvPr id="19" name="Group 41"/>
            <p:cNvGrpSpPr/>
            <p:nvPr/>
          </p:nvGrpSpPr>
          <p:grpSpPr>
            <a:xfrm>
              <a:off x="500271" y="1776195"/>
              <a:ext cx="3752041" cy="757063"/>
              <a:chOff x="38765" y="1803577"/>
              <a:chExt cx="8847120" cy="1471937"/>
            </a:xfrm>
          </p:grpSpPr>
          <p:sp>
            <p:nvSpPr>
              <p:cNvPr id="33" name="Freeform: Shape 37"/>
              <p:cNvSpPr/>
              <p:nvPr/>
            </p:nvSpPr>
            <p:spPr>
              <a:xfrm>
                <a:off x="38765" y="1903085"/>
                <a:ext cx="6489813" cy="1358046"/>
              </a:xfrm>
              <a:custGeom>
                <a:avLst/>
                <a:gdLst>
                  <a:gd name="connsiteX0" fmla="*/ 0 w 1795861"/>
                  <a:gd name="connsiteY0" fmla="*/ 1723829 h 1723829"/>
                  <a:gd name="connsiteX1" fmla="*/ 865569 w 1795861"/>
                  <a:gd name="connsiteY1" fmla="*/ 0 h 1723829"/>
                  <a:gd name="connsiteX2" fmla="*/ 1795861 w 1795861"/>
                  <a:gd name="connsiteY2" fmla="*/ 1723829 h 1723829"/>
                  <a:gd name="connsiteX3" fmla="*/ 0 w 1795861"/>
                  <a:gd name="connsiteY3" fmla="*/ 1723829 h 1723829"/>
                  <a:gd name="connsiteX0-1" fmla="*/ 21574 w 1835151"/>
                  <a:gd name="connsiteY0-2" fmla="*/ 1723829 h 1723829"/>
                  <a:gd name="connsiteX1-3" fmla="*/ 887143 w 1835151"/>
                  <a:gd name="connsiteY1-4" fmla="*/ 0 h 1723829"/>
                  <a:gd name="connsiteX2-5" fmla="*/ 1817435 w 1835151"/>
                  <a:gd name="connsiteY2-6" fmla="*/ 1723829 h 1723829"/>
                  <a:gd name="connsiteX3-7" fmla="*/ 21574 w 1835151"/>
                  <a:gd name="connsiteY3-8" fmla="*/ 1723829 h 1723829"/>
                  <a:gd name="connsiteX0-9" fmla="*/ 21574 w 1835151"/>
                  <a:gd name="connsiteY0-10" fmla="*/ 1723829 h 1723829"/>
                  <a:gd name="connsiteX1-11" fmla="*/ 887143 w 1835151"/>
                  <a:gd name="connsiteY1-12" fmla="*/ 0 h 1723829"/>
                  <a:gd name="connsiteX2-13" fmla="*/ 1817435 w 1835151"/>
                  <a:gd name="connsiteY2-14" fmla="*/ 1723829 h 1723829"/>
                  <a:gd name="connsiteX3-15" fmla="*/ 21574 w 1835151"/>
                  <a:gd name="connsiteY3-16" fmla="*/ 1723829 h 1723829"/>
                  <a:gd name="connsiteX0-17" fmla="*/ 21574 w 1817435"/>
                  <a:gd name="connsiteY0-18" fmla="*/ 1723829 h 1723829"/>
                  <a:gd name="connsiteX1-19" fmla="*/ 887143 w 1817435"/>
                  <a:gd name="connsiteY1-20" fmla="*/ 0 h 1723829"/>
                  <a:gd name="connsiteX2-21" fmla="*/ 1817435 w 1817435"/>
                  <a:gd name="connsiteY2-22" fmla="*/ 1723829 h 1723829"/>
                  <a:gd name="connsiteX3-23" fmla="*/ 21574 w 1817435"/>
                  <a:gd name="connsiteY3-24" fmla="*/ 1723829 h 1723829"/>
                  <a:gd name="connsiteX0-25" fmla="*/ 0 w 1795861"/>
                  <a:gd name="connsiteY0-26" fmla="*/ 1723829 h 1723835"/>
                  <a:gd name="connsiteX1-27" fmla="*/ 865569 w 1795861"/>
                  <a:gd name="connsiteY1-28" fmla="*/ 0 h 1723835"/>
                  <a:gd name="connsiteX2-29" fmla="*/ 1795861 w 1795861"/>
                  <a:gd name="connsiteY2-30" fmla="*/ 1723829 h 1723835"/>
                  <a:gd name="connsiteX3-31" fmla="*/ 0 w 1795861"/>
                  <a:gd name="connsiteY3-32" fmla="*/ 1723829 h 172383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1795861" h="1723835">
                    <a:moveTo>
                      <a:pt x="0" y="1723829"/>
                    </a:moveTo>
                    <a:cubicBezTo>
                      <a:pt x="492651" y="1727609"/>
                      <a:pt x="566259" y="0"/>
                      <a:pt x="865569" y="0"/>
                    </a:cubicBezTo>
                    <a:cubicBezTo>
                      <a:pt x="1164879" y="0"/>
                      <a:pt x="1203522" y="1721281"/>
                      <a:pt x="1795861" y="1723829"/>
                    </a:cubicBezTo>
                    <a:lnTo>
                      <a:pt x="0" y="172382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135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  <p:sp>
            <p:nvSpPr>
              <p:cNvPr id="34" name="Freeform: Shape 38"/>
              <p:cNvSpPr/>
              <p:nvPr/>
            </p:nvSpPr>
            <p:spPr>
              <a:xfrm>
                <a:off x="1189755" y="1803577"/>
                <a:ext cx="5877136" cy="1465558"/>
              </a:xfrm>
              <a:custGeom>
                <a:avLst/>
                <a:gdLst>
                  <a:gd name="connsiteX0" fmla="*/ 0 w 1795861"/>
                  <a:gd name="connsiteY0" fmla="*/ 1723829 h 1723829"/>
                  <a:gd name="connsiteX1" fmla="*/ 865569 w 1795861"/>
                  <a:gd name="connsiteY1" fmla="*/ 0 h 1723829"/>
                  <a:gd name="connsiteX2" fmla="*/ 1795861 w 1795861"/>
                  <a:gd name="connsiteY2" fmla="*/ 1723829 h 1723829"/>
                  <a:gd name="connsiteX3" fmla="*/ 0 w 1795861"/>
                  <a:gd name="connsiteY3" fmla="*/ 1723829 h 1723829"/>
                  <a:gd name="connsiteX0-1" fmla="*/ 21574 w 1835151"/>
                  <a:gd name="connsiteY0-2" fmla="*/ 1723829 h 1723829"/>
                  <a:gd name="connsiteX1-3" fmla="*/ 887143 w 1835151"/>
                  <a:gd name="connsiteY1-4" fmla="*/ 0 h 1723829"/>
                  <a:gd name="connsiteX2-5" fmla="*/ 1817435 w 1835151"/>
                  <a:gd name="connsiteY2-6" fmla="*/ 1723829 h 1723829"/>
                  <a:gd name="connsiteX3-7" fmla="*/ 21574 w 1835151"/>
                  <a:gd name="connsiteY3-8" fmla="*/ 1723829 h 1723829"/>
                  <a:gd name="connsiteX0-9" fmla="*/ 21574 w 1835151"/>
                  <a:gd name="connsiteY0-10" fmla="*/ 1723829 h 1723829"/>
                  <a:gd name="connsiteX1-11" fmla="*/ 887143 w 1835151"/>
                  <a:gd name="connsiteY1-12" fmla="*/ 0 h 1723829"/>
                  <a:gd name="connsiteX2-13" fmla="*/ 1817435 w 1835151"/>
                  <a:gd name="connsiteY2-14" fmla="*/ 1723829 h 1723829"/>
                  <a:gd name="connsiteX3-15" fmla="*/ 21574 w 1835151"/>
                  <a:gd name="connsiteY3-16" fmla="*/ 1723829 h 1723829"/>
                  <a:gd name="connsiteX0-17" fmla="*/ 21574 w 1817435"/>
                  <a:gd name="connsiteY0-18" fmla="*/ 1723829 h 1723829"/>
                  <a:gd name="connsiteX1-19" fmla="*/ 887143 w 1817435"/>
                  <a:gd name="connsiteY1-20" fmla="*/ 0 h 1723829"/>
                  <a:gd name="connsiteX2-21" fmla="*/ 1817435 w 1817435"/>
                  <a:gd name="connsiteY2-22" fmla="*/ 1723829 h 1723829"/>
                  <a:gd name="connsiteX3-23" fmla="*/ 21574 w 1817435"/>
                  <a:gd name="connsiteY3-24" fmla="*/ 1723829 h 1723829"/>
                  <a:gd name="connsiteX0-25" fmla="*/ 0 w 1795861"/>
                  <a:gd name="connsiteY0-26" fmla="*/ 1723829 h 1723835"/>
                  <a:gd name="connsiteX1-27" fmla="*/ 865569 w 1795861"/>
                  <a:gd name="connsiteY1-28" fmla="*/ 0 h 1723835"/>
                  <a:gd name="connsiteX2-29" fmla="*/ 1795861 w 1795861"/>
                  <a:gd name="connsiteY2-30" fmla="*/ 1723829 h 1723835"/>
                  <a:gd name="connsiteX3-31" fmla="*/ 0 w 1795861"/>
                  <a:gd name="connsiteY3-32" fmla="*/ 1723829 h 172383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1795861" h="1723835">
                    <a:moveTo>
                      <a:pt x="0" y="1723829"/>
                    </a:moveTo>
                    <a:cubicBezTo>
                      <a:pt x="492651" y="1727609"/>
                      <a:pt x="566259" y="0"/>
                      <a:pt x="865569" y="0"/>
                    </a:cubicBezTo>
                    <a:cubicBezTo>
                      <a:pt x="1164879" y="0"/>
                      <a:pt x="1203522" y="1721281"/>
                      <a:pt x="1795861" y="1723829"/>
                    </a:cubicBezTo>
                    <a:lnTo>
                      <a:pt x="0" y="1723829"/>
                    </a:lnTo>
                    <a:close/>
                  </a:path>
                </a:pathLst>
              </a:custGeom>
              <a:solidFill>
                <a:srgbClr val="7A23A6">
                  <a:alpha val="9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135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  <p:sp>
            <p:nvSpPr>
              <p:cNvPr id="35" name="Freeform: Shape 39"/>
              <p:cNvSpPr/>
              <p:nvPr/>
            </p:nvSpPr>
            <p:spPr>
              <a:xfrm>
                <a:off x="2233303" y="1819246"/>
                <a:ext cx="5956337" cy="1450560"/>
              </a:xfrm>
              <a:custGeom>
                <a:avLst/>
                <a:gdLst>
                  <a:gd name="connsiteX0" fmla="*/ 0 w 1795861"/>
                  <a:gd name="connsiteY0" fmla="*/ 1723829 h 1723829"/>
                  <a:gd name="connsiteX1" fmla="*/ 865569 w 1795861"/>
                  <a:gd name="connsiteY1" fmla="*/ 0 h 1723829"/>
                  <a:gd name="connsiteX2" fmla="*/ 1795861 w 1795861"/>
                  <a:gd name="connsiteY2" fmla="*/ 1723829 h 1723829"/>
                  <a:gd name="connsiteX3" fmla="*/ 0 w 1795861"/>
                  <a:gd name="connsiteY3" fmla="*/ 1723829 h 1723829"/>
                  <a:gd name="connsiteX0-1" fmla="*/ 21574 w 1835151"/>
                  <a:gd name="connsiteY0-2" fmla="*/ 1723829 h 1723829"/>
                  <a:gd name="connsiteX1-3" fmla="*/ 887143 w 1835151"/>
                  <a:gd name="connsiteY1-4" fmla="*/ 0 h 1723829"/>
                  <a:gd name="connsiteX2-5" fmla="*/ 1817435 w 1835151"/>
                  <a:gd name="connsiteY2-6" fmla="*/ 1723829 h 1723829"/>
                  <a:gd name="connsiteX3-7" fmla="*/ 21574 w 1835151"/>
                  <a:gd name="connsiteY3-8" fmla="*/ 1723829 h 1723829"/>
                  <a:gd name="connsiteX0-9" fmla="*/ 21574 w 1835151"/>
                  <a:gd name="connsiteY0-10" fmla="*/ 1723829 h 1723829"/>
                  <a:gd name="connsiteX1-11" fmla="*/ 887143 w 1835151"/>
                  <a:gd name="connsiteY1-12" fmla="*/ 0 h 1723829"/>
                  <a:gd name="connsiteX2-13" fmla="*/ 1817435 w 1835151"/>
                  <a:gd name="connsiteY2-14" fmla="*/ 1723829 h 1723829"/>
                  <a:gd name="connsiteX3-15" fmla="*/ 21574 w 1835151"/>
                  <a:gd name="connsiteY3-16" fmla="*/ 1723829 h 1723829"/>
                  <a:gd name="connsiteX0-17" fmla="*/ 21574 w 1817435"/>
                  <a:gd name="connsiteY0-18" fmla="*/ 1723829 h 1723829"/>
                  <a:gd name="connsiteX1-19" fmla="*/ 887143 w 1817435"/>
                  <a:gd name="connsiteY1-20" fmla="*/ 0 h 1723829"/>
                  <a:gd name="connsiteX2-21" fmla="*/ 1817435 w 1817435"/>
                  <a:gd name="connsiteY2-22" fmla="*/ 1723829 h 1723829"/>
                  <a:gd name="connsiteX3-23" fmla="*/ 21574 w 1817435"/>
                  <a:gd name="connsiteY3-24" fmla="*/ 1723829 h 1723829"/>
                  <a:gd name="connsiteX0-25" fmla="*/ 0 w 1795861"/>
                  <a:gd name="connsiteY0-26" fmla="*/ 1723829 h 1723835"/>
                  <a:gd name="connsiteX1-27" fmla="*/ 865569 w 1795861"/>
                  <a:gd name="connsiteY1-28" fmla="*/ 0 h 1723835"/>
                  <a:gd name="connsiteX2-29" fmla="*/ 1795861 w 1795861"/>
                  <a:gd name="connsiteY2-30" fmla="*/ 1723829 h 1723835"/>
                  <a:gd name="connsiteX3-31" fmla="*/ 0 w 1795861"/>
                  <a:gd name="connsiteY3-32" fmla="*/ 1723829 h 172383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1795861" h="1723835">
                    <a:moveTo>
                      <a:pt x="0" y="1723829"/>
                    </a:moveTo>
                    <a:cubicBezTo>
                      <a:pt x="492651" y="1727609"/>
                      <a:pt x="566259" y="0"/>
                      <a:pt x="865569" y="0"/>
                    </a:cubicBezTo>
                    <a:cubicBezTo>
                      <a:pt x="1164879" y="0"/>
                      <a:pt x="1203522" y="1721281"/>
                      <a:pt x="1795861" y="1723829"/>
                    </a:cubicBezTo>
                    <a:lnTo>
                      <a:pt x="0" y="172382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135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  <p:sp>
            <p:nvSpPr>
              <p:cNvPr id="36" name="Freeform: Shape 40"/>
              <p:cNvSpPr/>
              <p:nvPr/>
            </p:nvSpPr>
            <p:spPr>
              <a:xfrm>
                <a:off x="3111226" y="2047372"/>
                <a:ext cx="5774659" cy="1228142"/>
              </a:xfrm>
              <a:custGeom>
                <a:avLst/>
                <a:gdLst>
                  <a:gd name="connsiteX0" fmla="*/ 0 w 1795861"/>
                  <a:gd name="connsiteY0" fmla="*/ 1723829 h 1723829"/>
                  <a:gd name="connsiteX1" fmla="*/ 865569 w 1795861"/>
                  <a:gd name="connsiteY1" fmla="*/ 0 h 1723829"/>
                  <a:gd name="connsiteX2" fmla="*/ 1795861 w 1795861"/>
                  <a:gd name="connsiteY2" fmla="*/ 1723829 h 1723829"/>
                  <a:gd name="connsiteX3" fmla="*/ 0 w 1795861"/>
                  <a:gd name="connsiteY3" fmla="*/ 1723829 h 1723829"/>
                  <a:gd name="connsiteX0-1" fmla="*/ 21574 w 1835151"/>
                  <a:gd name="connsiteY0-2" fmla="*/ 1723829 h 1723829"/>
                  <a:gd name="connsiteX1-3" fmla="*/ 887143 w 1835151"/>
                  <a:gd name="connsiteY1-4" fmla="*/ 0 h 1723829"/>
                  <a:gd name="connsiteX2-5" fmla="*/ 1817435 w 1835151"/>
                  <a:gd name="connsiteY2-6" fmla="*/ 1723829 h 1723829"/>
                  <a:gd name="connsiteX3-7" fmla="*/ 21574 w 1835151"/>
                  <a:gd name="connsiteY3-8" fmla="*/ 1723829 h 1723829"/>
                  <a:gd name="connsiteX0-9" fmla="*/ 21574 w 1835151"/>
                  <a:gd name="connsiteY0-10" fmla="*/ 1723829 h 1723829"/>
                  <a:gd name="connsiteX1-11" fmla="*/ 887143 w 1835151"/>
                  <a:gd name="connsiteY1-12" fmla="*/ 0 h 1723829"/>
                  <a:gd name="connsiteX2-13" fmla="*/ 1817435 w 1835151"/>
                  <a:gd name="connsiteY2-14" fmla="*/ 1723829 h 1723829"/>
                  <a:gd name="connsiteX3-15" fmla="*/ 21574 w 1835151"/>
                  <a:gd name="connsiteY3-16" fmla="*/ 1723829 h 1723829"/>
                  <a:gd name="connsiteX0-17" fmla="*/ 21574 w 1817435"/>
                  <a:gd name="connsiteY0-18" fmla="*/ 1723829 h 1723829"/>
                  <a:gd name="connsiteX1-19" fmla="*/ 887143 w 1817435"/>
                  <a:gd name="connsiteY1-20" fmla="*/ 0 h 1723829"/>
                  <a:gd name="connsiteX2-21" fmla="*/ 1817435 w 1817435"/>
                  <a:gd name="connsiteY2-22" fmla="*/ 1723829 h 1723829"/>
                  <a:gd name="connsiteX3-23" fmla="*/ 21574 w 1817435"/>
                  <a:gd name="connsiteY3-24" fmla="*/ 1723829 h 1723829"/>
                  <a:gd name="connsiteX0-25" fmla="*/ 0 w 1795861"/>
                  <a:gd name="connsiteY0-26" fmla="*/ 1723829 h 1723835"/>
                  <a:gd name="connsiteX1-27" fmla="*/ 865569 w 1795861"/>
                  <a:gd name="connsiteY1-28" fmla="*/ 0 h 1723835"/>
                  <a:gd name="connsiteX2-29" fmla="*/ 1795861 w 1795861"/>
                  <a:gd name="connsiteY2-30" fmla="*/ 1723829 h 1723835"/>
                  <a:gd name="connsiteX3-31" fmla="*/ 0 w 1795861"/>
                  <a:gd name="connsiteY3-32" fmla="*/ 1723829 h 172383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1795861" h="1723835">
                    <a:moveTo>
                      <a:pt x="0" y="1723829"/>
                    </a:moveTo>
                    <a:cubicBezTo>
                      <a:pt x="492651" y="1727609"/>
                      <a:pt x="566259" y="0"/>
                      <a:pt x="865569" y="0"/>
                    </a:cubicBezTo>
                    <a:cubicBezTo>
                      <a:pt x="1164879" y="0"/>
                      <a:pt x="1203522" y="1721281"/>
                      <a:pt x="1795861" y="1723829"/>
                    </a:cubicBezTo>
                    <a:lnTo>
                      <a:pt x="0" y="1723829"/>
                    </a:lnTo>
                    <a:close/>
                  </a:path>
                </a:pathLst>
              </a:custGeom>
              <a:solidFill>
                <a:srgbClr val="7A23A6">
                  <a:alpha val="9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135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</p:grpSp>
        <p:sp>
          <p:nvSpPr>
            <p:cNvPr id="20" name="TextBox 42"/>
            <p:cNvSpPr txBox="1"/>
            <p:nvPr/>
          </p:nvSpPr>
          <p:spPr>
            <a:xfrm>
              <a:off x="1577109" y="1488848"/>
              <a:ext cx="394579" cy="22309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en-US" sz="1200" b="1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30%</a:t>
              </a:r>
              <a:endParaRPr lang="en-US" sz="1200" b="1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1" name="TextBox 43"/>
            <p:cNvSpPr txBox="1"/>
            <p:nvPr/>
          </p:nvSpPr>
          <p:spPr>
            <a:xfrm>
              <a:off x="2005188" y="1359511"/>
              <a:ext cx="394579" cy="22309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en-US" sz="1200" b="1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70%</a:t>
              </a:r>
              <a:endParaRPr lang="en-US" sz="1200" b="1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2" name="TextBox 44"/>
            <p:cNvSpPr txBox="1"/>
            <p:nvPr/>
          </p:nvSpPr>
          <p:spPr>
            <a:xfrm>
              <a:off x="2464494" y="1463851"/>
              <a:ext cx="394579" cy="22309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en-US" sz="1200" b="1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50%</a:t>
              </a:r>
              <a:endParaRPr lang="en-US" sz="1200" b="1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3" name="TextBox 45"/>
            <p:cNvSpPr txBox="1"/>
            <p:nvPr/>
          </p:nvSpPr>
          <p:spPr>
            <a:xfrm>
              <a:off x="2825097" y="1588039"/>
              <a:ext cx="394579" cy="22309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en-US" sz="1200" b="1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40%</a:t>
              </a:r>
              <a:endParaRPr lang="en-US" sz="1200" b="1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13740" y="314960"/>
            <a:ext cx="10745470" cy="521970"/>
            <a:chOff x="1538" y="572"/>
            <a:chExt cx="16922" cy="822"/>
          </a:xfrm>
        </p:grpSpPr>
        <p:sp>
          <p:nvSpPr>
            <p:cNvPr id="2" name="文本框 1"/>
            <p:cNvSpPr txBox="1"/>
            <p:nvPr/>
          </p:nvSpPr>
          <p:spPr>
            <a:xfrm>
              <a:off x="7597" y="572"/>
              <a:ext cx="480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A23A6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+mn-ea"/>
                </a:rPr>
                <a:t>点击输入您的标题</a:t>
              </a:r>
              <a:endParaRPr lang="zh-CN" altLang="en-US" sz="2800" dirty="0">
                <a:solidFill>
                  <a:srgbClr val="7A23A6"/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538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12402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 advTm="0">
        <p14:pan dir="u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/>
          <p:cNvSpPr/>
          <p:nvPr/>
        </p:nvSpPr>
        <p:spPr bwMode="auto">
          <a:xfrm rot="16200000">
            <a:off x="5656937" y="5465631"/>
            <a:ext cx="334433" cy="221613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 sz="1865">
              <a:solidFill>
                <a:schemeClr val="bg1">
                  <a:lumMod val="50000"/>
                </a:schemeClr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5" name="Freeform: Shape 13"/>
          <p:cNvSpPr/>
          <p:nvPr/>
        </p:nvSpPr>
        <p:spPr bwMode="auto">
          <a:xfrm rot="5400000" flipH="1">
            <a:off x="6200634" y="5465630"/>
            <a:ext cx="334433" cy="221613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 sz="1865">
              <a:solidFill>
                <a:schemeClr val="bg1">
                  <a:lumMod val="50000"/>
                </a:schemeClr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grpSp>
        <p:nvGrpSpPr>
          <p:cNvPr id="6" name="Group 1"/>
          <p:cNvGrpSpPr/>
          <p:nvPr/>
        </p:nvGrpSpPr>
        <p:grpSpPr>
          <a:xfrm>
            <a:off x="884707" y="1844825"/>
            <a:ext cx="10422588" cy="3825815"/>
            <a:chOff x="837153" y="1779232"/>
            <a:chExt cx="10422588" cy="3825814"/>
          </a:xfrm>
        </p:grpSpPr>
        <p:sp>
          <p:nvSpPr>
            <p:cNvPr id="41" name="Freeform: Shape 5"/>
            <p:cNvSpPr/>
            <p:nvPr/>
          </p:nvSpPr>
          <p:spPr bwMode="auto">
            <a:xfrm rot="16200000">
              <a:off x="4313015" y="1592764"/>
              <a:ext cx="1547259" cy="1949967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7A23A6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39" name="Freeform: Shape 8"/>
            <p:cNvSpPr/>
            <p:nvPr/>
          </p:nvSpPr>
          <p:spPr bwMode="auto">
            <a:xfrm rot="16200000">
              <a:off x="4094438" y="2602723"/>
              <a:ext cx="1740665" cy="219371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37" name="Freeform: Shape 11"/>
            <p:cNvSpPr/>
            <p:nvPr/>
          </p:nvSpPr>
          <p:spPr bwMode="auto">
            <a:xfrm rot="16200000">
              <a:off x="4313015" y="3856433"/>
              <a:ext cx="1547259" cy="1949967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7A23A6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35" name="Freeform: Shape 15"/>
            <p:cNvSpPr/>
            <p:nvPr/>
          </p:nvSpPr>
          <p:spPr bwMode="auto">
            <a:xfrm rot="5400000" flipH="1">
              <a:off x="6331727" y="1592764"/>
              <a:ext cx="1547259" cy="1949967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33" name="Freeform: Shape 18"/>
            <p:cNvSpPr/>
            <p:nvPr/>
          </p:nvSpPr>
          <p:spPr bwMode="auto">
            <a:xfrm rot="5400000" flipH="1">
              <a:off x="6356897" y="2602723"/>
              <a:ext cx="1740665" cy="219371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7A23A6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31" name="Freeform: Shape 21"/>
            <p:cNvSpPr/>
            <p:nvPr/>
          </p:nvSpPr>
          <p:spPr bwMode="auto">
            <a:xfrm rot="5400000" flipH="1">
              <a:off x="6331727" y="3856433"/>
              <a:ext cx="1547259" cy="1949967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grpSp>
          <p:nvGrpSpPr>
            <p:cNvPr id="13" name="Group 29"/>
            <p:cNvGrpSpPr/>
            <p:nvPr/>
          </p:nvGrpSpPr>
          <p:grpSpPr>
            <a:xfrm>
              <a:off x="7032104" y="1779232"/>
              <a:ext cx="4227637" cy="642478"/>
              <a:chOff x="7284132" y="5074715"/>
              <a:chExt cx="2262955" cy="642478"/>
            </a:xfrm>
          </p:grpSpPr>
          <p:sp>
            <p:nvSpPr>
              <p:cNvPr id="29" name="TextBox 30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480000" tIns="0" rIns="384000" bIns="0" anchor="ctr" anchorCtr="0">
                <a:normAutofit/>
              </a:bodyPr>
              <a:lstStyle/>
              <a:p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成果展示与应用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30" name="TextBox 31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vert="horz" wrap="square" lIns="480000" tIns="0" rIns="384000" bIns="0" anchor="ctr" anchorCtr="0">
                <a:normAutofit fontScale="850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点击添加相关标题文字，点击添加相关标题文字</a:t>
                </a:r>
                <a:endPara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</p:txBody>
          </p:sp>
        </p:grpSp>
        <p:grpSp>
          <p:nvGrpSpPr>
            <p:cNvPr id="14" name="Group 32"/>
            <p:cNvGrpSpPr/>
            <p:nvPr/>
          </p:nvGrpSpPr>
          <p:grpSpPr>
            <a:xfrm>
              <a:off x="7032104" y="2918678"/>
              <a:ext cx="4227637" cy="642478"/>
              <a:chOff x="7284132" y="5074715"/>
              <a:chExt cx="2262955" cy="642478"/>
            </a:xfrm>
          </p:grpSpPr>
          <p:sp>
            <p:nvSpPr>
              <p:cNvPr id="27" name="TextBox 33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480000" tIns="0" rIns="384000" bIns="0" anchor="ctr" anchorCtr="0">
                <a:normAutofit/>
              </a:bodyPr>
              <a:lstStyle/>
              <a:p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成果展示与应用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28" name="TextBox 34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vert="horz" wrap="square" lIns="480000" tIns="0" rIns="38400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点击添加相关标题文字，点击添加相关标题文字</a:t>
                </a: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</p:txBody>
          </p:sp>
        </p:grpSp>
        <p:grpSp>
          <p:nvGrpSpPr>
            <p:cNvPr id="15" name="Group 35"/>
            <p:cNvGrpSpPr/>
            <p:nvPr/>
          </p:nvGrpSpPr>
          <p:grpSpPr>
            <a:xfrm>
              <a:off x="7032104" y="4058123"/>
              <a:ext cx="4227637" cy="642478"/>
              <a:chOff x="7284132" y="5074715"/>
              <a:chExt cx="2262955" cy="642478"/>
            </a:xfrm>
          </p:grpSpPr>
          <p:sp>
            <p:nvSpPr>
              <p:cNvPr id="25" name="TextBox 36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480000" tIns="0" rIns="384000" bIns="0" anchor="ctr" anchorCtr="0">
                <a:normAutofit/>
              </a:bodyPr>
              <a:lstStyle/>
              <a:p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成果展示与应用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26" name="TextBox 37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vert="horz" wrap="square" lIns="480000" tIns="0" rIns="38400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点击添加相关标题文字，点击添加相关标题文字</a:t>
                </a: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</p:txBody>
          </p:sp>
        </p:grpSp>
        <p:grpSp>
          <p:nvGrpSpPr>
            <p:cNvPr id="16" name="Group 38"/>
            <p:cNvGrpSpPr/>
            <p:nvPr/>
          </p:nvGrpSpPr>
          <p:grpSpPr>
            <a:xfrm>
              <a:off x="837153" y="1779232"/>
              <a:ext cx="4227637" cy="642478"/>
              <a:chOff x="7284132" y="5074715"/>
              <a:chExt cx="2262955" cy="642478"/>
            </a:xfrm>
          </p:grpSpPr>
          <p:sp>
            <p:nvSpPr>
              <p:cNvPr id="23" name="TextBox 39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480000" tIns="0" rIns="384000" bIns="0" anchor="ctr" anchorCtr="0">
                <a:normAutofit/>
              </a:bodyPr>
              <a:lstStyle/>
              <a:p>
                <a:pPr algn="r"/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成果展示与应用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24" name="TextBox 40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vert="horz" wrap="square" lIns="480000" tIns="0" rIns="384000" bIns="0" anchor="ctr" anchorCtr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2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点击添加相关标题文字，点击添加相关标题文字</a:t>
                </a: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</p:txBody>
          </p:sp>
        </p:grpSp>
        <p:grpSp>
          <p:nvGrpSpPr>
            <p:cNvPr id="17" name="Group 41"/>
            <p:cNvGrpSpPr/>
            <p:nvPr/>
          </p:nvGrpSpPr>
          <p:grpSpPr>
            <a:xfrm>
              <a:off x="837153" y="2918678"/>
              <a:ext cx="4227637" cy="642478"/>
              <a:chOff x="7284132" y="5074715"/>
              <a:chExt cx="2262955" cy="642478"/>
            </a:xfrm>
          </p:grpSpPr>
          <p:sp>
            <p:nvSpPr>
              <p:cNvPr id="21" name="TextBox 42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480000" tIns="0" rIns="384000" bIns="0" anchor="ctr" anchorCtr="0">
                <a:normAutofit/>
              </a:bodyPr>
              <a:lstStyle/>
              <a:p>
                <a:pPr algn="r"/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成果展示与应用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22" name="TextBox 43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vert="horz" wrap="square" lIns="480000" tIns="0" rIns="384000" bIns="0" anchor="ctr" anchorCtr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2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点击添加相关标题文字，点击添加相关标题文字</a:t>
                </a: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</p:txBody>
          </p:sp>
        </p:grpSp>
        <p:grpSp>
          <p:nvGrpSpPr>
            <p:cNvPr id="18" name="Group 44"/>
            <p:cNvGrpSpPr/>
            <p:nvPr/>
          </p:nvGrpSpPr>
          <p:grpSpPr>
            <a:xfrm>
              <a:off x="837153" y="4058123"/>
              <a:ext cx="4227637" cy="642478"/>
              <a:chOff x="7284132" y="5074715"/>
              <a:chExt cx="2262955" cy="642478"/>
            </a:xfrm>
          </p:grpSpPr>
          <p:sp>
            <p:nvSpPr>
              <p:cNvPr id="19" name="TextBox 45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480000" tIns="0" rIns="384000" bIns="0" anchor="ctr" anchorCtr="0">
                <a:normAutofit/>
              </a:bodyPr>
              <a:lstStyle/>
              <a:p>
                <a:pPr algn="r"/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成果展示与应用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20" name="TextBox 46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vert="horz" wrap="square" lIns="480000" tIns="0" rIns="384000" bIns="0" anchor="ctr" anchorCtr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2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点击添加相关标题文字，点击添加相关标题文字</a:t>
                </a: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</p:txBody>
          </p:sp>
        </p:grpSp>
      </p:grpSp>
      <p:sp>
        <p:nvSpPr>
          <p:cNvPr id="43" name="矩形 42"/>
          <p:cNvSpPr/>
          <p:nvPr/>
        </p:nvSpPr>
        <p:spPr>
          <a:xfrm>
            <a:off x="184558" y="151002"/>
            <a:ext cx="5352176" cy="10905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13740" y="314960"/>
            <a:ext cx="10745470" cy="521970"/>
            <a:chOff x="1538" y="572"/>
            <a:chExt cx="16922" cy="822"/>
          </a:xfrm>
        </p:grpSpPr>
        <p:sp>
          <p:nvSpPr>
            <p:cNvPr id="3" name="文本框 2"/>
            <p:cNvSpPr txBox="1"/>
            <p:nvPr/>
          </p:nvSpPr>
          <p:spPr>
            <a:xfrm>
              <a:off x="7597" y="572"/>
              <a:ext cx="480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A23A6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+mn-ea"/>
                </a:rPr>
                <a:t>点击输入您的标题</a:t>
              </a:r>
              <a:endParaRPr lang="zh-CN" altLang="en-US" sz="2800" dirty="0">
                <a:solidFill>
                  <a:srgbClr val="7A23A6"/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538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12402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624057 L 0 0 E" pathEditMode="relative" ptsTypes="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  <p:from x="5217" y="10038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: 形状 3"/>
          <p:cNvSpPr/>
          <p:nvPr/>
        </p:nvSpPr>
        <p:spPr>
          <a:xfrm>
            <a:off x="221673" y="540328"/>
            <a:ext cx="2873738" cy="5777344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noFill/>
          <a:ln w="508000">
            <a:solidFill>
              <a:srgbClr val="7A23A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8845310" y="1696299"/>
            <a:ext cx="1522429" cy="1478439"/>
          </a:xfrm>
          <a:prstGeom prst="ellipse">
            <a:avLst/>
          </a:prstGeom>
          <a:solidFill>
            <a:srgbClr val="7A23A6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8" name="任意多边形: 形状 7"/>
          <p:cNvSpPr/>
          <p:nvPr/>
        </p:nvSpPr>
        <p:spPr>
          <a:xfrm rot="11579448" flipH="1" flipV="1">
            <a:off x="3384946" y="1011509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noFill/>
          <a:ln w="508000">
            <a:solidFill>
              <a:srgbClr val="7A23A6">
                <a:alpha val="36000"/>
              </a:srgb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9" name="任意多边形: 形状 8"/>
          <p:cNvSpPr/>
          <p:nvPr/>
        </p:nvSpPr>
        <p:spPr>
          <a:xfrm rot="2846224" flipH="1" flipV="1">
            <a:off x="4932388" y="5576281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332D91">
              <a:alpha val="47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0" name="任意多边形: 形状 9"/>
          <p:cNvSpPr/>
          <p:nvPr/>
        </p:nvSpPr>
        <p:spPr>
          <a:xfrm rot="16200000" flipH="1" flipV="1">
            <a:off x="1569135" y="3506344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7A23A6">
              <a:alpha val="56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775665" y="1811542"/>
            <a:ext cx="3150606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rgbClr val="7A23A6"/>
                </a:solidFill>
                <a:latin typeface="思源黑体 Bold" panose="020B0800000000000000" charset="-122"/>
                <a:ea typeface="思源黑体 Bold" panose="020B0800000000000000" charset="-122"/>
                <a:cs typeface="阿里巴巴普惠体 B" panose="00020600040101010101" pitchFamily="18" charset="-122"/>
              </a:rPr>
              <a:t>04</a:t>
            </a:r>
            <a:endParaRPr lang="en-US" altLang="zh-CN" sz="7200" dirty="0">
              <a:solidFill>
                <a:srgbClr val="FFC000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ctr"/>
            <a:r>
              <a:rPr lang="zh-CN" altLang="en-US" sz="28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rPr>
              <a:t>点击输入您的标题</a:t>
            </a:r>
            <a:endParaRPr lang="en-US" altLang="zh-CN" sz="28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358392" y="3412726"/>
            <a:ext cx="4270218" cy="108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单击</a:t>
            </a:r>
            <a:r>
              <a:rPr lang="zh-CN" altLang="en-US" dirty="0"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此处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编辑您要的内容，本模版所有图形线条及其相应素材均可自由编辑、改色、替换。</a:t>
            </a:r>
            <a:endParaRPr lang="en-US" altLang="zh-CN" dirty="0">
              <a:solidFill>
                <a:prstClr val="black">
                  <a:lumMod val="85000"/>
                  <a:lumOff val="15000"/>
                </a:prstClr>
              </a:solidFill>
              <a:latin typeface="思源黑体 CN Light" panose="020B0300000000000000" charset="-122"/>
              <a:ea typeface="思源黑体 CN Light" panose="020B0300000000000000" charset="-122"/>
              <a:cs typeface="阿里巴巴普惠体 L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18" name="任意多边形: 形状 17"/>
          <p:cNvSpPr/>
          <p:nvPr/>
        </p:nvSpPr>
        <p:spPr>
          <a:xfrm rot="7376780" flipH="1" flipV="1">
            <a:off x="11430860" y="5445510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7A23A6">
              <a:alpha val="56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wind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6" grpId="0"/>
      <p:bldP spid="17" grpId="0"/>
      <p:bldP spid="18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组合 34"/>
          <p:cNvGrpSpPr/>
          <p:nvPr/>
        </p:nvGrpSpPr>
        <p:grpSpPr>
          <a:xfrm>
            <a:off x="998245" y="1469467"/>
            <a:ext cx="3220471" cy="1875997"/>
            <a:chOff x="748683" y="1102100"/>
            <a:chExt cx="2415353" cy="1406998"/>
          </a:xfrm>
        </p:grpSpPr>
        <p:grpSp>
          <p:nvGrpSpPr>
            <p:cNvPr id="4" name="组合 3"/>
            <p:cNvGrpSpPr/>
            <p:nvPr/>
          </p:nvGrpSpPr>
          <p:grpSpPr>
            <a:xfrm>
              <a:off x="748683" y="1102100"/>
              <a:ext cx="2415353" cy="1406998"/>
              <a:chOff x="3287072" y="1345115"/>
              <a:chExt cx="2531662" cy="1474751"/>
            </a:xfrm>
          </p:grpSpPr>
          <p:sp>
            <p:nvSpPr>
              <p:cNvPr id="33" name="矩形 32"/>
              <p:cNvSpPr/>
              <p:nvPr/>
            </p:nvSpPr>
            <p:spPr>
              <a:xfrm>
                <a:off x="3287072" y="1413122"/>
                <a:ext cx="2531662" cy="1406744"/>
              </a:xfrm>
              <a:prstGeom prst="rect">
                <a:avLst/>
              </a:prstGeom>
              <a:noFill/>
              <a:ln w="6350" cmpd="sng">
                <a:solidFill>
                  <a:srgbClr val="7A23A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3355880" y="1345115"/>
                <a:ext cx="600362" cy="698235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b">
                <a:normAutofit/>
              </a:bodyPr>
              <a:lstStyle/>
              <a:p>
                <a:pPr algn="ctr"/>
                <a:r>
                  <a:rPr lang="en-US" sz="3335" dirty="0">
                    <a:latin typeface="思源黑体 CN Light" panose="020B0300000000000000" charset="-122"/>
                    <a:ea typeface="思源黑体 CN Light" panose="020B0300000000000000" charset="-122"/>
                    <a:sym typeface="思源黑体 CN Bold" panose="020B0800000000000000" pitchFamily="34" charset="-122"/>
                  </a:rPr>
                  <a:t>01</a:t>
                </a:r>
                <a:endParaRPr lang="en-US" sz="3335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452757" y="1331213"/>
              <a:ext cx="1661081" cy="919530"/>
              <a:chOff x="1937009" y="2084727"/>
              <a:chExt cx="2214775" cy="1226038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1937009" y="2084727"/>
                <a:ext cx="2214775" cy="28993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论文总结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1937009" y="2374661"/>
                <a:ext cx="2214775" cy="93610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</a:t>
                </a:r>
                <a:endParaRPr lang="en-US" altLang="zh-CN" sz="14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击添加相关标题文字</a:t>
                </a:r>
                <a:endPara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4479403" y="1469467"/>
            <a:ext cx="3220471" cy="1875997"/>
            <a:chOff x="3359552" y="1102100"/>
            <a:chExt cx="2415353" cy="1406998"/>
          </a:xfrm>
        </p:grpSpPr>
        <p:sp>
          <p:nvSpPr>
            <p:cNvPr id="7" name="矩形 6"/>
            <p:cNvSpPr/>
            <p:nvPr/>
          </p:nvSpPr>
          <p:spPr>
            <a:xfrm>
              <a:off x="3359552" y="1166983"/>
              <a:ext cx="2415353" cy="1342115"/>
            </a:xfrm>
            <a:prstGeom prst="rect">
              <a:avLst/>
            </a:prstGeom>
            <a:noFill/>
            <a:ln w="6350" cmpd="sng">
              <a:solidFill>
                <a:srgbClr val="7A23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3425198" y="1102100"/>
              <a:ext cx="572780" cy="66615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b">
              <a:normAutofit/>
            </a:bodyPr>
            <a:lstStyle/>
            <a:p>
              <a:pPr algn="ctr"/>
              <a:r>
                <a:rPr lang="en-US" sz="3335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03</a:t>
              </a:r>
              <a:endParaRPr lang="en-US" sz="3335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4050343" y="1331213"/>
              <a:ext cx="1661081" cy="919530"/>
              <a:chOff x="1937009" y="2084727"/>
              <a:chExt cx="2214775" cy="1226038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1937009" y="2084727"/>
                <a:ext cx="2214775" cy="28993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论文总结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1937009" y="2374661"/>
                <a:ext cx="2214775" cy="93610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</a:t>
                </a:r>
                <a:endParaRPr lang="en-US" altLang="zh-CN" sz="14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击添加相关标题文字</a:t>
                </a:r>
                <a:endPara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7955257" y="1463040"/>
            <a:ext cx="3220471" cy="1875997"/>
            <a:chOff x="5966442" y="1097280"/>
            <a:chExt cx="2415353" cy="1406998"/>
          </a:xfrm>
        </p:grpSpPr>
        <p:sp>
          <p:nvSpPr>
            <p:cNvPr id="5" name="矩形 4"/>
            <p:cNvSpPr/>
            <p:nvPr/>
          </p:nvSpPr>
          <p:spPr>
            <a:xfrm>
              <a:off x="5966442" y="1162163"/>
              <a:ext cx="2415353" cy="1342115"/>
            </a:xfrm>
            <a:prstGeom prst="rect">
              <a:avLst/>
            </a:prstGeom>
            <a:noFill/>
            <a:ln w="6350" cmpd="sng">
              <a:solidFill>
                <a:srgbClr val="7A23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6032089" y="1097280"/>
              <a:ext cx="572780" cy="66615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b">
              <a:normAutofit/>
            </a:bodyPr>
            <a:lstStyle/>
            <a:p>
              <a:pPr algn="ctr"/>
              <a:r>
                <a:rPr lang="en-US" sz="3335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05</a:t>
              </a:r>
              <a:endParaRPr lang="en-US" sz="3335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6647929" y="1331213"/>
              <a:ext cx="1661081" cy="919530"/>
              <a:chOff x="1937009" y="2084727"/>
              <a:chExt cx="2214775" cy="1226038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1937009" y="2084727"/>
                <a:ext cx="2214775" cy="473978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论文总结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1937009" y="2374661"/>
                <a:ext cx="2214775" cy="93610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</a:t>
                </a:r>
                <a:endParaRPr lang="en-US" altLang="zh-CN" sz="14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击添加相关标题文字</a:t>
                </a:r>
                <a:endPara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</p:grpSp>
      </p:grpSp>
      <p:grpSp>
        <p:nvGrpSpPr>
          <p:cNvPr id="40" name="组合 39"/>
          <p:cNvGrpSpPr/>
          <p:nvPr/>
        </p:nvGrpSpPr>
        <p:grpSpPr>
          <a:xfrm>
            <a:off x="1027953" y="3518963"/>
            <a:ext cx="3220471" cy="1875997"/>
            <a:chOff x="770964" y="2639222"/>
            <a:chExt cx="2415353" cy="1406998"/>
          </a:xfrm>
        </p:grpSpPr>
        <p:sp>
          <p:nvSpPr>
            <p:cNvPr id="11" name="矩形 10"/>
            <p:cNvSpPr/>
            <p:nvPr/>
          </p:nvSpPr>
          <p:spPr>
            <a:xfrm>
              <a:off x="770964" y="2704105"/>
              <a:ext cx="2415353" cy="1342115"/>
            </a:xfrm>
            <a:prstGeom prst="rect">
              <a:avLst/>
            </a:prstGeom>
            <a:noFill/>
            <a:ln w="6350" cmpd="sng">
              <a:solidFill>
                <a:srgbClr val="7A23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836611" y="2639222"/>
              <a:ext cx="572780" cy="66615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b">
              <a:normAutofit/>
            </a:bodyPr>
            <a:lstStyle/>
            <a:p>
              <a:pPr algn="ctr"/>
              <a:r>
                <a:rPr lang="en-US" sz="3335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02</a:t>
              </a:r>
              <a:endParaRPr lang="en-US" sz="3335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1452757" y="2928846"/>
              <a:ext cx="1661081" cy="919530"/>
              <a:chOff x="1937009" y="2084727"/>
              <a:chExt cx="2214775" cy="1226038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1937009" y="2084727"/>
                <a:ext cx="2214775" cy="371530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论文总结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937009" y="2374661"/>
                <a:ext cx="2214775" cy="93610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</a:t>
                </a:r>
                <a:endParaRPr lang="en-US" altLang="zh-CN" sz="14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击添加相关标题文字</a:t>
                </a:r>
                <a:endPara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4497434" y="3518963"/>
            <a:ext cx="3220471" cy="1875997"/>
            <a:chOff x="3373075" y="2639222"/>
            <a:chExt cx="2415353" cy="1406998"/>
          </a:xfrm>
        </p:grpSpPr>
        <p:sp>
          <p:nvSpPr>
            <p:cNvPr id="13" name="矩形 12"/>
            <p:cNvSpPr/>
            <p:nvPr/>
          </p:nvSpPr>
          <p:spPr>
            <a:xfrm>
              <a:off x="3373075" y="2704105"/>
              <a:ext cx="2415353" cy="1342115"/>
            </a:xfrm>
            <a:prstGeom prst="rect">
              <a:avLst/>
            </a:prstGeom>
            <a:noFill/>
            <a:ln w="6350" cmpd="sng">
              <a:solidFill>
                <a:srgbClr val="7A23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438722" y="2639222"/>
              <a:ext cx="572780" cy="66615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b">
              <a:normAutofit/>
            </a:bodyPr>
            <a:lstStyle/>
            <a:p>
              <a:pPr algn="ctr"/>
              <a:r>
                <a:rPr lang="en-US" sz="3335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04</a:t>
              </a:r>
              <a:endParaRPr lang="en-US" sz="3335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4050343" y="2928846"/>
              <a:ext cx="1661081" cy="919530"/>
              <a:chOff x="1937009" y="2084727"/>
              <a:chExt cx="2214775" cy="1226038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1937009" y="2084727"/>
                <a:ext cx="2214775" cy="371530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论文总结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937009" y="2374661"/>
                <a:ext cx="2214775" cy="93610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</a:t>
                </a:r>
                <a:endParaRPr lang="en-US" altLang="zh-CN" sz="14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击添加相关标题文字</a:t>
                </a:r>
                <a:endPara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7973287" y="3512536"/>
            <a:ext cx="3220471" cy="1875997"/>
            <a:chOff x="5979965" y="2634402"/>
            <a:chExt cx="2415353" cy="1406998"/>
          </a:xfrm>
        </p:grpSpPr>
        <p:sp>
          <p:nvSpPr>
            <p:cNvPr id="9" name="矩形 8"/>
            <p:cNvSpPr/>
            <p:nvPr/>
          </p:nvSpPr>
          <p:spPr>
            <a:xfrm>
              <a:off x="5979965" y="2699285"/>
              <a:ext cx="2415353" cy="1342115"/>
            </a:xfrm>
            <a:prstGeom prst="rect">
              <a:avLst/>
            </a:prstGeom>
            <a:noFill/>
            <a:ln w="6350" cmpd="sng">
              <a:solidFill>
                <a:srgbClr val="7A23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045611" y="2634402"/>
              <a:ext cx="572780" cy="66615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b">
              <a:normAutofit/>
            </a:bodyPr>
            <a:lstStyle/>
            <a:p>
              <a:pPr algn="ctr"/>
              <a:r>
                <a:rPr lang="en-US" sz="3335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06</a:t>
              </a:r>
              <a:endParaRPr lang="en-US" sz="3335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647929" y="2928846"/>
              <a:ext cx="1661081" cy="919530"/>
              <a:chOff x="1937009" y="2084727"/>
              <a:chExt cx="2214775" cy="1226038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1937009" y="2084727"/>
                <a:ext cx="2214775" cy="358677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r>
                  <a:rPr lang="zh-CN" altLang="en-US" sz="1600" dirty="0">
                    <a:latin typeface="思源黑体 CN Light" panose="020B0300000000000000" charset="-122"/>
                    <a:ea typeface="思源黑体 CN Light" panose="020B0300000000000000" charset="-122"/>
                    <a:cs typeface="阿里巴巴普惠体 R" panose="00020600040101010101" pitchFamily="18" charset="-122"/>
                  </a:rPr>
                  <a:t>论文总结</a:t>
                </a:r>
                <a:endParaRPr lang="zh-CN" altLang="en-US" sz="1600" dirty="0"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1937009" y="2374661"/>
                <a:ext cx="2214775" cy="93610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点击添加相关标题文字，点</a:t>
                </a:r>
                <a:endParaRPr lang="en-US" altLang="zh-CN" sz="14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思源黑体 CN Light" panose="020B0300000000000000" charset="-122"/>
                    <a:ea typeface="思源黑体 CN Light" panose="020B0300000000000000" charset="-122"/>
                    <a:cs typeface="+mn-ea"/>
                    <a:sym typeface="思源黑体 CN Bold" panose="020B0800000000000000" pitchFamily="34" charset="-122"/>
                  </a:rPr>
                  <a:t>击添加相关标题文字</a:t>
                </a:r>
                <a:endPara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713740" y="314960"/>
            <a:ext cx="10745470" cy="521970"/>
            <a:chOff x="1538" y="572"/>
            <a:chExt cx="16922" cy="822"/>
          </a:xfrm>
        </p:grpSpPr>
        <p:sp>
          <p:nvSpPr>
            <p:cNvPr id="3" name="文本框 2"/>
            <p:cNvSpPr txBox="1"/>
            <p:nvPr/>
          </p:nvSpPr>
          <p:spPr>
            <a:xfrm>
              <a:off x="7597" y="572"/>
              <a:ext cx="480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A23A6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+mn-ea"/>
                </a:rPr>
                <a:t>点击输入您的标题</a:t>
              </a:r>
              <a:endParaRPr lang="zh-CN" altLang="en-US" sz="2800" dirty="0">
                <a:solidFill>
                  <a:srgbClr val="7A23A6"/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>
            <a:xfrm>
              <a:off x="1538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12402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0">
        <p15:prstTrans prst="fallOve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56623" y="2374434"/>
            <a:ext cx="3548037" cy="3070791"/>
            <a:chOff x="492467" y="1780825"/>
            <a:chExt cx="2661028" cy="2303093"/>
          </a:xfrm>
        </p:grpSpPr>
        <p:sp>
          <p:nvSpPr>
            <p:cNvPr id="4" name="矩形 3"/>
            <p:cNvSpPr/>
            <p:nvPr/>
          </p:nvSpPr>
          <p:spPr>
            <a:xfrm>
              <a:off x="969944" y="2139864"/>
              <a:ext cx="677552" cy="91195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5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6" name="任意多边形: 形状 5"/>
            <p:cNvSpPr/>
            <p:nvPr/>
          </p:nvSpPr>
          <p:spPr>
            <a:xfrm>
              <a:off x="1175644" y="2515086"/>
              <a:ext cx="266153" cy="27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1" h="20433" extrusionOk="0">
                  <a:moveTo>
                    <a:pt x="14102" y="6331"/>
                  </a:moveTo>
                  <a:cubicBezTo>
                    <a:pt x="13391" y="5619"/>
                    <a:pt x="13391" y="4469"/>
                    <a:pt x="14102" y="3759"/>
                  </a:cubicBezTo>
                  <a:cubicBezTo>
                    <a:pt x="14812" y="3049"/>
                    <a:pt x="15965" y="3049"/>
                    <a:pt x="16674" y="3759"/>
                  </a:cubicBezTo>
                  <a:cubicBezTo>
                    <a:pt x="17385" y="4469"/>
                    <a:pt x="17385" y="5619"/>
                    <a:pt x="16674" y="6331"/>
                  </a:cubicBezTo>
                  <a:cubicBezTo>
                    <a:pt x="15965" y="7041"/>
                    <a:pt x="14812" y="7041"/>
                    <a:pt x="14102" y="6331"/>
                  </a:cubicBezTo>
                  <a:close/>
                  <a:moveTo>
                    <a:pt x="12904" y="13199"/>
                  </a:moveTo>
                  <a:cubicBezTo>
                    <a:pt x="12904" y="13199"/>
                    <a:pt x="21289" y="7286"/>
                    <a:pt x="20359" y="518"/>
                  </a:cubicBezTo>
                  <a:cubicBezTo>
                    <a:pt x="20339" y="369"/>
                    <a:pt x="20289" y="271"/>
                    <a:pt x="20226" y="206"/>
                  </a:cubicBezTo>
                  <a:cubicBezTo>
                    <a:pt x="20162" y="145"/>
                    <a:pt x="20065" y="93"/>
                    <a:pt x="19914" y="72"/>
                  </a:cubicBezTo>
                  <a:cubicBezTo>
                    <a:pt x="13147" y="-856"/>
                    <a:pt x="7233" y="7529"/>
                    <a:pt x="7233" y="7529"/>
                  </a:cubicBezTo>
                  <a:cubicBezTo>
                    <a:pt x="2104" y="6928"/>
                    <a:pt x="2478" y="7929"/>
                    <a:pt x="137" y="13421"/>
                  </a:cubicBezTo>
                  <a:cubicBezTo>
                    <a:pt x="-311" y="14470"/>
                    <a:pt x="416" y="14829"/>
                    <a:pt x="1211" y="14536"/>
                  </a:cubicBezTo>
                  <a:cubicBezTo>
                    <a:pt x="2006" y="14242"/>
                    <a:pt x="3764" y="13593"/>
                    <a:pt x="3764" y="13593"/>
                  </a:cubicBezTo>
                  <a:lnTo>
                    <a:pt x="6840" y="16669"/>
                  </a:lnTo>
                  <a:cubicBezTo>
                    <a:pt x="6840" y="16669"/>
                    <a:pt x="6192" y="18426"/>
                    <a:pt x="5897" y="19222"/>
                  </a:cubicBezTo>
                  <a:cubicBezTo>
                    <a:pt x="5604" y="20018"/>
                    <a:pt x="5963" y="20744"/>
                    <a:pt x="7012" y="20297"/>
                  </a:cubicBezTo>
                  <a:cubicBezTo>
                    <a:pt x="12505" y="17955"/>
                    <a:pt x="13504" y="18328"/>
                    <a:pt x="12904" y="13199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2219800" y="2066915"/>
              <a:ext cx="346225" cy="361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203" extrusionOk="0">
                  <a:moveTo>
                    <a:pt x="14324" y="3544"/>
                  </a:moveTo>
                  <a:cubicBezTo>
                    <a:pt x="15314" y="3202"/>
                    <a:pt x="15854" y="2173"/>
                    <a:pt x="15494" y="1230"/>
                  </a:cubicBezTo>
                  <a:cubicBezTo>
                    <a:pt x="15134" y="202"/>
                    <a:pt x="13964" y="-227"/>
                    <a:pt x="12974" y="116"/>
                  </a:cubicBezTo>
                  <a:cubicBezTo>
                    <a:pt x="11984" y="459"/>
                    <a:pt x="11534" y="1487"/>
                    <a:pt x="11894" y="2430"/>
                  </a:cubicBezTo>
                  <a:cubicBezTo>
                    <a:pt x="12254" y="3373"/>
                    <a:pt x="13334" y="3887"/>
                    <a:pt x="14324" y="3544"/>
                  </a:cubicBezTo>
                  <a:close/>
                  <a:moveTo>
                    <a:pt x="21074" y="4659"/>
                  </a:moveTo>
                  <a:cubicBezTo>
                    <a:pt x="20624" y="4230"/>
                    <a:pt x="19994" y="4144"/>
                    <a:pt x="19544" y="4487"/>
                  </a:cubicBezTo>
                  <a:cubicBezTo>
                    <a:pt x="16934" y="6544"/>
                    <a:pt x="16934" y="6544"/>
                    <a:pt x="16934" y="6544"/>
                  </a:cubicBezTo>
                  <a:cubicBezTo>
                    <a:pt x="13244" y="4402"/>
                    <a:pt x="13244" y="4402"/>
                    <a:pt x="13244" y="4402"/>
                  </a:cubicBezTo>
                  <a:cubicBezTo>
                    <a:pt x="13064" y="4230"/>
                    <a:pt x="12884" y="4144"/>
                    <a:pt x="12704" y="4059"/>
                  </a:cubicBezTo>
                  <a:cubicBezTo>
                    <a:pt x="12524" y="3973"/>
                    <a:pt x="12524" y="3973"/>
                    <a:pt x="12524" y="3973"/>
                  </a:cubicBezTo>
                  <a:cubicBezTo>
                    <a:pt x="12524" y="3973"/>
                    <a:pt x="12524" y="3973"/>
                    <a:pt x="12524" y="3973"/>
                  </a:cubicBezTo>
                  <a:cubicBezTo>
                    <a:pt x="12254" y="3887"/>
                    <a:pt x="11984" y="3887"/>
                    <a:pt x="11624" y="3973"/>
                  </a:cubicBezTo>
                  <a:cubicBezTo>
                    <a:pt x="11624" y="3887"/>
                    <a:pt x="11624" y="3887"/>
                    <a:pt x="11624" y="3887"/>
                  </a:cubicBezTo>
                  <a:cubicBezTo>
                    <a:pt x="6044" y="5687"/>
                    <a:pt x="6044" y="5687"/>
                    <a:pt x="6044" y="5687"/>
                  </a:cubicBezTo>
                  <a:cubicBezTo>
                    <a:pt x="5594" y="5773"/>
                    <a:pt x="5234" y="6202"/>
                    <a:pt x="5234" y="6716"/>
                  </a:cubicBezTo>
                  <a:cubicBezTo>
                    <a:pt x="5234" y="10659"/>
                    <a:pt x="5234" y="10659"/>
                    <a:pt x="5234" y="10659"/>
                  </a:cubicBezTo>
                  <a:cubicBezTo>
                    <a:pt x="5234" y="11173"/>
                    <a:pt x="5684" y="11687"/>
                    <a:pt x="6314" y="11687"/>
                  </a:cubicBezTo>
                  <a:cubicBezTo>
                    <a:pt x="6944" y="11687"/>
                    <a:pt x="7394" y="11173"/>
                    <a:pt x="7394" y="10659"/>
                  </a:cubicBezTo>
                  <a:cubicBezTo>
                    <a:pt x="7394" y="7487"/>
                    <a:pt x="7394" y="7487"/>
                    <a:pt x="7394" y="7487"/>
                  </a:cubicBezTo>
                  <a:cubicBezTo>
                    <a:pt x="9464" y="6802"/>
                    <a:pt x="9464" y="6802"/>
                    <a:pt x="9464" y="6802"/>
                  </a:cubicBezTo>
                  <a:cubicBezTo>
                    <a:pt x="7934" y="10573"/>
                    <a:pt x="7934" y="10573"/>
                    <a:pt x="7934" y="10573"/>
                  </a:cubicBezTo>
                  <a:cubicBezTo>
                    <a:pt x="7664" y="11087"/>
                    <a:pt x="7754" y="11602"/>
                    <a:pt x="8024" y="12116"/>
                  </a:cubicBezTo>
                  <a:cubicBezTo>
                    <a:pt x="7304" y="13659"/>
                    <a:pt x="7304" y="13659"/>
                    <a:pt x="7304" y="13659"/>
                  </a:cubicBezTo>
                  <a:cubicBezTo>
                    <a:pt x="1904" y="13573"/>
                    <a:pt x="1904" y="13573"/>
                    <a:pt x="1904" y="13573"/>
                  </a:cubicBezTo>
                  <a:cubicBezTo>
                    <a:pt x="1904" y="13573"/>
                    <a:pt x="1904" y="13573"/>
                    <a:pt x="1904" y="13573"/>
                  </a:cubicBezTo>
                  <a:cubicBezTo>
                    <a:pt x="1454" y="13573"/>
                    <a:pt x="1094" y="13830"/>
                    <a:pt x="914" y="14259"/>
                  </a:cubicBezTo>
                  <a:cubicBezTo>
                    <a:pt x="104" y="15887"/>
                    <a:pt x="104" y="15887"/>
                    <a:pt x="104" y="15887"/>
                  </a:cubicBezTo>
                  <a:cubicBezTo>
                    <a:pt x="-166" y="16487"/>
                    <a:pt x="104" y="17173"/>
                    <a:pt x="734" y="17430"/>
                  </a:cubicBezTo>
                  <a:cubicBezTo>
                    <a:pt x="1364" y="17687"/>
                    <a:pt x="2084" y="17430"/>
                    <a:pt x="2354" y="16830"/>
                  </a:cubicBezTo>
                  <a:cubicBezTo>
                    <a:pt x="2804" y="15887"/>
                    <a:pt x="2804" y="15887"/>
                    <a:pt x="2804" y="15887"/>
                  </a:cubicBezTo>
                  <a:cubicBezTo>
                    <a:pt x="7934" y="15973"/>
                    <a:pt x="7934" y="15973"/>
                    <a:pt x="7934" y="15973"/>
                  </a:cubicBezTo>
                  <a:cubicBezTo>
                    <a:pt x="8474" y="16059"/>
                    <a:pt x="8924" y="15802"/>
                    <a:pt x="9194" y="15287"/>
                  </a:cubicBezTo>
                  <a:cubicBezTo>
                    <a:pt x="10094" y="13402"/>
                    <a:pt x="10094" y="13402"/>
                    <a:pt x="10094" y="13402"/>
                  </a:cubicBezTo>
                  <a:cubicBezTo>
                    <a:pt x="12434" y="14344"/>
                    <a:pt x="12434" y="14344"/>
                    <a:pt x="12434" y="14344"/>
                  </a:cubicBezTo>
                  <a:cubicBezTo>
                    <a:pt x="12614" y="19573"/>
                    <a:pt x="12614" y="19573"/>
                    <a:pt x="12614" y="19573"/>
                  </a:cubicBezTo>
                  <a:cubicBezTo>
                    <a:pt x="12614" y="19573"/>
                    <a:pt x="12614" y="19573"/>
                    <a:pt x="12614" y="19573"/>
                  </a:cubicBezTo>
                  <a:cubicBezTo>
                    <a:pt x="12704" y="20002"/>
                    <a:pt x="12974" y="20344"/>
                    <a:pt x="13424" y="20516"/>
                  </a:cubicBezTo>
                  <a:cubicBezTo>
                    <a:pt x="15044" y="21116"/>
                    <a:pt x="15044" y="21116"/>
                    <a:pt x="15044" y="21116"/>
                  </a:cubicBezTo>
                  <a:cubicBezTo>
                    <a:pt x="15674" y="21373"/>
                    <a:pt x="16394" y="21030"/>
                    <a:pt x="16664" y="20430"/>
                  </a:cubicBezTo>
                  <a:cubicBezTo>
                    <a:pt x="16934" y="19830"/>
                    <a:pt x="16574" y="19144"/>
                    <a:pt x="15944" y="18887"/>
                  </a:cubicBezTo>
                  <a:cubicBezTo>
                    <a:pt x="15134" y="18544"/>
                    <a:pt x="15134" y="18544"/>
                    <a:pt x="15134" y="18544"/>
                  </a:cubicBezTo>
                  <a:cubicBezTo>
                    <a:pt x="14954" y="13487"/>
                    <a:pt x="14954" y="13487"/>
                    <a:pt x="14954" y="13487"/>
                  </a:cubicBezTo>
                  <a:cubicBezTo>
                    <a:pt x="14954" y="13487"/>
                    <a:pt x="14954" y="13402"/>
                    <a:pt x="14954" y="13402"/>
                  </a:cubicBezTo>
                  <a:cubicBezTo>
                    <a:pt x="14954" y="13402"/>
                    <a:pt x="14954" y="13402"/>
                    <a:pt x="14954" y="13402"/>
                  </a:cubicBezTo>
                  <a:cubicBezTo>
                    <a:pt x="14954" y="12973"/>
                    <a:pt x="14594" y="12544"/>
                    <a:pt x="14144" y="12373"/>
                  </a:cubicBezTo>
                  <a:cubicBezTo>
                    <a:pt x="11894" y="11002"/>
                    <a:pt x="11894" y="11002"/>
                    <a:pt x="11894" y="11002"/>
                  </a:cubicBezTo>
                  <a:cubicBezTo>
                    <a:pt x="13514" y="6973"/>
                    <a:pt x="13514" y="6973"/>
                    <a:pt x="13514" y="6973"/>
                  </a:cubicBezTo>
                  <a:cubicBezTo>
                    <a:pt x="16394" y="8687"/>
                    <a:pt x="16394" y="8687"/>
                    <a:pt x="16394" y="8687"/>
                  </a:cubicBezTo>
                  <a:cubicBezTo>
                    <a:pt x="16844" y="8944"/>
                    <a:pt x="17384" y="8944"/>
                    <a:pt x="17744" y="8602"/>
                  </a:cubicBezTo>
                  <a:cubicBezTo>
                    <a:pt x="20894" y="6116"/>
                    <a:pt x="20894" y="6116"/>
                    <a:pt x="20894" y="6116"/>
                  </a:cubicBezTo>
                  <a:cubicBezTo>
                    <a:pt x="21344" y="5687"/>
                    <a:pt x="21434" y="5087"/>
                    <a:pt x="21074" y="4659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 rot="10800000" flipH="1">
              <a:off x="1638049" y="1780825"/>
              <a:ext cx="1515446" cy="376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" y="0"/>
                  </a:moveTo>
                  <a:lnTo>
                    <a:pt x="0" y="21595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7A23A6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anchor="ctr"/>
            <a:lstStyle/>
            <a:p>
              <a:pPr algn="ctr"/>
              <a:endParaRPr sz="186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493543" y="3495970"/>
              <a:ext cx="1631432" cy="5879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33867" tIns="33867" rIns="33867" bIns="33867" anchor="t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点击添加相关标题文字，点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击添加相关标题文字</a:t>
              </a:r>
              <a:endParaRPr lang="zh-CN" altLang="en-US" sz="120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92467" y="3265603"/>
              <a:ext cx="1631639" cy="2617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33867" tIns="33867" rIns="33867" bIns="33867" anchor="ctr">
              <a:normAutofit/>
            </a:bodyPr>
            <a:lstStyle/>
            <a:p>
              <a:pPr algn="ctr"/>
              <a:r>
                <a:rPr lang="zh-CN" altLang="en-US" sz="1335" b="1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论文总结</a:t>
              </a:r>
              <a:endParaRPr lang="zh-CN" altLang="en-US" sz="1335" b="1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558493" y="1900728"/>
            <a:ext cx="3550399" cy="3544497"/>
            <a:chOff x="2668869" y="1425545"/>
            <a:chExt cx="2662799" cy="2658373"/>
          </a:xfrm>
        </p:grpSpPr>
        <p:grpSp>
          <p:nvGrpSpPr>
            <p:cNvPr id="31" name="组合 30"/>
            <p:cNvGrpSpPr/>
            <p:nvPr/>
          </p:nvGrpSpPr>
          <p:grpSpPr>
            <a:xfrm>
              <a:off x="3142181" y="1425545"/>
              <a:ext cx="2189487" cy="1626274"/>
              <a:chOff x="3142181" y="1425545"/>
              <a:chExt cx="2189487" cy="1626274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3142181" y="1775106"/>
                <a:ext cx="677552" cy="1276713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5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  <p:sp>
            <p:nvSpPr>
              <p:cNvPr id="9" name="任意多边形: 形状 8"/>
              <p:cNvSpPr/>
              <p:nvPr/>
            </p:nvSpPr>
            <p:spPr>
              <a:xfrm>
                <a:off x="3299327" y="2505966"/>
                <a:ext cx="363262" cy="2905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143" y="10800"/>
                    </a:moveTo>
                    <a:cubicBezTo>
                      <a:pt x="17065" y="10800"/>
                      <a:pt x="16800" y="11898"/>
                      <a:pt x="16709" y="12419"/>
                    </a:cubicBezTo>
                    <a:cubicBezTo>
                      <a:pt x="16115" y="15817"/>
                      <a:pt x="13696" y="18359"/>
                      <a:pt x="10800" y="18359"/>
                    </a:cubicBezTo>
                    <a:cubicBezTo>
                      <a:pt x="9130" y="18359"/>
                      <a:pt x="7618" y="17514"/>
                      <a:pt x="6524" y="16146"/>
                    </a:cubicBezTo>
                    <a:cubicBezTo>
                      <a:pt x="6018" y="15513"/>
                      <a:pt x="5198" y="15513"/>
                      <a:pt x="4691" y="16146"/>
                    </a:cubicBezTo>
                    <a:cubicBezTo>
                      <a:pt x="4185" y="16779"/>
                      <a:pt x="4185" y="17804"/>
                      <a:pt x="4691" y="18437"/>
                    </a:cubicBezTo>
                    <a:cubicBezTo>
                      <a:pt x="6255" y="20391"/>
                      <a:pt x="8415" y="21600"/>
                      <a:pt x="10800" y="21600"/>
                    </a:cubicBezTo>
                    <a:cubicBezTo>
                      <a:pt x="14669" y="21600"/>
                      <a:pt x="17943" y="18421"/>
                      <a:pt x="19043" y="14039"/>
                    </a:cubicBezTo>
                    <a:lnTo>
                      <a:pt x="21600" y="14039"/>
                    </a:lnTo>
                    <a:lnTo>
                      <a:pt x="21600" y="10800"/>
                    </a:lnTo>
                    <a:cubicBezTo>
                      <a:pt x="21600" y="10800"/>
                      <a:pt x="18143" y="10800"/>
                      <a:pt x="18143" y="10800"/>
                    </a:cubicBezTo>
                    <a:close/>
                    <a:moveTo>
                      <a:pt x="4891" y="9180"/>
                    </a:moveTo>
                    <a:cubicBezTo>
                      <a:pt x="5484" y="5783"/>
                      <a:pt x="7904" y="3240"/>
                      <a:pt x="10800" y="3240"/>
                    </a:cubicBezTo>
                    <a:cubicBezTo>
                      <a:pt x="12470" y="3240"/>
                      <a:pt x="13982" y="4086"/>
                      <a:pt x="15076" y="5454"/>
                    </a:cubicBezTo>
                    <a:cubicBezTo>
                      <a:pt x="15582" y="6086"/>
                      <a:pt x="16404" y="6086"/>
                      <a:pt x="16909" y="5454"/>
                    </a:cubicBezTo>
                    <a:cubicBezTo>
                      <a:pt x="17415" y="4821"/>
                      <a:pt x="17415" y="3796"/>
                      <a:pt x="16909" y="3163"/>
                    </a:cubicBezTo>
                    <a:cubicBezTo>
                      <a:pt x="15346" y="1209"/>
                      <a:pt x="13186" y="0"/>
                      <a:pt x="10800" y="0"/>
                    </a:cubicBezTo>
                    <a:cubicBezTo>
                      <a:pt x="6931" y="0"/>
                      <a:pt x="3658" y="3178"/>
                      <a:pt x="2557" y="7560"/>
                    </a:cubicBezTo>
                    <a:lnTo>
                      <a:pt x="0" y="7560"/>
                    </a:lnTo>
                    <a:lnTo>
                      <a:pt x="0" y="10800"/>
                    </a:lnTo>
                    <a:lnTo>
                      <a:pt x="3457" y="10800"/>
                    </a:lnTo>
                    <a:cubicBezTo>
                      <a:pt x="4535" y="10800"/>
                      <a:pt x="4800" y="9702"/>
                      <a:pt x="4891" y="9180"/>
                    </a:cubicBezTo>
                    <a:close/>
                    <a:moveTo>
                      <a:pt x="7343" y="10800"/>
                    </a:moveTo>
                    <a:cubicBezTo>
                      <a:pt x="7343" y="13185"/>
                      <a:pt x="8891" y="15120"/>
                      <a:pt x="10800" y="15120"/>
                    </a:cubicBezTo>
                    <a:cubicBezTo>
                      <a:pt x="12709" y="15120"/>
                      <a:pt x="14255" y="13185"/>
                      <a:pt x="14255" y="10800"/>
                    </a:cubicBezTo>
                    <a:cubicBezTo>
                      <a:pt x="14255" y="8415"/>
                      <a:pt x="12709" y="6480"/>
                      <a:pt x="10800" y="6480"/>
                    </a:cubicBezTo>
                    <a:cubicBezTo>
                      <a:pt x="8891" y="6480"/>
                      <a:pt x="7343" y="8415"/>
                      <a:pt x="7343" y="108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5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  <p:sp>
            <p:nvSpPr>
              <p:cNvPr id="18" name="任意多边形: 形状 17"/>
              <p:cNvSpPr/>
              <p:nvPr/>
            </p:nvSpPr>
            <p:spPr>
              <a:xfrm rot="10800000" flipH="1">
                <a:off x="3815424" y="1425545"/>
                <a:ext cx="1516244" cy="3560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</a:path>
                </a:pathLst>
              </a:custGeom>
              <a:noFill/>
              <a:ln w="12700" cap="flat">
                <a:solidFill>
                  <a:srgbClr val="7A23A6"/>
                </a:solidFill>
                <a:prstDash val="solid"/>
                <a:round/>
                <a:headEnd type="oval" w="med" len="med"/>
                <a:tailEnd type="triangle" w="med" len="med"/>
              </a:ln>
              <a:effectLst/>
            </p:spPr>
            <p:txBody>
              <a:bodyPr anchor="ctr"/>
              <a:lstStyle/>
              <a:p>
                <a:pPr algn="ctr"/>
                <a:endParaRPr sz="1865" dirty="0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  <p:sp>
            <p:nvSpPr>
              <p:cNvPr id="19" name="任意多边形: 形状 18"/>
              <p:cNvSpPr/>
              <p:nvPr/>
            </p:nvSpPr>
            <p:spPr>
              <a:xfrm>
                <a:off x="4404220" y="1711997"/>
                <a:ext cx="346226" cy="361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96" h="21203" extrusionOk="0">
                    <a:moveTo>
                      <a:pt x="14324" y="3544"/>
                    </a:moveTo>
                    <a:cubicBezTo>
                      <a:pt x="15314" y="3202"/>
                      <a:pt x="15854" y="2173"/>
                      <a:pt x="15494" y="1230"/>
                    </a:cubicBezTo>
                    <a:cubicBezTo>
                      <a:pt x="15134" y="202"/>
                      <a:pt x="13964" y="-227"/>
                      <a:pt x="12974" y="116"/>
                    </a:cubicBezTo>
                    <a:cubicBezTo>
                      <a:pt x="11984" y="459"/>
                      <a:pt x="11534" y="1487"/>
                      <a:pt x="11894" y="2430"/>
                    </a:cubicBezTo>
                    <a:cubicBezTo>
                      <a:pt x="12254" y="3373"/>
                      <a:pt x="13334" y="3887"/>
                      <a:pt x="14324" y="3544"/>
                    </a:cubicBezTo>
                    <a:close/>
                    <a:moveTo>
                      <a:pt x="21074" y="4659"/>
                    </a:moveTo>
                    <a:cubicBezTo>
                      <a:pt x="20624" y="4230"/>
                      <a:pt x="19994" y="4144"/>
                      <a:pt x="19544" y="4487"/>
                    </a:cubicBezTo>
                    <a:cubicBezTo>
                      <a:pt x="16934" y="6544"/>
                      <a:pt x="16934" y="6544"/>
                      <a:pt x="16934" y="6544"/>
                    </a:cubicBezTo>
                    <a:cubicBezTo>
                      <a:pt x="13244" y="4402"/>
                      <a:pt x="13244" y="4402"/>
                      <a:pt x="13244" y="4402"/>
                    </a:cubicBezTo>
                    <a:cubicBezTo>
                      <a:pt x="13064" y="4230"/>
                      <a:pt x="12884" y="4144"/>
                      <a:pt x="12704" y="4059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254" y="3887"/>
                      <a:pt x="11984" y="3887"/>
                      <a:pt x="11624" y="3973"/>
                    </a:cubicBezTo>
                    <a:cubicBezTo>
                      <a:pt x="11624" y="3887"/>
                      <a:pt x="11624" y="3887"/>
                      <a:pt x="11624" y="3887"/>
                    </a:cubicBezTo>
                    <a:cubicBezTo>
                      <a:pt x="6044" y="5687"/>
                      <a:pt x="6044" y="5687"/>
                      <a:pt x="6044" y="5687"/>
                    </a:cubicBezTo>
                    <a:cubicBezTo>
                      <a:pt x="5594" y="5773"/>
                      <a:pt x="5234" y="6202"/>
                      <a:pt x="5234" y="6716"/>
                    </a:cubicBezTo>
                    <a:cubicBezTo>
                      <a:pt x="5234" y="10659"/>
                      <a:pt x="5234" y="10659"/>
                      <a:pt x="5234" y="10659"/>
                    </a:cubicBezTo>
                    <a:cubicBezTo>
                      <a:pt x="5234" y="11173"/>
                      <a:pt x="5684" y="11687"/>
                      <a:pt x="6314" y="11687"/>
                    </a:cubicBezTo>
                    <a:cubicBezTo>
                      <a:pt x="6944" y="11687"/>
                      <a:pt x="7394" y="11173"/>
                      <a:pt x="7394" y="10659"/>
                    </a:cubicBezTo>
                    <a:cubicBezTo>
                      <a:pt x="7394" y="7487"/>
                      <a:pt x="7394" y="7487"/>
                      <a:pt x="7394" y="7487"/>
                    </a:cubicBezTo>
                    <a:cubicBezTo>
                      <a:pt x="9464" y="6802"/>
                      <a:pt x="9464" y="6802"/>
                      <a:pt x="9464" y="6802"/>
                    </a:cubicBezTo>
                    <a:cubicBezTo>
                      <a:pt x="7934" y="10573"/>
                      <a:pt x="7934" y="10573"/>
                      <a:pt x="7934" y="10573"/>
                    </a:cubicBezTo>
                    <a:cubicBezTo>
                      <a:pt x="7664" y="11087"/>
                      <a:pt x="7754" y="11602"/>
                      <a:pt x="8024" y="12116"/>
                    </a:cubicBezTo>
                    <a:cubicBezTo>
                      <a:pt x="7304" y="13659"/>
                      <a:pt x="7304" y="13659"/>
                      <a:pt x="7304" y="13659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454" y="13573"/>
                      <a:pt x="1094" y="13830"/>
                      <a:pt x="914" y="14259"/>
                    </a:cubicBezTo>
                    <a:cubicBezTo>
                      <a:pt x="104" y="15887"/>
                      <a:pt x="104" y="15887"/>
                      <a:pt x="104" y="15887"/>
                    </a:cubicBezTo>
                    <a:cubicBezTo>
                      <a:pt x="-166" y="16487"/>
                      <a:pt x="104" y="17173"/>
                      <a:pt x="734" y="17430"/>
                    </a:cubicBezTo>
                    <a:cubicBezTo>
                      <a:pt x="1364" y="17687"/>
                      <a:pt x="2084" y="17430"/>
                      <a:pt x="2354" y="16830"/>
                    </a:cubicBezTo>
                    <a:cubicBezTo>
                      <a:pt x="2804" y="15887"/>
                      <a:pt x="2804" y="15887"/>
                      <a:pt x="2804" y="15887"/>
                    </a:cubicBezTo>
                    <a:cubicBezTo>
                      <a:pt x="7934" y="15973"/>
                      <a:pt x="7934" y="15973"/>
                      <a:pt x="7934" y="15973"/>
                    </a:cubicBezTo>
                    <a:cubicBezTo>
                      <a:pt x="8474" y="16059"/>
                      <a:pt x="8924" y="15802"/>
                      <a:pt x="9194" y="15287"/>
                    </a:cubicBezTo>
                    <a:cubicBezTo>
                      <a:pt x="10094" y="13402"/>
                      <a:pt x="10094" y="13402"/>
                      <a:pt x="10094" y="13402"/>
                    </a:cubicBezTo>
                    <a:cubicBezTo>
                      <a:pt x="12434" y="14344"/>
                      <a:pt x="12434" y="14344"/>
                      <a:pt x="12434" y="14344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704" y="20002"/>
                      <a:pt x="12974" y="20344"/>
                      <a:pt x="13424" y="20516"/>
                    </a:cubicBezTo>
                    <a:cubicBezTo>
                      <a:pt x="15044" y="21116"/>
                      <a:pt x="15044" y="21116"/>
                      <a:pt x="15044" y="21116"/>
                    </a:cubicBezTo>
                    <a:cubicBezTo>
                      <a:pt x="15674" y="21373"/>
                      <a:pt x="16394" y="21030"/>
                      <a:pt x="16664" y="20430"/>
                    </a:cubicBezTo>
                    <a:cubicBezTo>
                      <a:pt x="16934" y="19830"/>
                      <a:pt x="16574" y="19144"/>
                      <a:pt x="15944" y="18887"/>
                    </a:cubicBezTo>
                    <a:cubicBezTo>
                      <a:pt x="15134" y="18544"/>
                      <a:pt x="15134" y="18544"/>
                      <a:pt x="15134" y="18544"/>
                    </a:cubicBezTo>
                    <a:cubicBezTo>
                      <a:pt x="14954" y="13487"/>
                      <a:pt x="14954" y="13487"/>
                      <a:pt x="14954" y="13487"/>
                    </a:cubicBezTo>
                    <a:cubicBezTo>
                      <a:pt x="14954" y="13487"/>
                      <a:pt x="14954" y="13402"/>
                      <a:pt x="14954" y="13402"/>
                    </a:cubicBezTo>
                    <a:cubicBezTo>
                      <a:pt x="14954" y="13402"/>
                      <a:pt x="14954" y="13402"/>
                      <a:pt x="14954" y="13402"/>
                    </a:cubicBezTo>
                    <a:cubicBezTo>
                      <a:pt x="14954" y="12973"/>
                      <a:pt x="14594" y="12544"/>
                      <a:pt x="14144" y="12373"/>
                    </a:cubicBezTo>
                    <a:cubicBezTo>
                      <a:pt x="11894" y="11002"/>
                      <a:pt x="11894" y="11002"/>
                      <a:pt x="11894" y="11002"/>
                    </a:cubicBezTo>
                    <a:cubicBezTo>
                      <a:pt x="13514" y="6973"/>
                      <a:pt x="13514" y="6973"/>
                      <a:pt x="13514" y="6973"/>
                    </a:cubicBezTo>
                    <a:cubicBezTo>
                      <a:pt x="16394" y="8687"/>
                      <a:pt x="16394" y="8687"/>
                      <a:pt x="16394" y="8687"/>
                    </a:cubicBezTo>
                    <a:cubicBezTo>
                      <a:pt x="16844" y="8944"/>
                      <a:pt x="17384" y="8944"/>
                      <a:pt x="17744" y="8602"/>
                    </a:cubicBezTo>
                    <a:cubicBezTo>
                      <a:pt x="20894" y="6116"/>
                      <a:pt x="20894" y="6116"/>
                      <a:pt x="20894" y="6116"/>
                    </a:cubicBezTo>
                    <a:cubicBezTo>
                      <a:pt x="21344" y="5687"/>
                      <a:pt x="21434" y="5087"/>
                      <a:pt x="21074" y="4659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5">
                  <a:solidFill>
                    <a:schemeClr val="bg1">
                      <a:lumMod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endParaRPr>
              </a:p>
            </p:txBody>
          </p:sp>
        </p:grpSp>
        <p:sp>
          <p:nvSpPr>
            <p:cNvPr id="24" name="矩形 23"/>
            <p:cNvSpPr/>
            <p:nvPr/>
          </p:nvSpPr>
          <p:spPr>
            <a:xfrm>
              <a:off x="2669944" y="3495970"/>
              <a:ext cx="1631432" cy="5879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33867" tIns="33867" rIns="33867" bIns="33867" anchor="t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点击添加相关标题文字，点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击添加相关标题文字</a:t>
              </a:r>
              <a:endParaRPr lang="zh-CN" altLang="en-US" sz="120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668869" y="3265603"/>
              <a:ext cx="1631639" cy="2617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33867" tIns="33867" rIns="33867" bIns="33867" anchor="ctr">
              <a:normAutofit/>
            </a:bodyPr>
            <a:lstStyle/>
            <a:p>
              <a:pPr algn="ctr"/>
              <a:r>
                <a:rPr lang="zh-CN" altLang="en-US" sz="1335" b="1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论文总结</a:t>
              </a:r>
              <a:endParaRPr lang="zh-CN" altLang="en-US" sz="1335" b="1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6476606" y="1418621"/>
            <a:ext cx="3555397" cy="4026603"/>
            <a:chOff x="4857454" y="1063966"/>
            <a:chExt cx="2666548" cy="3019952"/>
          </a:xfrm>
        </p:grpSpPr>
        <p:sp>
          <p:nvSpPr>
            <p:cNvPr id="10" name="矩形 9"/>
            <p:cNvSpPr/>
            <p:nvPr/>
          </p:nvSpPr>
          <p:spPr>
            <a:xfrm>
              <a:off x="5334931" y="1418026"/>
              <a:ext cx="677552" cy="163379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5534630" y="2527777"/>
              <a:ext cx="278154" cy="27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6" h="20334" extrusionOk="0">
                  <a:moveTo>
                    <a:pt x="19964" y="64"/>
                  </a:moveTo>
                  <a:cubicBezTo>
                    <a:pt x="19154" y="-762"/>
                    <a:pt x="10181" y="6693"/>
                    <a:pt x="7510" y="9416"/>
                  </a:cubicBezTo>
                  <a:cubicBezTo>
                    <a:pt x="6185" y="10767"/>
                    <a:pt x="5743" y="11492"/>
                    <a:pt x="5336" y="12034"/>
                  </a:cubicBezTo>
                  <a:cubicBezTo>
                    <a:pt x="5160" y="12268"/>
                    <a:pt x="5392" y="12341"/>
                    <a:pt x="5498" y="12397"/>
                  </a:cubicBezTo>
                  <a:cubicBezTo>
                    <a:pt x="6023" y="12675"/>
                    <a:pt x="6391" y="12933"/>
                    <a:pt x="6864" y="13417"/>
                  </a:cubicBezTo>
                  <a:cubicBezTo>
                    <a:pt x="7340" y="13900"/>
                    <a:pt x="7594" y="14275"/>
                    <a:pt x="7865" y="14809"/>
                  </a:cubicBezTo>
                  <a:cubicBezTo>
                    <a:pt x="7919" y="14917"/>
                    <a:pt x="7991" y="15156"/>
                    <a:pt x="8222" y="14975"/>
                  </a:cubicBezTo>
                  <a:cubicBezTo>
                    <a:pt x="8753" y="14561"/>
                    <a:pt x="9464" y="14110"/>
                    <a:pt x="10789" y="12758"/>
                  </a:cubicBezTo>
                  <a:cubicBezTo>
                    <a:pt x="13461" y="10036"/>
                    <a:pt x="20774" y="889"/>
                    <a:pt x="19964" y="64"/>
                  </a:cubicBezTo>
                  <a:close/>
                  <a:moveTo>
                    <a:pt x="2465" y="14020"/>
                  </a:moveTo>
                  <a:cubicBezTo>
                    <a:pt x="886" y="15630"/>
                    <a:pt x="2220" y="17281"/>
                    <a:pt x="121" y="19731"/>
                  </a:cubicBezTo>
                  <a:cubicBezTo>
                    <a:pt x="-826" y="20838"/>
                    <a:pt x="4021" y="20501"/>
                    <a:pt x="6421" y="18052"/>
                  </a:cubicBezTo>
                  <a:cubicBezTo>
                    <a:pt x="7439" y="17016"/>
                    <a:pt x="7152" y="15502"/>
                    <a:pt x="6060" y="14389"/>
                  </a:cubicBezTo>
                  <a:cubicBezTo>
                    <a:pt x="4968" y="13275"/>
                    <a:pt x="3483" y="12982"/>
                    <a:pt x="2465" y="1402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 rot="10800000" flipH="1">
              <a:off x="6007758" y="1063966"/>
              <a:ext cx="1516244" cy="35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7A23A6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anchor="ctr"/>
            <a:lstStyle/>
            <a:p>
              <a:pPr algn="ctr"/>
              <a:endParaRPr sz="1865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1" name="任意多边形: 形状 20"/>
            <p:cNvSpPr/>
            <p:nvPr/>
          </p:nvSpPr>
          <p:spPr>
            <a:xfrm>
              <a:off x="6588638" y="1362713"/>
              <a:ext cx="346225" cy="361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203" extrusionOk="0">
                  <a:moveTo>
                    <a:pt x="14324" y="3544"/>
                  </a:moveTo>
                  <a:cubicBezTo>
                    <a:pt x="15314" y="3202"/>
                    <a:pt x="15854" y="2173"/>
                    <a:pt x="15494" y="1230"/>
                  </a:cubicBezTo>
                  <a:cubicBezTo>
                    <a:pt x="15134" y="202"/>
                    <a:pt x="13964" y="-227"/>
                    <a:pt x="12974" y="116"/>
                  </a:cubicBezTo>
                  <a:cubicBezTo>
                    <a:pt x="11984" y="459"/>
                    <a:pt x="11534" y="1487"/>
                    <a:pt x="11894" y="2430"/>
                  </a:cubicBezTo>
                  <a:cubicBezTo>
                    <a:pt x="12254" y="3373"/>
                    <a:pt x="13334" y="3887"/>
                    <a:pt x="14324" y="3544"/>
                  </a:cubicBezTo>
                  <a:close/>
                  <a:moveTo>
                    <a:pt x="21074" y="4659"/>
                  </a:moveTo>
                  <a:cubicBezTo>
                    <a:pt x="20624" y="4230"/>
                    <a:pt x="19994" y="4144"/>
                    <a:pt x="19544" y="4487"/>
                  </a:cubicBezTo>
                  <a:cubicBezTo>
                    <a:pt x="16934" y="6544"/>
                    <a:pt x="16934" y="6544"/>
                    <a:pt x="16934" y="6544"/>
                  </a:cubicBezTo>
                  <a:cubicBezTo>
                    <a:pt x="13244" y="4402"/>
                    <a:pt x="13244" y="4402"/>
                    <a:pt x="13244" y="4402"/>
                  </a:cubicBezTo>
                  <a:cubicBezTo>
                    <a:pt x="13064" y="4230"/>
                    <a:pt x="12884" y="4144"/>
                    <a:pt x="12704" y="4059"/>
                  </a:cubicBezTo>
                  <a:cubicBezTo>
                    <a:pt x="12524" y="3973"/>
                    <a:pt x="12524" y="3973"/>
                    <a:pt x="12524" y="3973"/>
                  </a:cubicBezTo>
                  <a:cubicBezTo>
                    <a:pt x="12524" y="3973"/>
                    <a:pt x="12524" y="3973"/>
                    <a:pt x="12524" y="3973"/>
                  </a:cubicBezTo>
                  <a:cubicBezTo>
                    <a:pt x="12254" y="3887"/>
                    <a:pt x="11984" y="3887"/>
                    <a:pt x="11624" y="3973"/>
                  </a:cubicBezTo>
                  <a:cubicBezTo>
                    <a:pt x="11624" y="3887"/>
                    <a:pt x="11624" y="3887"/>
                    <a:pt x="11624" y="3887"/>
                  </a:cubicBezTo>
                  <a:cubicBezTo>
                    <a:pt x="6044" y="5687"/>
                    <a:pt x="6044" y="5687"/>
                    <a:pt x="6044" y="5687"/>
                  </a:cubicBezTo>
                  <a:cubicBezTo>
                    <a:pt x="5594" y="5773"/>
                    <a:pt x="5234" y="6202"/>
                    <a:pt x="5234" y="6716"/>
                  </a:cubicBezTo>
                  <a:cubicBezTo>
                    <a:pt x="5234" y="10659"/>
                    <a:pt x="5234" y="10659"/>
                    <a:pt x="5234" y="10659"/>
                  </a:cubicBezTo>
                  <a:cubicBezTo>
                    <a:pt x="5234" y="11173"/>
                    <a:pt x="5684" y="11687"/>
                    <a:pt x="6314" y="11687"/>
                  </a:cubicBezTo>
                  <a:cubicBezTo>
                    <a:pt x="6944" y="11687"/>
                    <a:pt x="7394" y="11173"/>
                    <a:pt x="7394" y="10659"/>
                  </a:cubicBezTo>
                  <a:cubicBezTo>
                    <a:pt x="7394" y="7487"/>
                    <a:pt x="7394" y="7487"/>
                    <a:pt x="7394" y="7487"/>
                  </a:cubicBezTo>
                  <a:cubicBezTo>
                    <a:pt x="9464" y="6802"/>
                    <a:pt x="9464" y="6802"/>
                    <a:pt x="9464" y="6802"/>
                  </a:cubicBezTo>
                  <a:cubicBezTo>
                    <a:pt x="7934" y="10573"/>
                    <a:pt x="7934" y="10573"/>
                    <a:pt x="7934" y="10573"/>
                  </a:cubicBezTo>
                  <a:cubicBezTo>
                    <a:pt x="7664" y="11087"/>
                    <a:pt x="7754" y="11602"/>
                    <a:pt x="8024" y="12116"/>
                  </a:cubicBezTo>
                  <a:cubicBezTo>
                    <a:pt x="7304" y="13659"/>
                    <a:pt x="7304" y="13659"/>
                    <a:pt x="7304" y="13659"/>
                  </a:cubicBezTo>
                  <a:cubicBezTo>
                    <a:pt x="1904" y="13573"/>
                    <a:pt x="1904" y="13573"/>
                    <a:pt x="1904" y="13573"/>
                  </a:cubicBezTo>
                  <a:cubicBezTo>
                    <a:pt x="1904" y="13573"/>
                    <a:pt x="1904" y="13573"/>
                    <a:pt x="1904" y="13573"/>
                  </a:cubicBezTo>
                  <a:cubicBezTo>
                    <a:pt x="1454" y="13573"/>
                    <a:pt x="1094" y="13830"/>
                    <a:pt x="914" y="14259"/>
                  </a:cubicBezTo>
                  <a:cubicBezTo>
                    <a:pt x="104" y="15887"/>
                    <a:pt x="104" y="15887"/>
                    <a:pt x="104" y="15887"/>
                  </a:cubicBezTo>
                  <a:cubicBezTo>
                    <a:pt x="-166" y="16487"/>
                    <a:pt x="104" y="17173"/>
                    <a:pt x="734" y="17430"/>
                  </a:cubicBezTo>
                  <a:cubicBezTo>
                    <a:pt x="1364" y="17687"/>
                    <a:pt x="2084" y="17430"/>
                    <a:pt x="2354" y="16830"/>
                  </a:cubicBezTo>
                  <a:cubicBezTo>
                    <a:pt x="2804" y="15887"/>
                    <a:pt x="2804" y="15887"/>
                    <a:pt x="2804" y="15887"/>
                  </a:cubicBezTo>
                  <a:cubicBezTo>
                    <a:pt x="7934" y="15973"/>
                    <a:pt x="7934" y="15973"/>
                    <a:pt x="7934" y="15973"/>
                  </a:cubicBezTo>
                  <a:cubicBezTo>
                    <a:pt x="8474" y="16059"/>
                    <a:pt x="8924" y="15802"/>
                    <a:pt x="9194" y="15287"/>
                  </a:cubicBezTo>
                  <a:cubicBezTo>
                    <a:pt x="10094" y="13402"/>
                    <a:pt x="10094" y="13402"/>
                    <a:pt x="10094" y="13402"/>
                  </a:cubicBezTo>
                  <a:cubicBezTo>
                    <a:pt x="12434" y="14344"/>
                    <a:pt x="12434" y="14344"/>
                    <a:pt x="12434" y="14344"/>
                  </a:cubicBezTo>
                  <a:cubicBezTo>
                    <a:pt x="12614" y="19573"/>
                    <a:pt x="12614" y="19573"/>
                    <a:pt x="12614" y="19573"/>
                  </a:cubicBezTo>
                  <a:cubicBezTo>
                    <a:pt x="12614" y="19573"/>
                    <a:pt x="12614" y="19573"/>
                    <a:pt x="12614" y="19573"/>
                  </a:cubicBezTo>
                  <a:cubicBezTo>
                    <a:pt x="12704" y="20002"/>
                    <a:pt x="12974" y="20344"/>
                    <a:pt x="13424" y="20516"/>
                  </a:cubicBezTo>
                  <a:cubicBezTo>
                    <a:pt x="15044" y="21116"/>
                    <a:pt x="15044" y="21116"/>
                    <a:pt x="15044" y="21116"/>
                  </a:cubicBezTo>
                  <a:cubicBezTo>
                    <a:pt x="15674" y="21373"/>
                    <a:pt x="16394" y="21030"/>
                    <a:pt x="16664" y="20430"/>
                  </a:cubicBezTo>
                  <a:cubicBezTo>
                    <a:pt x="16934" y="19830"/>
                    <a:pt x="16574" y="19144"/>
                    <a:pt x="15944" y="18887"/>
                  </a:cubicBezTo>
                  <a:cubicBezTo>
                    <a:pt x="15134" y="18544"/>
                    <a:pt x="15134" y="18544"/>
                    <a:pt x="15134" y="18544"/>
                  </a:cubicBezTo>
                  <a:cubicBezTo>
                    <a:pt x="14954" y="13487"/>
                    <a:pt x="14954" y="13487"/>
                    <a:pt x="14954" y="13487"/>
                  </a:cubicBezTo>
                  <a:cubicBezTo>
                    <a:pt x="14954" y="13487"/>
                    <a:pt x="14954" y="13402"/>
                    <a:pt x="14954" y="13402"/>
                  </a:cubicBezTo>
                  <a:cubicBezTo>
                    <a:pt x="14954" y="13402"/>
                    <a:pt x="14954" y="13402"/>
                    <a:pt x="14954" y="13402"/>
                  </a:cubicBezTo>
                  <a:cubicBezTo>
                    <a:pt x="14954" y="12973"/>
                    <a:pt x="14594" y="12544"/>
                    <a:pt x="14144" y="12373"/>
                  </a:cubicBezTo>
                  <a:cubicBezTo>
                    <a:pt x="11894" y="11002"/>
                    <a:pt x="11894" y="11002"/>
                    <a:pt x="11894" y="11002"/>
                  </a:cubicBezTo>
                  <a:cubicBezTo>
                    <a:pt x="13514" y="6973"/>
                    <a:pt x="13514" y="6973"/>
                    <a:pt x="13514" y="6973"/>
                  </a:cubicBezTo>
                  <a:cubicBezTo>
                    <a:pt x="16394" y="8687"/>
                    <a:pt x="16394" y="8687"/>
                    <a:pt x="16394" y="8687"/>
                  </a:cubicBezTo>
                  <a:cubicBezTo>
                    <a:pt x="16844" y="8944"/>
                    <a:pt x="17384" y="8944"/>
                    <a:pt x="17744" y="8602"/>
                  </a:cubicBezTo>
                  <a:cubicBezTo>
                    <a:pt x="20894" y="6116"/>
                    <a:pt x="20894" y="6116"/>
                    <a:pt x="20894" y="6116"/>
                  </a:cubicBezTo>
                  <a:cubicBezTo>
                    <a:pt x="21344" y="5687"/>
                    <a:pt x="21434" y="5087"/>
                    <a:pt x="21074" y="4659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4858529" y="3495970"/>
              <a:ext cx="1631432" cy="5879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33867" tIns="33867" rIns="33867" bIns="33867" anchor="t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点击添加相关标题文字，点</a:t>
              </a:r>
              <a:endParaRPr lang="en-US" altLang="zh-CN" sz="11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sz="11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击添加相关标题文字</a:t>
              </a:r>
              <a:endParaRPr lang="zh-CN" altLang="en-US" sz="110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4857454" y="3265603"/>
              <a:ext cx="1631639" cy="2617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33867" tIns="33867" rIns="33867" bIns="33867" anchor="ctr">
              <a:normAutofit/>
            </a:bodyPr>
            <a:lstStyle/>
            <a:p>
              <a:pPr algn="ctr"/>
              <a:r>
                <a:rPr lang="zh-CN" altLang="en-US" sz="1335" b="1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论文总结</a:t>
              </a:r>
              <a:endParaRPr lang="zh-CN" altLang="en-US" sz="1335" b="1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9358702" y="1412776"/>
            <a:ext cx="2176676" cy="4032448"/>
            <a:chOff x="7019026" y="1059582"/>
            <a:chExt cx="1632507" cy="3024336"/>
          </a:xfrm>
        </p:grpSpPr>
        <p:sp>
          <p:nvSpPr>
            <p:cNvPr id="13" name="矩形 12"/>
            <p:cNvSpPr/>
            <p:nvPr/>
          </p:nvSpPr>
          <p:spPr>
            <a:xfrm>
              <a:off x="7496503" y="1059582"/>
              <a:ext cx="677552" cy="199223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7669060" y="2481344"/>
              <a:ext cx="332438" cy="33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35" y="3821"/>
                  </a:moveTo>
                  <a:lnTo>
                    <a:pt x="4745" y="3821"/>
                  </a:lnTo>
                  <a:cubicBezTo>
                    <a:pt x="4832" y="6659"/>
                    <a:pt x="5371" y="8569"/>
                    <a:pt x="6052" y="9978"/>
                  </a:cubicBezTo>
                  <a:cubicBezTo>
                    <a:pt x="3968" y="8590"/>
                    <a:pt x="2022" y="6988"/>
                    <a:pt x="1735" y="3821"/>
                  </a:cubicBezTo>
                  <a:close/>
                  <a:moveTo>
                    <a:pt x="10800" y="1439"/>
                  </a:moveTo>
                  <a:cubicBezTo>
                    <a:pt x="14079" y="1438"/>
                    <a:pt x="15359" y="2749"/>
                    <a:pt x="15358" y="3236"/>
                  </a:cubicBezTo>
                  <a:cubicBezTo>
                    <a:pt x="15358" y="3725"/>
                    <a:pt x="14080" y="5035"/>
                    <a:pt x="10800" y="5038"/>
                  </a:cubicBezTo>
                  <a:cubicBezTo>
                    <a:pt x="7521" y="5035"/>
                    <a:pt x="6242" y="3725"/>
                    <a:pt x="6242" y="3236"/>
                  </a:cubicBezTo>
                  <a:cubicBezTo>
                    <a:pt x="6241" y="2749"/>
                    <a:pt x="7521" y="1438"/>
                    <a:pt x="10800" y="1439"/>
                  </a:cubicBezTo>
                  <a:close/>
                  <a:moveTo>
                    <a:pt x="15548" y="9978"/>
                  </a:moveTo>
                  <a:cubicBezTo>
                    <a:pt x="16230" y="8569"/>
                    <a:pt x="16768" y="6659"/>
                    <a:pt x="16855" y="3821"/>
                  </a:cubicBezTo>
                  <a:lnTo>
                    <a:pt x="19866" y="3821"/>
                  </a:lnTo>
                  <a:cubicBezTo>
                    <a:pt x="19580" y="6988"/>
                    <a:pt x="17632" y="8590"/>
                    <a:pt x="15548" y="9978"/>
                  </a:cubicBezTo>
                  <a:close/>
                  <a:moveTo>
                    <a:pt x="12216" y="15911"/>
                  </a:moveTo>
                  <a:cubicBezTo>
                    <a:pt x="12216" y="14207"/>
                    <a:pt x="13537" y="13266"/>
                    <a:pt x="15690" y="11871"/>
                  </a:cubicBezTo>
                  <a:cubicBezTo>
                    <a:pt x="18323" y="10163"/>
                    <a:pt x="21600" y="8040"/>
                    <a:pt x="21600" y="2998"/>
                  </a:cubicBezTo>
                  <a:cubicBezTo>
                    <a:pt x="21600" y="2544"/>
                    <a:pt x="21220" y="2177"/>
                    <a:pt x="20750" y="2177"/>
                  </a:cubicBezTo>
                  <a:lnTo>
                    <a:pt x="16635" y="2177"/>
                  </a:lnTo>
                  <a:cubicBezTo>
                    <a:pt x="16053" y="1125"/>
                    <a:pt x="14320" y="0"/>
                    <a:pt x="10800" y="0"/>
                  </a:cubicBezTo>
                  <a:cubicBezTo>
                    <a:pt x="7281" y="0"/>
                    <a:pt x="5547" y="1125"/>
                    <a:pt x="4966" y="2177"/>
                  </a:cubicBezTo>
                  <a:lnTo>
                    <a:pt x="850" y="2177"/>
                  </a:lnTo>
                  <a:cubicBezTo>
                    <a:pt x="380" y="2177"/>
                    <a:pt x="0" y="2544"/>
                    <a:pt x="0" y="2998"/>
                  </a:cubicBezTo>
                  <a:cubicBezTo>
                    <a:pt x="0" y="8040"/>
                    <a:pt x="3277" y="10163"/>
                    <a:pt x="5912" y="11871"/>
                  </a:cubicBezTo>
                  <a:cubicBezTo>
                    <a:pt x="8065" y="13266"/>
                    <a:pt x="9384" y="14207"/>
                    <a:pt x="9384" y="15911"/>
                  </a:cubicBezTo>
                  <a:lnTo>
                    <a:pt x="9384" y="17450"/>
                  </a:lnTo>
                  <a:cubicBezTo>
                    <a:pt x="7122" y="17696"/>
                    <a:pt x="5461" y="18514"/>
                    <a:pt x="5461" y="19487"/>
                  </a:cubicBezTo>
                  <a:cubicBezTo>
                    <a:pt x="5461" y="20654"/>
                    <a:pt x="7851" y="21600"/>
                    <a:pt x="10800" y="21600"/>
                  </a:cubicBezTo>
                  <a:cubicBezTo>
                    <a:pt x="13749" y="21600"/>
                    <a:pt x="16139" y="20654"/>
                    <a:pt x="16139" y="19487"/>
                  </a:cubicBezTo>
                  <a:cubicBezTo>
                    <a:pt x="16139" y="18514"/>
                    <a:pt x="14478" y="17696"/>
                    <a:pt x="12216" y="17450"/>
                  </a:cubicBezTo>
                  <a:cubicBezTo>
                    <a:pt x="12216" y="17450"/>
                    <a:pt x="12216" y="15911"/>
                    <a:pt x="12216" y="15911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5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7020101" y="3495970"/>
              <a:ext cx="1631432" cy="5879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33867" tIns="33867" rIns="33867" bIns="33867" anchor="t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点击添加相关标题文字，点</a:t>
              </a:r>
              <a:endParaRPr lang="en-US" altLang="zh-CN" sz="11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sz="1100" dirty="0">
                  <a:latin typeface="思源黑体 CN Light" panose="020B0300000000000000" charset="-122"/>
                  <a:ea typeface="思源黑体 CN Light" panose="020B0300000000000000" charset="-122"/>
                  <a:cs typeface="+mn-ea"/>
                  <a:sym typeface="思源黑体 CN Bold" panose="020B0800000000000000" pitchFamily="34" charset="-122"/>
                </a:rPr>
                <a:t>击添加相关标题文字</a:t>
              </a:r>
              <a:endParaRPr lang="zh-CN" altLang="en-US" sz="110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7019026" y="3265603"/>
              <a:ext cx="1631639" cy="2617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33867" tIns="33867" rIns="33867" bIns="33867" anchor="ctr">
              <a:normAutofit/>
            </a:bodyPr>
            <a:lstStyle/>
            <a:p>
              <a:pPr algn="ctr"/>
              <a:r>
                <a:rPr lang="zh-CN" altLang="en-US" sz="1335" b="1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论文总结</a:t>
              </a:r>
              <a:endParaRPr lang="zh-CN" altLang="en-US" sz="1335" b="1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13740" y="314960"/>
            <a:ext cx="10745470" cy="521970"/>
            <a:chOff x="1538" y="572"/>
            <a:chExt cx="16922" cy="822"/>
          </a:xfrm>
        </p:grpSpPr>
        <p:sp>
          <p:nvSpPr>
            <p:cNvPr id="5" name="文本框 4"/>
            <p:cNvSpPr txBox="1"/>
            <p:nvPr/>
          </p:nvSpPr>
          <p:spPr>
            <a:xfrm>
              <a:off x="7597" y="572"/>
              <a:ext cx="480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A23A6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+mn-ea"/>
                </a:rPr>
                <a:t>点击输入您的标题</a:t>
              </a:r>
              <a:endParaRPr lang="zh-CN" altLang="en-US" sz="2800" dirty="0">
                <a:solidFill>
                  <a:srgbClr val="7A23A6"/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endParaRPr>
            </a:p>
          </p:txBody>
        </p:sp>
        <p:cxnSp>
          <p:nvCxnSpPr>
            <p:cNvPr id="8" name="直接连接符 7"/>
            <p:cNvCxnSpPr/>
            <p:nvPr/>
          </p:nvCxnSpPr>
          <p:spPr>
            <a:xfrm>
              <a:off x="1538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12402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7"/>
          <p:cNvSpPr/>
          <p:nvPr/>
        </p:nvSpPr>
        <p:spPr>
          <a:xfrm>
            <a:off x="3869373" y="4686300"/>
            <a:ext cx="4452620" cy="3695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8855" y="2797810"/>
            <a:ext cx="765365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感谢您的观看</a:t>
            </a:r>
            <a:endParaRPr lang="zh-CN" altLang="en-US" sz="6600" b="1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796540" y="4027170"/>
            <a:ext cx="6598285" cy="0"/>
          </a:xfrm>
          <a:prstGeom prst="line">
            <a:avLst/>
          </a:prstGeom>
          <a:ln w="28575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228975" y="1555115"/>
            <a:ext cx="573341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  <a:sym typeface="思源黑体 CN Bold" panose="020B0800000000000000" pitchFamily="34" charset="-122"/>
              </a:rPr>
              <a:t>2029</a:t>
            </a:r>
            <a:endParaRPr lang="en-US" altLang="zh-CN" sz="8800" b="1" dirty="0">
              <a:solidFill>
                <a:schemeClr val="bg1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  <a:sym typeface="思源黑体 CN Bold" panose="020B08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72878" y="4718050"/>
            <a:ext cx="42456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答辩人：</a:t>
            </a:r>
            <a:r>
              <a:rPr lang="en-US" altLang="zh-CN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PPT</a:t>
            </a:r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营</a:t>
            </a:r>
            <a:r>
              <a:rPr lang="en-US" altLang="zh-CN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        </a:t>
            </a:r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答辩时间：</a:t>
            </a:r>
            <a:r>
              <a:rPr lang="en-US" altLang="zh-CN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xx</a:t>
            </a:r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月</a:t>
            </a:r>
            <a:r>
              <a:rPr lang="en-US" altLang="zh-CN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xx</a:t>
            </a:r>
            <a:r>
              <a:rPr lang="zh-CN" altLang="en-US" sz="1400" dirty="0">
                <a:solidFill>
                  <a:srgbClr val="7A23A6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日</a:t>
            </a:r>
            <a:endParaRPr lang="zh-CN" altLang="en-US" sz="1400" dirty="0">
              <a:solidFill>
                <a:srgbClr val="7A23A6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231640" y="4167505"/>
            <a:ext cx="3728085" cy="338455"/>
            <a:chOff x="6200" y="6594"/>
            <a:chExt cx="5871" cy="533"/>
          </a:xfrm>
        </p:grpSpPr>
        <p:sp>
          <p:nvSpPr>
            <p:cNvPr id="19" name="TextBox 37"/>
            <p:cNvSpPr txBox="1"/>
            <p:nvPr/>
          </p:nvSpPr>
          <p:spPr>
            <a:xfrm>
              <a:off x="6200" y="6594"/>
              <a:ext cx="4552" cy="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思源黑体 CN Bold" panose="020B0800000000000000" pitchFamily="34" charset="-122"/>
                </a:rPr>
                <a:t>论文答辩  几何简约  教学设计</a:t>
              </a:r>
              <a:endParaRPr lang="zh-CN" altLang="en-US" sz="16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3" name="TextBox 37"/>
            <p:cNvSpPr txBox="1"/>
            <p:nvPr/>
          </p:nvSpPr>
          <p:spPr>
            <a:xfrm>
              <a:off x="10488" y="6594"/>
              <a:ext cx="1583" cy="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思源黑体 CN Bold" panose="020B0800000000000000" pitchFamily="34" charset="-122"/>
                </a:rPr>
                <a:t>简约设计</a:t>
              </a:r>
              <a:endParaRPr lang="zh-CN" altLang="en-US" sz="16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Click="0" advTm="0">
        <p15:prstTrans prst="origami"/>
      </p:transition>
    </mc:Choice>
    <mc:Fallback>
      <p:transition spd="slow" advClick="0" advTm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0457" y="-35665"/>
            <a:ext cx="12180611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1568" y="2587120"/>
            <a:ext cx="12189499" cy="12374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337" y="1400487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815" y="4134379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3"/>
          <p:cNvSpPr/>
          <p:nvPr/>
        </p:nvSpPr>
        <p:spPr>
          <a:xfrm>
            <a:off x="0" y="-56321"/>
            <a:ext cx="3529778" cy="6918960"/>
          </a:xfrm>
          <a:prstGeom prst="homePlate">
            <a:avLst/>
          </a:prstGeom>
          <a:solidFill>
            <a:srgbClr val="7A2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757507" y="545486"/>
            <a:ext cx="1460820" cy="1418610"/>
          </a:xfrm>
          <a:prstGeom prst="ellipse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9655164" y="1643108"/>
            <a:ext cx="966470" cy="986155"/>
          </a:xfrm>
          <a:prstGeom prst="ellipse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0" name="任意多边形: 形状 9"/>
          <p:cNvSpPr/>
          <p:nvPr/>
        </p:nvSpPr>
        <p:spPr>
          <a:xfrm flipH="1">
            <a:off x="9126315" y="677454"/>
            <a:ext cx="2842260" cy="5537381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noFill/>
          <a:ln w="508000">
            <a:solidFill>
              <a:srgbClr val="7A23A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65286" y="1214602"/>
            <a:ext cx="966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目录</a:t>
            </a:r>
            <a:endParaRPr lang="en-US" altLang="zh-CN" sz="6000" b="1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483966" y="2748762"/>
            <a:ext cx="615553" cy="19389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CONTENS</a:t>
            </a:r>
            <a:endParaRPr lang="zh-CN" altLang="en-US" sz="28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358005" y="2104390"/>
            <a:ext cx="41338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</a:rPr>
              <a:t>PART01  </a:t>
            </a:r>
            <a:r>
              <a:rPr lang="zh-CN" altLang="en-US" sz="24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</a:rPr>
              <a:t>点击输入您的标题</a:t>
            </a:r>
            <a:endParaRPr lang="zh-CN" altLang="en-US" sz="2400" dirty="0">
              <a:latin typeface="思源黑体 CN Light" panose="020B0300000000000000" charset="-122"/>
              <a:ea typeface="思源黑体 CN Light" panose="020B0300000000000000" charset="-122"/>
              <a:cs typeface="思源黑体 CN Light" panose="020B03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58005" y="2867660"/>
            <a:ext cx="41338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</a:rPr>
              <a:t>PART02  </a:t>
            </a:r>
            <a:r>
              <a:rPr lang="zh-CN" altLang="en-US" sz="24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</a:rPr>
              <a:t>点击输入您的标题</a:t>
            </a:r>
            <a:endParaRPr lang="zh-CN" altLang="en-US" sz="2400" dirty="0">
              <a:latin typeface="思源黑体 CN Light" panose="020B0300000000000000" charset="-122"/>
              <a:ea typeface="思源黑体 CN Light" panose="020B0300000000000000" charset="-122"/>
              <a:cs typeface="思源黑体 CN Light" panose="020B0300000000000000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58005" y="3630930"/>
            <a:ext cx="41338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</a:rPr>
              <a:t>PART03  </a:t>
            </a:r>
            <a:r>
              <a:rPr lang="zh-CN" altLang="en-US" sz="24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</a:rPr>
              <a:t>点击输入您的标题</a:t>
            </a:r>
            <a:endParaRPr lang="zh-CN" altLang="en-US" sz="2400" dirty="0">
              <a:latin typeface="思源黑体 CN Light" panose="020B0300000000000000" charset="-122"/>
              <a:ea typeface="思源黑体 CN Light" panose="020B0300000000000000" charset="-122"/>
              <a:cs typeface="思源黑体 CN Light" panose="020B0300000000000000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58005" y="4394200"/>
            <a:ext cx="41338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</a:rPr>
              <a:t>PART04  </a:t>
            </a:r>
            <a:r>
              <a:rPr lang="zh-CN" altLang="en-US" sz="24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</a:rPr>
              <a:t>点击输入您的标题</a:t>
            </a:r>
            <a:endParaRPr lang="zh-CN" altLang="en-US" sz="2400" dirty="0">
              <a:latin typeface="思源黑体 CN Light" panose="020B0300000000000000" charset="-122"/>
              <a:ea typeface="思源黑体 CN Light" panose="020B0300000000000000" charset="-122"/>
              <a:cs typeface="思源黑体 CN Light" panose="020B03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0">
        <p15:prstTrans prst="peelOff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animBg="1"/>
      <p:bldP spid="6" grpId="0" animBg="1"/>
      <p:bldP spid="10" grpId="0" bldLvl="0" animBg="1"/>
      <p:bldP spid="11" grpId="0"/>
      <p:bldP spid="12" grpId="0"/>
      <p:bldP spid="21" grpId="0"/>
      <p:bldP spid="2" grpId="0"/>
      <p:bldP spid="3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: 形状 3"/>
          <p:cNvSpPr/>
          <p:nvPr/>
        </p:nvSpPr>
        <p:spPr>
          <a:xfrm>
            <a:off x="221673" y="540328"/>
            <a:ext cx="2873738" cy="5777344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noFill/>
          <a:ln w="508000">
            <a:solidFill>
              <a:srgbClr val="7A23A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8845310" y="1696299"/>
            <a:ext cx="1522429" cy="1478439"/>
          </a:xfrm>
          <a:prstGeom prst="ellipse">
            <a:avLst/>
          </a:prstGeom>
          <a:solidFill>
            <a:srgbClr val="7A23A6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8" name="任意多边形: 形状 7"/>
          <p:cNvSpPr/>
          <p:nvPr/>
        </p:nvSpPr>
        <p:spPr>
          <a:xfrm rot="11579448" flipH="1" flipV="1">
            <a:off x="3384946" y="1011509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noFill/>
          <a:ln w="508000">
            <a:solidFill>
              <a:srgbClr val="7A23A6">
                <a:alpha val="36000"/>
              </a:srgb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9" name="任意多边形: 形状 8"/>
          <p:cNvSpPr/>
          <p:nvPr/>
        </p:nvSpPr>
        <p:spPr>
          <a:xfrm rot="2846224" flipH="1" flipV="1">
            <a:off x="4932388" y="5576281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332D91">
              <a:alpha val="47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0" name="任意多边形: 形状 9"/>
          <p:cNvSpPr/>
          <p:nvPr/>
        </p:nvSpPr>
        <p:spPr>
          <a:xfrm rot="16200000" flipH="1" flipV="1">
            <a:off x="1569135" y="3506344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7A23A6">
              <a:alpha val="56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775665" y="1811542"/>
            <a:ext cx="3150606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rgbClr val="7A23A6"/>
                </a:solidFill>
                <a:latin typeface="思源黑体 Bold" panose="020B0800000000000000" charset="-122"/>
                <a:ea typeface="思源黑体 Bold" panose="020B0800000000000000" charset="-122"/>
                <a:cs typeface="阿里巴巴普惠体 B" panose="00020600040101010101" pitchFamily="18" charset="-122"/>
              </a:rPr>
              <a:t>01</a:t>
            </a:r>
            <a:endParaRPr lang="en-US" altLang="zh-CN" sz="7200" dirty="0">
              <a:solidFill>
                <a:srgbClr val="FFC000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ctr"/>
            <a:r>
              <a:rPr lang="zh-CN" altLang="en-US" sz="28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rPr>
              <a:t>点击输入您的标题</a:t>
            </a:r>
            <a:endParaRPr lang="en-US" altLang="zh-CN" sz="28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358392" y="3412726"/>
            <a:ext cx="4270218" cy="108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单击</a:t>
            </a:r>
            <a:r>
              <a:rPr lang="zh-CN" altLang="en-US" dirty="0"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此处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编辑您要的内容，本模版所有图形线条及其相应素材均可自由编辑、改色、替换。</a:t>
            </a:r>
            <a:endParaRPr lang="en-US" altLang="zh-CN" dirty="0">
              <a:solidFill>
                <a:prstClr val="black">
                  <a:lumMod val="85000"/>
                  <a:lumOff val="15000"/>
                </a:prstClr>
              </a:solidFill>
              <a:latin typeface="思源黑体 CN Light" panose="020B0300000000000000" charset="-122"/>
              <a:ea typeface="思源黑体 CN Light" panose="020B0300000000000000" charset="-122"/>
              <a:cs typeface="阿里巴巴普惠体 L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18" name="任意多边形: 形状 17"/>
          <p:cNvSpPr/>
          <p:nvPr/>
        </p:nvSpPr>
        <p:spPr>
          <a:xfrm rot="7376780" flipH="1" flipV="1">
            <a:off x="11430860" y="5445510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7A23A6">
              <a:alpha val="56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wind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6" grpId="0"/>
      <p:bldP spid="17" grpId="0"/>
      <p:bldP spid="1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28557" y="1889180"/>
            <a:ext cx="2607267" cy="3585231"/>
            <a:chOff x="1126156" y="2352142"/>
            <a:chExt cx="2607971" cy="3585714"/>
          </a:xfrm>
        </p:grpSpPr>
        <p:sp>
          <p:nvSpPr>
            <p:cNvPr id="3" name="任意多边形 2"/>
            <p:cNvSpPr/>
            <p:nvPr/>
          </p:nvSpPr>
          <p:spPr>
            <a:xfrm>
              <a:off x="1285791" y="2352142"/>
              <a:ext cx="2288702" cy="3585714"/>
            </a:xfrm>
            <a:custGeom>
              <a:avLst/>
              <a:gdLst>
                <a:gd name="connsiteX0" fmla="*/ 172533 w 2288702"/>
                <a:gd name="connsiteY0" fmla="*/ 0 h 3585714"/>
                <a:gd name="connsiteX1" fmla="*/ 2116170 w 2288702"/>
                <a:gd name="connsiteY1" fmla="*/ 0 h 3585714"/>
                <a:gd name="connsiteX2" fmla="*/ 2288702 w 2288702"/>
                <a:gd name="connsiteY2" fmla="*/ 172532 h 3585714"/>
                <a:gd name="connsiteX3" fmla="*/ 2288702 w 2288702"/>
                <a:gd name="connsiteY3" fmla="*/ 862638 h 3585714"/>
                <a:gd name="connsiteX4" fmla="*/ 2288701 w 2288702"/>
                <a:gd name="connsiteY4" fmla="*/ 862643 h 3585714"/>
                <a:gd name="connsiteX5" fmla="*/ 2288701 w 2288702"/>
                <a:gd name="connsiteY5" fmla="*/ 2723076 h 3585714"/>
                <a:gd name="connsiteX6" fmla="*/ 2288701 w 2288702"/>
                <a:gd name="connsiteY6" fmla="*/ 2733909 h 3585714"/>
                <a:gd name="connsiteX7" fmla="*/ 2288701 w 2288702"/>
                <a:gd name="connsiteY7" fmla="*/ 3413182 h 3585714"/>
                <a:gd name="connsiteX8" fmla="*/ 2116169 w 2288702"/>
                <a:gd name="connsiteY8" fmla="*/ 3585714 h 3585714"/>
                <a:gd name="connsiteX9" fmla="*/ 172532 w 2288702"/>
                <a:gd name="connsiteY9" fmla="*/ 3585714 h 3585714"/>
                <a:gd name="connsiteX10" fmla="*/ 0 w 2288702"/>
                <a:gd name="connsiteY10" fmla="*/ 3413182 h 3585714"/>
                <a:gd name="connsiteX11" fmla="*/ 0 w 2288702"/>
                <a:gd name="connsiteY11" fmla="*/ 2733909 h 3585714"/>
                <a:gd name="connsiteX12" fmla="*/ 0 w 2288702"/>
                <a:gd name="connsiteY12" fmla="*/ 2723076 h 3585714"/>
                <a:gd name="connsiteX13" fmla="*/ 0 w 2288702"/>
                <a:gd name="connsiteY13" fmla="*/ 610567 h 3585714"/>
                <a:gd name="connsiteX14" fmla="*/ 1 w 2288702"/>
                <a:gd name="connsiteY14" fmla="*/ 610557 h 3585714"/>
                <a:gd name="connsiteX15" fmla="*/ 1 w 2288702"/>
                <a:gd name="connsiteY15" fmla="*/ 172532 h 3585714"/>
                <a:gd name="connsiteX16" fmla="*/ 172533 w 2288702"/>
                <a:gd name="connsiteY16" fmla="*/ 0 h 3585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88702" h="3585714">
                  <a:moveTo>
                    <a:pt x="172533" y="0"/>
                  </a:moveTo>
                  <a:lnTo>
                    <a:pt x="2116170" y="0"/>
                  </a:lnTo>
                  <a:cubicBezTo>
                    <a:pt x="2211457" y="0"/>
                    <a:pt x="2288702" y="77245"/>
                    <a:pt x="2288702" y="172532"/>
                  </a:cubicBezTo>
                  <a:lnTo>
                    <a:pt x="2288702" y="862638"/>
                  </a:lnTo>
                  <a:lnTo>
                    <a:pt x="2288701" y="862643"/>
                  </a:lnTo>
                  <a:lnTo>
                    <a:pt x="2288701" y="2723076"/>
                  </a:lnTo>
                  <a:lnTo>
                    <a:pt x="2288701" y="2733909"/>
                  </a:lnTo>
                  <a:lnTo>
                    <a:pt x="2288701" y="3413182"/>
                  </a:lnTo>
                  <a:cubicBezTo>
                    <a:pt x="2288701" y="3508469"/>
                    <a:pt x="2211456" y="3585714"/>
                    <a:pt x="2116169" y="3585714"/>
                  </a:cubicBezTo>
                  <a:lnTo>
                    <a:pt x="172532" y="3585714"/>
                  </a:lnTo>
                  <a:cubicBezTo>
                    <a:pt x="77245" y="3585714"/>
                    <a:pt x="0" y="3508469"/>
                    <a:pt x="0" y="3413182"/>
                  </a:cubicBezTo>
                  <a:lnTo>
                    <a:pt x="0" y="2733909"/>
                  </a:lnTo>
                  <a:lnTo>
                    <a:pt x="0" y="2723076"/>
                  </a:lnTo>
                  <a:lnTo>
                    <a:pt x="0" y="610567"/>
                  </a:lnTo>
                  <a:lnTo>
                    <a:pt x="1" y="610557"/>
                  </a:lnTo>
                  <a:lnTo>
                    <a:pt x="1" y="172532"/>
                  </a:lnTo>
                  <a:cubicBezTo>
                    <a:pt x="1" y="77245"/>
                    <a:pt x="77246" y="0"/>
                    <a:pt x="172533" y="0"/>
                  </a:cubicBezTo>
                  <a:close/>
                </a:path>
              </a:pathLst>
            </a:custGeom>
            <a:noFill/>
            <a:ln>
              <a:solidFill>
                <a:srgbClr val="7A23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4" name="任意多边形 3"/>
            <p:cNvSpPr/>
            <p:nvPr/>
          </p:nvSpPr>
          <p:spPr>
            <a:xfrm rot="1865994" flipH="1">
              <a:off x="3478214" y="3368782"/>
              <a:ext cx="192556" cy="319205"/>
            </a:xfrm>
            <a:custGeom>
              <a:avLst/>
              <a:gdLst>
                <a:gd name="connsiteX0" fmla="*/ 192556 w 192556"/>
                <a:gd name="connsiteY0" fmla="*/ 0 h 319205"/>
                <a:gd name="connsiteX1" fmla="*/ 0 w 192556"/>
                <a:gd name="connsiteY1" fmla="*/ 0 h 319205"/>
                <a:gd name="connsiteX2" fmla="*/ 0 w 192556"/>
                <a:gd name="connsiteY2" fmla="*/ 319205 h 319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2556" h="319205">
                  <a:moveTo>
                    <a:pt x="192556" y="0"/>
                  </a:moveTo>
                  <a:lnTo>
                    <a:pt x="0" y="0"/>
                  </a:lnTo>
                  <a:lnTo>
                    <a:pt x="0" y="31920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5" name="任意多边形 4"/>
            <p:cNvSpPr/>
            <p:nvPr/>
          </p:nvSpPr>
          <p:spPr>
            <a:xfrm rot="19734006">
              <a:off x="1194031" y="3393821"/>
              <a:ext cx="183520" cy="304226"/>
            </a:xfrm>
            <a:custGeom>
              <a:avLst/>
              <a:gdLst>
                <a:gd name="connsiteX0" fmla="*/ 183520 w 183520"/>
                <a:gd name="connsiteY0" fmla="*/ 0 h 304226"/>
                <a:gd name="connsiteX1" fmla="*/ 0 w 183520"/>
                <a:gd name="connsiteY1" fmla="*/ 304226 h 304226"/>
                <a:gd name="connsiteX2" fmla="*/ 0 w 183520"/>
                <a:gd name="connsiteY2" fmla="*/ 0 h 304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3520" h="304226">
                  <a:moveTo>
                    <a:pt x="183520" y="0"/>
                  </a:moveTo>
                  <a:lnTo>
                    <a:pt x="0" y="304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126156" y="2847518"/>
              <a:ext cx="2607971" cy="61509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7" name="文本框 31"/>
            <p:cNvSpPr txBox="1"/>
            <p:nvPr/>
          </p:nvSpPr>
          <p:spPr>
            <a:xfrm>
              <a:off x="1815740" y="2975862"/>
              <a:ext cx="1194881" cy="33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rPr>
                <a:t>背景与意义</a:t>
              </a:r>
              <a:endParaRPr lang="zh-CN" altLang="en-US" sz="16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R" panose="00020600040101010101" pitchFamily="18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8" name="文本框 32"/>
            <p:cNvSpPr txBox="1"/>
            <p:nvPr/>
          </p:nvSpPr>
          <p:spPr>
            <a:xfrm>
              <a:off x="1439231" y="3861041"/>
              <a:ext cx="1877944" cy="1056713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思源黑体 CN Bold" panose="020B0800000000000000" pitchFamily="34" charset="-122"/>
                </a:rPr>
                <a:t>您的内容打在这里，或者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思源黑体 CN Bold" panose="020B0800000000000000" pitchFamily="34" charset="-122"/>
                </a:rPr>
                <a:t>通过复制您的文本后，在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思源黑体 CN Bold" panose="020B0800000000000000" pitchFamily="34" charset="-122"/>
                </a:rPr>
                <a:t>此框中选择粘贴，并选择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思源黑体 CN Bold" panose="020B0800000000000000" pitchFamily="34" charset="-122"/>
                </a:rPr>
                <a:t>只保留文字。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r>
                <a:rPr lang="en-US" altLang="zh-CN" sz="1465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思源黑体 CN Bold" panose="020B0800000000000000" pitchFamily="34" charset="-122"/>
                </a:rPr>
                <a:t> </a:t>
              </a:r>
              <a:endPara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790262" y="1889180"/>
            <a:ext cx="2607267" cy="3585231"/>
            <a:chOff x="4788852" y="2352142"/>
            <a:chExt cx="2607971" cy="3585714"/>
          </a:xfrm>
        </p:grpSpPr>
        <p:sp>
          <p:nvSpPr>
            <p:cNvPr id="10" name="任意多边形 9"/>
            <p:cNvSpPr/>
            <p:nvPr/>
          </p:nvSpPr>
          <p:spPr>
            <a:xfrm>
              <a:off x="4934471" y="2352142"/>
              <a:ext cx="2302718" cy="3585714"/>
            </a:xfrm>
            <a:custGeom>
              <a:avLst/>
              <a:gdLst>
                <a:gd name="connsiteX0" fmla="*/ 172533 w 2288702"/>
                <a:gd name="connsiteY0" fmla="*/ 0 h 3585714"/>
                <a:gd name="connsiteX1" fmla="*/ 2116170 w 2288702"/>
                <a:gd name="connsiteY1" fmla="*/ 0 h 3585714"/>
                <a:gd name="connsiteX2" fmla="*/ 2288702 w 2288702"/>
                <a:gd name="connsiteY2" fmla="*/ 172532 h 3585714"/>
                <a:gd name="connsiteX3" fmla="*/ 2288702 w 2288702"/>
                <a:gd name="connsiteY3" fmla="*/ 862638 h 3585714"/>
                <a:gd name="connsiteX4" fmla="*/ 2288701 w 2288702"/>
                <a:gd name="connsiteY4" fmla="*/ 862643 h 3585714"/>
                <a:gd name="connsiteX5" fmla="*/ 2288701 w 2288702"/>
                <a:gd name="connsiteY5" fmla="*/ 2723076 h 3585714"/>
                <a:gd name="connsiteX6" fmla="*/ 2288701 w 2288702"/>
                <a:gd name="connsiteY6" fmla="*/ 2733909 h 3585714"/>
                <a:gd name="connsiteX7" fmla="*/ 2288701 w 2288702"/>
                <a:gd name="connsiteY7" fmla="*/ 3413182 h 3585714"/>
                <a:gd name="connsiteX8" fmla="*/ 2116169 w 2288702"/>
                <a:gd name="connsiteY8" fmla="*/ 3585714 h 3585714"/>
                <a:gd name="connsiteX9" fmla="*/ 172532 w 2288702"/>
                <a:gd name="connsiteY9" fmla="*/ 3585714 h 3585714"/>
                <a:gd name="connsiteX10" fmla="*/ 0 w 2288702"/>
                <a:gd name="connsiteY10" fmla="*/ 3413182 h 3585714"/>
                <a:gd name="connsiteX11" fmla="*/ 0 w 2288702"/>
                <a:gd name="connsiteY11" fmla="*/ 2733909 h 3585714"/>
                <a:gd name="connsiteX12" fmla="*/ 0 w 2288702"/>
                <a:gd name="connsiteY12" fmla="*/ 2723076 h 3585714"/>
                <a:gd name="connsiteX13" fmla="*/ 0 w 2288702"/>
                <a:gd name="connsiteY13" fmla="*/ 610567 h 3585714"/>
                <a:gd name="connsiteX14" fmla="*/ 1 w 2288702"/>
                <a:gd name="connsiteY14" fmla="*/ 610557 h 3585714"/>
                <a:gd name="connsiteX15" fmla="*/ 1 w 2288702"/>
                <a:gd name="connsiteY15" fmla="*/ 172532 h 3585714"/>
                <a:gd name="connsiteX16" fmla="*/ 172533 w 2288702"/>
                <a:gd name="connsiteY16" fmla="*/ 0 h 3585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88702" h="3585714">
                  <a:moveTo>
                    <a:pt x="172533" y="0"/>
                  </a:moveTo>
                  <a:lnTo>
                    <a:pt x="2116170" y="0"/>
                  </a:lnTo>
                  <a:cubicBezTo>
                    <a:pt x="2211457" y="0"/>
                    <a:pt x="2288702" y="77245"/>
                    <a:pt x="2288702" y="172532"/>
                  </a:cubicBezTo>
                  <a:lnTo>
                    <a:pt x="2288702" y="862638"/>
                  </a:lnTo>
                  <a:lnTo>
                    <a:pt x="2288701" y="862643"/>
                  </a:lnTo>
                  <a:lnTo>
                    <a:pt x="2288701" y="2723076"/>
                  </a:lnTo>
                  <a:lnTo>
                    <a:pt x="2288701" y="2733909"/>
                  </a:lnTo>
                  <a:lnTo>
                    <a:pt x="2288701" y="3413182"/>
                  </a:lnTo>
                  <a:cubicBezTo>
                    <a:pt x="2288701" y="3508469"/>
                    <a:pt x="2211456" y="3585714"/>
                    <a:pt x="2116169" y="3585714"/>
                  </a:cubicBezTo>
                  <a:lnTo>
                    <a:pt x="172532" y="3585714"/>
                  </a:lnTo>
                  <a:cubicBezTo>
                    <a:pt x="77245" y="3585714"/>
                    <a:pt x="0" y="3508469"/>
                    <a:pt x="0" y="3413182"/>
                  </a:cubicBezTo>
                  <a:lnTo>
                    <a:pt x="0" y="2733909"/>
                  </a:lnTo>
                  <a:lnTo>
                    <a:pt x="0" y="2723076"/>
                  </a:lnTo>
                  <a:lnTo>
                    <a:pt x="0" y="610567"/>
                  </a:lnTo>
                  <a:lnTo>
                    <a:pt x="1" y="610557"/>
                  </a:lnTo>
                  <a:lnTo>
                    <a:pt x="1" y="172532"/>
                  </a:lnTo>
                  <a:cubicBezTo>
                    <a:pt x="1" y="77245"/>
                    <a:pt x="77246" y="0"/>
                    <a:pt x="172533" y="0"/>
                  </a:cubicBezTo>
                  <a:close/>
                </a:path>
              </a:pathLst>
            </a:custGeom>
            <a:noFill/>
            <a:ln>
              <a:solidFill>
                <a:srgbClr val="7A23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 rot="1865994" flipH="1">
              <a:off x="7140910" y="3368782"/>
              <a:ext cx="192556" cy="319205"/>
            </a:xfrm>
            <a:custGeom>
              <a:avLst/>
              <a:gdLst>
                <a:gd name="connsiteX0" fmla="*/ 192556 w 192556"/>
                <a:gd name="connsiteY0" fmla="*/ 0 h 319205"/>
                <a:gd name="connsiteX1" fmla="*/ 0 w 192556"/>
                <a:gd name="connsiteY1" fmla="*/ 0 h 319205"/>
                <a:gd name="connsiteX2" fmla="*/ 0 w 192556"/>
                <a:gd name="connsiteY2" fmla="*/ 319205 h 319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2556" h="319205">
                  <a:moveTo>
                    <a:pt x="192556" y="0"/>
                  </a:moveTo>
                  <a:lnTo>
                    <a:pt x="0" y="0"/>
                  </a:lnTo>
                  <a:lnTo>
                    <a:pt x="0" y="31920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 rot="19734006">
              <a:off x="4856727" y="3393821"/>
              <a:ext cx="183520" cy="304226"/>
            </a:xfrm>
            <a:custGeom>
              <a:avLst/>
              <a:gdLst>
                <a:gd name="connsiteX0" fmla="*/ 183520 w 183520"/>
                <a:gd name="connsiteY0" fmla="*/ 0 h 304226"/>
                <a:gd name="connsiteX1" fmla="*/ 0 w 183520"/>
                <a:gd name="connsiteY1" fmla="*/ 304226 h 304226"/>
                <a:gd name="connsiteX2" fmla="*/ 0 w 183520"/>
                <a:gd name="connsiteY2" fmla="*/ 0 h 304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3520" h="304226">
                  <a:moveTo>
                    <a:pt x="183520" y="0"/>
                  </a:moveTo>
                  <a:lnTo>
                    <a:pt x="0" y="304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788852" y="2847518"/>
              <a:ext cx="2607971" cy="61509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4" name="文本框 30"/>
            <p:cNvSpPr txBox="1"/>
            <p:nvPr/>
          </p:nvSpPr>
          <p:spPr>
            <a:xfrm>
              <a:off x="5489114" y="2977463"/>
              <a:ext cx="1194881" cy="33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rPr>
                <a:t>背景与意义</a:t>
              </a:r>
              <a:endParaRPr lang="zh-CN" altLang="en-US" sz="16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R" panose="00020600040101010101" pitchFamily="18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5" name="文本框 33"/>
            <p:cNvSpPr txBox="1"/>
            <p:nvPr/>
          </p:nvSpPr>
          <p:spPr>
            <a:xfrm>
              <a:off x="5087004" y="3916011"/>
              <a:ext cx="1877944" cy="831109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您的内容打在这里，或者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通过复制您的文本后，在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此框中选择粘贴，并选择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只保留文字。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8451972" y="1889180"/>
            <a:ext cx="2607267" cy="3585231"/>
            <a:chOff x="8451548" y="2352142"/>
            <a:chExt cx="2607971" cy="3585714"/>
          </a:xfrm>
        </p:grpSpPr>
        <p:sp>
          <p:nvSpPr>
            <p:cNvPr id="17" name="任意多边形 16"/>
            <p:cNvSpPr/>
            <p:nvPr/>
          </p:nvSpPr>
          <p:spPr>
            <a:xfrm>
              <a:off x="8611183" y="2352142"/>
              <a:ext cx="2288702" cy="3585714"/>
            </a:xfrm>
            <a:custGeom>
              <a:avLst/>
              <a:gdLst>
                <a:gd name="connsiteX0" fmla="*/ 172533 w 2288702"/>
                <a:gd name="connsiteY0" fmla="*/ 0 h 3585714"/>
                <a:gd name="connsiteX1" fmla="*/ 2116170 w 2288702"/>
                <a:gd name="connsiteY1" fmla="*/ 0 h 3585714"/>
                <a:gd name="connsiteX2" fmla="*/ 2288702 w 2288702"/>
                <a:gd name="connsiteY2" fmla="*/ 172532 h 3585714"/>
                <a:gd name="connsiteX3" fmla="*/ 2288702 w 2288702"/>
                <a:gd name="connsiteY3" fmla="*/ 862638 h 3585714"/>
                <a:gd name="connsiteX4" fmla="*/ 2288701 w 2288702"/>
                <a:gd name="connsiteY4" fmla="*/ 862643 h 3585714"/>
                <a:gd name="connsiteX5" fmla="*/ 2288701 w 2288702"/>
                <a:gd name="connsiteY5" fmla="*/ 2723076 h 3585714"/>
                <a:gd name="connsiteX6" fmla="*/ 2288701 w 2288702"/>
                <a:gd name="connsiteY6" fmla="*/ 2733909 h 3585714"/>
                <a:gd name="connsiteX7" fmla="*/ 2288701 w 2288702"/>
                <a:gd name="connsiteY7" fmla="*/ 3413182 h 3585714"/>
                <a:gd name="connsiteX8" fmla="*/ 2116169 w 2288702"/>
                <a:gd name="connsiteY8" fmla="*/ 3585714 h 3585714"/>
                <a:gd name="connsiteX9" fmla="*/ 172532 w 2288702"/>
                <a:gd name="connsiteY9" fmla="*/ 3585714 h 3585714"/>
                <a:gd name="connsiteX10" fmla="*/ 0 w 2288702"/>
                <a:gd name="connsiteY10" fmla="*/ 3413182 h 3585714"/>
                <a:gd name="connsiteX11" fmla="*/ 0 w 2288702"/>
                <a:gd name="connsiteY11" fmla="*/ 2733909 h 3585714"/>
                <a:gd name="connsiteX12" fmla="*/ 0 w 2288702"/>
                <a:gd name="connsiteY12" fmla="*/ 2723076 h 3585714"/>
                <a:gd name="connsiteX13" fmla="*/ 0 w 2288702"/>
                <a:gd name="connsiteY13" fmla="*/ 610567 h 3585714"/>
                <a:gd name="connsiteX14" fmla="*/ 1 w 2288702"/>
                <a:gd name="connsiteY14" fmla="*/ 610557 h 3585714"/>
                <a:gd name="connsiteX15" fmla="*/ 1 w 2288702"/>
                <a:gd name="connsiteY15" fmla="*/ 172532 h 3585714"/>
                <a:gd name="connsiteX16" fmla="*/ 172533 w 2288702"/>
                <a:gd name="connsiteY16" fmla="*/ 0 h 3585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88702" h="3585714">
                  <a:moveTo>
                    <a:pt x="172533" y="0"/>
                  </a:moveTo>
                  <a:lnTo>
                    <a:pt x="2116170" y="0"/>
                  </a:lnTo>
                  <a:cubicBezTo>
                    <a:pt x="2211457" y="0"/>
                    <a:pt x="2288702" y="77245"/>
                    <a:pt x="2288702" y="172532"/>
                  </a:cubicBezTo>
                  <a:lnTo>
                    <a:pt x="2288702" y="862638"/>
                  </a:lnTo>
                  <a:lnTo>
                    <a:pt x="2288701" y="862643"/>
                  </a:lnTo>
                  <a:lnTo>
                    <a:pt x="2288701" y="2723076"/>
                  </a:lnTo>
                  <a:lnTo>
                    <a:pt x="2288701" y="2733909"/>
                  </a:lnTo>
                  <a:lnTo>
                    <a:pt x="2288701" y="3413182"/>
                  </a:lnTo>
                  <a:cubicBezTo>
                    <a:pt x="2288701" y="3508469"/>
                    <a:pt x="2211456" y="3585714"/>
                    <a:pt x="2116169" y="3585714"/>
                  </a:cubicBezTo>
                  <a:lnTo>
                    <a:pt x="172532" y="3585714"/>
                  </a:lnTo>
                  <a:cubicBezTo>
                    <a:pt x="77245" y="3585714"/>
                    <a:pt x="0" y="3508469"/>
                    <a:pt x="0" y="3413182"/>
                  </a:cubicBezTo>
                  <a:lnTo>
                    <a:pt x="0" y="2733909"/>
                  </a:lnTo>
                  <a:lnTo>
                    <a:pt x="0" y="2723076"/>
                  </a:lnTo>
                  <a:lnTo>
                    <a:pt x="0" y="610567"/>
                  </a:lnTo>
                  <a:lnTo>
                    <a:pt x="1" y="610557"/>
                  </a:lnTo>
                  <a:lnTo>
                    <a:pt x="1" y="172532"/>
                  </a:lnTo>
                  <a:cubicBezTo>
                    <a:pt x="1" y="77245"/>
                    <a:pt x="77246" y="0"/>
                    <a:pt x="172533" y="0"/>
                  </a:cubicBezTo>
                  <a:close/>
                </a:path>
              </a:pathLst>
            </a:custGeom>
            <a:noFill/>
            <a:ln>
              <a:solidFill>
                <a:srgbClr val="7A23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8" name="任意多边形 17"/>
            <p:cNvSpPr/>
            <p:nvPr/>
          </p:nvSpPr>
          <p:spPr>
            <a:xfrm rot="1865994" flipH="1">
              <a:off x="10803606" y="3368781"/>
              <a:ext cx="192556" cy="319204"/>
            </a:xfrm>
            <a:custGeom>
              <a:avLst/>
              <a:gdLst>
                <a:gd name="connsiteX0" fmla="*/ 192556 w 192556"/>
                <a:gd name="connsiteY0" fmla="*/ 0 h 319204"/>
                <a:gd name="connsiteX1" fmla="*/ 0 w 192556"/>
                <a:gd name="connsiteY1" fmla="*/ 0 h 319204"/>
                <a:gd name="connsiteX2" fmla="*/ 0 w 192556"/>
                <a:gd name="connsiteY2" fmla="*/ 319204 h 319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2556" h="319204">
                  <a:moveTo>
                    <a:pt x="192556" y="0"/>
                  </a:moveTo>
                  <a:lnTo>
                    <a:pt x="0" y="0"/>
                  </a:lnTo>
                  <a:lnTo>
                    <a:pt x="0" y="31920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9" name="任意多边形 18"/>
            <p:cNvSpPr/>
            <p:nvPr/>
          </p:nvSpPr>
          <p:spPr>
            <a:xfrm rot="19734006">
              <a:off x="8519423" y="3393821"/>
              <a:ext cx="183520" cy="304226"/>
            </a:xfrm>
            <a:custGeom>
              <a:avLst/>
              <a:gdLst>
                <a:gd name="connsiteX0" fmla="*/ 183520 w 183520"/>
                <a:gd name="connsiteY0" fmla="*/ 0 h 304226"/>
                <a:gd name="connsiteX1" fmla="*/ 0 w 183520"/>
                <a:gd name="connsiteY1" fmla="*/ 304226 h 304226"/>
                <a:gd name="connsiteX2" fmla="*/ 0 w 183520"/>
                <a:gd name="connsiteY2" fmla="*/ 0 h 304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3520" h="304226">
                  <a:moveTo>
                    <a:pt x="183520" y="0"/>
                  </a:moveTo>
                  <a:lnTo>
                    <a:pt x="0" y="304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8451548" y="2847518"/>
              <a:ext cx="2607971" cy="61509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1" name="文本框 29"/>
            <p:cNvSpPr txBox="1"/>
            <p:nvPr/>
          </p:nvSpPr>
          <p:spPr>
            <a:xfrm>
              <a:off x="9125970" y="2952746"/>
              <a:ext cx="1323155" cy="3693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阿里巴巴普惠体 R" panose="00020600040101010101" pitchFamily="18" charset="-122"/>
                </a:rPr>
                <a:t>背景与意义</a:t>
              </a:r>
              <a:endParaRPr lang="zh-CN" altLang="en-US" sz="16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R" panose="00020600040101010101" pitchFamily="18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22" name="文本框 34"/>
            <p:cNvSpPr txBox="1"/>
            <p:nvPr/>
          </p:nvSpPr>
          <p:spPr>
            <a:xfrm>
              <a:off x="8830771" y="3910895"/>
              <a:ext cx="1877944" cy="831109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您的内容打在这里，或者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通过复制您的文本后，在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此框中选择粘贴，并选择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  <a:p>
              <a:pPr algn="ctr"/>
              <a:r>
                <a:rPr lang="zh-CN" altLang="en-US" sz="1200" dirty="0"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只保留文字。</a:t>
              </a:r>
              <a:endParaRPr lang="en-US" altLang="zh-CN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13740" y="314960"/>
            <a:ext cx="10745470" cy="521970"/>
            <a:chOff x="1538" y="572"/>
            <a:chExt cx="16922" cy="822"/>
          </a:xfrm>
        </p:grpSpPr>
        <p:sp>
          <p:nvSpPr>
            <p:cNvPr id="23" name="文本框 22"/>
            <p:cNvSpPr txBox="1"/>
            <p:nvPr/>
          </p:nvSpPr>
          <p:spPr>
            <a:xfrm>
              <a:off x="7597" y="572"/>
              <a:ext cx="480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A23A6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+mn-ea"/>
                </a:rPr>
                <a:t>点击输入您的标题</a:t>
              </a:r>
              <a:endParaRPr lang="zh-CN" altLang="en-US" sz="2800" dirty="0">
                <a:solidFill>
                  <a:srgbClr val="7A23A6"/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538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12402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8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8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8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6"/>
          <p:cNvSpPr>
            <a:spLocks noEditPoints="1"/>
          </p:cNvSpPr>
          <p:nvPr/>
        </p:nvSpPr>
        <p:spPr bwMode="auto">
          <a:xfrm>
            <a:off x="1924284" y="1980605"/>
            <a:ext cx="730213" cy="1135171"/>
          </a:xfrm>
          <a:custGeom>
            <a:avLst/>
            <a:gdLst>
              <a:gd name="connsiteX0" fmla="*/ 253263 w 368022"/>
              <a:gd name="connsiteY0" fmla="*/ 185349 h 572117"/>
              <a:gd name="connsiteX1" fmla="*/ 236316 w 368022"/>
              <a:gd name="connsiteY1" fmla="*/ 189378 h 572117"/>
              <a:gd name="connsiteX2" fmla="*/ 241158 w 368022"/>
              <a:gd name="connsiteY2" fmla="*/ 257871 h 572117"/>
              <a:gd name="connsiteX3" fmla="*/ 255684 w 368022"/>
              <a:gd name="connsiteY3" fmla="*/ 268347 h 572117"/>
              <a:gd name="connsiteX4" fmla="*/ 250842 w 368022"/>
              <a:gd name="connsiteY4" fmla="*/ 204688 h 572117"/>
              <a:gd name="connsiteX5" fmla="*/ 253263 w 368022"/>
              <a:gd name="connsiteY5" fmla="*/ 185349 h 572117"/>
              <a:gd name="connsiteX6" fmla="*/ 177605 w 368022"/>
              <a:gd name="connsiteY6" fmla="*/ 121992 h 572117"/>
              <a:gd name="connsiteX7" fmla="*/ 232281 w 368022"/>
              <a:gd name="connsiteY7" fmla="*/ 154728 h 572117"/>
              <a:gd name="connsiteX8" fmla="*/ 235509 w 368022"/>
              <a:gd name="connsiteY8" fmla="*/ 153922 h 572117"/>
              <a:gd name="connsiteX9" fmla="*/ 276667 w 368022"/>
              <a:gd name="connsiteY9" fmla="*/ 154728 h 572117"/>
              <a:gd name="connsiteX10" fmla="*/ 303298 w 368022"/>
              <a:gd name="connsiteY10" fmla="*/ 145864 h 572117"/>
              <a:gd name="connsiteX11" fmla="*/ 362211 w 368022"/>
              <a:gd name="connsiteY11" fmla="*/ 198242 h 572117"/>
              <a:gd name="connsiteX12" fmla="*/ 367860 w 368022"/>
              <a:gd name="connsiteY12" fmla="*/ 272376 h 572117"/>
              <a:gd name="connsiteX13" fmla="*/ 315404 w 368022"/>
              <a:gd name="connsiteY13" fmla="*/ 331199 h 572117"/>
              <a:gd name="connsiteX14" fmla="*/ 266983 w 368022"/>
              <a:gd name="connsiteY14" fmla="*/ 307025 h 572117"/>
              <a:gd name="connsiteX15" fmla="*/ 262948 w 368022"/>
              <a:gd name="connsiteY15" fmla="*/ 306220 h 572117"/>
              <a:gd name="connsiteX16" fmla="*/ 248421 w 368022"/>
              <a:gd name="connsiteY16" fmla="*/ 300579 h 572117"/>
              <a:gd name="connsiteX17" fmla="*/ 251649 w 368022"/>
              <a:gd name="connsiteY17" fmla="*/ 313472 h 572117"/>
              <a:gd name="connsiteX18" fmla="*/ 251649 w 368022"/>
              <a:gd name="connsiteY18" fmla="*/ 337646 h 572117"/>
              <a:gd name="connsiteX19" fmla="*/ 298456 w 368022"/>
              <a:gd name="connsiteY19" fmla="*/ 527010 h 572117"/>
              <a:gd name="connsiteX20" fmla="*/ 235509 w 368022"/>
              <a:gd name="connsiteY20" fmla="*/ 543932 h 572117"/>
              <a:gd name="connsiteX21" fmla="*/ 194351 w 368022"/>
              <a:gd name="connsiteY21" fmla="*/ 382771 h 572117"/>
              <a:gd name="connsiteX22" fmla="*/ 191930 w 368022"/>
              <a:gd name="connsiteY22" fmla="*/ 382771 h 572117"/>
              <a:gd name="connsiteX23" fmla="*/ 154807 w 368022"/>
              <a:gd name="connsiteY23" fmla="*/ 531039 h 572117"/>
              <a:gd name="connsiteX24" fmla="*/ 91053 w 368022"/>
              <a:gd name="connsiteY24" fmla="*/ 548767 h 572117"/>
              <a:gd name="connsiteX25" fmla="*/ 143509 w 368022"/>
              <a:gd name="connsiteY25" fmla="*/ 339258 h 572117"/>
              <a:gd name="connsiteX26" fmla="*/ 128175 w 368022"/>
              <a:gd name="connsiteY26" fmla="*/ 243367 h 572117"/>
              <a:gd name="connsiteX27" fmla="*/ 40210 w 368022"/>
              <a:gd name="connsiteY27" fmla="*/ 288492 h 572117"/>
              <a:gd name="connsiteX28" fmla="*/ 22456 w 368022"/>
              <a:gd name="connsiteY28" fmla="*/ 225639 h 572117"/>
              <a:gd name="connsiteX29" fmla="*/ 126561 w 368022"/>
              <a:gd name="connsiteY29" fmla="*/ 158757 h 572117"/>
              <a:gd name="connsiteX30" fmla="*/ 177605 w 368022"/>
              <a:gd name="connsiteY30" fmla="*/ 121992 h 572117"/>
              <a:gd name="connsiteX31" fmla="*/ 151593 w 368022"/>
              <a:gd name="connsiteY31" fmla="*/ 0 h 572117"/>
              <a:gd name="connsiteX32" fmla="*/ 207302 w 368022"/>
              <a:gd name="connsiteY32" fmla="*/ 55191 h 572117"/>
              <a:gd name="connsiteX33" fmla="*/ 151593 w 368022"/>
              <a:gd name="connsiteY33" fmla="*/ 110382 h 572117"/>
              <a:gd name="connsiteX34" fmla="*/ 95884 w 368022"/>
              <a:gd name="connsiteY34" fmla="*/ 55191 h 572117"/>
              <a:gd name="connsiteX35" fmla="*/ 151593 w 368022"/>
              <a:gd name="connsiteY35" fmla="*/ 0 h 572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68022" h="572117">
                <a:moveTo>
                  <a:pt x="253263" y="185349"/>
                </a:moveTo>
                <a:cubicBezTo>
                  <a:pt x="246807" y="185349"/>
                  <a:pt x="241158" y="186960"/>
                  <a:pt x="236316" y="189378"/>
                </a:cubicBezTo>
                <a:cubicBezTo>
                  <a:pt x="236316" y="212746"/>
                  <a:pt x="237930" y="235309"/>
                  <a:pt x="241158" y="257871"/>
                </a:cubicBezTo>
                <a:cubicBezTo>
                  <a:pt x="246000" y="261900"/>
                  <a:pt x="250842" y="265929"/>
                  <a:pt x="255684" y="268347"/>
                </a:cubicBezTo>
                <a:cubicBezTo>
                  <a:pt x="254070" y="247396"/>
                  <a:pt x="252456" y="225639"/>
                  <a:pt x="250842" y="204688"/>
                </a:cubicBezTo>
                <a:cubicBezTo>
                  <a:pt x="250035" y="197436"/>
                  <a:pt x="250842" y="191795"/>
                  <a:pt x="253263" y="185349"/>
                </a:cubicBezTo>
                <a:close/>
                <a:moveTo>
                  <a:pt x="177605" y="121992"/>
                </a:moveTo>
                <a:cubicBezTo>
                  <a:pt x="200000" y="121287"/>
                  <a:pt x="223000" y="132166"/>
                  <a:pt x="232281" y="154728"/>
                </a:cubicBezTo>
                <a:cubicBezTo>
                  <a:pt x="233088" y="154728"/>
                  <a:pt x="233895" y="153922"/>
                  <a:pt x="235509" y="153922"/>
                </a:cubicBezTo>
                <a:cubicBezTo>
                  <a:pt x="249228" y="150699"/>
                  <a:pt x="262948" y="151505"/>
                  <a:pt x="276667" y="154728"/>
                </a:cubicBezTo>
                <a:cubicBezTo>
                  <a:pt x="283930" y="149893"/>
                  <a:pt x="293614" y="146670"/>
                  <a:pt x="303298" y="145864"/>
                </a:cubicBezTo>
                <a:cubicBezTo>
                  <a:pt x="333965" y="144253"/>
                  <a:pt x="359790" y="168427"/>
                  <a:pt x="362211" y="198242"/>
                </a:cubicBezTo>
                <a:cubicBezTo>
                  <a:pt x="363825" y="223222"/>
                  <a:pt x="366246" y="247396"/>
                  <a:pt x="367860" y="272376"/>
                </a:cubicBezTo>
                <a:cubicBezTo>
                  <a:pt x="370281" y="302996"/>
                  <a:pt x="345263" y="329588"/>
                  <a:pt x="315404" y="331199"/>
                </a:cubicBezTo>
                <a:cubicBezTo>
                  <a:pt x="295228" y="332005"/>
                  <a:pt x="277474" y="322336"/>
                  <a:pt x="266983" y="307025"/>
                </a:cubicBezTo>
                <a:cubicBezTo>
                  <a:pt x="265369" y="307025"/>
                  <a:pt x="264562" y="307025"/>
                  <a:pt x="262948" y="306220"/>
                </a:cubicBezTo>
                <a:cubicBezTo>
                  <a:pt x="258105" y="304608"/>
                  <a:pt x="253263" y="302996"/>
                  <a:pt x="248421" y="300579"/>
                </a:cubicBezTo>
                <a:cubicBezTo>
                  <a:pt x="249228" y="305414"/>
                  <a:pt x="250035" y="309443"/>
                  <a:pt x="251649" y="313472"/>
                </a:cubicBezTo>
                <a:cubicBezTo>
                  <a:pt x="253263" y="322336"/>
                  <a:pt x="253263" y="330394"/>
                  <a:pt x="251649" y="337646"/>
                </a:cubicBezTo>
                <a:cubicBezTo>
                  <a:pt x="265369" y="401305"/>
                  <a:pt x="280702" y="464157"/>
                  <a:pt x="298456" y="527010"/>
                </a:cubicBezTo>
                <a:cubicBezTo>
                  <a:pt x="309755" y="567300"/>
                  <a:pt x="246807" y="585028"/>
                  <a:pt x="235509" y="543932"/>
                </a:cubicBezTo>
                <a:cubicBezTo>
                  <a:pt x="220176" y="490749"/>
                  <a:pt x="206456" y="436760"/>
                  <a:pt x="194351" y="382771"/>
                </a:cubicBezTo>
                <a:cubicBezTo>
                  <a:pt x="193544" y="382771"/>
                  <a:pt x="192737" y="382771"/>
                  <a:pt x="191930" y="382771"/>
                </a:cubicBezTo>
                <a:cubicBezTo>
                  <a:pt x="161263" y="426285"/>
                  <a:pt x="145930" y="476244"/>
                  <a:pt x="154807" y="531039"/>
                </a:cubicBezTo>
                <a:cubicBezTo>
                  <a:pt x="160456" y="572135"/>
                  <a:pt x="97509" y="589863"/>
                  <a:pt x="91053" y="548767"/>
                </a:cubicBezTo>
                <a:cubicBezTo>
                  <a:pt x="78947" y="469798"/>
                  <a:pt x="99123" y="401305"/>
                  <a:pt x="143509" y="339258"/>
                </a:cubicBezTo>
                <a:cubicBezTo>
                  <a:pt x="136246" y="307831"/>
                  <a:pt x="131403" y="275599"/>
                  <a:pt x="128175" y="243367"/>
                </a:cubicBezTo>
                <a:cubicBezTo>
                  <a:pt x="101544" y="262706"/>
                  <a:pt x="72491" y="278016"/>
                  <a:pt x="40210" y="288492"/>
                </a:cubicBezTo>
                <a:cubicBezTo>
                  <a:pt x="-141" y="301385"/>
                  <a:pt x="-17088" y="238532"/>
                  <a:pt x="22456" y="225639"/>
                </a:cubicBezTo>
                <a:cubicBezTo>
                  <a:pt x="62807" y="211940"/>
                  <a:pt x="98316" y="189378"/>
                  <a:pt x="126561" y="158757"/>
                </a:cubicBezTo>
                <a:cubicBezTo>
                  <a:pt x="133421" y="134986"/>
                  <a:pt x="155211" y="122697"/>
                  <a:pt x="177605" y="121992"/>
                </a:cubicBezTo>
                <a:close/>
                <a:moveTo>
                  <a:pt x="151593" y="0"/>
                </a:moveTo>
                <a:cubicBezTo>
                  <a:pt x="182360" y="0"/>
                  <a:pt x="207302" y="24710"/>
                  <a:pt x="207302" y="55191"/>
                </a:cubicBezTo>
                <a:cubicBezTo>
                  <a:pt x="207302" y="85672"/>
                  <a:pt x="182360" y="110382"/>
                  <a:pt x="151593" y="110382"/>
                </a:cubicBezTo>
                <a:cubicBezTo>
                  <a:pt x="120826" y="110382"/>
                  <a:pt x="95884" y="85672"/>
                  <a:pt x="95884" y="55191"/>
                </a:cubicBezTo>
                <a:cubicBezTo>
                  <a:pt x="95884" y="24710"/>
                  <a:pt x="120826" y="0"/>
                  <a:pt x="151593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866" tIns="60933" rIns="121866" bIns="60933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12" name="Freeform 7"/>
          <p:cNvSpPr>
            <a:spLocks noEditPoints="1"/>
          </p:cNvSpPr>
          <p:nvPr/>
        </p:nvSpPr>
        <p:spPr bwMode="auto">
          <a:xfrm>
            <a:off x="5370850" y="1953222"/>
            <a:ext cx="1308038" cy="1308038"/>
          </a:xfrm>
          <a:custGeom>
            <a:avLst/>
            <a:gdLst>
              <a:gd name="T0" fmla="*/ 112 w 120"/>
              <a:gd name="T1" fmla="*/ 60 h 120"/>
              <a:gd name="T2" fmla="*/ 107 w 120"/>
              <a:gd name="T3" fmla="*/ 63 h 120"/>
              <a:gd name="T4" fmla="*/ 99 w 120"/>
              <a:gd name="T5" fmla="*/ 63 h 120"/>
              <a:gd name="T6" fmla="*/ 94 w 120"/>
              <a:gd name="T7" fmla="*/ 50 h 120"/>
              <a:gd name="T8" fmla="*/ 90 w 120"/>
              <a:gd name="T9" fmla="*/ 52 h 120"/>
              <a:gd name="T10" fmla="*/ 85 w 120"/>
              <a:gd name="T11" fmla="*/ 55 h 120"/>
              <a:gd name="T12" fmla="*/ 83 w 120"/>
              <a:gd name="T13" fmla="*/ 56 h 120"/>
              <a:gd name="T14" fmla="*/ 88 w 120"/>
              <a:gd name="T15" fmla="*/ 68 h 120"/>
              <a:gd name="T16" fmla="*/ 84 w 120"/>
              <a:gd name="T17" fmla="*/ 79 h 120"/>
              <a:gd name="T18" fmla="*/ 80 w 120"/>
              <a:gd name="T19" fmla="*/ 87 h 120"/>
              <a:gd name="T20" fmla="*/ 74 w 120"/>
              <a:gd name="T21" fmla="*/ 84 h 120"/>
              <a:gd name="T22" fmla="*/ 70 w 120"/>
              <a:gd name="T23" fmla="*/ 73 h 120"/>
              <a:gd name="T24" fmla="*/ 62 w 120"/>
              <a:gd name="T25" fmla="*/ 65 h 120"/>
              <a:gd name="T26" fmla="*/ 54 w 120"/>
              <a:gd name="T27" fmla="*/ 57 h 120"/>
              <a:gd name="T28" fmla="*/ 62 w 120"/>
              <a:gd name="T29" fmla="*/ 52 h 120"/>
              <a:gd name="T30" fmla="*/ 79 w 120"/>
              <a:gd name="T31" fmla="*/ 44 h 120"/>
              <a:gd name="T32" fmla="*/ 66 w 120"/>
              <a:gd name="T33" fmla="*/ 44 h 120"/>
              <a:gd name="T34" fmla="*/ 52 w 120"/>
              <a:gd name="T35" fmla="*/ 43 h 120"/>
              <a:gd name="T36" fmla="*/ 66 w 120"/>
              <a:gd name="T37" fmla="*/ 31 h 120"/>
              <a:gd name="T38" fmla="*/ 77 w 120"/>
              <a:gd name="T39" fmla="*/ 20 h 120"/>
              <a:gd name="T40" fmla="*/ 91 w 120"/>
              <a:gd name="T41" fmla="*/ 19 h 120"/>
              <a:gd name="T42" fmla="*/ 104 w 120"/>
              <a:gd name="T43" fmla="*/ 19 h 120"/>
              <a:gd name="T44" fmla="*/ 16 w 120"/>
              <a:gd name="T45" fmla="*/ 18 h 120"/>
              <a:gd name="T46" fmla="*/ 34 w 120"/>
              <a:gd name="T47" fmla="*/ 18 h 120"/>
              <a:gd name="T48" fmla="*/ 44 w 120"/>
              <a:gd name="T49" fmla="*/ 25 h 120"/>
              <a:gd name="T50" fmla="*/ 41 w 120"/>
              <a:gd name="T51" fmla="*/ 39 h 120"/>
              <a:gd name="T52" fmla="*/ 34 w 120"/>
              <a:gd name="T53" fmla="*/ 54 h 120"/>
              <a:gd name="T54" fmla="*/ 51 w 120"/>
              <a:gd name="T55" fmla="*/ 64 h 120"/>
              <a:gd name="T56" fmla="*/ 57 w 120"/>
              <a:gd name="T57" fmla="*/ 72 h 120"/>
              <a:gd name="T58" fmla="*/ 48 w 120"/>
              <a:gd name="T59" fmla="*/ 82 h 120"/>
              <a:gd name="T60" fmla="*/ 42 w 120"/>
              <a:gd name="T61" fmla="*/ 91 h 120"/>
              <a:gd name="T62" fmla="*/ 43 w 120"/>
              <a:gd name="T63" fmla="*/ 101 h 120"/>
              <a:gd name="T64" fmla="*/ 38 w 120"/>
              <a:gd name="T65" fmla="*/ 102 h 120"/>
              <a:gd name="T66" fmla="*/ 35 w 120"/>
              <a:gd name="T67" fmla="*/ 88 h 120"/>
              <a:gd name="T68" fmla="*/ 26 w 120"/>
              <a:gd name="T69" fmla="*/ 76 h 120"/>
              <a:gd name="T70" fmla="*/ 21 w 120"/>
              <a:gd name="T71" fmla="*/ 59 h 120"/>
              <a:gd name="T72" fmla="*/ 13 w 120"/>
              <a:gd name="T73" fmla="*/ 57 h 120"/>
              <a:gd name="T74" fmla="*/ 10 w 120"/>
              <a:gd name="T75" fmla="*/ 40 h 120"/>
              <a:gd name="T76" fmla="*/ 8 w 120"/>
              <a:gd name="T77" fmla="*/ 32 h 120"/>
              <a:gd name="T78" fmla="*/ 0 w 120"/>
              <a:gd name="T79" fmla="*/ 60 h 120"/>
              <a:gd name="T80" fmla="*/ 120 w 120"/>
              <a:gd name="T81" fmla="*/ 61 h 120"/>
              <a:gd name="T82" fmla="*/ 50 w 120"/>
              <a:gd name="T83" fmla="*/ 36 h 120"/>
              <a:gd name="T84" fmla="*/ 47 w 120"/>
              <a:gd name="T85" fmla="*/ 29 h 120"/>
              <a:gd name="T86" fmla="*/ 58 w 120"/>
              <a:gd name="T87" fmla="*/ 23 h 120"/>
              <a:gd name="T88" fmla="*/ 58 w 120"/>
              <a:gd name="T89" fmla="*/ 31 h 120"/>
              <a:gd name="T90" fmla="*/ 50 w 120"/>
              <a:gd name="T91" fmla="*/ 36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0" h="120">
                <a:moveTo>
                  <a:pt x="115" y="63"/>
                </a:moveTo>
                <a:cubicBezTo>
                  <a:pt x="113" y="63"/>
                  <a:pt x="112" y="62"/>
                  <a:pt x="112" y="60"/>
                </a:cubicBezTo>
                <a:cubicBezTo>
                  <a:pt x="112" y="59"/>
                  <a:pt x="111" y="58"/>
                  <a:pt x="110" y="58"/>
                </a:cubicBezTo>
                <a:cubicBezTo>
                  <a:pt x="108" y="58"/>
                  <a:pt x="107" y="60"/>
                  <a:pt x="107" y="63"/>
                </a:cubicBezTo>
                <a:cubicBezTo>
                  <a:pt x="107" y="66"/>
                  <a:pt x="107" y="69"/>
                  <a:pt x="101" y="69"/>
                </a:cubicBezTo>
                <a:cubicBezTo>
                  <a:pt x="96" y="69"/>
                  <a:pt x="99" y="63"/>
                  <a:pt x="99" y="63"/>
                </a:cubicBezTo>
                <a:cubicBezTo>
                  <a:pt x="100" y="60"/>
                  <a:pt x="100" y="56"/>
                  <a:pt x="97" y="54"/>
                </a:cubicBezTo>
                <a:cubicBezTo>
                  <a:pt x="96" y="52"/>
                  <a:pt x="95" y="51"/>
                  <a:pt x="94" y="50"/>
                </a:cubicBezTo>
                <a:cubicBezTo>
                  <a:pt x="92" y="48"/>
                  <a:pt x="90" y="47"/>
                  <a:pt x="89" y="48"/>
                </a:cubicBezTo>
                <a:cubicBezTo>
                  <a:pt x="88" y="48"/>
                  <a:pt x="88" y="50"/>
                  <a:pt x="90" y="52"/>
                </a:cubicBezTo>
                <a:cubicBezTo>
                  <a:pt x="91" y="53"/>
                  <a:pt x="92" y="55"/>
                  <a:pt x="91" y="56"/>
                </a:cubicBezTo>
                <a:cubicBezTo>
                  <a:pt x="91" y="57"/>
                  <a:pt x="88" y="57"/>
                  <a:pt x="85" y="55"/>
                </a:cubicBezTo>
                <a:cubicBezTo>
                  <a:pt x="85" y="55"/>
                  <a:pt x="84" y="55"/>
                  <a:pt x="84" y="55"/>
                </a:cubicBezTo>
                <a:cubicBezTo>
                  <a:pt x="81" y="53"/>
                  <a:pt x="81" y="54"/>
                  <a:pt x="83" y="56"/>
                </a:cubicBezTo>
                <a:cubicBezTo>
                  <a:pt x="84" y="57"/>
                  <a:pt x="85" y="58"/>
                  <a:pt x="86" y="59"/>
                </a:cubicBezTo>
                <a:cubicBezTo>
                  <a:pt x="88" y="61"/>
                  <a:pt x="89" y="65"/>
                  <a:pt x="88" y="68"/>
                </a:cubicBezTo>
                <a:cubicBezTo>
                  <a:pt x="88" y="68"/>
                  <a:pt x="88" y="69"/>
                  <a:pt x="87" y="69"/>
                </a:cubicBezTo>
                <a:cubicBezTo>
                  <a:pt x="86" y="72"/>
                  <a:pt x="84" y="76"/>
                  <a:pt x="84" y="79"/>
                </a:cubicBezTo>
                <a:cubicBezTo>
                  <a:pt x="84" y="79"/>
                  <a:pt x="84" y="80"/>
                  <a:pt x="83" y="80"/>
                </a:cubicBezTo>
                <a:cubicBezTo>
                  <a:pt x="83" y="83"/>
                  <a:pt x="81" y="86"/>
                  <a:pt x="80" y="87"/>
                </a:cubicBezTo>
                <a:cubicBezTo>
                  <a:pt x="78" y="89"/>
                  <a:pt x="77" y="88"/>
                  <a:pt x="76" y="87"/>
                </a:cubicBezTo>
                <a:cubicBezTo>
                  <a:pt x="76" y="85"/>
                  <a:pt x="75" y="84"/>
                  <a:pt x="74" y="84"/>
                </a:cubicBezTo>
                <a:cubicBezTo>
                  <a:pt x="72" y="84"/>
                  <a:pt x="71" y="81"/>
                  <a:pt x="70" y="78"/>
                </a:cubicBezTo>
                <a:cubicBezTo>
                  <a:pt x="70" y="77"/>
                  <a:pt x="70" y="75"/>
                  <a:pt x="70" y="73"/>
                </a:cubicBezTo>
                <a:cubicBezTo>
                  <a:pt x="69" y="70"/>
                  <a:pt x="67" y="67"/>
                  <a:pt x="64" y="66"/>
                </a:cubicBezTo>
                <a:cubicBezTo>
                  <a:pt x="64" y="65"/>
                  <a:pt x="63" y="65"/>
                  <a:pt x="62" y="65"/>
                </a:cubicBezTo>
                <a:cubicBezTo>
                  <a:pt x="60" y="63"/>
                  <a:pt x="56" y="60"/>
                  <a:pt x="54" y="58"/>
                </a:cubicBezTo>
                <a:cubicBezTo>
                  <a:pt x="54" y="57"/>
                  <a:pt x="54" y="57"/>
                  <a:pt x="54" y="57"/>
                </a:cubicBezTo>
                <a:cubicBezTo>
                  <a:pt x="52" y="54"/>
                  <a:pt x="54" y="52"/>
                  <a:pt x="57" y="52"/>
                </a:cubicBezTo>
                <a:cubicBezTo>
                  <a:pt x="59" y="52"/>
                  <a:pt x="61" y="52"/>
                  <a:pt x="62" y="52"/>
                </a:cubicBezTo>
                <a:cubicBezTo>
                  <a:pt x="65" y="52"/>
                  <a:pt x="70" y="52"/>
                  <a:pt x="73" y="51"/>
                </a:cubicBezTo>
                <a:cubicBezTo>
                  <a:pt x="76" y="50"/>
                  <a:pt x="79" y="47"/>
                  <a:pt x="79" y="44"/>
                </a:cubicBezTo>
                <a:cubicBezTo>
                  <a:pt x="79" y="42"/>
                  <a:pt x="77" y="40"/>
                  <a:pt x="74" y="41"/>
                </a:cubicBezTo>
                <a:cubicBezTo>
                  <a:pt x="71" y="41"/>
                  <a:pt x="67" y="43"/>
                  <a:pt x="66" y="44"/>
                </a:cubicBezTo>
                <a:cubicBezTo>
                  <a:pt x="64" y="46"/>
                  <a:pt x="60" y="47"/>
                  <a:pt x="57" y="47"/>
                </a:cubicBezTo>
                <a:cubicBezTo>
                  <a:pt x="54" y="47"/>
                  <a:pt x="52" y="45"/>
                  <a:pt x="52" y="43"/>
                </a:cubicBezTo>
                <a:cubicBezTo>
                  <a:pt x="53" y="40"/>
                  <a:pt x="55" y="37"/>
                  <a:pt x="57" y="35"/>
                </a:cubicBezTo>
                <a:cubicBezTo>
                  <a:pt x="59" y="33"/>
                  <a:pt x="63" y="31"/>
                  <a:pt x="66" y="31"/>
                </a:cubicBezTo>
                <a:cubicBezTo>
                  <a:pt x="68" y="31"/>
                  <a:pt x="70" y="29"/>
                  <a:pt x="71" y="26"/>
                </a:cubicBezTo>
                <a:cubicBezTo>
                  <a:pt x="72" y="23"/>
                  <a:pt x="75" y="21"/>
                  <a:pt x="77" y="20"/>
                </a:cubicBezTo>
                <a:cubicBezTo>
                  <a:pt x="79" y="20"/>
                  <a:pt x="80" y="20"/>
                  <a:pt x="82" y="20"/>
                </a:cubicBezTo>
                <a:cubicBezTo>
                  <a:pt x="84" y="19"/>
                  <a:pt x="88" y="19"/>
                  <a:pt x="91" y="19"/>
                </a:cubicBezTo>
                <a:cubicBezTo>
                  <a:pt x="93" y="19"/>
                  <a:pt x="95" y="19"/>
                  <a:pt x="97" y="19"/>
                </a:cubicBezTo>
                <a:cubicBezTo>
                  <a:pt x="99" y="19"/>
                  <a:pt x="102" y="19"/>
                  <a:pt x="104" y="19"/>
                </a:cubicBezTo>
                <a:cubicBezTo>
                  <a:pt x="93" y="7"/>
                  <a:pt x="78" y="0"/>
                  <a:pt x="60" y="0"/>
                </a:cubicBezTo>
                <a:cubicBezTo>
                  <a:pt x="43" y="0"/>
                  <a:pt x="27" y="7"/>
                  <a:pt x="16" y="18"/>
                </a:cubicBezTo>
                <a:cubicBezTo>
                  <a:pt x="19" y="18"/>
                  <a:pt x="21" y="18"/>
                  <a:pt x="24" y="18"/>
                </a:cubicBezTo>
                <a:cubicBezTo>
                  <a:pt x="27" y="18"/>
                  <a:pt x="31" y="18"/>
                  <a:pt x="34" y="18"/>
                </a:cubicBezTo>
                <a:cubicBezTo>
                  <a:pt x="35" y="18"/>
                  <a:pt x="37" y="19"/>
                  <a:pt x="38" y="19"/>
                </a:cubicBezTo>
                <a:cubicBezTo>
                  <a:pt x="41" y="20"/>
                  <a:pt x="43" y="23"/>
                  <a:pt x="44" y="25"/>
                </a:cubicBezTo>
                <a:cubicBezTo>
                  <a:pt x="44" y="27"/>
                  <a:pt x="44" y="29"/>
                  <a:pt x="44" y="31"/>
                </a:cubicBezTo>
                <a:cubicBezTo>
                  <a:pt x="45" y="34"/>
                  <a:pt x="43" y="37"/>
                  <a:pt x="41" y="39"/>
                </a:cubicBezTo>
                <a:cubicBezTo>
                  <a:pt x="39" y="42"/>
                  <a:pt x="36" y="44"/>
                  <a:pt x="33" y="47"/>
                </a:cubicBezTo>
                <a:cubicBezTo>
                  <a:pt x="31" y="49"/>
                  <a:pt x="31" y="52"/>
                  <a:pt x="34" y="54"/>
                </a:cubicBezTo>
                <a:cubicBezTo>
                  <a:pt x="36" y="56"/>
                  <a:pt x="39" y="57"/>
                  <a:pt x="41" y="59"/>
                </a:cubicBezTo>
                <a:cubicBezTo>
                  <a:pt x="44" y="61"/>
                  <a:pt x="48" y="63"/>
                  <a:pt x="51" y="64"/>
                </a:cubicBezTo>
                <a:cubicBezTo>
                  <a:pt x="51" y="64"/>
                  <a:pt x="52" y="65"/>
                  <a:pt x="52" y="65"/>
                </a:cubicBezTo>
                <a:cubicBezTo>
                  <a:pt x="55" y="66"/>
                  <a:pt x="57" y="69"/>
                  <a:pt x="57" y="72"/>
                </a:cubicBezTo>
                <a:cubicBezTo>
                  <a:pt x="56" y="74"/>
                  <a:pt x="55" y="77"/>
                  <a:pt x="54" y="77"/>
                </a:cubicBezTo>
                <a:cubicBezTo>
                  <a:pt x="52" y="77"/>
                  <a:pt x="50" y="79"/>
                  <a:pt x="48" y="82"/>
                </a:cubicBezTo>
                <a:cubicBezTo>
                  <a:pt x="48" y="82"/>
                  <a:pt x="48" y="83"/>
                  <a:pt x="47" y="83"/>
                </a:cubicBezTo>
                <a:cubicBezTo>
                  <a:pt x="46" y="86"/>
                  <a:pt x="43" y="90"/>
                  <a:pt x="42" y="91"/>
                </a:cubicBezTo>
                <a:cubicBezTo>
                  <a:pt x="40" y="93"/>
                  <a:pt x="40" y="95"/>
                  <a:pt x="41" y="97"/>
                </a:cubicBezTo>
                <a:cubicBezTo>
                  <a:pt x="43" y="98"/>
                  <a:pt x="43" y="100"/>
                  <a:pt x="43" y="101"/>
                </a:cubicBezTo>
                <a:cubicBezTo>
                  <a:pt x="43" y="103"/>
                  <a:pt x="41" y="103"/>
                  <a:pt x="39" y="103"/>
                </a:cubicBezTo>
                <a:cubicBezTo>
                  <a:pt x="39" y="102"/>
                  <a:pt x="38" y="102"/>
                  <a:pt x="38" y="102"/>
                </a:cubicBezTo>
                <a:cubicBezTo>
                  <a:pt x="36" y="101"/>
                  <a:pt x="34" y="98"/>
                  <a:pt x="34" y="95"/>
                </a:cubicBezTo>
                <a:cubicBezTo>
                  <a:pt x="34" y="93"/>
                  <a:pt x="34" y="90"/>
                  <a:pt x="35" y="88"/>
                </a:cubicBezTo>
                <a:cubicBezTo>
                  <a:pt x="35" y="85"/>
                  <a:pt x="34" y="82"/>
                  <a:pt x="32" y="81"/>
                </a:cubicBezTo>
                <a:cubicBezTo>
                  <a:pt x="30" y="80"/>
                  <a:pt x="28" y="77"/>
                  <a:pt x="26" y="76"/>
                </a:cubicBezTo>
                <a:cubicBezTo>
                  <a:pt x="25" y="74"/>
                  <a:pt x="24" y="71"/>
                  <a:pt x="24" y="68"/>
                </a:cubicBezTo>
                <a:cubicBezTo>
                  <a:pt x="24" y="65"/>
                  <a:pt x="22" y="61"/>
                  <a:pt x="21" y="59"/>
                </a:cubicBezTo>
                <a:cubicBezTo>
                  <a:pt x="19" y="58"/>
                  <a:pt x="18" y="57"/>
                  <a:pt x="18" y="57"/>
                </a:cubicBezTo>
                <a:cubicBezTo>
                  <a:pt x="18" y="57"/>
                  <a:pt x="18" y="57"/>
                  <a:pt x="13" y="57"/>
                </a:cubicBezTo>
                <a:cubicBezTo>
                  <a:pt x="7" y="57"/>
                  <a:pt x="7" y="51"/>
                  <a:pt x="7" y="51"/>
                </a:cubicBezTo>
                <a:cubicBezTo>
                  <a:pt x="7" y="48"/>
                  <a:pt x="9" y="43"/>
                  <a:pt x="10" y="40"/>
                </a:cubicBezTo>
                <a:cubicBezTo>
                  <a:pt x="10" y="39"/>
                  <a:pt x="11" y="37"/>
                  <a:pt x="12" y="35"/>
                </a:cubicBezTo>
                <a:cubicBezTo>
                  <a:pt x="13" y="32"/>
                  <a:pt x="11" y="30"/>
                  <a:pt x="8" y="32"/>
                </a:cubicBezTo>
                <a:cubicBezTo>
                  <a:pt x="8" y="32"/>
                  <a:pt x="7" y="32"/>
                  <a:pt x="6" y="32"/>
                </a:cubicBezTo>
                <a:cubicBezTo>
                  <a:pt x="2" y="41"/>
                  <a:pt x="0" y="50"/>
                  <a:pt x="0" y="60"/>
                </a:cubicBezTo>
                <a:cubicBezTo>
                  <a:pt x="0" y="93"/>
                  <a:pt x="27" y="120"/>
                  <a:pt x="60" y="120"/>
                </a:cubicBezTo>
                <a:cubicBezTo>
                  <a:pt x="93" y="120"/>
                  <a:pt x="119" y="93"/>
                  <a:pt x="120" y="61"/>
                </a:cubicBezTo>
                <a:cubicBezTo>
                  <a:pt x="118" y="62"/>
                  <a:pt x="116" y="63"/>
                  <a:pt x="115" y="63"/>
                </a:cubicBezTo>
                <a:close/>
                <a:moveTo>
                  <a:pt x="50" y="36"/>
                </a:moveTo>
                <a:cubicBezTo>
                  <a:pt x="49" y="37"/>
                  <a:pt x="48" y="36"/>
                  <a:pt x="47" y="33"/>
                </a:cubicBezTo>
                <a:cubicBezTo>
                  <a:pt x="47" y="32"/>
                  <a:pt x="47" y="30"/>
                  <a:pt x="47" y="29"/>
                </a:cubicBezTo>
                <a:cubicBezTo>
                  <a:pt x="47" y="26"/>
                  <a:pt x="51" y="23"/>
                  <a:pt x="53" y="23"/>
                </a:cubicBezTo>
                <a:cubicBezTo>
                  <a:pt x="55" y="23"/>
                  <a:pt x="56" y="23"/>
                  <a:pt x="58" y="23"/>
                </a:cubicBezTo>
                <a:cubicBezTo>
                  <a:pt x="61" y="23"/>
                  <a:pt x="63" y="25"/>
                  <a:pt x="63" y="26"/>
                </a:cubicBezTo>
                <a:cubicBezTo>
                  <a:pt x="63" y="27"/>
                  <a:pt x="61" y="29"/>
                  <a:pt x="58" y="31"/>
                </a:cubicBezTo>
                <a:cubicBezTo>
                  <a:pt x="58" y="31"/>
                  <a:pt x="58" y="31"/>
                  <a:pt x="57" y="31"/>
                </a:cubicBezTo>
                <a:cubicBezTo>
                  <a:pt x="54" y="33"/>
                  <a:pt x="51" y="35"/>
                  <a:pt x="50" y="36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866" tIns="60933" rIns="121866" bIns="60933" numCol="1" anchor="t" anchorCtr="0" compatLnSpc="1"/>
          <a:lstStyle/>
          <a:p>
            <a:endParaRPr lang="en-US" sz="240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9298087" y="2013557"/>
            <a:ext cx="777908" cy="1100592"/>
            <a:chOff x="1531144" y="3781426"/>
            <a:chExt cx="504641" cy="71397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Freeform 8"/>
            <p:cNvSpPr/>
            <p:nvPr/>
          </p:nvSpPr>
          <p:spPr bwMode="auto">
            <a:xfrm>
              <a:off x="1624597" y="3781426"/>
              <a:ext cx="332690" cy="291570"/>
            </a:xfrm>
            <a:custGeom>
              <a:avLst/>
              <a:gdLst>
                <a:gd name="T0" fmla="*/ 42 w 47"/>
                <a:gd name="T1" fmla="*/ 32 h 41"/>
                <a:gd name="T2" fmla="*/ 31 w 47"/>
                <a:gd name="T3" fmla="*/ 26 h 41"/>
                <a:gd name="T4" fmla="*/ 32 w 47"/>
                <a:gd name="T5" fmla="*/ 24 h 41"/>
                <a:gd name="T6" fmla="*/ 32 w 47"/>
                <a:gd name="T7" fmla="*/ 21 h 41"/>
                <a:gd name="T8" fmla="*/ 33 w 47"/>
                <a:gd name="T9" fmla="*/ 21 h 41"/>
                <a:gd name="T10" fmla="*/ 34 w 47"/>
                <a:gd name="T11" fmla="*/ 16 h 41"/>
                <a:gd name="T12" fmla="*/ 33 w 47"/>
                <a:gd name="T13" fmla="*/ 15 h 41"/>
                <a:gd name="T14" fmla="*/ 33 w 47"/>
                <a:gd name="T15" fmla="*/ 8 h 41"/>
                <a:gd name="T16" fmla="*/ 34 w 47"/>
                <a:gd name="T17" fmla="*/ 8 h 41"/>
                <a:gd name="T18" fmla="*/ 29 w 47"/>
                <a:gd name="T19" fmla="*/ 2 h 41"/>
                <a:gd name="T20" fmla="*/ 24 w 47"/>
                <a:gd name="T21" fmla="*/ 1 h 41"/>
                <a:gd name="T22" fmla="*/ 23 w 47"/>
                <a:gd name="T23" fmla="*/ 1 h 41"/>
                <a:gd name="T24" fmla="*/ 22 w 47"/>
                <a:gd name="T25" fmla="*/ 1 h 41"/>
                <a:gd name="T26" fmla="*/ 14 w 47"/>
                <a:gd name="T27" fmla="*/ 15 h 41"/>
                <a:gd name="T28" fmla="*/ 13 w 47"/>
                <a:gd name="T29" fmla="*/ 16 h 41"/>
                <a:gd name="T30" fmla="*/ 14 w 47"/>
                <a:gd name="T31" fmla="*/ 21 h 41"/>
                <a:gd name="T32" fmla="*/ 15 w 47"/>
                <a:gd name="T33" fmla="*/ 21 h 41"/>
                <a:gd name="T34" fmla="*/ 16 w 47"/>
                <a:gd name="T35" fmla="*/ 24 h 41"/>
                <a:gd name="T36" fmla="*/ 17 w 47"/>
                <a:gd name="T37" fmla="*/ 26 h 41"/>
                <a:gd name="T38" fmla="*/ 5 w 47"/>
                <a:gd name="T39" fmla="*/ 32 h 41"/>
                <a:gd name="T40" fmla="*/ 1 w 47"/>
                <a:gd name="T41" fmla="*/ 41 h 41"/>
                <a:gd name="T42" fmla="*/ 24 w 47"/>
                <a:gd name="T43" fmla="*/ 41 h 41"/>
                <a:gd name="T44" fmla="*/ 46 w 47"/>
                <a:gd name="T45" fmla="*/ 41 h 41"/>
                <a:gd name="T46" fmla="*/ 42 w 47"/>
                <a:gd name="T47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41">
                  <a:moveTo>
                    <a:pt x="42" y="32"/>
                  </a:moveTo>
                  <a:cubicBezTo>
                    <a:pt x="37" y="30"/>
                    <a:pt x="32" y="30"/>
                    <a:pt x="31" y="26"/>
                  </a:cubicBezTo>
                  <a:cubicBezTo>
                    <a:pt x="31" y="26"/>
                    <a:pt x="31" y="25"/>
                    <a:pt x="32" y="24"/>
                  </a:cubicBezTo>
                  <a:cubicBezTo>
                    <a:pt x="32" y="22"/>
                    <a:pt x="32" y="21"/>
                    <a:pt x="32" y="21"/>
                  </a:cubicBezTo>
                  <a:cubicBezTo>
                    <a:pt x="32" y="21"/>
                    <a:pt x="33" y="22"/>
                    <a:pt x="33" y="21"/>
                  </a:cubicBezTo>
                  <a:cubicBezTo>
                    <a:pt x="34" y="20"/>
                    <a:pt x="34" y="17"/>
                    <a:pt x="34" y="16"/>
                  </a:cubicBezTo>
                  <a:cubicBezTo>
                    <a:pt x="34" y="15"/>
                    <a:pt x="33" y="15"/>
                    <a:pt x="33" y="15"/>
                  </a:cubicBezTo>
                  <a:cubicBezTo>
                    <a:pt x="33" y="15"/>
                    <a:pt x="34" y="11"/>
                    <a:pt x="33" y="8"/>
                  </a:cubicBezTo>
                  <a:cubicBezTo>
                    <a:pt x="33" y="8"/>
                    <a:pt x="34" y="8"/>
                    <a:pt x="34" y="8"/>
                  </a:cubicBezTo>
                  <a:cubicBezTo>
                    <a:pt x="32" y="6"/>
                    <a:pt x="33" y="4"/>
                    <a:pt x="29" y="2"/>
                  </a:cubicBezTo>
                  <a:cubicBezTo>
                    <a:pt x="28" y="2"/>
                    <a:pt x="26" y="1"/>
                    <a:pt x="24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11" y="0"/>
                    <a:pt x="14" y="15"/>
                    <a:pt x="14" y="15"/>
                  </a:cubicBezTo>
                  <a:cubicBezTo>
                    <a:pt x="14" y="15"/>
                    <a:pt x="13" y="15"/>
                    <a:pt x="13" y="16"/>
                  </a:cubicBezTo>
                  <a:cubicBezTo>
                    <a:pt x="13" y="17"/>
                    <a:pt x="14" y="20"/>
                    <a:pt x="14" y="21"/>
                  </a:cubicBezTo>
                  <a:cubicBezTo>
                    <a:pt x="14" y="22"/>
                    <a:pt x="15" y="21"/>
                    <a:pt x="15" y="21"/>
                  </a:cubicBezTo>
                  <a:cubicBezTo>
                    <a:pt x="15" y="21"/>
                    <a:pt x="15" y="22"/>
                    <a:pt x="16" y="24"/>
                  </a:cubicBezTo>
                  <a:cubicBezTo>
                    <a:pt x="16" y="25"/>
                    <a:pt x="17" y="26"/>
                    <a:pt x="17" y="26"/>
                  </a:cubicBezTo>
                  <a:cubicBezTo>
                    <a:pt x="16" y="30"/>
                    <a:pt x="10" y="30"/>
                    <a:pt x="5" y="32"/>
                  </a:cubicBezTo>
                  <a:cubicBezTo>
                    <a:pt x="0" y="33"/>
                    <a:pt x="1" y="41"/>
                    <a:pt x="1" y="4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6" y="41"/>
                    <a:pt x="47" y="33"/>
                    <a:pt x="42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auto">
            <a:xfrm>
              <a:off x="1718048" y="4368303"/>
              <a:ext cx="134571" cy="12709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auto">
            <a:xfrm>
              <a:off x="1531144" y="4368303"/>
              <a:ext cx="134571" cy="12709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1901214" y="4368303"/>
              <a:ext cx="134571" cy="12709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8" name="Freeform 12"/>
            <p:cNvSpPr/>
            <p:nvPr/>
          </p:nvSpPr>
          <p:spPr bwMode="auto">
            <a:xfrm>
              <a:off x="1598429" y="4162710"/>
              <a:ext cx="381284" cy="134571"/>
            </a:xfrm>
            <a:custGeom>
              <a:avLst/>
              <a:gdLst>
                <a:gd name="T0" fmla="*/ 90 w 102"/>
                <a:gd name="T1" fmla="*/ 0 h 36"/>
                <a:gd name="T2" fmla="*/ 11 w 102"/>
                <a:gd name="T3" fmla="*/ 0 h 36"/>
                <a:gd name="T4" fmla="*/ 0 w 102"/>
                <a:gd name="T5" fmla="*/ 32 h 36"/>
                <a:gd name="T6" fmla="*/ 7 w 102"/>
                <a:gd name="T7" fmla="*/ 34 h 36"/>
                <a:gd name="T8" fmla="*/ 17 w 102"/>
                <a:gd name="T9" fmla="*/ 10 h 36"/>
                <a:gd name="T10" fmla="*/ 47 w 102"/>
                <a:gd name="T11" fmla="*/ 10 h 36"/>
                <a:gd name="T12" fmla="*/ 47 w 102"/>
                <a:gd name="T13" fmla="*/ 36 h 36"/>
                <a:gd name="T14" fmla="*/ 54 w 102"/>
                <a:gd name="T15" fmla="*/ 36 h 36"/>
                <a:gd name="T16" fmla="*/ 54 w 102"/>
                <a:gd name="T17" fmla="*/ 10 h 36"/>
                <a:gd name="T18" fmla="*/ 85 w 102"/>
                <a:gd name="T19" fmla="*/ 10 h 36"/>
                <a:gd name="T20" fmla="*/ 94 w 102"/>
                <a:gd name="T21" fmla="*/ 34 h 36"/>
                <a:gd name="T22" fmla="*/ 102 w 102"/>
                <a:gd name="T23" fmla="*/ 32 h 36"/>
                <a:gd name="T24" fmla="*/ 90 w 102"/>
                <a:gd name="T2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" h="36">
                  <a:moveTo>
                    <a:pt x="90" y="0"/>
                  </a:moveTo>
                  <a:lnTo>
                    <a:pt x="11" y="0"/>
                  </a:lnTo>
                  <a:lnTo>
                    <a:pt x="0" y="32"/>
                  </a:lnTo>
                  <a:lnTo>
                    <a:pt x="7" y="34"/>
                  </a:lnTo>
                  <a:lnTo>
                    <a:pt x="17" y="10"/>
                  </a:lnTo>
                  <a:lnTo>
                    <a:pt x="47" y="10"/>
                  </a:lnTo>
                  <a:lnTo>
                    <a:pt x="47" y="36"/>
                  </a:lnTo>
                  <a:lnTo>
                    <a:pt x="54" y="36"/>
                  </a:lnTo>
                  <a:lnTo>
                    <a:pt x="54" y="10"/>
                  </a:lnTo>
                  <a:lnTo>
                    <a:pt x="85" y="10"/>
                  </a:lnTo>
                  <a:lnTo>
                    <a:pt x="94" y="34"/>
                  </a:lnTo>
                  <a:lnTo>
                    <a:pt x="102" y="32"/>
                  </a:lnTo>
                  <a:lnTo>
                    <a:pt x="9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sp>
        <p:nvSpPr>
          <p:cNvPr id="22" name="Oval 21"/>
          <p:cNvSpPr/>
          <p:nvPr/>
        </p:nvSpPr>
        <p:spPr>
          <a:xfrm>
            <a:off x="1201729" y="3571631"/>
            <a:ext cx="2234209" cy="609329"/>
          </a:xfrm>
          <a:prstGeom prst="ellipse">
            <a:avLst/>
          </a:prstGeom>
          <a:solidFill>
            <a:srgbClr val="7A2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877342" y="3571631"/>
            <a:ext cx="2234209" cy="609329"/>
          </a:xfrm>
          <a:prstGeom prst="ellipse">
            <a:avLst/>
          </a:prstGeom>
          <a:solidFill>
            <a:srgbClr val="7A2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535027" y="3571631"/>
            <a:ext cx="2234209" cy="609329"/>
          </a:xfrm>
          <a:prstGeom prst="ellipse">
            <a:avLst/>
          </a:prstGeom>
          <a:solidFill>
            <a:srgbClr val="7A2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53279" y="4267832"/>
            <a:ext cx="25391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您的内容打在这里，或者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通过复制您的文本后，在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此框中选择粘贴，并选择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只保留文字。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28891" y="4267833"/>
            <a:ext cx="25391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您的内容打在这里，或者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通过复制您的文本后，在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此框中选择粘贴，并选择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只保留文字。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6578" y="4267832"/>
            <a:ext cx="25391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您的内容打在这里，或者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通过复制您的文本后，在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此框中选择粘贴，并选择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ctr"/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只保留文字。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2432" y="3650695"/>
            <a:ext cx="1229374" cy="338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cs typeface="Open Sans" panose="020B0606030504020204" pitchFamily="34" charset="0"/>
                <a:sym typeface="思源黑体 CN Bold" panose="020B0800000000000000" pitchFamily="34" charset="-122"/>
              </a:rPr>
              <a:t>添加标题</a:t>
            </a:r>
            <a:endParaRPr lang="zh-CN" altLang="en-US" sz="1600" b="1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cs typeface="Open Sans" panose="020B0606030504020204" pitchFamily="34" charset="0"/>
              <a:sym typeface="思源黑体 CN Bold" panose="020B0800000000000000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28043" y="3650695"/>
            <a:ext cx="1229374" cy="338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cs typeface="Open Sans" panose="020B0606030504020204" pitchFamily="34" charset="0"/>
                <a:sym typeface="思源黑体 CN Bold" panose="020B0800000000000000" pitchFamily="34" charset="-122"/>
              </a:rPr>
              <a:t>添加标题</a:t>
            </a:r>
            <a:endParaRPr lang="zh-CN" altLang="en-US" sz="1600" b="1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cs typeface="Open Sans" panose="020B0606030504020204" pitchFamily="34" charset="0"/>
              <a:sym typeface="思源黑体 CN Bold" panose="020B0800000000000000" pitchFamily="3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185730" y="3650695"/>
            <a:ext cx="1229374" cy="338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cs typeface="Open Sans" panose="020B0606030504020204" pitchFamily="34" charset="0"/>
                <a:sym typeface="思源黑体 CN Bold" panose="020B0800000000000000" pitchFamily="34" charset="-122"/>
              </a:rPr>
              <a:t>添加标题</a:t>
            </a:r>
            <a:endParaRPr lang="zh-CN" altLang="en-US" sz="1600" b="1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cs typeface="Open Sans" panose="020B0606030504020204" pitchFamily="34" charset="0"/>
              <a:sym typeface="思源黑体 CN Bold" panose="020B0800000000000000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13740" y="314960"/>
            <a:ext cx="10745470" cy="521970"/>
            <a:chOff x="1538" y="572"/>
            <a:chExt cx="16922" cy="822"/>
          </a:xfrm>
        </p:grpSpPr>
        <p:sp>
          <p:nvSpPr>
            <p:cNvPr id="4" name="文本框 3"/>
            <p:cNvSpPr txBox="1"/>
            <p:nvPr/>
          </p:nvSpPr>
          <p:spPr>
            <a:xfrm>
              <a:off x="7597" y="572"/>
              <a:ext cx="480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A23A6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+mn-ea"/>
                </a:rPr>
                <a:t>点击输入您的标题</a:t>
              </a:r>
              <a:endParaRPr lang="zh-CN" altLang="en-US" sz="2800" dirty="0">
                <a:solidFill>
                  <a:srgbClr val="7A23A6"/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1538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12402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 advClick="0" advTm="0">
        <p14:pan dir="u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2" grpId="0" animBg="1"/>
      <p:bldP spid="22" grpId="0" bldLvl="0" animBg="1"/>
      <p:bldP spid="23" grpId="0" bldLvl="0" animBg="1"/>
      <p:bldP spid="24" grpId="0" bldLvl="0" animBg="1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3"/>
          <p:cNvGrpSpPr/>
          <p:nvPr/>
        </p:nvGrpSpPr>
        <p:grpSpPr>
          <a:xfrm>
            <a:off x="6522475" y="3033807"/>
            <a:ext cx="437784" cy="1152328"/>
            <a:chOff x="2457450" y="777875"/>
            <a:chExt cx="1811338" cy="4765675"/>
          </a:xfrm>
          <a:solidFill>
            <a:srgbClr val="7A23A6"/>
          </a:solidFill>
        </p:grpSpPr>
        <p:sp>
          <p:nvSpPr>
            <p:cNvPr id="55" name="Oval 6"/>
            <p:cNvSpPr>
              <a:spLocks noChangeArrowheads="1"/>
            </p:cNvSpPr>
            <p:nvPr/>
          </p:nvSpPr>
          <p:spPr bwMode="auto">
            <a:xfrm>
              <a:off x="2997200" y="777875"/>
              <a:ext cx="731838" cy="7302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zh-CN" alt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57" name="Freeform 7"/>
            <p:cNvSpPr/>
            <p:nvPr/>
          </p:nvSpPr>
          <p:spPr bwMode="auto">
            <a:xfrm>
              <a:off x="2457450" y="1590675"/>
              <a:ext cx="1811338" cy="3952875"/>
            </a:xfrm>
            <a:custGeom>
              <a:avLst/>
              <a:gdLst>
                <a:gd name="T0" fmla="*/ 483 w 483"/>
                <a:gd name="T1" fmla="*/ 47 h 1054"/>
                <a:gd name="T2" fmla="*/ 432 w 483"/>
                <a:gd name="T3" fmla="*/ 0 h 1054"/>
                <a:gd name="T4" fmla="*/ 364 w 483"/>
                <a:gd name="T5" fmla="*/ 0 h 1054"/>
                <a:gd name="T6" fmla="*/ 312 w 483"/>
                <a:gd name="T7" fmla="*/ 0 h 1054"/>
                <a:gd name="T8" fmla="*/ 279 w 483"/>
                <a:gd name="T9" fmla="*/ 156 h 1054"/>
                <a:gd name="T10" fmla="*/ 252 w 483"/>
                <a:gd name="T11" fmla="*/ 69 h 1054"/>
                <a:gd name="T12" fmla="*/ 267 w 483"/>
                <a:gd name="T13" fmla="*/ 49 h 1054"/>
                <a:gd name="T14" fmla="*/ 242 w 483"/>
                <a:gd name="T15" fmla="*/ 21 h 1054"/>
                <a:gd name="T16" fmla="*/ 214 w 483"/>
                <a:gd name="T17" fmla="*/ 47 h 1054"/>
                <a:gd name="T18" fmla="*/ 230 w 483"/>
                <a:gd name="T19" fmla="*/ 69 h 1054"/>
                <a:gd name="T20" fmla="*/ 207 w 483"/>
                <a:gd name="T21" fmla="*/ 156 h 1054"/>
                <a:gd name="T22" fmla="*/ 170 w 483"/>
                <a:gd name="T23" fmla="*/ 0 h 1054"/>
                <a:gd name="T24" fmla="*/ 119 w 483"/>
                <a:gd name="T25" fmla="*/ 0 h 1054"/>
                <a:gd name="T26" fmla="*/ 52 w 483"/>
                <a:gd name="T27" fmla="*/ 0 h 1054"/>
                <a:gd name="T28" fmla="*/ 0 w 483"/>
                <a:gd name="T29" fmla="*/ 47 h 1054"/>
                <a:gd name="T30" fmla="*/ 0 w 483"/>
                <a:gd name="T31" fmla="*/ 47 h 1054"/>
                <a:gd name="T32" fmla="*/ 0 w 483"/>
                <a:gd name="T33" fmla="*/ 495 h 1054"/>
                <a:gd name="T34" fmla="*/ 0 w 483"/>
                <a:gd name="T35" fmla="*/ 495 h 1054"/>
                <a:gd name="T36" fmla="*/ 0 w 483"/>
                <a:gd name="T37" fmla="*/ 495 h 1054"/>
                <a:gd name="T38" fmla="*/ 42 w 483"/>
                <a:gd name="T39" fmla="*/ 536 h 1054"/>
                <a:gd name="T40" fmla="*/ 84 w 483"/>
                <a:gd name="T41" fmla="*/ 495 h 1054"/>
                <a:gd name="T42" fmla="*/ 84 w 483"/>
                <a:gd name="T43" fmla="*/ 495 h 1054"/>
                <a:gd name="T44" fmla="*/ 84 w 483"/>
                <a:gd name="T45" fmla="*/ 165 h 1054"/>
                <a:gd name="T46" fmla="*/ 119 w 483"/>
                <a:gd name="T47" fmla="*/ 165 h 1054"/>
                <a:gd name="T48" fmla="*/ 119 w 483"/>
                <a:gd name="T49" fmla="*/ 512 h 1054"/>
                <a:gd name="T50" fmla="*/ 119 w 483"/>
                <a:gd name="T51" fmla="*/ 1003 h 1054"/>
                <a:gd name="T52" fmla="*/ 170 w 483"/>
                <a:gd name="T53" fmla="*/ 1054 h 1054"/>
                <a:gd name="T54" fmla="*/ 222 w 483"/>
                <a:gd name="T55" fmla="*/ 1003 h 1054"/>
                <a:gd name="T56" fmla="*/ 222 w 483"/>
                <a:gd name="T57" fmla="*/ 512 h 1054"/>
                <a:gd name="T58" fmla="*/ 261 w 483"/>
                <a:gd name="T59" fmla="*/ 512 h 1054"/>
                <a:gd name="T60" fmla="*/ 261 w 483"/>
                <a:gd name="T61" fmla="*/ 1003 h 1054"/>
                <a:gd name="T62" fmla="*/ 313 w 483"/>
                <a:gd name="T63" fmla="*/ 1054 h 1054"/>
                <a:gd name="T64" fmla="*/ 364 w 483"/>
                <a:gd name="T65" fmla="*/ 1003 h 1054"/>
                <a:gd name="T66" fmla="*/ 364 w 483"/>
                <a:gd name="T67" fmla="*/ 512 h 1054"/>
                <a:gd name="T68" fmla="*/ 364 w 483"/>
                <a:gd name="T69" fmla="*/ 165 h 1054"/>
                <a:gd name="T70" fmla="*/ 399 w 483"/>
                <a:gd name="T71" fmla="*/ 165 h 1054"/>
                <a:gd name="T72" fmla="*/ 399 w 483"/>
                <a:gd name="T73" fmla="*/ 495 h 1054"/>
                <a:gd name="T74" fmla="*/ 399 w 483"/>
                <a:gd name="T75" fmla="*/ 495 h 1054"/>
                <a:gd name="T76" fmla="*/ 399 w 483"/>
                <a:gd name="T77" fmla="*/ 495 h 1054"/>
                <a:gd name="T78" fmla="*/ 441 w 483"/>
                <a:gd name="T79" fmla="*/ 536 h 1054"/>
                <a:gd name="T80" fmla="*/ 483 w 483"/>
                <a:gd name="T81" fmla="*/ 495 h 1054"/>
                <a:gd name="T82" fmla="*/ 483 w 483"/>
                <a:gd name="T83" fmla="*/ 495 h 1054"/>
                <a:gd name="T84" fmla="*/ 483 w 483"/>
                <a:gd name="T85" fmla="*/ 47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83" h="1054">
                  <a:moveTo>
                    <a:pt x="483" y="47"/>
                  </a:moveTo>
                  <a:cubicBezTo>
                    <a:pt x="480" y="20"/>
                    <a:pt x="458" y="0"/>
                    <a:pt x="432" y="0"/>
                  </a:cubicBezTo>
                  <a:cubicBezTo>
                    <a:pt x="364" y="0"/>
                    <a:pt x="364" y="0"/>
                    <a:pt x="364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01" y="123"/>
                    <a:pt x="279" y="156"/>
                    <a:pt x="279" y="156"/>
                  </a:cubicBezTo>
                  <a:cubicBezTo>
                    <a:pt x="252" y="69"/>
                    <a:pt x="252" y="69"/>
                    <a:pt x="252" y="69"/>
                  </a:cubicBezTo>
                  <a:cubicBezTo>
                    <a:pt x="267" y="49"/>
                    <a:pt x="267" y="49"/>
                    <a:pt x="267" y="49"/>
                  </a:cubicBezTo>
                  <a:cubicBezTo>
                    <a:pt x="242" y="21"/>
                    <a:pt x="242" y="21"/>
                    <a:pt x="242" y="21"/>
                  </a:cubicBezTo>
                  <a:cubicBezTo>
                    <a:pt x="214" y="47"/>
                    <a:pt x="214" y="47"/>
                    <a:pt x="214" y="47"/>
                  </a:cubicBezTo>
                  <a:cubicBezTo>
                    <a:pt x="230" y="69"/>
                    <a:pt x="230" y="69"/>
                    <a:pt x="230" y="69"/>
                  </a:cubicBezTo>
                  <a:cubicBezTo>
                    <a:pt x="207" y="156"/>
                    <a:pt x="207" y="156"/>
                    <a:pt x="207" y="156"/>
                  </a:cubicBezTo>
                  <a:cubicBezTo>
                    <a:pt x="185" y="132"/>
                    <a:pt x="174" y="39"/>
                    <a:pt x="170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25" y="0"/>
                    <a:pt x="3" y="20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0" y="518"/>
                    <a:pt x="19" y="536"/>
                    <a:pt x="42" y="536"/>
                  </a:cubicBezTo>
                  <a:cubicBezTo>
                    <a:pt x="65" y="536"/>
                    <a:pt x="84" y="518"/>
                    <a:pt x="84" y="495"/>
                  </a:cubicBezTo>
                  <a:cubicBezTo>
                    <a:pt x="84" y="495"/>
                    <a:pt x="84" y="495"/>
                    <a:pt x="84" y="495"/>
                  </a:cubicBezTo>
                  <a:cubicBezTo>
                    <a:pt x="84" y="165"/>
                    <a:pt x="84" y="165"/>
                    <a:pt x="84" y="165"/>
                  </a:cubicBezTo>
                  <a:cubicBezTo>
                    <a:pt x="119" y="165"/>
                    <a:pt x="119" y="165"/>
                    <a:pt x="119" y="165"/>
                  </a:cubicBezTo>
                  <a:cubicBezTo>
                    <a:pt x="119" y="512"/>
                    <a:pt x="119" y="512"/>
                    <a:pt x="119" y="512"/>
                  </a:cubicBezTo>
                  <a:cubicBezTo>
                    <a:pt x="119" y="1003"/>
                    <a:pt x="119" y="1003"/>
                    <a:pt x="119" y="1003"/>
                  </a:cubicBezTo>
                  <a:cubicBezTo>
                    <a:pt x="119" y="1031"/>
                    <a:pt x="142" y="1054"/>
                    <a:pt x="170" y="1054"/>
                  </a:cubicBezTo>
                  <a:cubicBezTo>
                    <a:pt x="199" y="1054"/>
                    <a:pt x="222" y="1031"/>
                    <a:pt x="222" y="1003"/>
                  </a:cubicBezTo>
                  <a:cubicBezTo>
                    <a:pt x="222" y="512"/>
                    <a:pt x="222" y="512"/>
                    <a:pt x="222" y="512"/>
                  </a:cubicBezTo>
                  <a:cubicBezTo>
                    <a:pt x="261" y="512"/>
                    <a:pt x="261" y="512"/>
                    <a:pt x="261" y="512"/>
                  </a:cubicBezTo>
                  <a:cubicBezTo>
                    <a:pt x="261" y="1003"/>
                    <a:pt x="261" y="1003"/>
                    <a:pt x="261" y="1003"/>
                  </a:cubicBezTo>
                  <a:cubicBezTo>
                    <a:pt x="261" y="1031"/>
                    <a:pt x="284" y="1054"/>
                    <a:pt x="313" y="1054"/>
                  </a:cubicBezTo>
                  <a:cubicBezTo>
                    <a:pt x="341" y="1054"/>
                    <a:pt x="364" y="1031"/>
                    <a:pt x="364" y="1003"/>
                  </a:cubicBezTo>
                  <a:cubicBezTo>
                    <a:pt x="364" y="512"/>
                    <a:pt x="364" y="512"/>
                    <a:pt x="364" y="512"/>
                  </a:cubicBezTo>
                  <a:cubicBezTo>
                    <a:pt x="364" y="165"/>
                    <a:pt x="364" y="165"/>
                    <a:pt x="364" y="165"/>
                  </a:cubicBezTo>
                  <a:cubicBezTo>
                    <a:pt x="399" y="165"/>
                    <a:pt x="399" y="165"/>
                    <a:pt x="399" y="165"/>
                  </a:cubicBezTo>
                  <a:cubicBezTo>
                    <a:pt x="399" y="495"/>
                    <a:pt x="399" y="495"/>
                    <a:pt x="399" y="495"/>
                  </a:cubicBezTo>
                  <a:cubicBezTo>
                    <a:pt x="399" y="495"/>
                    <a:pt x="399" y="495"/>
                    <a:pt x="399" y="495"/>
                  </a:cubicBezTo>
                  <a:cubicBezTo>
                    <a:pt x="399" y="495"/>
                    <a:pt x="399" y="495"/>
                    <a:pt x="399" y="495"/>
                  </a:cubicBezTo>
                  <a:cubicBezTo>
                    <a:pt x="399" y="518"/>
                    <a:pt x="418" y="536"/>
                    <a:pt x="441" y="536"/>
                  </a:cubicBezTo>
                  <a:cubicBezTo>
                    <a:pt x="465" y="536"/>
                    <a:pt x="483" y="518"/>
                    <a:pt x="483" y="495"/>
                  </a:cubicBezTo>
                  <a:cubicBezTo>
                    <a:pt x="483" y="495"/>
                    <a:pt x="483" y="495"/>
                    <a:pt x="483" y="495"/>
                  </a:cubicBezTo>
                  <a:cubicBezTo>
                    <a:pt x="483" y="47"/>
                    <a:pt x="483" y="47"/>
                    <a:pt x="483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zh-CN" alt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3" name="组合 57"/>
          <p:cNvGrpSpPr/>
          <p:nvPr/>
        </p:nvGrpSpPr>
        <p:grpSpPr>
          <a:xfrm>
            <a:off x="5225398" y="2946867"/>
            <a:ext cx="437784" cy="1152328"/>
            <a:chOff x="2457450" y="777875"/>
            <a:chExt cx="1811338" cy="4765675"/>
          </a:xfrm>
          <a:solidFill>
            <a:srgbClr val="7A23A6"/>
          </a:solidFill>
        </p:grpSpPr>
        <p:sp>
          <p:nvSpPr>
            <p:cNvPr id="59" name="Oval 6"/>
            <p:cNvSpPr>
              <a:spLocks noChangeArrowheads="1"/>
            </p:cNvSpPr>
            <p:nvPr/>
          </p:nvSpPr>
          <p:spPr bwMode="auto">
            <a:xfrm>
              <a:off x="2997200" y="777875"/>
              <a:ext cx="731838" cy="7302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zh-CN" alt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60" name="Freeform 7"/>
            <p:cNvSpPr/>
            <p:nvPr/>
          </p:nvSpPr>
          <p:spPr bwMode="auto">
            <a:xfrm>
              <a:off x="2457450" y="1590675"/>
              <a:ext cx="1811338" cy="3952875"/>
            </a:xfrm>
            <a:custGeom>
              <a:avLst/>
              <a:gdLst>
                <a:gd name="T0" fmla="*/ 483 w 483"/>
                <a:gd name="T1" fmla="*/ 47 h 1054"/>
                <a:gd name="T2" fmla="*/ 432 w 483"/>
                <a:gd name="T3" fmla="*/ 0 h 1054"/>
                <a:gd name="T4" fmla="*/ 364 w 483"/>
                <a:gd name="T5" fmla="*/ 0 h 1054"/>
                <a:gd name="T6" fmla="*/ 312 w 483"/>
                <a:gd name="T7" fmla="*/ 0 h 1054"/>
                <a:gd name="T8" fmla="*/ 279 w 483"/>
                <a:gd name="T9" fmla="*/ 156 h 1054"/>
                <a:gd name="T10" fmla="*/ 252 w 483"/>
                <a:gd name="T11" fmla="*/ 69 h 1054"/>
                <a:gd name="T12" fmla="*/ 267 w 483"/>
                <a:gd name="T13" fmla="*/ 49 h 1054"/>
                <a:gd name="T14" fmla="*/ 242 w 483"/>
                <a:gd name="T15" fmla="*/ 21 h 1054"/>
                <a:gd name="T16" fmla="*/ 214 w 483"/>
                <a:gd name="T17" fmla="*/ 47 h 1054"/>
                <a:gd name="T18" fmla="*/ 230 w 483"/>
                <a:gd name="T19" fmla="*/ 69 h 1054"/>
                <a:gd name="T20" fmla="*/ 207 w 483"/>
                <a:gd name="T21" fmla="*/ 156 h 1054"/>
                <a:gd name="T22" fmla="*/ 170 w 483"/>
                <a:gd name="T23" fmla="*/ 0 h 1054"/>
                <a:gd name="T24" fmla="*/ 119 w 483"/>
                <a:gd name="T25" fmla="*/ 0 h 1054"/>
                <a:gd name="T26" fmla="*/ 52 w 483"/>
                <a:gd name="T27" fmla="*/ 0 h 1054"/>
                <a:gd name="T28" fmla="*/ 0 w 483"/>
                <a:gd name="T29" fmla="*/ 47 h 1054"/>
                <a:gd name="T30" fmla="*/ 0 w 483"/>
                <a:gd name="T31" fmla="*/ 47 h 1054"/>
                <a:gd name="T32" fmla="*/ 0 w 483"/>
                <a:gd name="T33" fmla="*/ 495 h 1054"/>
                <a:gd name="T34" fmla="*/ 0 w 483"/>
                <a:gd name="T35" fmla="*/ 495 h 1054"/>
                <a:gd name="T36" fmla="*/ 0 w 483"/>
                <a:gd name="T37" fmla="*/ 495 h 1054"/>
                <a:gd name="T38" fmla="*/ 42 w 483"/>
                <a:gd name="T39" fmla="*/ 536 h 1054"/>
                <a:gd name="T40" fmla="*/ 84 w 483"/>
                <a:gd name="T41" fmla="*/ 495 h 1054"/>
                <a:gd name="T42" fmla="*/ 84 w 483"/>
                <a:gd name="T43" fmla="*/ 495 h 1054"/>
                <a:gd name="T44" fmla="*/ 84 w 483"/>
                <a:gd name="T45" fmla="*/ 165 h 1054"/>
                <a:gd name="T46" fmla="*/ 119 w 483"/>
                <a:gd name="T47" fmla="*/ 165 h 1054"/>
                <a:gd name="T48" fmla="*/ 119 w 483"/>
                <a:gd name="T49" fmla="*/ 512 h 1054"/>
                <a:gd name="T50" fmla="*/ 119 w 483"/>
                <a:gd name="T51" fmla="*/ 1003 h 1054"/>
                <a:gd name="T52" fmla="*/ 170 w 483"/>
                <a:gd name="T53" fmla="*/ 1054 h 1054"/>
                <a:gd name="T54" fmla="*/ 222 w 483"/>
                <a:gd name="T55" fmla="*/ 1003 h 1054"/>
                <a:gd name="T56" fmla="*/ 222 w 483"/>
                <a:gd name="T57" fmla="*/ 512 h 1054"/>
                <a:gd name="T58" fmla="*/ 261 w 483"/>
                <a:gd name="T59" fmla="*/ 512 h 1054"/>
                <a:gd name="T60" fmla="*/ 261 w 483"/>
                <a:gd name="T61" fmla="*/ 1003 h 1054"/>
                <a:gd name="T62" fmla="*/ 313 w 483"/>
                <a:gd name="T63" fmla="*/ 1054 h 1054"/>
                <a:gd name="T64" fmla="*/ 364 w 483"/>
                <a:gd name="T65" fmla="*/ 1003 h 1054"/>
                <a:gd name="T66" fmla="*/ 364 w 483"/>
                <a:gd name="T67" fmla="*/ 512 h 1054"/>
                <a:gd name="T68" fmla="*/ 364 w 483"/>
                <a:gd name="T69" fmla="*/ 165 h 1054"/>
                <a:gd name="T70" fmla="*/ 399 w 483"/>
                <a:gd name="T71" fmla="*/ 165 h 1054"/>
                <a:gd name="T72" fmla="*/ 399 w 483"/>
                <a:gd name="T73" fmla="*/ 495 h 1054"/>
                <a:gd name="T74" fmla="*/ 399 w 483"/>
                <a:gd name="T75" fmla="*/ 495 h 1054"/>
                <a:gd name="T76" fmla="*/ 399 w 483"/>
                <a:gd name="T77" fmla="*/ 495 h 1054"/>
                <a:gd name="T78" fmla="*/ 441 w 483"/>
                <a:gd name="T79" fmla="*/ 536 h 1054"/>
                <a:gd name="T80" fmla="*/ 483 w 483"/>
                <a:gd name="T81" fmla="*/ 495 h 1054"/>
                <a:gd name="T82" fmla="*/ 483 w 483"/>
                <a:gd name="T83" fmla="*/ 495 h 1054"/>
                <a:gd name="T84" fmla="*/ 483 w 483"/>
                <a:gd name="T85" fmla="*/ 47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83" h="1054">
                  <a:moveTo>
                    <a:pt x="483" y="47"/>
                  </a:moveTo>
                  <a:cubicBezTo>
                    <a:pt x="480" y="20"/>
                    <a:pt x="458" y="0"/>
                    <a:pt x="432" y="0"/>
                  </a:cubicBezTo>
                  <a:cubicBezTo>
                    <a:pt x="364" y="0"/>
                    <a:pt x="364" y="0"/>
                    <a:pt x="364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01" y="123"/>
                    <a:pt x="279" y="156"/>
                    <a:pt x="279" y="156"/>
                  </a:cubicBezTo>
                  <a:cubicBezTo>
                    <a:pt x="252" y="69"/>
                    <a:pt x="252" y="69"/>
                    <a:pt x="252" y="69"/>
                  </a:cubicBezTo>
                  <a:cubicBezTo>
                    <a:pt x="267" y="49"/>
                    <a:pt x="267" y="49"/>
                    <a:pt x="267" y="49"/>
                  </a:cubicBezTo>
                  <a:cubicBezTo>
                    <a:pt x="242" y="21"/>
                    <a:pt x="242" y="21"/>
                    <a:pt x="242" y="21"/>
                  </a:cubicBezTo>
                  <a:cubicBezTo>
                    <a:pt x="214" y="47"/>
                    <a:pt x="214" y="47"/>
                    <a:pt x="214" y="47"/>
                  </a:cubicBezTo>
                  <a:cubicBezTo>
                    <a:pt x="230" y="69"/>
                    <a:pt x="230" y="69"/>
                    <a:pt x="230" y="69"/>
                  </a:cubicBezTo>
                  <a:cubicBezTo>
                    <a:pt x="207" y="156"/>
                    <a:pt x="207" y="156"/>
                    <a:pt x="207" y="156"/>
                  </a:cubicBezTo>
                  <a:cubicBezTo>
                    <a:pt x="185" y="132"/>
                    <a:pt x="174" y="39"/>
                    <a:pt x="170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25" y="0"/>
                    <a:pt x="3" y="20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0" y="518"/>
                    <a:pt x="19" y="536"/>
                    <a:pt x="42" y="536"/>
                  </a:cubicBezTo>
                  <a:cubicBezTo>
                    <a:pt x="65" y="536"/>
                    <a:pt x="84" y="518"/>
                    <a:pt x="84" y="495"/>
                  </a:cubicBezTo>
                  <a:cubicBezTo>
                    <a:pt x="84" y="495"/>
                    <a:pt x="84" y="495"/>
                    <a:pt x="84" y="495"/>
                  </a:cubicBezTo>
                  <a:cubicBezTo>
                    <a:pt x="84" y="165"/>
                    <a:pt x="84" y="165"/>
                    <a:pt x="84" y="165"/>
                  </a:cubicBezTo>
                  <a:cubicBezTo>
                    <a:pt x="119" y="165"/>
                    <a:pt x="119" y="165"/>
                    <a:pt x="119" y="165"/>
                  </a:cubicBezTo>
                  <a:cubicBezTo>
                    <a:pt x="119" y="512"/>
                    <a:pt x="119" y="512"/>
                    <a:pt x="119" y="512"/>
                  </a:cubicBezTo>
                  <a:cubicBezTo>
                    <a:pt x="119" y="1003"/>
                    <a:pt x="119" y="1003"/>
                    <a:pt x="119" y="1003"/>
                  </a:cubicBezTo>
                  <a:cubicBezTo>
                    <a:pt x="119" y="1031"/>
                    <a:pt x="142" y="1054"/>
                    <a:pt x="170" y="1054"/>
                  </a:cubicBezTo>
                  <a:cubicBezTo>
                    <a:pt x="199" y="1054"/>
                    <a:pt x="222" y="1031"/>
                    <a:pt x="222" y="1003"/>
                  </a:cubicBezTo>
                  <a:cubicBezTo>
                    <a:pt x="222" y="512"/>
                    <a:pt x="222" y="512"/>
                    <a:pt x="222" y="512"/>
                  </a:cubicBezTo>
                  <a:cubicBezTo>
                    <a:pt x="261" y="512"/>
                    <a:pt x="261" y="512"/>
                    <a:pt x="261" y="512"/>
                  </a:cubicBezTo>
                  <a:cubicBezTo>
                    <a:pt x="261" y="1003"/>
                    <a:pt x="261" y="1003"/>
                    <a:pt x="261" y="1003"/>
                  </a:cubicBezTo>
                  <a:cubicBezTo>
                    <a:pt x="261" y="1031"/>
                    <a:pt x="284" y="1054"/>
                    <a:pt x="313" y="1054"/>
                  </a:cubicBezTo>
                  <a:cubicBezTo>
                    <a:pt x="341" y="1054"/>
                    <a:pt x="364" y="1031"/>
                    <a:pt x="364" y="1003"/>
                  </a:cubicBezTo>
                  <a:cubicBezTo>
                    <a:pt x="364" y="512"/>
                    <a:pt x="364" y="512"/>
                    <a:pt x="364" y="512"/>
                  </a:cubicBezTo>
                  <a:cubicBezTo>
                    <a:pt x="364" y="165"/>
                    <a:pt x="364" y="165"/>
                    <a:pt x="364" y="165"/>
                  </a:cubicBezTo>
                  <a:cubicBezTo>
                    <a:pt x="399" y="165"/>
                    <a:pt x="399" y="165"/>
                    <a:pt x="399" y="165"/>
                  </a:cubicBezTo>
                  <a:cubicBezTo>
                    <a:pt x="399" y="495"/>
                    <a:pt x="399" y="495"/>
                    <a:pt x="399" y="495"/>
                  </a:cubicBezTo>
                  <a:cubicBezTo>
                    <a:pt x="399" y="495"/>
                    <a:pt x="399" y="495"/>
                    <a:pt x="399" y="495"/>
                  </a:cubicBezTo>
                  <a:cubicBezTo>
                    <a:pt x="399" y="495"/>
                    <a:pt x="399" y="495"/>
                    <a:pt x="399" y="495"/>
                  </a:cubicBezTo>
                  <a:cubicBezTo>
                    <a:pt x="399" y="518"/>
                    <a:pt x="418" y="536"/>
                    <a:pt x="441" y="536"/>
                  </a:cubicBezTo>
                  <a:cubicBezTo>
                    <a:pt x="465" y="536"/>
                    <a:pt x="483" y="518"/>
                    <a:pt x="483" y="495"/>
                  </a:cubicBezTo>
                  <a:cubicBezTo>
                    <a:pt x="483" y="495"/>
                    <a:pt x="483" y="495"/>
                    <a:pt x="483" y="495"/>
                  </a:cubicBezTo>
                  <a:cubicBezTo>
                    <a:pt x="483" y="47"/>
                    <a:pt x="483" y="47"/>
                    <a:pt x="483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zh-CN" alt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sp>
        <p:nvSpPr>
          <p:cNvPr id="61" name="Freeform 8"/>
          <p:cNvSpPr/>
          <p:nvPr/>
        </p:nvSpPr>
        <p:spPr bwMode="auto">
          <a:xfrm>
            <a:off x="4216202" y="2278444"/>
            <a:ext cx="3753254" cy="3308164"/>
          </a:xfrm>
          <a:custGeom>
            <a:avLst/>
            <a:gdLst>
              <a:gd name="T0" fmla="*/ 243 w 1370"/>
              <a:gd name="T1" fmla="*/ 0 h 1207"/>
              <a:gd name="T2" fmla="*/ 0 w 1370"/>
              <a:gd name="T3" fmla="*/ 523 h 1207"/>
              <a:gd name="T4" fmla="*/ 685 w 1370"/>
              <a:gd name="T5" fmla="*/ 1207 h 1207"/>
              <a:gd name="T6" fmla="*/ 1370 w 1370"/>
              <a:gd name="T7" fmla="*/ 523 h 1207"/>
              <a:gd name="T8" fmla="*/ 1127 w 1370"/>
              <a:gd name="T9" fmla="*/ 0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0" h="1207">
                <a:moveTo>
                  <a:pt x="243" y="0"/>
                </a:moveTo>
                <a:cubicBezTo>
                  <a:pt x="94" y="125"/>
                  <a:pt x="0" y="313"/>
                  <a:pt x="0" y="523"/>
                </a:cubicBezTo>
                <a:cubicBezTo>
                  <a:pt x="0" y="901"/>
                  <a:pt x="307" y="1207"/>
                  <a:pt x="685" y="1207"/>
                </a:cubicBezTo>
                <a:cubicBezTo>
                  <a:pt x="1063" y="1207"/>
                  <a:pt x="1370" y="901"/>
                  <a:pt x="1370" y="523"/>
                </a:cubicBezTo>
                <a:cubicBezTo>
                  <a:pt x="1370" y="313"/>
                  <a:pt x="1276" y="125"/>
                  <a:pt x="1127" y="0"/>
                </a:cubicBezTo>
              </a:path>
            </a:pathLst>
          </a:cu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02" tIns="60952" rIns="121902" bIns="60952" numCol="1" anchor="t" anchorCtr="0" compatLnSpc="1"/>
          <a:lstStyle/>
          <a:p>
            <a:endParaRPr lang="zh-CN" altLang="en-US" sz="240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62" name="Oval 56"/>
          <p:cNvSpPr>
            <a:spLocks noChangeArrowheads="1"/>
          </p:cNvSpPr>
          <p:nvPr/>
        </p:nvSpPr>
        <p:spPr bwMode="auto">
          <a:xfrm>
            <a:off x="4464261" y="2138128"/>
            <a:ext cx="578115" cy="57837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01</a:t>
            </a:r>
            <a:endParaRPr lang="en-US" altLang="zh-CN" sz="2400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63" name="Oval 57"/>
          <p:cNvSpPr>
            <a:spLocks noChangeArrowheads="1"/>
          </p:cNvSpPr>
          <p:nvPr/>
        </p:nvSpPr>
        <p:spPr bwMode="auto">
          <a:xfrm>
            <a:off x="3927145" y="3297983"/>
            <a:ext cx="578115" cy="58105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02</a:t>
            </a:r>
            <a:endParaRPr lang="en-US" altLang="zh-CN" sz="2400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64" name="Oval 58"/>
          <p:cNvSpPr>
            <a:spLocks noChangeArrowheads="1"/>
          </p:cNvSpPr>
          <p:nvPr/>
        </p:nvSpPr>
        <p:spPr bwMode="auto">
          <a:xfrm>
            <a:off x="4319330" y="4481685"/>
            <a:ext cx="578115" cy="57837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03</a:t>
            </a:r>
            <a:endParaRPr lang="en-US" altLang="zh-CN" sz="2400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65" name="Oval 59"/>
          <p:cNvSpPr>
            <a:spLocks noChangeArrowheads="1"/>
          </p:cNvSpPr>
          <p:nvPr/>
        </p:nvSpPr>
        <p:spPr bwMode="auto">
          <a:xfrm>
            <a:off x="7108338" y="2138128"/>
            <a:ext cx="580794" cy="57837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04</a:t>
            </a:r>
            <a:endParaRPr lang="en-US" altLang="zh-CN" sz="2400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66" name="Oval 60"/>
          <p:cNvSpPr>
            <a:spLocks noChangeArrowheads="1"/>
          </p:cNvSpPr>
          <p:nvPr/>
        </p:nvSpPr>
        <p:spPr bwMode="auto">
          <a:xfrm>
            <a:off x="7679057" y="3297983"/>
            <a:ext cx="580794" cy="58105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05</a:t>
            </a:r>
            <a:endParaRPr lang="en-US" altLang="zh-CN" sz="2400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67" name="Oval 61"/>
          <p:cNvSpPr>
            <a:spLocks noChangeArrowheads="1"/>
          </p:cNvSpPr>
          <p:nvPr/>
        </p:nvSpPr>
        <p:spPr bwMode="auto">
          <a:xfrm>
            <a:off x="7290327" y="4481685"/>
            <a:ext cx="578115" cy="57837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06</a:t>
            </a:r>
            <a:endParaRPr lang="en-US" altLang="zh-CN" sz="2400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68" name="Rectangle 24"/>
          <p:cNvSpPr>
            <a:spLocks noChangeArrowheads="1"/>
          </p:cNvSpPr>
          <p:nvPr/>
        </p:nvSpPr>
        <p:spPr bwMode="auto">
          <a:xfrm>
            <a:off x="7969456" y="1983013"/>
            <a:ext cx="3064958" cy="78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  <a:sym typeface="思源黑体 CN Bold" panose="020B0800000000000000" pitchFamily="34" charset="-122"/>
              </a:rPr>
              <a:t>背景与意义</a:t>
            </a:r>
            <a:endParaRPr lang="en-US" altLang="zh-CN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  <a:sym typeface="思源黑体 CN Bold" panose="020B0800000000000000" pitchFamily="34" charset="-122"/>
            </a:endParaRPr>
          </a:p>
          <a:p>
            <a:pPr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0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69" name="Rectangle 24"/>
          <p:cNvSpPr>
            <a:spLocks noChangeArrowheads="1"/>
          </p:cNvSpPr>
          <p:nvPr/>
        </p:nvSpPr>
        <p:spPr bwMode="auto">
          <a:xfrm>
            <a:off x="8495621" y="3144207"/>
            <a:ext cx="3064958" cy="85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20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  <a:sym typeface="思源黑体 CN Bold" panose="020B0800000000000000" pitchFamily="34" charset="-122"/>
              </a:rPr>
              <a:t>背景与意义</a:t>
            </a:r>
            <a:endParaRPr lang="en-US" altLang="zh-CN" sz="20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  <a:sym typeface="思源黑体 CN Bold" panose="020B0800000000000000" pitchFamily="34" charset="-122"/>
            </a:endParaRPr>
          </a:p>
          <a:p>
            <a:pPr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0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70" name="Rectangle 24"/>
          <p:cNvSpPr>
            <a:spLocks noChangeArrowheads="1"/>
          </p:cNvSpPr>
          <p:nvPr/>
        </p:nvSpPr>
        <p:spPr bwMode="auto">
          <a:xfrm>
            <a:off x="8174544" y="4328411"/>
            <a:ext cx="3064958" cy="85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20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  <a:sym typeface="思源黑体 CN Bold" panose="020B0800000000000000" pitchFamily="34" charset="-122"/>
              </a:rPr>
              <a:t>背景与意义</a:t>
            </a:r>
            <a:endParaRPr lang="en-US" altLang="zh-CN" sz="20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  <a:sym typeface="思源黑体 CN Bold" panose="020B0800000000000000" pitchFamily="34" charset="-122"/>
            </a:endParaRPr>
          </a:p>
          <a:p>
            <a:pPr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0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999669" y="1983013"/>
            <a:ext cx="3197674" cy="78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  <a:sym typeface="思源黑体 CN Bold" panose="020B0800000000000000" pitchFamily="34" charset="-122"/>
              </a:rPr>
              <a:t>背景与意义</a:t>
            </a:r>
            <a:endParaRPr lang="en-US" altLang="zh-CN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  <a:sym typeface="思源黑体 CN Bold" panose="020B0800000000000000" pitchFamily="34" charset="-122"/>
            </a:endParaRPr>
          </a:p>
          <a:p>
            <a:pPr algn="r"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r">
              <a:lnSpc>
                <a:spcPct val="130000"/>
              </a:lnSpc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03892" y="3144207"/>
            <a:ext cx="3365530" cy="78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6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  <a:sym typeface="思源黑体 CN Bold" panose="020B0800000000000000" pitchFamily="34" charset="-122"/>
              </a:rPr>
              <a:t>背景与意义</a:t>
            </a:r>
            <a:endParaRPr lang="en-US" altLang="zh-CN" sz="16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  <a:sym typeface="思源黑体 CN Bold" panose="020B0800000000000000" pitchFamily="34" charset="-122"/>
            </a:endParaRPr>
          </a:p>
          <a:p>
            <a:pPr algn="r"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  <a:p>
            <a:pPr algn="r">
              <a:lnSpc>
                <a:spcPct val="130000"/>
              </a:lnSpc>
            </a:pPr>
            <a:r>
              <a:rPr lang="zh-CN" altLang="en-US" sz="1200" dirty="0"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000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73" name="Rectangle 24"/>
          <p:cNvSpPr>
            <a:spLocks noChangeArrowheads="1"/>
          </p:cNvSpPr>
          <p:nvPr/>
        </p:nvSpPr>
        <p:spPr bwMode="auto">
          <a:xfrm>
            <a:off x="830057" y="4326572"/>
            <a:ext cx="3197674" cy="78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  <a:sym typeface="思源黑体 CN Bold" panose="020B0800000000000000" pitchFamily="34" charset="-122"/>
              </a:rPr>
              <a:t>背景与意义</a:t>
            </a:r>
            <a:endParaRPr lang="en-US" altLang="zh-CN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  <a:sym typeface="思源黑体 CN Bold" panose="020B0800000000000000" pitchFamily="34" charset="-122"/>
            </a:endParaRPr>
          </a:p>
          <a:p>
            <a:pPr algn="r"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r">
              <a:lnSpc>
                <a:spcPct val="130000"/>
              </a:lnSpc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0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74" name="Rectangle 5"/>
          <p:cNvSpPr>
            <a:spLocks noChangeArrowheads="1"/>
          </p:cNvSpPr>
          <p:nvPr/>
        </p:nvSpPr>
        <p:spPr bwMode="auto">
          <a:xfrm>
            <a:off x="5793566" y="3874930"/>
            <a:ext cx="598526" cy="61064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/>
          <a:lstStyle/>
          <a:p>
            <a:pPr algn="ctr"/>
            <a:r>
              <a:rPr lang="en-US" altLang="zh-CN" sz="1865" b="1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1</a:t>
            </a:r>
            <a:endParaRPr lang="en-US" altLang="zh-CN" sz="1865" b="1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75" name="Rectangle 6"/>
          <p:cNvSpPr>
            <a:spLocks noChangeArrowheads="1"/>
          </p:cNvSpPr>
          <p:nvPr/>
        </p:nvSpPr>
        <p:spPr bwMode="auto">
          <a:xfrm>
            <a:off x="5145029" y="4121955"/>
            <a:ext cx="598523" cy="36362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/>
          <a:lstStyle/>
          <a:p>
            <a:pPr algn="ctr"/>
            <a:r>
              <a:rPr lang="en-US" altLang="zh-CN" sz="1465" b="1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2</a:t>
            </a:r>
            <a:endParaRPr lang="en-US" altLang="zh-CN" sz="1465" b="1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6442102" y="4208632"/>
            <a:ext cx="598529" cy="27666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/>
          <a:lstStyle/>
          <a:p>
            <a:pPr algn="ctr"/>
            <a:r>
              <a:rPr lang="en-US" altLang="zh-CN" sz="1465" b="1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3</a:t>
            </a:r>
            <a:endParaRPr lang="en-US" altLang="zh-CN" sz="1465" b="1" dirty="0">
              <a:solidFill>
                <a:schemeClr val="bg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grpSp>
        <p:nvGrpSpPr>
          <p:cNvPr id="4" name="组合 76"/>
          <p:cNvGrpSpPr/>
          <p:nvPr/>
        </p:nvGrpSpPr>
        <p:grpSpPr>
          <a:xfrm>
            <a:off x="5665169" y="2672006"/>
            <a:ext cx="855317" cy="1124460"/>
            <a:chOff x="4225925" y="1973263"/>
            <a:chExt cx="687388" cy="903287"/>
          </a:xfrm>
          <a:solidFill>
            <a:srgbClr val="7A23A6"/>
          </a:solidFill>
        </p:grpSpPr>
        <p:sp>
          <p:nvSpPr>
            <p:cNvPr id="78" name="Oval 12"/>
            <p:cNvSpPr>
              <a:spLocks noChangeArrowheads="1"/>
            </p:cNvSpPr>
            <p:nvPr/>
          </p:nvSpPr>
          <p:spPr bwMode="auto">
            <a:xfrm>
              <a:off x="4500563" y="1989138"/>
              <a:ext cx="138113" cy="1349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66" tIns="60933" rIns="121866" bIns="60933" numCol="1" anchor="t" anchorCtr="0" compatLnSpc="1"/>
            <a:lstStyle/>
            <a:p>
              <a:endParaRPr lang="zh-CN" alt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79" name="Freeform 13"/>
            <p:cNvSpPr/>
            <p:nvPr/>
          </p:nvSpPr>
          <p:spPr bwMode="auto">
            <a:xfrm>
              <a:off x="4225925" y="1973263"/>
              <a:ext cx="687388" cy="903287"/>
            </a:xfrm>
            <a:custGeom>
              <a:avLst/>
              <a:gdLst>
                <a:gd name="T0" fmla="*/ 963 w 975"/>
                <a:gd name="T1" fmla="*/ 14 h 1279"/>
                <a:gd name="T2" fmla="*/ 918 w 975"/>
                <a:gd name="T3" fmla="*/ 13 h 1279"/>
                <a:gd name="T4" fmla="*/ 678 w 975"/>
                <a:gd name="T5" fmla="*/ 235 h 1279"/>
                <a:gd name="T6" fmla="*/ 678 w 975"/>
                <a:gd name="T7" fmla="*/ 235 h 1279"/>
                <a:gd name="T8" fmla="*/ 609 w 975"/>
                <a:gd name="T9" fmla="*/ 235 h 1279"/>
                <a:gd name="T10" fmla="*/ 558 w 975"/>
                <a:gd name="T11" fmla="*/ 235 h 1279"/>
                <a:gd name="T12" fmla="*/ 524 w 975"/>
                <a:gd name="T13" fmla="*/ 389 h 1279"/>
                <a:gd name="T14" fmla="*/ 498 w 975"/>
                <a:gd name="T15" fmla="*/ 303 h 1279"/>
                <a:gd name="T16" fmla="*/ 513 w 975"/>
                <a:gd name="T17" fmla="*/ 283 h 1279"/>
                <a:gd name="T18" fmla="*/ 488 w 975"/>
                <a:gd name="T19" fmla="*/ 255 h 1279"/>
                <a:gd name="T20" fmla="*/ 460 w 975"/>
                <a:gd name="T21" fmla="*/ 281 h 1279"/>
                <a:gd name="T22" fmla="*/ 477 w 975"/>
                <a:gd name="T23" fmla="*/ 303 h 1279"/>
                <a:gd name="T24" fmla="*/ 453 w 975"/>
                <a:gd name="T25" fmla="*/ 389 h 1279"/>
                <a:gd name="T26" fmla="*/ 417 w 975"/>
                <a:gd name="T27" fmla="*/ 235 h 1279"/>
                <a:gd name="T28" fmla="*/ 366 w 975"/>
                <a:gd name="T29" fmla="*/ 235 h 1279"/>
                <a:gd name="T30" fmla="*/ 298 w 975"/>
                <a:gd name="T31" fmla="*/ 235 h 1279"/>
                <a:gd name="T32" fmla="*/ 298 w 975"/>
                <a:gd name="T33" fmla="*/ 235 h 1279"/>
                <a:gd name="T34" fmla="*/ 56 w 975"/>
                <a:gd name="T35" fmla="*/ 13 h 1279"/>
                <a:gd name="T36" fmla="*/ 12 w 975"/>
                <a:gd name="T37" fmla="*/ 14 h 1279"/>
                <a:gd name="T38" fmla="*/ 13 w 975"/>
                <a:gd name="T39" fmla="*/ 59 h 1279"/>
                <a:gd name="T40" fmla="*/ 366 w 975"/>
                <a:gd name="T41" fmla="*/ 398 h 1279"/>
                <a:gd name="T42" fmla="*/ 366 w 975"/>
                <a:gd name="T43" fmla="*/ 742 h 1279"/>
                <a:gd name="T44" fmla="*/ 366 w 975"/>
                <a:gd name="T45" fmla="*/ 1228 h 1279"/>
                <a:gd name="T46" fmla="*/ 417 w 975"/>
                <a:gd name="T47" fmla="*/ 1279 h 1279"/>
                <a:gd name="T48" fmla="*/ 468 w 975"/>
                <a:gd name="T49" fmla="*/ 1228 h 1279"/>
                <a:gd name="T50" fmla="*/ 468 w 975"/>
                <a:gd name="T51" fmla="*/ 742 h 1279"/>
                <a:gd name="T52" fmla="*/ 507 w 975"/>
                <a:gd name="T53" fmla="*/ 742 h 1279"/>
                <a:gd name="T54" fmla="*/ 507 w 975"/>
                <a:gd name="T55" fmla="*/ 1228 h 1279"/>
                <a:gd name="T56" fmla="*/ 558 w 975"/>
                <a:gd name="T57" fmla="*/ 1279 h 1279"/>
                <a:gd name="T58" fmla="*/ 609 w 975"/>
                <a:gd name="T59" fmla="*/ 1228 h 1279"/>
                <a:gd name="T60" fmla="*/ 609 w 975"/>
                <a:gd name="T61" fmla="*/ 742 h 1279"/>
                <a:gd name="T62" fmla="*/ 609 w 975"/>
                <a:gd name="T63" fmla="*/ 398 h 1279"/>
                <a:gd name="T64" fmla="*/ 961 w 975"/>
                <a:gd name="T65" fmla="*/ 59 h 1279"/>
                <a:gd name="T66" fmla="*/ 963 w 975"/>
                <a:gd name="T67" fmla="*/ 14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75" h="1279">
                  <a:moveTo>
                    <a:pt x="963" y="14"/>
                  </a:moveTo>
                  <a:cubicBezTo>
                    <a:pt x="951" y="2"/>
                    <a:pt x="930" y="0"/>
                    <a:pt x="918" y="13"/>
                  </a:cubicBezTo>
                  <a:cubicBezTo>
                    <a:pt x="678" y="235"/>
                    <a:pt x="678" y="235"/>
                    <a:pt x="678" y="235"/>
                  </a:cubicBezTo>
                  <a:cubicBezTo>
                    <a:pt x="678" y="235"/>
                    <a:pt x="678" y="235"/>
                    <a:pt x="678" y="235"/>
                  </a:cubicBezTo>
                  <a:cubicBezTo>
                    <a:pt x="609" y="235"/>
                    <a:pt x="609" y="235"/>
                    <a:pt x="609" y="235"/>
                  </a:cubicBezTo>
                  <a:cubicBezTo>
                    <a:pt x="558" y="235"/>
                    <a:pt x="558" y="235"/>
                    <a:pt x="558" y="235"/>
                  </a:cubicBezTo>
                  <a:cubicBezTo>
                    <a:pt x="546" y="357"/>
                    <a:pt x="524" y="389"/>
                    <a:pt x="524" y="389"/>
                  </a:cubicBezTo>
                  <a:cubicBezTo>
                    <a:pt x="498" y="303"/>
                    <a:pt x="498" y="303"/>
                    <a:pt x="498" y="303"/>
                  </a:cubicBezTo>
                  <a:cubicBezTo>
                    <a:pt x="513" y="283"/>
                    <a:pt x="513" y="283"/>
                    <a:pt x="513" y="283"/>
                  </a:cubicBezTo>
                  <a:cubicBezTo>
                    <a:pt x="488" y="255"/>
                    <a:pt x="488" y="255"/>
                    <a:pt x="488" y="255"/>
                  </a:cubicBezTo>
                  <a:cubicBezTo>
                    <a:pt x="460" y="281"/>
                    <a:pt x="460" y="281"/>
                    <a:pt x="460" y="281"/>
                  </a:cubicBezTo>
                  <a:cubicBezTo>
                    <a:pt x="477" y="303"/>
                    <a:pt x="477" y="303"/>
                    <a:pt x="477" y="303"/>
                  </a:cubicBezTo>
                  <a:cubicBezTo>
                    <a:pt x="453" y="389"/>
                    <a:pt x="453" y="389"/>
                    <a:pt x="453" y="389"/>
                  </a:cubicBezTo>
                  <a:cubicBezTo>
                    <a:pt x="432" y="365"/>
                    <a:pt x="421" y="274"/>
                    <a:pt x="417" y="235"/>
                  </a:cubicBezTo>
                  <a:cubicBezTo>
                    <a:pt x="366" y="235"/>
                    <a:pt x="366" y="235"/>
                    <a:pt x="366" y="235"/>
                  </a:cubicBezTo>
                  <a:cubicBezTo>
                    <a:pt x="298" y="235"/>
                    <a:pt x="298" y="235"/>
                    <a:pt x="298" y="235"/>
                  </a:cubicBezTo>
                  <a:cubicBezTo>
                    <a:pt x="298" y="235"/>
                    <a:pt x="298" y="235"/>
                    <a:pt x="298" y="235"/>
                  </a:cubicBezTo>
                  <a:cubicBezTo>
                    <a:pt x="56" y="13"/>
                    <a:pt x="56" y="13"/>
                    <a:pt x="56" y="13"/>
                  </a:cubicBezTo>
                  <a:cubicBezTo>
                    <a:pt x="44" y="0"/>
                    <a:pt x="24" y="2"/>
                    <a:pt x="12" y="14"/>
                  </a:cubicBezTo>
                  <a:cubicBezTo>
                    <a:pt x="0" y="27"/>
                    <a:pt x="0" y="48"/>
                    <a:pt x="13" y="59"/>
                  </a:cubicBezTo>
                  <a:cubicBezTo>
                    <a:pt x="366" y="398"/>
                    <a:pt x="366" y="398"/>
                    <a:pt x="366" y="398"/>
                  </a:cubicBezTo>
                  <a:cubicBezTo>
                    <a:pt x="366" y="742"/>
                    <a:pt x="366" y="742"/>
                    <a:pt x="366" y="742"/>
                  </a:cubicBezTo>
                  <a:cubicBezTo>
                    <a:pt x="366" y="1228"/>
                    <a:pt x="366" y="1228"/>
                    <a:pt x="366" y="1228"/>
                  </a:cubicBezTo>
                  <a:cubicBezTo>
                    <a:pt x="366" y="1256"/>
                    <a:pt x="389" y="1279"/>
                    <a:pt x="417" y="1279"/>
                  </a:cubicBezTo>
                  <a:cubicBezTo>
                    <a:pt x="444" y="1279"/>
                    <a:pt x="468" y="1256"/>
                    <a:pt x="468" y="1228"/>
                  </a:cubicBezTo>
                  <a:cubicBezTo>
                    <a:pt x="468" y="742"/>
                    <a:pt x="468" y="742"/>
                    <a:pt x="468" y="742"/>
                  </a:cubicBezTo>
                  <a:cubicBezTo>
                    <a:pt x="507" y="742"/>
                    <a:pt x="507" y="742"/>
                    <a:pt x="507" y="742"/>
                  </a:cubicBezTo>
                  <a:cubicBezTo>
                    <a:pt x="507" y="1228"/>
                    <a:pt x="507" y="1228"/>
                    <a:pt x="507" y="1228"/>
                  </a:cubicBezTo>
                  <a:cubicBezTo>
                    <a:pt x="507" y="1256"/>
                    <a:pt x="530" y="1279"/>
                    <a:pt x="558" y="1279"/>
                  </a:cubicBezTo>
                  <a:cubicBezTo>
                    <a:pt x="585" y="1279"/>
                    <a:pt x="609" y="1256"/>
                    <a:pt x="609" y="1228"/>
                  </a:cubicBezTo>
                  <a:cubicBezTo>
                    <a:pt x="609" y="742"/>
                    <a:pt x="609" y="742"/>
                    <a:pt x="609" y="742"/>
                  </a:cubicBezTo>
                  <a:cubicBezTo>
                    <a:pt x="609" y="398"/>
                    <a:pt x="609" y="398"/>
                    <a:pt x="609" y="398"/>
                  </a:cubicBezTo>
                  <a:cubicBezTo>
                    <a:pt x="961" y="59"/>
                    <a:pt x="961" y="59"/>
                    <a:pt x="961" y="59"/>
                  </a:cubicBezTo>
                  <a:cubicBezTo>
                    <a:pt x="974" y="48"/>
                    <a:pt x="975" y="27"/>
                    <a:pt x="963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866" tIns="60933" rIns="121866" bIns="60933" numCol="1" anchor="t" anchorCtr="0" compatLnSpc="1"/>
            <a:lstStyle/>
            <a:p>
              <a:endParaRPr lang="zh-CN" alt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13740" y="314960"/>
            <a:ext cx="10745470" cy="521970"/>
            <a:chOff x="1538" y="572"/>
            <a:chExt cx="16922" cy="822"/>
          </a:xfrm>
        </p:grpSpPr>
        <p:sp>
          <p:nvSpPr>
            <p:cNvPr id="23" name="文本框 22"/>
            <p:cNvSpPr txBox="1"/>
            <p:nvPr/>
          </p:nvSpPr>
          <p:spPr>
            <a:xfrm>
              <a:off x="7597" y="572"/>
              <a:ext cx="480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A23A6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+mn-ea"/>
                </a:rPr>
                <a:t>点击输入您的标题</a:t>
              </a:r>
              <a:endParaRPr lang="zh-CN" altLang="en-US" sz="2800" dirty="0">
                <a:solidFill>
                  <a:srgbClr val="7A23A6"/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538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12402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ip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" presetClass="entr" presetSubtype="2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: 形状 3"/>
          <p:cNvSpPr/>
          <p:nvPr/>
        </p:nvSpPr>
        <p:spPr>
          <a:xfrm>
            <a:off x="221673" y="540328"/>
            <a:ext cx="2873738" cy="5777344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noFill/>
          <a:ln w="508000">
            <a:solidFill>
              <a:srgbClr val="7A23A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8845310" y="1696299"/>
            <a:ext cx="1522429" cy="1478439"/>
          </a:xfrm>
          <a:prstGeom prst="ellipse">
            <a:avLst/>
          </a:prstGeom>
          <a:solidFill>
            <a:srgbClr val="7A23A6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8" name="任意多边形: 形状 7"/>
          <p:cNvSpPr/>
          <p:nvPr/>
        </p:nvSpPr>
        <p:spPr>
          <a:xfrm rot="11579448" flipH="1" flipV="1">
            <a:off x="3384946" y="1011509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noFill/>
          <a:ln w="508000">
            <a:solidFill>
              <a:srgbClr val="7A23A6">
                <a:alpha val="36000"/>
              </a:srgb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9" name="任意多边形: 形状 8"/>
          <p:cNvSpPr/>
          <p:nvPr/>
        </p:nvSpPr>
        <p:spPr>
          <a:xfrm rot="2846224" flipH="1" flipV="1">
            <a:off x="4932388" y="5576281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332D91">
              <a:alpha val="47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0" name="任意多边形: 形状 9"/>
          <p:cNvSpPr/>
          <p:nvPr/>
        </p:nvSpPr>
        <p:spPr>
          <a:xfrm rot="16200000" flipH="1" flipV="1">
            <a:off x="1569135" y="3506344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7A23A6">
              <a:alpha val="56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775665" y="1811542"/>
            <a:ext cx="3150606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rgbClr val="7A23A6"/>
                </a:solidFill>
                <a:latin typeface="思源黑体 Bold" panose="020B0800000000000000" charset="-122"/>
                <a:ea typeface="思源黑体 Bold" panose="020B0800000000000000" charset="-122"/>
                <a:cs typeface="阿里巴巴普惠体 B" panose="00020600040101010101" pitchFamily="18" charset="-122"/>
              </a:rPr>
              <a:t>02</a:t>
            </a:r>
            <a:endParaRPr lang="en-US" altLang="zh-CN" sz="7200" dirty="0">
              <a:solidFill>
                <a:srgbClr val="FFC000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ctr"/>
            <a:r>
              <a:rPr lang="zh-CN" altLang="en-US" sz="2800" dirty="0"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rPr>
              <a:t>点击输入您的标题</a:t>
            </a:r>
            <a:endParaRPr lang="en-US" altLang="zh-CN" sz="28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358392" y="3412726"/>
            <a:ext cx="4270218" cy="108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单击</a:t>
            </a:r>
            <a:r>
              <a:rPr lang="zh-CN" altLang="en-US" dirty="0"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此处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思源黑体 CN Light" panose="020B0300000000000000" charset="-122"/>
                <a:ea typeface="思源黑体 CN Light" panose="020B0300000000000000" charset="-122"/>
                <a:cs typeface="阿里巴巴普惠体 L" panose="00020600040101010101" pitchFamily="18" charset="-122"/>
                <a:sym typeface="Arial" panose="020B0604020202020204" pitchFamily="34" charset="0"/>
              </a:rPr>
              <a:t>编辑您要的内容，本模版所有图形线条及其相应素材均可自由编辑、改色、替换。</a:t>
            </a:r>
            <a:endParaRPr lang="en-US" altLang="zh-CN" dirty="0">
              <a:solidFill>
                <a:prstClr val="black">
                  <a:lumMod val="85000"/>
                  <a:lumOff val="15000"/>
                </a:prstClr>
              </a:solidFill>
              <a:latin typeface="思源黑体 CN Light" panose="020B0300000000000000" charset="-122"/>
              <a:ea typeface="思源黑体 CN Light" panose="020B0300000000000000" charset="-122"/>
              <a:cs typeface="阿里巴巴普惠体 L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18" name="任意多边形: 形状 17"/>
          <p:cNvSpPr/>
          <p:nvPr/>
        </p:nvSpPr>
        <p:spPr>
          <a:xfrm rot="7376780" flipH="1" flipV="1">
            <a:off x="11430860" y="5445510"/>
            <a:ext cx="178813" cy="348369"/>
          </a:xfrm>
          <a:custGeom>
            <a:avLst/>
            <a:gdLst>
              <a:gd name="connsiteX0" fmla="*/ 0 w 1859008"/>
              <a:gd name="connsiteY0" fmla="*/ 0 h 6920070"/>
              <a:gd name="connsiteX1" fmla="*/ 0 w 1859008"/>
              <a:gd name="connsiteY1" fmla="*/ 6920070 h 6920070"/>
              <a:gd name="connsiteX2" fmla="*/ 1859008 w 1859008"/>
              <a:gd name="connsiteY2" fmla="*/ 3460035 h 692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008" h="6920070">
                <a:moveTo>
                  <a:pt x="0" y="0"/>
                </a:moveTo>
                <a:lnTo>
                  <a:pt x="0" y="6920070"/>
                </a:lnTo>
                <a:lnTo>
                  <a:pt x="1859008" y="3460035"/>
                </a:lnTo>
                <a:close/>
              </a:path>
            </a:pathLst>
          </a:custGeom>
          <a:solidFill>
            <a:srgbClr val="7A23A6">
              <a:alpha val="56000"/>
            </a:srgbClr>
          </a:solidFill>
          <a:ln w="508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Bold" panose="020B0800000000000000" pitchFamily="34" charset="-122"/>
              <a:ea typeface="思源黑体 CN Bold" panose="020B0800000000000000" pitchFamily="34" charset="-122"/>
              <a:sym typeface="思源黑体 CN Bold" panose="020B08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wind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6" grpId="0"/>
      <p:bldP spid="17" grpId="0"/>
      <p:bldP spid="18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/>
        </p:nvGrpSpPr>
        <p:grpSpPr>
          <a:xfrm>
            <a:off x="3626735" y="1341050"/>
            <a:ext cx="4938532" cy="5012528"/>
            <a:chOff x="3646934" y="1340768"/>
            <a:chExt cx="4939865" cy="5013202"/>
          </a:xfrm>
          <a:solidFill>
            <a:srgbClr val="00B0F0"/>
          </a:solidFill>
        </p:grpSpPr>
        <p:sp>
          <p:nvSpPr>
            <p:cNvPr id="7" name="Freeform 11"/>
            <p:cNvSpPr/>
            <p:nvPr/>
          </p:nvSpPr>
          <p:spPr bwMode="auto">
            <a:xfrm>
              <a:off x="5689646" y="1340768"/>
              <a:ext cx="854441" cy="1340794"/>
            </a:xfrm>
            <a:custGeom>
              <a:avLst/>
              <a:gdLst>
                <a:gd name="T0" fmla="*/ 136 w 272"/>
                <a:gd name="T1" fmla="*/ 0 h 427"/>
                <a:gd name="T2" fmla="*/ 272 w 272"/>
                <a:gd name="T3" fmla="*/ 136 h 427"/>
                <a:gd name="T4" fmla="*/ 255 w 272"/>
                <a:gd name="T5" fmla="*/ 201 h 427"/>
                <a:gd name="T6" fmla="*/ 139 w 272"/>
                <a:gd name="T7" fmla="*/ 427 h 427"/>
                <a:gd name="T8" fmla="*/ 19 w 272"/>
                <a:gd name="T9" fmla="*/ 206 h 427"/>
                <a:gd name="T10" fmla="*/ 13 w 272"/>
                <a:gd name="T11" fmla="*/ 195 h 427"/>
                <a:gd name="T12" fmla="*/ 13 w 272"/>
                <a:gd name="T13" fmla="*/ 195 h 427"/>
                <a:gd name="T14" fmla="*/ 0 w 272"/>
                <a:gd name="T15" fmla="*/ 136 h 427"/>
                <a:gd name="T16" fmla="*/ 136 w 272"/>
                <a:gd name="T17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2" h="427">
                  <a:moveTo>
                    <a:pt x="136" y="0"/>
                  </a:moveTo>
                  <a:cubicBezTo>
                    <a:pt x="211" y="0"/>
                    <a:pt x="272" y="61"/>
                    <a:pt x="272" y="136"/>
                  </a:cubicBezTo>
                  <a:cubicBezTo>
                    <a:pt x="272" y="160"/>
                    <a:pt x="266" y="182"/>
                    <a:pt x="255" y="201"/>
                  </a:cubicBezTo>
                  <a:cubicBezTo>
                    <a:pt x="139" y="427"/>
                    <a:pt x="139" y="427"/>
                    <a:pt x="139" y="427"/>
                  </a:cubicBezTo>
                  <a:cubicBezTo>
                    <a:pt x="19" y="206"/>
                    <a:pt x="19" y="206"/>
                    <a:pt x="19" y="206"/>
                  </a:cubicBezTo>
                  <a:cubicBezTo>
                    <a:pt x="17" y="203"/>
                    <a:pt x="15" y="199"/>
                    <a:pt x="13" y="195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5" y="177"/>
                    <a:pt x="0" y="157"/>
                    <a:pt x="0" y="136"/>
                  </a:cubicBezTo>
                  <a:cubicBezTo>
                    <a:pt x="0" y="61"/>
                    <a:pt x="61" y="0"/>
                    <a:pt x="136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0" tIns="179919" rIns="91400" bIns="45699" numCol="1" anchor="t" anchorCtr="0" compatLnSpc="1"/>
            <a:lstStyle/>
            <a:p>
              <a:pPr algn="ctr"/>
              <a:r>
                <a:rPr lang="en-US" altLang="zh-CN" sz="4000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01</a:t>
              </a:r>
              <a:endParaRPr lang="en-US" altLang="zh-CN" sz="40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1" name="Freeform 12"/>
            <p:cNvSpPr/>
            <p:nvPr/>
          </p:nvSpPr>
          <p:spPr bwMode="auto">
            <a:xfrm>
              <a:off x="5689646" y="5013176"/>
              <a:ext cx="854441" cy="1340794"/>
            </a:xfrm>
            <a:custGeom>
              <a:avLst/>
              <a:gdLst>
                <a:gd name="T0" fmla="*/ 136 w 272"/>
                <a:gd name="T1" fmla="*/ 427 h 427"/>
                <a:gd name="T2" fmla="*/ 272 w 272"/>
                <a:gd name="T3" fmla="*/ 291 h 427"/>
                <a:gd name="T4" fmla="*/ 255 w 272"/>
                <a:gd name="T5" fmla="*/ 226 h 427"/>
                <a:gd name="T6" fmla="*/ 139 w 272"/>
                <a:gd name="T7" fmla="*/ 0 h 427"/>
                <a:gd name="T8" fmla="*/ 19 w 272"/>
                <a:gd name="T9" fmla="*/ 221 h 427"/>
                <a:gd name="T10" fmla="*/ 13 w 272"/>
                <a:gd name="T11" fmla="*/ 232 h 427"/>
                <a:gd name="T12" fmla="*/ 13 w 272"/>
                <a:gd name="T13" fmla="*/ 232 h 427"/>
                <a:gd name="T14" fmla="*/ 0 w 272"/>
                <a:gd name="T15" fmla="*/ 291 h 427"/>
                <a:gd name="T16" fmla="*/ 136 w 272"/>
                <a:gd name="T17" fmla="*/ 427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2" h="427">
                  <a:moveTo>
                    <a:pt x="136" y="427"/>
                  </a:moveTo>
                  <a:cubicBezTo>
                    <a:pt x="211" y="427"/>
                    <a:pt x="272" y="366"/>
                    <a:pt x="272" y="291"/>
                  </a:cubicBezTo>
                  <a:cubicBezTo>
                    <a:pt x="272" y="268"/>
                    <a:pt x="266" y="245"/>
                    <a:pt x="255" y="226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9" y="221"/>
                    <a:pt x="19" y="221"/>
                    <a:pt x="19" y="221"/>
                  </a:cubicBezTo>
                  <a:cubicBezTo>
                    <a:pt x="17" y="224"/>
                    <a:pt x="15" y="228"/>
                    <a:pt x="13" y="232"/>
                  </a:cubicBezTo>
                  <a:cubicBezTo>
                    <a:pt x="13" y="232"/>
                    <a:pt x="13" y="232"/>
                    <a:pt x="13" y="232"/>
                  </a:cubicBezTo>
                  <a:cubicBezTo>
                    <a:pt x="5" y="250"/>
                    <a:pt x="0" y="270"/>
                    <a:pt x="0" y="291"/>
                  </a:cubicBezTo>
                  <a:cubicBezTo>
                    <a:pt x="0" y="366"/>
                    <a:pt x="61" y="427"/>
                    <a:pt x="136" y="42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0" tIns="575745" rIns="91400" bIns="46779" numCol="1" anchor="t" anchorCtr="0" compatLnSpc="1"/>
            <a:lstStyle/>
            <a:p>
              <a:pPr algn="ctr"/>
              <a:r>
                <a:rPr lang="en-US" altLang="zh-CN" sz="4000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03</a:t>
              </a:r>
              <a:endParaRPr lang="en-US" altLang="zh-CN" sz="40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3" name="Freeform 13"/>
            <p:cNvSpPr/>
            <p:nvPr/>
          </p:nvSpPr>
          <p:spPr bwMode="auto">
            <a:xfrm>
              <a:off x="7247334" y="3420813"/>
              <a:ext cx="1339465" cy="853112"/>
            </a:xfrm>
            <a:custGeom>
              <a:avLst/>
              <a:gdLst>
                <a:gd name="T0" fmla="*/ 427 w 427"/>
                <a:gd name="T1" fmla="*/ 136 h 272"/>
                <a:gd name="T2" fmla="*/ 291 w 427"/>
                <a:gd name="T3" fmla="*/ 272 h 272"/>
                <a:gd name="T4" fmla="*/ 226 w 427"/>
                <a:gd name="T5" fmla="*/ 255 h 272"/>
                <a:gd name="T6" fmla="*/ 0 w 427"/>
                <a:gd name="T7" fmla="*/ 139 h 272"/>
                <a:gd name="T8" fmla="*/ 221 w 427"/>
                <a:gd name="T9" fmla="*/ 19 h 272"/>
                <a:gd name="T10" fmla="*/ 232 w 427"/>
                <a:gd name="T11" fmla="*/ 13 h 272"/>
                <a:gd name="T12" fmla="*/ 232 w 427"/>
                <a:gd name="T13" fmla="*/ 13 h 272"/>
                <a:gd name="T14" fmla="*/ 291 w 427"/>
                <a:gd name="T15" fmla="*/ 0 h 272"/>
                <a:gd name="T16" fmla="*/ 427 w 427"/>
                <a:gd name="T17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7" h="272">
                  <a:moveTo>
                    <a:pt x="427" y="136"/>
                  </a:moveTo>
                  <a:cubicBezTo>
                    <a:pt x="427" y="211"/>
                    <a:pt x="366" y="272"/>
                    <a:pt x="291" y="272"/>
                  </a:cubicBezTo>
                  <a:cubicBezTo>
                    <a:pt x="268" y="272"/>
                    <a:pt x="246" y="266"/>
                    <a:pt x="226" y="255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221" y="19"/>
                    <a:pt x="221" y="19"/>
                    <a:pt x="221" y="19"/>
                  </a:cubicBezTo>
                  <a:cubicBezTo>
                    <a:pt x="225" y="17"/>
                    <a:pt x="228" y="15"/>
                    <a:pt x="232" y="13"/>
                  </a:cubicBezTo>
                  <a:cubicBezTo>
                    <a:pt x="232" y="13"/>
                    <a:pt x="232" y="13"/>
                    <a:pt x="232" y="13"/>
                  </a:cubicBezTo>
                  <a:cubicBezTo>
                    <a:pt x="250" y="4"/>
                    <a:pt x="270" y="0"/>
                    <a:pt x="291" y="0"/>
                  </a:cubicBezTo>
                  <a:cubicBezTo>
                    <a:pt x="366" y="0"/>
                    <a:pt x="427" y="61"/>
                    <a:pt x="427" y="13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03777" tIns="46779" rIns="91400" bIns="45699" numCol="1" anchor="ctr" anchorCtr="0" compatLnSpc="1"/>
            <a:lstStyle/>
            <a:p>
              <a:pPr algn="ctr"/>
              <a:r>
                <a:rPr lang="en-US" altLang="zh-CN" sz="4000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02</a:t>
              </a:r>
              <a:endParaRPr lang="en-US" altLang="zh-CN" sz="40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4" name="Freeform 14"/>
            <p:cNvSpPr/>
            <p:nvPr/>
          </p:nvSpPr>
          <p:spPr bwMode="auto">
            <a:xfrm>
              <a:off x="3646934" y="3420813"/>
              <a:ext cx="1340795" cy="853112"/>
            </a:xfrm>
            <a:custGeom>
              <a:avLst/>
              <a:gdLst>
                <a:gd name="T0" fmla="*/ 0 w 427"/>
                <a:gd name="T1" fmla="*/ 136 h 272"/>
                <a:gd name="T2" fmla="*/ 136 w 427"/>
                <a:gd name="T3" fmla="*/ 272 h 272"/>
                <a:gd name="T4" fmla="*/ 201 w 427"/>
                <a:gd name="T5" fmla="*/ 255 h 272"/>
                <a:gd name="T6" fmla="*/ 427 w 427"/>
                <a:gd name="T7" fmla="*/ 139 h 272"/>
                <a:gd name="T8" fmla="*/ 207 w 427"/>
                <a:gd name="T9" fmla="*/ 19 h 272"/>
                <a:gd name="T10" fmla="*/ 195 w 427"/>
                <a:gd name="T11" fmla="*/ 13 h 272"/>
                <a:gd name="T12" fmla="*/ 195 w 427"/>
                <a:gd name="T13" fmla="*/ 13 h 272"/>
                <a:gd name="T14" fmla="*/ 136 w 427"/>
                <a:gd name="T15" fmla="*/ 0 h 272"/>
                <a:gd name="T16" fmla="*/ 0 w 427"/>
                <a:gd name="T17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7" h="272">
                  <a:moveTo>
                    <a:pt x="0" y="136"/>
                  </a:moveTo>
                  <a:cubicBezTo>
                    <a:pt x="0" y="211"/>
                    <a:pt x="61" y="272"/>
                    <a:pt x="136" y="272"/>
                  </a:cubicBezTo>
                  <a:cubicBezTo>
                    <a:pt x="160" y="272"/>
                    <a:pt x="182" y="266"/>
                    <a:pt x="201" y="255"/>
                  </a:cubicBezTo>
                  <a:cubicBezTo>
                    <a:pt x="427" y="139"/>
                    <a:pt x="427" y="139"/>
                    <a:pt x="427" y="139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3" y="17"/>
                    <a:pt x="199" y="15"/>
                    <a:pt x="195" y="13"/>
                  </a:cubicBezTo>
                  <a:cubicBezTo>
                    <a:pt x="195" y="13"/>
                    <a:pt x="195" y="13"/>
                    <a:pt x="195" y="13"/>
                  </a:cubicBezTo>
                  <a:cubicBezTo>
                    <a:pt x="177" y="4"/>
                    <a:pt x="157" y="0"/>
                    <a:pt x="136" y="0"/>
                  </a:cubicBezTo>
                  <a:cubicBezTo>
                    <a:pt x="61" y="0"/>
                    <a:pt x="0" y="61"/>
                    <a:pt x="0" y="13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9960" tIns="46779" rIns="503777" bIns="45699" numCol="1" anchor="ctr" anchorCtr="0" compatLnSpc="1"/>
            <a:lstStyle/>
            <a:p>
              <a:pPr algn="ctr"/>
              <a:r>
                <a:rPr lang="en-US" altLang="zh-CN" sz="4000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04</a:t>
              </a:r>
              <a:endParaRPr lang="en-US" altLang="zh-CN" sz="400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3" name="组合 14"/>
          <p:cNvGrpSpPr/>
          <p:nvPr/>
        </p:nvGrpSpPr>
        <p:grpSpPr>
          <a:xfrm>
            <a:off x="5101838" y="2853015"/>
            <a:ext cx="1988330" cy="1988597"/>
            <a:chOff x="5072992" y="2642531"/>
            <a:chExt cx="1988866" cy="1988864"/>
          </a:xfrm>
        </p:grpSpPr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072992" y="2642531"/>
              <a:ext cx="1988866" cy="1988864"/>
            </a:xfrm>
            <a:prstGeom prst="ellipse">
              <a:avLst/>
            </a:prstGeom>
            <a:solidFill>
              <a:srgbClr val="7A23A6">
                <a:alpha val="23000"/>
              </a:srgbClr>
            </a:solidFill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</a:pPr>
              <a:endParaRPr lang="zh-CN" altLang="en-US" sz="1200" kern="0" dirty="0">
                <a:solidFill>
                  <a:srgbClr val="4D4D4D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17" name="Oval 19"/>
            <p:cNvSpPr>
              <a:spLocks noChangeArrowheads="1"/>
            </p:cNvSpPr>
            <p:nvPr/>
          </p:nvSpPr>
          <p:spPr bwMode="auto">
            <a:xfrm>
              <a:off x="5459899" y="3047171"/>
              <a:ext cx="1215050" cy="1179584"/>
            </a:xfrm>
            <a:prstGeom prst="ellipse">
              <a:avLst/>
            </a:prstGeom>
            <a:solidFill>
              <a:srgbClr val="7A23A6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/>
              <a:r>
                <a:rPr lang="zh-CN" altLang="en-US" sz="2400" kern="0" dirty="0">
                  <a:solidFill>
                    <a:schemeClr val="bg1"/>
                  </a:solidFill>
                  <a:latin typeface="思源黑体 CN Light" panose="020B0300000000000000" charset="-122"/>
                  <a:ea typeface="思源黑体 CN Light" panose="020B0300000000000000" charset="-122"/>
                  <a:sym typeface="思源黑体 CN Bold" panose="020B0800000000000000" pitchFamily="34" charset="-122"/>
                </a:rPr>
                <a:t>添加标题</a:t>
              </a:r>
              <a:endParaRPr lang="zh-CN" altLang="en-US" sz="2400" kern="0" dirty="0">
                <a:solidFill>
                  <a:schemeClr val="bg1"/>
                </a:solidFill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1592" y="2040597"/>
            <a:ext cx="3340248" cy="530552"/>
          </a:xfrm>
          <a:prstGeom prst="rect">
            <a:avLst/>
          </a:prstGeom>
          <a:noFill/>
        </p:spPr>
        <p:txBody>
          <a:bodyPr wrap="square" lIns="91401" tIns="45699" rIns="91401" bIns="45699" rtlCol="0">
            <a:spAutoFit/>
          </a:bodyPr>
          <a:lstStyle/>
          <a:p>
            <a:pPr algn="r"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r">
              <a:lnSpc>
                <a:spcPct val="130000"/>
              </a:lnSpc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0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28041" y="1677849"/>
            <a:ext cx="1773797" cy="246221"/>
          </a:xfrm>
          <a:prstGeom prst="rect">
            <a:avLst/>
          </a:prstGeom>
          <a:noFill/>
        </p:spPr>
        <p:txBody>
          <a:bodyPr wrap="square" lIns="91401" tIns="0" rIns="91401" bIns="0" rtlCol="0" anchor="t">
            <a:spAutoFit/>
          </a:bodyPr>
          <a:lstStyle/>
          <a:p>
            <a:pPr algn="ctr"/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</a:rPr>
              <a:t>研究方法与过程</a:t>
            </a:r>
            <a:endParaRPr lang="zh-CN" altLang="en-US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08684" y="2040597"/>
            <a:ext cx="3340248" cy="530552"/>
          </a:xfrm>
          <a:prstGeom prst="rect">
            <a:avLst/>
          </a:prstGeom>
          <a:noFill/>
        </p:spPr>
        <p:txBody>
          <a:bodyPr wrap="square" lIns="91401" tIns="45699" rIns="91401" bIns="45699" rtlCol="0">
            <a:spAutoFit/>
          </a:bodyPr>
          <a:lstStyle/>
          <a:p>
            <a:pPr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0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08683" y="1653136"/>
            <a:ext cx="1773797" cy="246221"/>
          </a:xfrm>
          <a:prstGeom prst="rect">
            <a:avLst/>
          </a:prstGeom>
          <a:noFill/>
        </p:spPr>
        <p:txBody>
          <a:bodyPr wrap="square" lIns="91401" tIns="0" rIns="91401" bIns="0" rtlCol="0" anchor="t">
            <a:spAutoFit/>
          </a:bodyPr>
          <a:lstStyle/>
          <a:p>
            <a:pPr algn="ctr"/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</a:rPr>
              <a:t>研究方法与过程</a:t>
            </a:r>
            <a:endParaRPr lang="zh-CN" altLang="en-US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61592" y="5156962"/>
            <a:ext cx="3340248" cy="530552"/>
          </a:xfrm>
          <a:prstGeom prst="rect">
            <a:avLst/>
          </a:prstGeom>
          <a:noFill/>
        </p:spPr>
        <p:txBody>
          <a:bodyPr wrap="square" lIns="91401" tIns="45699" rIns="91401" bIns="45699" rtlCol="0">
            <a:spAutoFit/>
          </a:bodyPr>
          <a:lstStyle/>
          <a:p>
            <a:pPr algn="r"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 algn="r">
              <a:lnSpc>
                <a:spcPct val="130000"/>
              </a:lnSpc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0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28041" y="4769502"/>
            <a:ext cx="1773797" cy="246221"/>
          </a:xfrm>
          <a:prstGeom prst="rect">
            <a:avLst/>
          </a:prstGeom>
          <a:noFill/>
        </p:spPr>
        <p:txBody>
          <a:bodyPr wrap="square" lIns="91401" tIns="0" rIns="91401" bIns="0" rtlCol="0" anchor="t">
            <a:spAutoFit/>
          </a:bodyPr>
          <a:lstStyle/>
          <a:p>
            <a:pPr algn="ctr"/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</a:rPr>
              <a:t>研究方法与过程</a:t>
            </a:r>
            <a:endParaRPr lang="zh-CN" altLang="en-US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08684" y="5156962"/>
            <a:ext cx="3340248" cy="789084"/>
          </a:xfrm>
          <a:prstGeom prst="rect">
            <a:avLst/>
          </a:prstGeom>
          <a:noFill/>
        </p:spPr>
        <p:txBody>
          <a:bodyPr wrap="square" lIns="91401" tIns="45699" rIns="91401" bIns="45699" rtlCol="0">
            <a:spAutoFit/>
          </a:bodyPr>
          <a:lstStyle/>
          <a:p>
            <a:pPr defTabSz="1218565">
              <a:lnSpc>
                <a:spcPct val="120000"/>
              </a:lnSpc>
              <a:spcBef>
                <a:spcPts val="400"/>
              </a:spcBef>
              <a:defRPr/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2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rPr>
              <a:t>单击此处添加文本单击此处添加文本</a:t>
            </a:r>
            <a:endParaRPr lang="en-US" altLang="zh-CN" sz="10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08685" y="4769502"/>
            <a:ext cx="1773797" cy="246221"/>
          </a:xfrm>
          <a:prstGeom prst="rect">
            <a:avLst/>
          </a:prstGeom>
          <a:noFill/>
        </p:spPr>
        <p:txBody>
          <a:bodyPr wrap="square" lIns="91401" tIns="0" rIns="91401" bIns="0" rtlCol="0" anchor="t">
            <a:spAutoFit/>
          </a:bodyPr>
          <a:lstStyle/>
          <a:p>
            <a:pPr algn="ctr"/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</a:rPr>
              <a:t>研究方法与过程</a:t>
            </a:r>
            <a:endParaRPr lang="zh-CN" altLang="en-US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13740" y="314960"/>
            <a:ext cx="10745470" cy="521970"/>
            <a:chOff x="1538" y="572"/>
            <a:chExt cx="16922" cy="822"/>
          </a:xfrm>
        </p:grpSpPr>
        <p:sp>
          <p:nvSpPr>
            <p:cNvPr id="4" name="文本框 3"/>
            <p:cNvSpPr txBox="1"/>
            <p:nvPr/>
          </p:nvSpPr>
          <p:spPr>
            <a:xfrm>
              <a:off x="7597" y="572"/>
              <a:ext cx="480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A23A6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+mn-ea"/>
                </a:rPr>
                <a:t>点击输入您的标题</a:t>
              </a:r>
              <a:endParaRPr lang="zh-CN" altLang="en-US" sz="2800" dirty="0">
                <a:solidFill>
                  <a:srgbClr val="7A23A6"/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1538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12402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hevron 82"/>
          <p:cNvSpPr/>
          <p:nvPr/>
        </p:nvSpPr>
        <p:spPr>
          <a:xfrm>
            <a:off x="6096000" y="2562432"/>
            <a:ext cx="2148878" cy="2180876"/>
          </a:xfrm>
          <a:prstGeom prst="chevron">
            <a:avLst/>
          </a:prstGeom>
          <a:solidFill>
            <a:srgbClr val="7A23A6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71" tIns="43336" rIns="86671" bIns="43336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111" name="Chevron 110"/>
          <p:cNvSpPr/>
          <p:nvPr/>
        </p:nvSpPr>
        <p:spPr>
          <a:xfrm rot="10800000" flipH="1">
            <a:off x="7734140" y="2829753"/>
            <a:ext cx="1515307" cy="1537872"/>
          </a:xfrm>
          <a:prstGeom prst="chevron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71" tIns="43336" rIns="86671" bIns="43336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29" name="Chevron 28"/>
          <p:cNvSpPr/>
          <p:nvPr/>
        </p:nvSpPr>
        <p:spPr>
          <a:xfrm flipH="1">
            <a:off x="3878867" y="2562432"/>
            <a:ext cx="2148878" cy="2180876"/>
          </a:xfrm>
          <a:prstGeom prst="chevron">
            <a:avLst/>
          </a:prstGeom>
          <a:solidFill>
            <a:srgbClr val="7A23A6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71" tIns="43336" rIns="86671" bIns="43336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30" name="Chevron 29"/>
          <p:cNvSpPr/>
          <p:nvPr/>
        </p:nvSpPr>
        <p:spPr>
          <a:xfrm rot="10800000">
            <a:off x="2874299" y="2839910"/>
            <a:ext cx="1515307" cy="1537872"/>
          </a:xfrm>
          <a:prstGeom prst="chevron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71" tIns="43336" rIns="86671" bIns="43336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grpSp>
        <p:nvGrpSpPr>
          <p:cNvPr id="2" name="Group 157"/>
          <p:cNvGrpSpPr/>
          <p:nvPr/>
        </p:nvGrpSpPr>
        <p:grpSpPr>
          <a:xfrm>
            <a:off x="5145955" y="2711076"/>
            <a:ext cx="1793870" cy="1794212"/>
            <a:chOff x="3899266" y="1250711"/>
            <a:chExt cx="1032272" cy="1032272"/>
          </a:xfrm>
          <a:solidFill>
            <a:schemeClr val="accent1"/>
          </a:solidFill>
        </p:grpSpPr>
        <p:sp>
          <p:nvSpPr>
            <p:cNvPr id="34" name="Diamond 33"/>
            <p:cNvSpPr/>
            <p:nvPr/>
          </p:nvSpPr>
          <p:spPr>
            <a:xfrm>
              <a:off x="3899266" y="1250711"/>
              <a:ext cx="1032272" cy="1032272"/>
            </a:xfrm>
            <a:prstGeom prst="diamond">
              <a:avLst/>
            </a:prstGeom>
            <a:solidFill>
              <a:schemeClr val="tx1">
                <a:lumMod val="75000"/>
                <a:lumOff val="2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35" name="Freeform 23"/>
            <p:cNvSpPr>
              <a:spLocks noEditPoints="1"/>
            </p:cNvSpPr>
            <p:nvPr/>
          </p:nvSpPr>
          <p:spPr bwMode="auto">
            <a:xfrm>
              <a:off x="4216526" y="1513225"/>
              <a:ext cx="402332" cy="380435"/>
            </a:xfrm>
            <a:custGeom>
              <a:avLst/>
              <a:gdLst/>
              <a:ahLst/>
              <a:cxnLst>
                <a:cxn ang="0">
                  <a:pos x="68" y="14"/>
                </a:cxn>
                <a:cxn ang="0">
                  <a:pos x="68" y="18"/>
                </a:cxn>
                <a:cxn ang="0">
                  <a:pos x="64" y="18"/>
                </a:cxn>
                <a:cxn ang="0">
                  <a:pos x="61" y="21"/>
                </a:cxn>
                <a:cxn ang="0">
                  <a:pos x="7" y="21"/>
                </a:cxn>
                <a:cxn ang="0">
                  <a:pos x="4" y="18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34" y="0"/>
                </a:cxn>
                <a:cxn ang="0">
                  <a:pos x="68" y="14"/>
                </a:cxn>
                <a:cxn ang="0">
                  <a:pos x="68" y="60"/>
                </a:cxn>
                <a:cxn ang="0">
                  <a:pos x="68" y="64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2" y="57"/>
                </a:cxn>
                <a:cxn ang="0">
                  <a:pos x="66" y="57"/>
                </a:cxn>
                <a:cxn ang="0">
                  <a:pos x="68" y="60"/>
                </a:cxn>
                <a:cxn ang="0">
                  <a:pos x="18" y="23"/>
                </a:cxn>
                <a:cxn ang="0">
                  <a:pos x="18" y="50"/>
                </a:cxn>
                <a:cxn ang="0">
                  <a:pos x="23" y="50"/>
                </a:cxn>
                <a:cxn ang="0">
                  <a:pos x="23" y="23"/>
                </a:cxn>
                <a:cxn ang="0">
                  <a:pos x="32" y="23"/>
                </a:cxn>
                <a:cxn ang="0">
                  <a:pos x="32" y="50"/>
                </a:cxn>
                <a:cxn ang="0">
                  <a:pos x="36" y="50"/>
                </a:cxn>
                <a:cxn ang="0">
                  <a:pos x="36" y="23"/>
                </a:cxn>
                <a:cxn ang="0">
                  <a:pos x="45" y="23"/>
                </a:cxn>
                <a:cxn ang="0">
                  <a:pos x="45" y="50"/>
                </a:cxn>
                <a:cxn ang="0">
                  <a:pos x="50" y="50"/>
                </a:cxn>
                <a:cxn ang="0">
                  <a:pos x="50" y="23"/>
                </a:cxn>
                <a:cxn ang="0">
                  <a:pos x="59" y="23"/>
                </a:cxn>
                <a:cxn ang="0">
                  <a:pos x="59" y="50"/>
                </a:cxn>
                <a:cxn ang="0">
                  <a:pos x="61" y="50"/>
                </a:cxn>
                <a:cxn ang="0">
                  <a:pos x="64" y="53"/>
                </a:cxn>
                <a:cxn ang="0">
                  <a:pos x="64" y="55"/>
                </a:cxn>
                <a:cxn ang="0">
                  <a:pos x="4" y="55"/>
                </a:cxn>
                <a:cxn ang="0">
                  <a:pos x="4" y="53"/>
                </a:cxn>
                <a:cxn ang="0">
                  <a:pos x="7" y="50"/>
                </a:cxn>
                <a:cxn ang="0">
                  <a:pos x="9" y="50"/>
                </a:cxn>
                <a:cxn ang="0">
                  <a:pos x="9" y="23"/>
                </a:cxn>
                <a:cxn ang="0">
                  <a:pos x="18" y="23"/>
                </a:cxn>
              </a:cxnLst>
              <a:rect l="0" t="0" r="r" b="b"/>
              <a:pathLst>
                <a:path w="68" h="64">
                  <a:moveTo>
                    <a:pt x="68" y="14"/>
                  </a:moveTo>
                  <a:cubicBezTo>
                    <a:pt x="68" y="18"/>
                    <a:pt x="68" y="18"/>
                    <a:pt x="68" y="18"/>
                  </a:cubicBezTo>
                  <a:cubicBezTo>
                    <a:pt x="64" y="18"/>
                    <a:pt x="64" y="18"/>
                    <a:pt x="64" y="18"/>
                  </a:cubicBezTo>
                  <a:cubicBezTo>
                    <a:pt x="64" y="20"/>
                    <a:pt x="63" y="21"/>
                    <a:pt x="61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5" y="21"/>
                    <a:pt x="4" y="20"/>
                    <a:pt x="4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68" y="14"/>
                  </a:lnTo>
                  <a:close/>
                  <a:moveTo>
                    <a:pt x="68" y="60"/>
                  </a:moveTo>
                  <a:cubicBezTo>
                    <a:pt x="68" y="64"/>
                    <a:pt x="68" y="64"/>
                    <a:pt x="68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58"/>
                    <a:pt x="1" y="57"/>
                    <a:pt x="2" y="57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67" y="57"/>
                    <a:pt x="68" y="58"/>
                    <a:pt x="68" y="60"/>
                  </a:cubicBezTo>
                  <a:close/>
                  <a:moveTo>
                    <a:pt x="18" y="23"/>
                  </a:moveTo>
                  <a:cubicBezTo>
                    <a:pt x="18" y="50"/>
                    <a:pt x="18" y="50"/>
                    <a:pt x="18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36" y="23"/>
                    <a:pt x="36" y="23"/>
                    <a:pt x="36" y="2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59" y="50"/>
                    <a:pt x="59" y="50"/>
                    <a:pt x="59" y="50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63" y="50"/>
                    <a:pt x="64" y="51"/>
                    <a:pt x="64" y="53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1"/>
                    <a:pt x="5" y="50"/>
                    <a:pt x="7" y="50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9" y="23"/>
                    <a:pt x="9" y="23"/>
                    <a:pt x="9" y="23"/>
                  </a:cubicBezTo>
                  <a:lnTo>
                    <a:pt x="18" y="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 dirty="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grpSp>
        <p:nvGrpSpPr>
          <p:cNvPr id="3" name="Group 37"/>
          <p:cNvGrpSpPr/>
          <p:nvPr/>
        </p:nvGrpSpPr>
        <p:grpSpPr>
          <a:xfrm>
            <a:off x="4408731" y="3229925"/>
            <a:ext cx="472138" cy="630562"/>
            <a:chOff x="754063" y="1211263"/>
            <a:chExt cx="269875" cy="360363"/>
          </a:xfrm>
          <a:solidFill>
            <a:schemeClr val="bg1"/>
          </a:solidFill>
        </p:grpSpPr>
        <p:sp>
          <p:nvSpPr>
            <p:cNvPr id="39" name="Freeform 9"/>
            <p:cNvSpPr>
              <a:spLocks noEditPoints="1"/>
            </p:cNvSpPr>
            <p:nvPr/>
          </p:nvSpPr>
          <p:spPr bwMode="auto">
            <a:xfrm>
              <a:off x="754063" y="1211263"/>
              <a:ext cx="269875" cy="360363"/>
            </a:xfrm>
            <a:custGeom>
              <a:avLst/>
              <a:gdLst/>
              <a:ahLst/>
              <a:cxnLst>
                <a:cxn ang="0">
                  <a:pos x="80" y="50"/>
                </a:cxn>
                <a:cxn ang="0">
                  <a:pos x="80" y="35"/>
                </a:cxn>
                <a:cxn ang="0">
                  <a:pos x="46" y="0"/>
                </a:cxn>
                <a:cxn ang="0">
                  <a:pos x="11" y="35"/>
                </a:cxn>
                <a:cxn ang="0">
                  <a:pos x="11" y="50"/>
                </a:cxn>
                <a:cxn ang="0">
                  <a:pos x="0" y="61"/>
                </a:cxn>
                <a:cxn ang="0">
                  <a:pos x="0" y="88"/>
                </a:cxn>
                <a:cxn ang="0">
                  <a:pos x="34" y="123"/>
                </a:cxn>
                <a:cxn ang="0">
                  <a:pos x="57" y="123"/>
                </a:cxn>
                <a:cxn ang="0">
                  <a:pos x="92" y="88"/>
                </a:cxn>
                <a:cxn ang="0">
                  <a:pos x="92" y="61"/>
                </a:cxn>
                <a:cxn ang="0">
                  <a:pos x="80" y="50"/>
                </a:cxn>
                <a:cxn ang="0">
                  <a:pos x="19" y="35"/>
                </a:cxn>
                <a:cxn ang="0">
                  <a:pos x="46" y="8"/>
                </a:cxn>
                <a:cxn ang="0">
                  <a:pos x="73" y="35"/>
                </a:cxn>
                <a:cxn ang="0">
                  <a:pos x="73" y="50"/>
                </a:cxn>
                <a:cxn ang="0">
                  <a:pos x="65" y="50"/>
                </a:cxn>
                <a:cxn ang="0">
                  <a:pos x="65" y="35"/>
                </a:cxn>
                <a:cxn ang="0">
                  <a:pos x="46" y="15"/>
                </a:cxn>
                <a:cxn ang="0">
                  <a:pos x="27" y="35"/>
                </a:cxn>
                <a:cxn ang="0">
                  <a:pos x="27" y="50"/>
                </a:cxn>
                <a:cxn ang="0">
                  <a:pos x="19" y="50"/>
                </a:cxn>
                <a:cxn ang="0">
                  <a:pos x="19" y="35"/>
                </a:cxn>
                <a:cxn ang="0">
                  <a:pos x="61" y="35"/>
                </a:cxn>
                <a:cxn ang="0">
                  <a:pos x="61" y="50"/>
                </a:cxn>
                <a:cxn ang="0">
                  <a:pos x="31" y="50"/>
                </a:cxn>
                <a:cxn ang="0">
                  <a:pos x="31" y="35"/>
                </a:cxn>
                <a:cxn ang="0">
                  <a:pos x="46" y="19"/>
                </a:cxn>
                <a:cxn ang="0">
                  <a:pos x="61" y="35"/>
                </a:cxn>
                <a:cxn ang="0">
                  <a:pos x="84" y="73"/>
                </a:cxn>
                <a:cxn ang="0">
                  <a:pos x="84" y="88"/>
                </a:cxn>
                <a:cxn ang="0">
                  <a:pos x="57" y="115"/>
                </a:cxn>
                <a:cxn ang="0">
                  <a:pos x="34" y="115"/>
                </a:cxn>
                <a:cxn ang="0">
                  <a:pos x="8" y="88"/>
                </a:cxn>
                <a:cxn ang="0">
                  <a:pos x="8" y="61"/>
                </a:cxn>
                <a:cxn ang="0">
                  <a:pos x="11" y="58"/>
                </a:cxn>
                <a:cxn ang="0">
                  <a:pos x="80" y="58"/>
                </a:cxn>
                <a:cxn ang="0">
                  <a:pos x="84" y="61"/>
                </a:cxn>
                <a:cxn ang="0">
                  <a:pos x="84" y="73"/>
                </a:cxn>
                <a:cxn ang="0">
                  <a:pos x="84" y="73"/>
                </a:cxn>
                <a:cxn ang="0">
                  <a:pos x="84" y="73"/>
                </a:cxn>
              </a:cxnLst>
              <a:rect l="0" t="0" r="r" b="b"/>
              <a:pathLst>
                <a:path w="92" h="123">
                  <a:moveTo>
                    <a:pt x="80" y="50"/>
                  </a:moveTo>
                  <a:cubicBezTo>
                    <a:pt x="80" y="35"/>
                    <a:pt x="80" y="35"/>
                    <a:pt x="80" y="35"/>
                  </a:cubicBezTo>
                  <a:cubicBezTo>
                    <a:pt x="80" y="16"/>
                    <a:pt x="65" y="0"/>
                    <a:pt x="46" y="0"/>
                  </a:cubicBezTo>
                  <a:cubicBezTo>
                    <a:pt x="27" y="0"/>
                    <a:pt x="11" y="16"/>
                    <a:pt x="11" y="35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5" y="50"/>
                    <a:pt x="0" y="55"/>
                    <a:pt x="0" y="61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107"/>
                    <a:pt x="15" y="123"/>
                    <a:pt x="34" y="123"/>
                  </a:cubicBezTo>
                  <a:cubicBezTo>
                    <a:pt x="57" y="123"/>
                    <a:pt x="57" y="123"/>
                    <a:pt x="57" y="123"/>
                  </a:cubicBezTo>
                  <a:cubicBezTo>
                    <a:pt x="76" y="123"/>
                    <a:pt x="92" y="107"/>
                    <a:pt x="92" y="88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2" y="55"/>
                    <a:pt x="87" y="50"/>
                    <a:pt x="80" y="50"/>
                  </a:cubicBezTo>
                  <a:close/>
                  <a:moveTo>
                    <a:pt x="19" y="35"/>
                  </a:moveTo>
                  <a:cubicBezTo>
                    <a:pt x="19" y="20"/>
                    <a:pt x="31" y="8"/>
                    <a:pt x="46" y="8"/>
                  </a:cubicBezTo>
                  <a:cubicBezTo>
                    <a:pt x="61" y="8"/>
                    <a:pt x="73" y="20"/>
                    <a:pt x="73" y="35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65" y="50"/>
                    <a:pt x="65" y="50"/>
                    <a:pt x="65" y="50"/>
                  </a:cubicBezTo>
                  <a:cubicBezTo>
                    <a:pt x="65" y="35"/>
                    <a:pt x="65" y="35"/>
                    <a:pt x="65" y="35"/>
                  </a:cubicBezTo>
                  <a:cubicBezTo>
                    <a:pt x="65" y="24"/>
                    <a:pt x="56" y="15"/>
                    <a:pt x="46" y="15"/>
                  </a:cubicBezTo>
                  <a:cubicBezTo>
                    <a:pt x="35" y="15"/>
                    <a:pt x="27" y="24"/>
                    <a:pt x="27" y="35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19" y="50"/>
                    <a:pt x="19" y="50"/>
                    <a:pt x="19" y="50"/>
                  </a:cubicBezTo>
                  <a:lnTo>
                    <a:pt x="19" y="35"/>
                  </a:lnTo>
                  <a:close/>
                  <a:moveTo>
                    <a:pt x="61" y="35"/>
                  </a:moveTo>
                  <a:cubicBezTo>
                    <a:pt x="61" y="50"/>
                    <a:pt x="61" y="50"/>
                    <a:pt x="61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1" y="26"/>
                    <a:pt x="37" y="19"/>
                    <a:pt x="46" y="19"/>
                  </a:cubicBezTo>
                  <a:cubicBezTo>
                    <a:pt x="54" y="19"/>
                    <a:pt x="61" y="26"/>
                    <a:pt x="61" y="35"/>
                  </a:cubicBezTo>
                  <a:close/>
                  <a:moveTo>
                    <a:pt x="84" y="73"/>
                  </a:moveTo>
                  <a:cubicBezTo>
                    <a:pt x="84" y="88"/>
                    <a:pt x="84" y="88"/>
                    <a:pt x="84" y="88"/>
                  </a:cubicBezTo>
                  <a:cubicBezTo>
                    <a:pt x="84" y="103"/>
                    <a:pt x="72" y="115"/>
                    <a:pt x="57" y="115"/>
                  </a:cubicBezTo>
                  <a:cubicBezTo>
                    <a:pt x="34" y="115"/>
                    <a:pt x="34" y="115"/>
                    <a:pt x="34" y="115"/>
                  </a:cubicBezTo>
                  <a:cubicBezTo>
                    <a:pt x="20" y="115"/>
                    <a:pt x="8" y="103"/>
                    <a:pt x="8" y="88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8" y="59"/>
                    <a:pt x="9" y="58"/>
                    <a:pt x="11" y="58"/>
                  </a:cubicBezTo>
                  <a:cubicBezTo>
                    <a:pt x="80" y="58"/>
                    <a:pt x="80" y="58"/>
                    <a:pt x="80" y="58"/>
                  </a:cubicBezTo>
                  <a:cubicBezTo>
                    <a:pt x="83" y="58"/>
                    <a:pt x="84" y="59"/>
                    <a:pt x="84" y="61"/>
                  </a:cubicBezTo>
                  <a:lnTo>
                    <a:pt x="84" y="73"/>
                  </a:lnTo>
                  <a:close/>
                  <a:moveTo>
                    <a:pt x="84" y="73"/>
                  </a:moveTo>
                  <a:cubicBezTo>
                    <a:pt x="84" y="73"/>
                    <a:pt x="84" y="73"/>
                    <a:pt x="84" y="7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40" name="Freeform 10"/>
            <p:cNvSpPr>
              <a:spLocks noEditPoints="1"/>
            </p:cNvSpPr>
            <p:nvPr/>
          </p:nvSpPr>
          <p:spPr bwMode="auto">
            <a:xfrm>
              <a:off x="865188" y="1425576"/>
              <a:ext cx="47625" cy="6667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8"/>
                </a:cxn>
                <a:cxn ang="0">
                  <a:pos x="3" y="18"/>
                </a:cxn>
                <a:cxn ang="0">
                  <a:pos x="8" y="23"/>
                </a:cxn>
                <a:cxn ang="0">
                  <a:pos x="13" y="18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0"/>
                    <a:pt x="1" y="14"/>
                    <a:pt x="3" y="18"/>
                  </a:cubicBezTo>
                  <a:cubicBezTo>
                    <a:pt x="4" y="21"/>
                    <a:pt x="5" y="23"/>
                    <a:pt x="8" y="23"/>
                  </a:cubicBezTo>
                  <a:cubicBezTo>
                    <a:pt x="11" y="23"/>
                    <a:pt x="12" y="21"/>
                    <a:pt x="13" y="18"/>
                  </a:cubicBezTo>
                  <a:cubicBezTo>
                    <a:pt x="14" y="14"/>
                    <a:pt x="16" y="10"/>
                    <a:pt x="16" y="8"/>
                  </a:cubicBezTo>
                  <a:cubicBezTo>
                    <a:pt x="16" y="3"/>
                    <a:pt x="12" y="0"/>
                    <a:pt x="8" y="0"/>
                  </a:cubicBezTo>
                  <a:close/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sp>
        <p:nvSpPr>
          <p:cNvPr id="41" name="Freeform 72"/>
          <p:cNvSpPr>
            <a:spLocks noEditPoints="1"/>
          </p:cNvSpPr>
          <p:nvPr/>
        </p:nvSpPr>
        <p:spPr bwMode="auto">
          <a:xfrm>
            <a:off x="7220572" y="3289950"/>
            <a:ext cx="593466" cy="593575"/>
          </a:xfrm>
          <a:custGeom>
            <a:avLst/>
            <a:gdLst/>
            <a:ahLst/>
            <a:cxnLst>
              <a:cxn ang="0">
                <a:pos x="121" y="1"/>
              </a:cxn>
              <a:cxn ang="0">
                <a:pos x="119" y="0"/>
              </a:cxn>
              <a:cxn ang="0">
                <a:pos x="117" y="1"/>
              </a:cxn>
              <a:cxn ang="0">
                <a:pos x="2" y="77"/>
              </a:cxn>
              <a:cxn ang="0">
                <a:pos x="0" y="81"/>
              </a:cxn>
              <a:cxn ang="0">
                <a:pos x="2" y="84"/>
              </a:cxn>
              <a:cxn ang="0">
                <a:pos x="32" y="96"/>
              </a:cxn>
              <a:cxn ang="0">
                <a:pos x="46" y="121"/>
              </a:cxn>
              <a:cxn ang="0">
                <a:pos x="50" y="123"/>
              </a:cxn>
              <a:cxn ang="0">
                <a:pos x="50" y="123"/>
              </a:cxn>
              <a:cxn ang="0">
                <a:pos x="53" y="121"/>
              </a:cxn>
              <a:cxn ang="0">
                <a:pos x="61" y="107"/>
              </a:cxn>
              <a:cxn ang="0">
                <a:pos x="98" y="122"/>
              </a:cxn>
              <a:cxn ang="0">
                <a:pos x="100" y="123"/>
              </a:cxn>
              <a:cxn ang="0">
                <a:pos x="101" y="122"/>
              </a:cxn>
              <a:cxn ang="0">
                <a:pos x="103" y="119"/>
              </a:cxn>
              <a:cxn ang="0">
                <a:pos x="123" y="4"/>
              </a:cxn>
              <a:cxn ang="0">
                <a:pos x="121" y="1"/>
              </a:cxn>
              <a:cxn ang="0">
                <a:pos x="12" y="80"/>
              </a:cxn>
              <a:cxn ang="0">
                <a:pos x="101" y="20"/>
              </a:cxn>
              <a:cxn ang="0">
                <a:pos x="36" y="89"/>
              </a:cxn>
              <a:cxn ang="0">
                <a:pos x="35" y="89"/>
              </a:cxn>
              <a:cxn ang="0">
                <a:pos x="12" y="80"/>
              </a:cxn>
              <a:cxn ang="0">
                <a:pos x="39" y="92"/>
              </a:cxn>
              <a:cxn ang="0">
                <a:pos x="39" y="92"/>
              </a:cxn>
              <a:cxn ang="0">
                <a:pos x="112" y="14"/>
              </a:cxn>
              <a:cxn ang="0">
                <a:pos x="50" y="111"/>
              </a:cxn>
              <a:cxn ang="0">
                <a:pos x="39" y="92"/>
              </a:cxn>
              <a:cxn ang="0">
                <a:pos x="97" y="113"/>
              </a:cxn>
              <a:cxn ang="0">
                <a:pos x="64" y="100"/>
              </a:cxn>
              <a:cxn ang="0">
                <a:pos x="61" y="100"/>
              </a:cxn>
              <a:cxn ang="0">
                <a:pos x="112" y="22"/>
              </a:cxn>
              <a:cxn ang="0">
                <a:pos x="97" y="113"/>
              </a:cxn>
              <a:cxn ang="0">
                <a:pos x="97" y="113"/>
              </a:cxn>
              <a:cxn ang="0">
                <a:pos x="97" y="113"/>
              </a:cxn>
            </a:cxnLst>
            <a:rect l="0" t="0" r="r" b="b"/>
            <a:pathLst>
              <a:path w="123" h="123">
                <a:moveTo>
                  <a:pt x="121" y="1"/>
                </a:moveTo>
                <a:cubicBezTo>
                  <a:pt x="120" y="0"/>
                  <a:pt x="119" y="0"/>
                  <a:pt x="119" y="0"/>
                </a:cubicBezTo>
                <a:cubicBezTo>
                  <a:pt x="118" y="0"/>
                  <a:pt x="117" y="0"/>
                  <a:pt x="117" y="1"/>
                </a:cubicBezTo>
                <a:cubicBezTo>
                  <a:pt x="2" y="77"/>
                  <a:pt x="2" y="77"/>
                  <a:pt x="2" y="77"/>
                </a:cubicBezTo>
                <a:cubicBezTo>
                  <a:pt x="0" y="78"/>
                  <a:pt x="0" y="79"/>
                  <a:pt x="0" y="81"/>
                </a:cubicBezTo>
                <a:cubicBezTo>
                  <a:pt x="0" y="82"/>
                  <a:pt x="1" y="83"/>
                  <a:pt x="2" y="84"/>
                </a:cubicBezTo>
                <a:cubicBezTo>
                  <a:pt x="32" y="96"/>
                  <a:pt x="32" y="96"/>
                  <a:pt x="32" y="96"/>
                </a:cubicBezTo>
                <a:cubicBezTo>
                  <a:pt x="46" y="121"/>
                  <a:pt x="46" y="121"/>
                  <a:pt x="46" y="121"/>
                </a:cubicBezTo>
                <a:cubicBezTo>
                  <a:pt x="47" y="122"/>
                  <a:pt x="48" y="123"/>
                  <a:pt x="50" y="123"/>
                </a:cubicBezTo>
                <a:cubicBezTo>
                  <a:pt x="50" y="123"/>
                  <a:pt x="50" y="123"/>
                  <a:pt x="50" y="123"/>
                </a:cubicBezTo>
                <a:cubicBezTo>
                  <a:pt x="51" y="123"/>
                  <a:pt x="52" y="122"/>
                  <a:pt x="53" y="121"/>
                </a:cubicBezTo>
                <a:cubicBezTo>
                  <a:pt x="61" y="107"/>
                  <a:pt x="61" y="107"/>
                  <a:pt x="61" y="107"/>
                </a:cubicBezTo>
                <a:cubicBezTo>
                  <a:pt x="98" y="122"/>
                  <a:pt x="98" y="122"/>
                  <a:pt x="98" y="122"/>
                </a:cubicBezTo>
                <a:cubicBezTo>
                  <a:pt x="99" y="123"/>
                  <a:pt x="99" y="123"/>
                  <a:pt x="100" y="123"/>
                </a:cubicBezTo>
                <a:cubicBezTo>
                  <a:pt x="100" y="123"/>
                  <a:pt x="101" y="122"/>
                  <a:pt x="101" y="122"/>
                </a:cubicBezTo>
                <a:cubicBezTo>
                  <a:pt x="102" y="122"/>
                  <a:pt x="103" y="121"/>
                  <a:pt x="103" y="119"/>
                </a:cubicBezTo>
                <a:cubicBezTo>
                  <a:pt x="123" y="4"/>
                  <a:pt x="123" y="4"/>
                  <a:pt x="123" y="4"/>
                </a:cubicBezTo>
                <a:cubicBezTo>
                  <a:pt x="123" y="3"/>
                  <a:pt x="122" y="1"/>
                  <a:pt x="121" y="1"/>
                </a:cubicBezTo>
                <a:close/>
                <a:moveTo>
                  <a:pt x="12" y="80"/>
                </a:moveTo>
                <a:cubicBezTo>
                  <a:pt x="101" y="20"/>
                  <a:pt x="101" y="20"/>
                  <a:pt x="101" y="20"/>
                </a:cubicBezTo>
                <a:cubicBezTo>
                  <a:pt x="36" y="89"/>
                  <a:pt x="36" y="89"/>
                  <a:pt x="36" y="89"/>
                </a:cubicBezTo>
                <a:cubicBezTo>
                  <a:pt x="36" y="89"/>
                  <a:pt x="35" y="89"/>
                  <a:pt x="35" y="89"/>
                </a:cubicBezTo>
                <a:lnTo>
                  <a:pt x="12" y="80"/>
                </a:lnTo>
                <a:close/>
                <a:moveTo>
                  <a:pt x="39" y="92"/>
                </a:moveTo>
                <a:cubicBezTo>
                  <a:pt x="39" y="92"/>
                  <a:pt x="39" y="92"/>
                  <a:pt x="39" y="92"/>
                </a:cubicBezTo>
                <a:cubicBezTo>
                  <a:pt x="112" y="14"/>
                  <a:pt x="112" y="14"/>
                  <a:pt x="112" y="14"/>
                </a:cubicBezTo>
                <a:cubicBezTo>
                  <a:pt x="50" y="111"/>
                  <a:pt x="50" y="111"/>
                  <a:pt x="50" y="111"/>
                </a:cubicBezTo>
                <a:lnTo>
                  <a:pt x="39" y="92"/>
                </a:lnTo>
                <a:close/>
                <a:moveTo>
                  <a:pt x="97" y="113"/>
                </a:moveTo>
                <a:cubicBezTo>
                  <a:pt x="64" y="100"/>
                  <a:pt x="64" y="100"/>
                  <a:pt x="64" y="100"/>
                </a:cubicBezTo>
                <a:cubicBezTo>
                  <a:pt x="63" y="100"/>
                  <a:pt x="62" y="100"/>
                  <a:pt x="61" y="100"/>
                </a:cubicBezTo>
                <a:cubicBezTo>
                  <a:pt x="112" y="22"/>
                  <a:pt x="112" y="22"/>
                  <a:pt x="112" y="22"/>
                </a:cubicBezTo>
                <a:lnTo>
                  <a:pt x="97" y="113"/>
                </a:lnTo>
                <a:close/>
                <a:moveTo>
                  <a:pt x="97" y="113"/>
                </a:moveTo>
                <a:cubicBezTo>
                  <a:pt x="97" y="113"/>
                  <a:pt x="97" y="113"/>
                  <a:pt x="97" y="113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874" tIns="60937" rIns="121874" bIns="60937" numCol="1" anchor="t" anchorCtr="0" compatLnSpc="1"/>
          <a:lstStyle/>
          <a:p>
            <a:endParaRPr lang="en-US" sz="240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grpSp>
        <p:nvGrpSpPr>
          <p:cNvPr id="4" name="Group 41"/>
          <p:cNvGrpSpPr/>
          <p:nvPr/>
        </p:nvGrpSpPr>
        <p:grpSpPr>
          <a:xfrm>
            <a:off x="3151813" y="3343136"/>
            <a:ext cx="430359" cy="434265"/>
            <a:chOff x="0" y="2706688"/>
            <a:chExt cx="357188" cy="360363"/>
          </a:xfrm>
          <a:solidFill>
            <a:schemeClr val="bg1"/>
          </a:solidFill>
        </p:grpSpPr>
        <p:sp>
          <p:nvSpPr>
            <p:cNvPr id="43" name="Freeform 107"/>
            <p:cNvSpPr>
              <a:spLocks noEditPoints="1"/>
            </p:cNvSpPr>
            <p:nvPr/>
          </p:nvSpPr>
          <p:spPr bwMode="auto">
            <a:xfrm>
              <a:off x="0" y="2706688"/>
              <a:ext cx="357188" cy="360363"/>
            </a:xfrm>
            <a:custGeom>
              <a:avLst/>
              <a:gdLst/>
              <a:ahLst/>
              <a:cxnLst>
                <a:cxn ang="0">
                  <a:pos x="112" y="12"/>
                </a:cxn>
                <a:cxn ang="0">
                  <a:pos x="96" y="12"/>
                </a:cxn>
                <a:cxn ang="0">
                  <a:pos x="96" y="4"/>
                </a:cxn>
                <a:cxn ang="0">
                  <a:pos x="92" y="0"/>
                </a:cxn>
                <a:cxn ang="0">
                  <a:pos x="88" y="4"/>
                </a:cxn>
                <a:cxn ang="0">
                  <a:pos x="88" y="12"/>
                </a:cxn>
                <a:cxn ang="0">
                  <a:pos x="65" y="12"/>
                </a:cxn>
                <a:cxn ang="0">
                  <a:pos x="65" y="4"/>
                </a:cxn>
                <a:cxn ang="0">
                  <a:pos x="61" y="0"/>
                </a:cxn>
                <a:cxn ang="0">
                  <a:pos x="57" y="4"/>
                </a:cxn>
                <a:cxn ang="0">
                  <a:pos x="57" y="12"/>
                </a:cxn>
                <a:cxn ang="0">
                  <a:pos x="34" y="12"/>
                </a:cxn>
                <a:cxn ang="0">
                  <a:pos x="34" y="4"/>
                </a:cxn>
                <a:cxn ang="0">
                  <a:pos x="30" y="0"/>
                </a:cxn>
                <a:cxn ang="0">
                  <a:pos x="27" y="4"/>
                </a:cxn>
                <a:cxn ang="0">
                  <a:pos x="27" y="12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113"/>
                </a:cxn>
                <a:cxn ang="0">
                  <a:pos x="10" y="123"/>
                </a:cxn>
                <a:cxn ang="0">
                  <a:pos x="112" y="123"/>
                </a:cxn>
                <a:cxn ang="0">
                  <a:pos x="122" y="113"/>
                </a:cxn>
                <a:cxn ang="0">
                  <a:pos x="122" y="22"/>
                </a:cxn>
                <a:cxn ang="0">
                  <a:pos x="112" y="12"/>
                </a:cxn>
                <a:cxn ang="0">
                  <a:pos x="115" y="113"/>
                </a:cxn>
                <a:cxn ang="0">
                  <a:pos x="112" y="115"/>
                </a:cxn>
                <a:cxn ang="0">
                  <a:pos x="10" y="115"/>
                </a:cxn>
                <a:cxn ang="0">
                  <a:pos x="7" y="113"/>
                </a:cxn>
                <a:cxn ang="0">
                  <a:pos x="7" y="22"/>
                </a:cxn>
                <a:cxn ang="0">
                  <a:pos x="10" y="19"/>
                </a:cxn>
                <a:cxn ang="0">
                  <a:pos x="27" y="19"/>
                </a:cxn>
                <a:cxn ang="0">
                  <a:pos x="27" y="27"/>
                </a:cxn>
                <a:cxn ang="0">
                  <a:pos x="30" y="31"/>
                </a:cxn>
                <a:cxn ang="0">
                  <a:pos x="34" y="27"/>
                </a:cxn>
                <a:cxn ang="0">
                  <a:pos x="34" y="19"/>
                </a:cxn>
                <a:cxn ang="0">
                  <a:pos x="57" y="19"/>
                </a:cxn>
                <a:cxn ang="0">
                  <a:pos x="57" y="27"/>
                </a:cxn>
                <a:cxn ang="0">
                  <a:pos x="61" y="31"/>
                </a:cxn>
                <a:cxn ang="0">
                  <a:pos x="65" y="27"/>
                </a:cxn>
                <a:cxn ang="0">
                  <a:pos x="65" y="19"/>
                </a:cxn>
                <a:cxn ang="0">
                  <a:pos x="88" y="19"/>
                </a:cxn>
                <a:cxn ang="0">
                  <a:pos x="88" y="27"/>
                </a:cxn>
                <a:cxn ang="0">
                  <a:pos x="92" y="31"/>
                </a:cxn>
                <a:cxn ang="0">
                  <a:pos x="96" y="27"/>
                </a:cxn>
                <a:cxn ang="0">
                  <a:pos x="96" y="19"/>
                </a:cxn>
                <a:cxn ang="0">
                  <a:pos x="112" y="19"/>
                </a:cxn>
                <a:cxn ang="0">
                  <a:pos x="115" y="22"/>
                </a:cxn>
                <a:cxn ang="0">
                  <a:pos x="115" y="113"/>
                </a:cxn>
                <a:cxn ang="0">
                  <a:pos x="115" y="113"/>
                </a:cxn>
                <a:cxn ang="0">
                  <a:pos x="115" y="113"/>
                </a:cxn>
              </a:cxnLst>
              <a:rect l="0" t="0" r="r" b="b"/>
              <a:pathLst>
                <a:path w="122" h="123">
                  <a:moveTo>
                    <a:pt x="112" y="12"/>
                  </a:moveTo>
                  <a:cubicBezTo>
                    <a:pt x="96" y="12"/>
                    <a:pt x="96" y="12"/>
                    <a:pt x="96" y="12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2"/>
                    <a:pt x="94" y="0"/>
                    <a:pt x="92" y="0"/>
                  </a:cubicBezTo>
                  <a:cubicBezTo>
                    <a:pt x="90" y="0"/>
                    <a:pt x="88" y="2"/>
                    <a:pt x="88" y="4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65" y="2"/>
                    <a:pt x="63" y="0"/>
                    <a:pt x="61" y="0"/>
                  </a:cubicBezTo>
                  <a:cubicBezTo>
                    <a:pt x="59" y="0"/>
                    <a:pt x="57" y="2"/>
                    <a:pt x="57" y="4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28" y="0"/>
                    <a:pt x="27" y="2"/>
                    <a:pt x="27" y="4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4" y="12"/>
                    <a:pt x="0" y="16"/>
                    <a:pt x="0" y="22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8"/>
                    <a:pt x="4" y="123"/>
                    <a:pt x="10" y="123"/>
                  </a:cubicBezTo>
                  <a:cubicBezTo>
                    <a:pt x="112" y="123"/>
                    <a:pt x="112" y="123"/>
                    <a:pt x="112" y="123"/>
                  </a:cubicBezTo>
                  <a:cubicBezTo>
                    <a:pt x="118" y="123"/>
                    <a:pt x="122" y="118"/>
                    <a:pt x="122" y="113"/>
                  </a:cubicBezTo>
                  <a:cubicBezTo>
                    <a:pt x="122" y="22"/>
                    <a:pt x="122" y="22"/>
                    <a:pt x="122" y="22"/>
                  </a:cubicBezTo>
                  <a:cubicBezTo>
                    <a:pt x="122" y="16"/>
                    <a:pt x="118" y="12"/>
                    <a:pt x="112" y="12"/>
                  </a:cubicBezTo>
                  <a:close/>
                  <a:moveTo>
                    <a:pt x="115" y="113"/>
                  </a:moveTo>
                  <a:cubicBezTo>
                    <a:pt x="115" y="114"/>
                    <a:pt x="114" y="115"/>
                    <a:pt x="112" y="115"/>
                  </a:cubicBezTo>
                  <a:cubicBezTo>
                    <a:pt x="10" y="115"/>
                    <a:pt x="10" y="115"/>
                    <a:pt x="10" y="115"/>
                  </a:cubicBezTo>
                  <a:cubicBezTo>
                    <a:pt x="9" y="115"/>
                    <a:pt x="7" y="114"/>
                    <a:pt x="7" y="11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0"/>
                    <a:pt x="9" y="19"/>
                    <a:pt x="10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9"/>
                    <a:pt x="28" y="31"/>
                    <a:pt x="30" y="31"/>
                  </a:cubicBezTo>
                  <a:cubicBezTo>
                    <a:pt x="32" y="31"/>
                    <a:pt x="34" y="29"/>
                    <a:pt x="34" y="27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7" y="29"/>
                    <a:pt x="59" y="31"/>
                    <a:pt x="61" y="31"/>
                  </a:cubicBezTo>
                  <a:cubicBezTo>
                    <a:pt x="63" y="31"/>
                    <a:pt x="65" y="29"/>
                    <a:pt x="65" y="27"/>
                  </a:cubicBezTo>
                  <a:cubicBezTo>
                    <a:pt x="65" y="19"/>
                    <a:pt x="65" y="19"/>
                    <a:pt x="65" y="19"/>
                  </a:cubicBezTo>
                  <a:cubicBezTo>
                    <a:pt x="88" y="19"/>
                    <a:pt x="88" y="19"/>
                    <a:pt x="88" y="19"/>
                  </a:cubicBezTo>
                  <a:cubicBezTo>
                    <a:pt x="88" y="27"/>
                    <a:pt x="88" y="27"/>
                    <a:pt x="88" y="27"/>
                  </a:cubicBezTo>
                  <a:cubicBezTo>
                    <a:pt x="88" y="29"/>
                    <a:pt x="90" y="31"/>
                    <a:pt x="92" y="31"/>
                  </a:cubicBezTo>
                  <a:cubicBezTo>
                    <a:pt x="94" y="31"/>
                    <a:pt x="96" y="29"/>
                    <a:pt x="96" y="27"/>
                  </a:cubicBezTo>
                  <a:cubicBezTo>
                    <a:pt x="96" y="19"/>
                    <a:pt x="96" y="19"/>
                    <a:pt x="96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4" y="19"/>
                    <a:pt x="115" y="20"/>
                    <a:pt x="115" y="22"/>
                  </a:cubicBezTo>
                  <a:lnTo>
                    <a:pt x="115" y="113"/>
                  </a:lnTo>
                  <a:close/>
                  <a:moveTo>
                    <a:pt x="115" y="113"/>
                  </a:moveTo>
                  <a:cubicBezTo>
                    <a:pt x="115" y="113"/>
                    <a:pt x="115" y="113"/>
                    <a:pt x="115" y="11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44" name="Rectangle 108"/>
            <p:cNvSpPr>
              <a:spLocks noChangeArrowheads="1"/>
            </p:cNvSpPr>
            <p:nvPr/>
          </p:nvSpPr>
          <p:spPr bwMode="auto">
            <a:xfrm>
              <a:off x="79375" y="2841626"/>
              <a:ext cx="42863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45" name="Rectangle 109"/>
            <p:cNvSpPr>
              <a:spLocks noChangeArrowheads="1"/>
            </p:cNvSpPr>
            <p:nvPr/>
          </p:nvSpPr>
          <p:spPr bwMode="auto">
            <a:xfrm>
              <a:off x="79375" y="2897188"/>
              <a:ext cx="42863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46" name="Rectangle 110"/>
            <p:cNvSpPr>
              <a:spLocks noChangeArrowheads="1"/>
            </p:cNvSpPr>
            <p:nvPr/>
          </p:nvSpPr>
          <p:spPr bwMode="auto">
            <a:xfrm>
              <a:off x="79375" y="2955926"/>
              <a:ext cx="42863" cy="317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47" name="Rectangle 111"/>
            <p:cNvSpPr>
              <a:spLocks noChangeArrowheads="1"/>
            </p:cNvSpPr>
            <p:nvPr/>
          </p:nvSpPr>
          <p:spPr bwMode="auto">
            <a:xfrm>
              <a:off x="155575" y="2955926"/>
              <a:ext cx="46038" cy="317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51" name="Rectangle 112"/>
            <p:cNvSpPr>
              <a:spLocks noChangeArrowheads="1"/>
            </p:cNvSpPr>
            <p:nvPr/>
          </p:nvSpPr>
          <p:spPr bwMode="auto">
            <a:xfrm>
              <a:off x="155575" y="2897188"/>
              <a:ext cx="46038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52" name="Rectangle 113"/>
            <p:cNvSpPr>
              <a:spLocks noChangeArrowheads="1"/>
            </p:cNvSpPr>
            <p:nvPr/>
          </p:nvSpPr>
          <p:spPr bwMode="auto">
            <a:xfrm>
              <a:off x="155575" y="2841626"/>
              <a:ext cx="46038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54" name="Rectangle 114"/>
            <p:cNvSpPr>
              <a:spLocks noChangeArrowheads="1"/>
            </p:cNvSpPr>
            <p:nvPr/>
          </p:nvSpPr>
          <p:spPr bwMode="auto">
            <a:xfrm>
              <a:off x="233363" y="2955926"/>
              <a:ext cx="47625" cy="317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55" name="Rectangle 115"/>
            <p:cNvSpPr>
              <a:spLocks noChangeArrowheads="1"/>
            </p:cNvSpPr>
            <p:nvPr/>
          </p:nvSpPr>
          <p:spPr bwMode="auto">
            <a:xfrm>
              <a:off x="233363" y="2897188"/>
              <a:ext cx="47625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  <p:sp>
          <p:nvSpPr>
            <p:cNvPr id="56" name="Rectangle 116"/>
            <p:cNvSpPr>
              <a:spLocks noChangeArrowheads="1"/>
            </p:cNvSpPr>
            <p:nvPr/>
          </p:nvSpPr>
          <p:spPr bwMode="auto">
            <a:xfrm>
              <a:off x="233363" y="2841626"/>
              <a:ext cx="47625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71363" tIns="85682" rIns="171363" bIns="85682" numCol="1" anchor="t" anchorCtr="0" compatLnSpc="1"/>
            <a:lstStyle/>
            <a:p>
              <a:endParaRPr lang="en-US" sz="2400">
                <a:latin typeface="思源黑体 CN Light" panose="020B0300000000000000" charset="-122"/>
                <a:ea typeface="思源黑体 CN Light" panose="020B0300000000000000" charset="-122"/>
                <a:sym typeface="思源黑体 CN Bold" panose="020B0800000000000000" pitchFamily="34" charset="-122"/>
              </a:endParaRPr>
            </a:p>
          </p:txBody>
        </p:sp>
      </p:grpSp>
      <p:sp>
        <p:nvSpPr>
          <p:cNvPr id="57" name="Freeform 153"/>
          <p:cNvSpPr>
            <a:spLocks noEditPoints="1"/>
          </p:cNvSpPr>
          <p:nvPr/>
        </p:nvSpPr>
        <p:spPr bwMode="auto">
          <a:xfrm>
            <a:off x="8561626" y="3334848"/>
            <a:ext cx="467781" cy="444322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118" y="59"/>
              </a:cxn>
              <a:cxn ang="0">
                <a:pos x="111" y="57"/>
              </a:cxn>
              <a:cxn ang="0">
                <a:pos x="83" y="33"/>
              </a:cxn>
              <a:cxn ang="0">
                <a:pos x="111" y="57"/>
              </a:cxn>
              <a:cxn ang="0">
                <a:pos x="41" y="91"/>
              </a:cxn>
              <a:cxn ang="0">
                <a:pos x="57" y="111"/>
              </a:cxn>
              <a:cxn ang="0">
                <a:pos x="61" y="8"/>
              </a:cxn>
              <a:cxn ang="0">
                <a:pos x="61" y="34"/>
              </a:cxn>
              <a:cxn ang="0">
                <a:pos x="61" y="8"/>
              </a:cxn>
              <a:cxn ang="0">
                <a:pos x="95" y="22"/>
              </a:cxn>
              <a:cxn ang="0">
                <a:pos x="67" y="8"/>
              </a:cxn>
              <a:cxn ang="0">
                <a:pos x="57" y="34"/>
              </a:cxn>
              <a:cxn ang="0">
                <a:pos x="57" y="8"/>
              </a:cxn>
              <a:cxn ang="0">
                <a:pos x="36" y="30"/>
              </a:cxn>
              <a:cxn ang="0">
                <a:pos x="50" y="8"/>
              </a:cxn>
              <a:cxn ang="0">
                <a:pos x="38" y="35"/>
              </a:cxn>
              <a:cxn ang="0">
                <a:pos x="57" y="57"/>
              </a:cxn>
              <a:cxn ang="0">
                <a:pos x="38" y="35"/>
              </a:cxn>
              <a:cxn ang="0">
                <a:pos x="57" y="84"/>
              </a:cxn>
              <a:cxn ang="0">
                <a:pos x="34" y="61"/>
              </a:cxn>
              <a:cxn ang="0">
                <a:pos x="50" y="110"/>
              </a:cxn>
              <a:cxn ang="0">
                <a:pos x="38" y="92"/>
              </a:cxn>
              <a:cxn ang="0">
                <a:pos x="61" y="111"/>
              </a:cxn>
              <a:cxn ang="0">
                <a:pos x="77" y="91"/>
              </a:cxn>
              <a:cxn ang="0">
                <a:pos x="61" y="111"/>
              </a:cxn>
              <a:cxn ang="0">
                <a:pos x="93" y="99"/>
              </a:cxn>
              <a:cxn ang="0">
                <a:pos x="80" y="92"/>
              </a:cxn>
              <a:cxn ang="0">
                <a:pos x="61" y="84"/>
              </a:cxn>
              <a:cxn ang="0">
                <a:pos x="84" y="61"/>
              </a:cxn>
              <a:cxn ang="0">
                <a:pos x="61" y="57"/>
              </a:cxn>
              <a:cxn ang="0">
                <a:pos x="80" y="35"/>
              </a:cxn>
              <a:cxn ang="0">
                <a:pos x="61" y="57"/>
              </a:cxn>
              <a:cxn ang="0">
                <a:pos x="35" y="33"/>
              </a:cxn>
              <a:cxn ang="0">
                <a:pos x="7" y="57"/>
              </a:cxn>
              <a:cxn ang="0">
                <a:pos x="7" y="61"/>
              </a:cxn>
              <a:cxn ang="0">
                <a:pos x="36" y="89"/>
              </a:cxn>
              <a:cxn ang="0">
                <a:pos x="7" y="61"/>
              </a:cxn>
              <a:cxn ang="0">
                <a:pos x="82" y="89"/>
              </a:cxn>
              <a:cxn ang="0">
                <a:pos x="111" y="61"/>
              </a:cxn>
              <a:cxn ang="0">
                <a:pos x="95" y="96"/>
              </a:cxn>
            </a:cxnLst>
            <a:rect l="0" t="0" r="r" b="b"/>
            <a:pathLst>
              <a:path w="118" h="119">
                <a:moveTo>
                  <a:pt x="59" y="0"/>
                </a:moveTo>
                <a:cubicBezTo>
                  <a:pt x="26" y="0"/>
                  <a:pt x="0" y="27"/>
                  <a:pt x="0" y="59"/>
                </a:cubicBezTo>
                <a:cubicBezTo>
                  <a:pt x="0" y="92"/>
                  <a:pt x="26" y="119"/>
                  <a:pt x="59" y="119"/>
                </a:cubicBezTo>
                <a:cubicBezTo>
                  <a:pt x="92" y="119"/>
                  <a:pt x="118" y="92"/>
                  <a:pt x="118" y="59"/>
                </a:cubicBezTo>
                <a:cubicBezTo>
                  <a:pt x="118" y="27"/>
                  <a:pt x="92" y="0"/>
                  <a:pt x="59" y="0"/>
                </a:cubicBezTo>
                <a:close/>
                <a:moveTo>
                  <a:pt x="111" y="57"/>
                </a:moveTo>
                <a:cubicBezTo>
                  <a:pt x="88" y="57"/>
                  <a:pt x="88" y="57"/>
                  <a:pt x="88" y="57"/>
                </a:cubicBezTo>
                <a:cubicBezTo>
                  <a:pt x="87" y="49"/>
                  <a:pt x="86" y="41"/>
                  <a:pt x="83" y="33"/>
                </a:cubicBezTo>
                <a:cubicBezTo>
                  <a:pt x="88" y="31"/>
                  <a:pt x="93" y="28"/>
                  <a:pt x="98" y="25"/>
                </a:cubicBezTo>
                <a:cubicBezTo>
                  <a:pt x="105" y="34"/>
                  <a:pt x="110" y="45"/>
                  <a:pt x="111" y="57"/>
                </a:cubicBezTo>
                <a:close/>
                <a:moveTo>
                  <a:pt x="57" y="111"/>
                </a:moveTo>
                <a:cubicBezTo>
                  <a:pt x="50" y="106"/>
                  <a:pt x="45" y="99"/>
                  <a:pt x="41" y="91"/>
                </a:cubicBezTo>
                <a:cubicBezTo>
                  <a:pt x="46" y="89"/>
                  <a:pt x="52" y="88"/>
                  <a:pt x="57" y="88"/>
                </a:cubicBezTo>
                <a:cubicBezTo>
                  <a:pt x="57" y="111"/>
                  <a:pt x="57" y="111"/>
                  <a:pt x="57" y="111"/>
                </a:cubicBezTo>
                <a:cubicBezTo>
                  <a:pt x="57" y="111"/>
                  <a:pt x="57" y="111"/>
                  <a:pt x="57" y="111"/>
                </a:cubicBezTo>
                <a:close/>
                <a:moveTo>
                  <a:pt x="61" y="8"/>
                </a:moveTo>
                <a:cubicBezTo>
                  <a:pt x="68" y="14"/>
                  <a:pt x="74" y="22"/>
                  <a:pt x="78" y="31"/>
                </a:cubicBezTo>
                <a:cubicBezTo>
                  <a:pt x="73" y="33"/>
                  <a:pt x="67" y="34"/>
                  <a:pt x="61" y="34"/>
                </a:cubicBezTo>
                <a:cubicBezTo>
                  <a:pt x="61" y="8"/>
                  <a:pt x="61" y="8"/>
                  <a:pt x="61" y="8"/>
                </a:cubicBezTo>
                <a:cubicBezTo>
                  <a:pt x="61" y="8"/>
                  <a:pt x="61" y="8"/>
                  <a:pt x="61" y="8"/>
                </a:cubicBezTo>
                <a:close/>
                <a:moveTo>
                  <a:pt x="67" y="8"/>
                </a:moveTo>
                <a:cubicBezTo>
                  <a:pt x="78" y="10"/>
                  <a:pt x="88" y="15"/>
                  <a:pt x="95" y="22"/>
                </a:cubicBezTo>
                <a:cubicBezTo>
                  <a:pt x="91" y="25"/>
                  <a:pt x="87" y="28"/>
                  <a:pt x="82" y="30"/>
                </a:cubicBezTo>
                <a:cubicBezTo>
                  <a:pt x="78" y="22"/>
                  <a:pt x="73" y="14"/>
                  <a:pt x="67" y="8"/>
                </a:cubicBezTo>
                <a:close/>
                <a:moveTo>
                  <a:pt x="57" y="8"/>
                </a:moveTo>
                <a:cubicBezTo>
                  <a:pt x="57" y="34"/>
                  <a:pt x="57" y="34"/>
                  <a:pt x="57" y="34"/>
                </a:cubicBezTo>
                <a:cubicBezTo>
                  <a:pt x="51" y="34"/>
                  <a:pt x="45" y="33"/>
                  <a:pt x="40" y="31"/>
                </a:cubicBezTo>
                <a:cubicBezTo>
                  <a:pt x="44" y="22"/>
                  <a:pt x="50" y="14"/>
                  <a:pt x="57" y="8"/>
                </a:cubicBezTo>
                <a:cubicBezTo>
                  <a:pt x="57" y="8"/>
                  <a:pt x="57" y="8"/>
                  <a:pt x="57" y="8"/>
                </a:cubicBezTo>
                <a:close/>
                <a:moveTo>
                  <a:pt x="36" y="30"/>
                </a:moveTo>
                <a:cubicBezTo>
                  <a:pt x="31" y="28"/>
                  <a:pt x="27" y="25"/>
                  <a:pt x="23" y="22"/>
                </a:cubicBezTo>
                <a:cubicBezTo>
                  <a:pt x="30" y="15"/>
                  <a:pt x="40" y="10"/>
                  <a:pt x="50" y="8"/>
                </a:cubicBezTo>
                <a:cubicBezTo>
                  <a:pt x="45" y="14"/>
                  <a:pt x="40" y="22"/>
                  <a:pt x="36" y="30"/>
                </a:cubicBezTo>
                <a:close/>
                <a:moveTo>
                  <a:pt x="38" y="35"/>
                </a:moveTo>
                <a:cubicBezTo>
                  <a:pt x="44" y="37"/>
                  <a:pt x="50" y="38"/>
                  <a:pt x="57" y="38"/>
                </a:cubicBezTo>
                <a:cubicBezTo>
                  <a:pt x="57" y="57"/>
                  <a:pt x="57" y="57"/>
                  <a:pt x="5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4" y="49"/>
                  <a:pt x="36" y="42"/>
                  <a:pt x="38" y="35"/>
                </a:cubicBezTo>
                <a:close/>
                <a:moveTo>
                  <a:pt x="57" y="61"/>
                </a:moveTo>
                <a:cubicBezTo>
                  <a:pt x="57" y="84"/>
                  <a:pt x="57" y="84"/>
                  <a:pt x="57" y="84"/>
                </a:cubicBezTo>
                <a:cubicBezTo>
                  <a:pt x="51" y="85"/>
                  <a:pt x="45" y="86"/>
                  <a:pt x="40" y="87"/>
                </a:cubicBezTo>
                <a:cubicBezTo>
                  <a:pt x="36" y="79"/>
                  <a:pt x="34" y="71"/>
                  <a:pt x="34" y="61"/>
                </a:cubicBezTo>
                <a:lnTo>
                  <a:pt x="57" y="61"/>
                </a:lnTo>
                <a:close/>
                <a:moveTo>
                  <a:pt x="50" y="110"/>
                </a:moveTo>
                <a:cubicBezTo>
                  <a:pt x="41" y="109"/>
                  <a:pt x="32" y="105"/>
                  <a:pt x="25" y="99"/>
                </a:cubicBezTo>
                <a:cubicBezTo>
                  <a:pt x="29" y="96"/>
                  <a:pt x="33" y="94"/>
                  <a:pt x="38" y="92"/>
                </a:cubicBezTo>
                <a:cubicBezTo>
                  <a:pt x="41" y="99"/>
                  <a:pt x="45" y="105"/>
                  <a:pt x="50" y="110"/>
                </a:cubicBezTo>
                <a:close/>
                <a:moveTo>
                  <a:pt x="61" y="111"/>
                </a:moveTo>
                <a:cubicBezTo>
                  <a:pt x="61" y="88"/>
                  <a:pt x="61" y="88"/>
                  <a:pt x="61" y="88"/>
                </a:cubicBezTo>
                <a:cubicBezTo>
                  <a:pt x="66" y="88"/>
                  <a:pt x="72" y="89"/>
                  <a:pt x="77" y="91"/>
                </a:cubicBezTo>
                <a:cubicBezTo>
                  <a:pt x="73" y="99"/>
                  <a:pt x="67" y="106"/>
                  <a:pt x="61" y="111"/>
                </a:cubicBezTo>
                <a:cubicBezTo>
                  <a:pt x="61" y="111"/>
                  <a:pt x="61" y="111"/>
                  <a:pt x="61" y="111"/>
                </a:cubicBezTo>
                <a:close/>
                <a:moveTo>
                  <a:pt x="80" y="92"/>
                </a:moveTo>
                <a:cubicBezTo>
                  <a:pt x="85" y="94"/>
                  <a:pt x="89" y="96"/>
                  <a:pt x="93" y="99"/>
                </a:cubicBezTo>
                <a:cubicBezTo>
                  <a:pt x="86" y="105"/>
                  <a:pt x="77" y="109"/>
                  <a:pt x="67" y="110"/>
                </a:cubicBezTo>
                <a:cubicBezTo>
                  <a:pt x="73" y="105"/>
                  <a:pt x="77" y="99"/>
                  <a:pt x="80" y="92"/>
                </a:cubicBezTo>
                <a:close/>
                <a:moveTo>
                  <a:pt x="78" y="87"/>
                </a:moveTo>
                <a:cubicBezTo>
                  <a:pt x="73" y="86"/>
                  <a:pt x="67" y="85"/>
                  <a:pt x="61" y="84"/>
                </a:cubicBezTo>
                <a:cubicBezTo>
                  <a:pt x="61" y="61"/>
                  <a:pt x="61" y="61"/>
                  <a:pt x="61" y="61"/>
                </a:cubicBezTo>
                <a:cubicBezTo>
                  <a:pt x="84" y="61"/>
                  <a:pt x="84" y="61"/>
                  <a:pt x="84" y="61"/>
                </a:cubicBezTo>
                <a:cubicBezTo>
                  <a:pt x="84" y="71"/>
                  <a:pt x="82" y="79"/>
                  <a:pt x="78" y="87"/>
                </a:cubicBezTo>
                <a:close/>
                <a:moveTo>
                  <a:pt x="61" y="57"/>
                </a:moveTo>
                <a:cubicBezTo>
                  <a:pt x="61" y="38"/>
                  <a:pt x="61" y="38"/>
                  <a:pt x="61" y="38"/>
                </a:cubicBezTo>
                <a:cubicBezTo>
                  <a:pt x="67" y="38"/>
                  <a:pt x="74" y="37"/>
                  <a:pt x="80" y="35"/>
                </a:cubicBezTo>
                <a:cubicBezTo>
                  <a:pt x="82" y="42"/>
                  <a:pt x="84" y="49"/>
                  <a:pt x="84" y="57"/>
                </a:cubicBezTo>
                <a:lnTo>
                  <a:pt x="61" y="57"/>
                </a:lnTo>
                <a:close/>
                <a:moveTo>
                  <a:pt x="20" y="25"/>
                </a:moveTo>
                <a:cubicBezTo>
                  <a:pt x="25" y="28"/>
                  <a:pt x="30" y="31"/>
                  <a:pt x="35" y="33"/>
                </a:cubicBezTo>
                <a:cubicBezTo>
                  <a:pt x="32" y="41"/>
                  <a:pt x="30" y="49"/>
                  <a:pt x="30" y="57"/>
                </a:cubicBezTo>
                <a:cubicBezTo>
                  <a:pt x="7" y="57"/>
                  <a:pt x="7" y="57"/>
                  <a:pt x="7" y="57"/>
                </a:cubicBezTo>
                <a:cubicBezTo>
                  <a:pt x="8" y="45"/>
                  <a:pt x="13" y="34"/>
                  <a:pt x="20" y="25"/>
                </a:cubicBezTo>
                <a:close/>
                <a:moveTo>
                  <a:pt x="7" y="61"/>
                </a:moveTo>
                <a:cubicBezTo>
                  <a:pt x="30" y="61"/>
                  <a:pt x="30" y="61"/>
                  <a:pt x="30" y="61"/>
                </a:cubicBezTo>
                <a:cubicBezTo>
                  <a:pt x="31" y="71"/>
                  <a:pt x="33" y="80"/>
                  <a:pt x="36" y="89"/>
                </a:cubicBezTo>
                <a:cubicBezTo>
                  <a:pt x="31" y="91"/>
                  <a:pt x="27" y="93"/>
                  <a:pt x="22" y="96"/>
                </a:cubicBezTo>
                <a:cubicBezTo>
                  <a:pt x="13" y="87"/>
                  <a:pt x="8" y="75"/>
                  <a:pt x="7" y="61"/>
                </a:cubicBezTo>
                <a:close/>
                <a:moveTo>
                  <a:pt x="95" y="96"/>
                </a:moveTo>
                <a:cubicBezTo>
                  <a:pt x="91" y="93"/>
                  <a:pt x="87" y="91"/>
                  <a:pt x="82" y="89"/>
                </a:cubicBezTo>
                <a:cubicBezTo>
                  <a:pt x="85" y="80"/>
                  <a:pt x="87" y="71"/>
                  <a:pt x="88" y="61"/>
                </a:cubicBezTo>
                <a:cubicBezTo>
                  <a:pt x="111" y="61"/>
                  <a:pt x="111" y="61"/>
                  <a:pt x="111" y="61"/>
                </a:cubicBezTo>
                <a:cubicBezTo>
                  <a:pt x="110" y="75"/>
                  <a:pt x="104" y="87"/>
                  <a:pt x="95" y="96"/>
                </a:cubicBezTo>
                <a:close/>
                <a:moveTo>
                  <a:pt x="95" y="96"/>
                </a:moveTo>
                <a:cubicBezTo>
                  <a:pt x="95" y="96"/>
                  <a:pt x="95" y="96"/>
                  <a:pt x="95" y="96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874" tIns="60937" rIns="121874" bIns="60937" numCol="1" anchor="t" anchorCtr="0" compatLnSpc="1"/>
          <a:lstStyle/>
          <a:p>
            <a:endParaRPr lang="en-US" sz="2400" dirty="0">
              <a:latin typeface="思源黑体 CN Light" panose="020B0300000000000000" charset="-122"/>
              <a:ea typeface="思源黑体 CN Light" panose="020B0300000000000000" charset="-122"/>
              <a:sym typeface="思源黑体 CN Bold" panose="020B0800000000000000" pitchFamily="34" charset="-122"/>
            </a:endParaRPr>
          </a:p>
        </p:txBody>
      </p:sp>
      <p:sp>
        <p:nvSpPr>
          <p:cNvPr id="31" name="TextBox 143"/>
          <p:cNvSpPr txBox="1"/>
          <p:nvPr/>
        </p:nvSpPr>
        <p:spPr>
          <a:xfrm>
            <a:off x="1957350" y="4583095"/>
            <a:ext cx="2336227" cy="811691"/>
          </a:xfrm>
          <a:prstGeom prst="rect">
            <a:avLst/>
          </a:prstGeom>
          <a:noFill/>
        </p:spPr>
        <p:txBody>
          <a:bodyPr wrap="square" lIns="86671" tIns="43336" rIns="86671" bIns="43336" rtlCol="0">
            <a:spAutoFit/>
          </a:bodyPr>
          <a:lstStyle/>
          <a:p>
            <a:pPr algn="r"/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</a:rPr>
              <a:t>研究方法与过程</a:t>
            </a:r>
            <a:endParaRPr lang="en-US" altLang="zh-CN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1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rPr>
              <a:t>点击添加相关标题文字，点击添加相关标题文字，点击添加相关标题</a:t>
            </a:r>
            <a:endParaRPr lang="en-GB" altLang="zh-CN" sz="1100" dirty="0">
              <a:latin typeface="思源黑体 CN Light" panose="020B0300000000000000" charset="-122"/>
              <a:ea typeface="思源黑体 CN Light" panose="020B0300000000000000" charset="-122"/>
              <a:cs typeface="+mn-ea"/>
              <a:sym typeface="思源黑体 CN Bold" panose="020B0800000000000000" pitchFamily="34" charset="-122"/>
            </a:endParaRPr>
          </a:p>
        </p:txBody>
      </p:sp>
      <p:sp>
        <p:nvSpPr>
          <p:cNvPr id="32" name="TextBox 143"/>
          <p:cNvSpPr txBox="1"/>
          <p:nvPr/>
        </p:nvSpPr>
        <p:spPr>
          <a:xfrm>
            <a:off x="2023953" y="1555711"/>
            <a:ext cx="2336227" cy="811691"/>
          </a:xfrm>
          <a:prstGeom prst="rect">
            <a:avLst/>
          </a:prstGeom>
          <a:noFill/>
        </p:spPr>
        <p:txBody>
          <a:bodyPr wrap="square" lIns="86671" tIns="43336" rIns="86671" bIns="43336" rtlCol="0">
            <a:spAutoFit/>
          </a:bodyPr>
          <a:lstStyle/>
          <a:p>
            <a:pPr algn="r"/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</a:rPr>
              <a:t>研究方法与过程</a:t>
            </a:r>
            <a:endParaRPr lang="en-US" altLang="zh-CN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1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rPr>
              <a:t>点击添加相关标题文字，点击添加相关标题文字，点击添加相关标题</a:t>
            </a:r>
            <a:endParaRPr lang="en-GB" altLang="zh-CN" sz="1100" dirty="0">
              <a:latin typeface="思源黑体 CN Light" panose="020B0300000000000000" charset="-122"/>
              <a:ea typeface="思源黑体 CN Light" panose="020B0300000000000000" charset="-122"/>
              <a:cs typeface="+mn-ea"/>
              <a:sym typeface="思源黑体 CN Bold" panose="020B0800000000000000" pitchFamily="34" charset="-122"/>
            </a:endParaRPr>
          </a:p>
        </p:txBody>
      </p:sp>
      <p:sp>
        <p:nvSpPr>
          <p:cNvPr id="36" name="TextBox 143"/>
          <p:cNvSpPr txBox="1"/>
          <p:nvPr/>
        </p:nvSpPr>
        <p:spPr>
          <a:xfrm>
            <a:off x="7627402" y="4532742"/>
            <a:ext cx="2336227" cy="811691"/>
          </a:xfrm>
          <a:prstGeom prst="rect">
            <a:avLst/>
          </a:prstGeom>
          <a:noFill/>
        </p:spPr>
        <p:txBody>
          <a:bodyPr wrap="square" lIns="86671" tIns="43336" rIns="86671" bIns="43336" rtlCol="0">
            <a:spAutoFit/>
          </a:bodyPr>
          <a:lstStyle/>
          <a:p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</a:rPr>
              <a:t>研究方法与过程</a:t>
            </a:r>
            <a:endParaRPr lang="en-US" altLang="zh-CN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1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rPr>
              <a:t>点击添加相关标题文字，点击添加相关标题文字，点击添加相关标题</a:t>
            </a:r>
            <a:endParaRPr lang="en-GB" altLang="zh-CN" sz="1100" dirty="0">
              <a:latin typeface="思源黑体 CN Light" panose="020B0300000000000000" charset="-122"/>
              <a:ea typeface="思源黑体 CN Light" panose="020B0300000000000000" charset="-122"/>
              <a:cs typeface="+mn-ea"/>
              <a:sym typeface="思源黑体 CN Bold" panose="020B0800000000000000" pitchFamily="34" charset="-122"/>
            </a:endParaRPr>
          </a:p>
        </p:txBody>
      </p:sp>
      <p:sp>
        <p:nvSpPr>
          <p:cNvPr id="37" name="TextBox 143"/>
          <p:cNvSpPr txBox="1"/>
          <p:nvPr/>
        </p:nvSpPr>
        <p:spPr>
          <a:xfrm>
            <a:off x="7720008" y="1555711"/>
            <a:ext cx="2336227" cy="811691"/>
          </a:xfrm>
          <a:prstGeom prst="rect">
            <a:avLst/>
          </a:prstGeom>
          <a:noFill/>
        </p:spPr>
        <p:txBody>
          <a:bodyPr wrap="square" lIns="86671" tIns="43336" rIns="86671" bIns="43336" rtlCol="0">
            <a:spAutoFit/>
          </a:bodyPr>
          <a:lstStyle/>
          <a:p>
            <a:r>
              <a:rPr lang="zh-CN" altLang="en-US" sz="1600" dirty="0">
                <a:latin typeface="思源黑体 CN Light" panose="020B0300000000000000" charset="-122"/>
                <a:ea typeface="思源黑体 CN Light" panose="020B0300000000000000" charset="-122"/>
                <a:cs typeface="阿里巴巴普惠体 B" panose="00020600040101010101" pitchFamily="18" charset="-122"/>
              </a:rPr>
              <a:t>研究方法与过程</a:t>
            </a:r>
            <a:endParaRPr lang="en-US" altLang="zh-CN" sz="1600" dirty="0">
              <a:latin typeface="思源黑体 CN Light" panose="020B0300000000000000" charset="-122"/>
              <a:ea typeface="思源黑体 CN Light" panose="020B0300000000000000" charset="-122"/>
              <a:cs typeface="阿里巴巴普惠体 B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100" dirty="0">
                <a:latin typeface="思源黑体 CN Light" panose="020B0300000000000000" charset="-122"/>
                <a:ea typeface="思源黑体 CN Light" panose="020B0300000000000000" charset="-122"/>
                <a:cs typeface="+mn-ea"/>
                <a:sym typeface="思源黑体 CN Bold" panose="020B0800000000000000" pitchFamily="34" charset="-122"/>
              </a:rPr>
              <a:t>点击添加相关标题文字，点击添加相关标题文字，点击添加相关标题</a:t>
            </a:r>
            <a:endParaRPr lang="en-GB" altLang="zh-CN" sz="1100" dirty="0">
              <a:latin typeface="思源黑体 CN Light" panose="020B0300000000000000" charset="-122"/>
              <a:ea typeface="思源黑体 CN Light" panose="020B0300000000000000" charset="-122"/>
              <a:cs typeface="+mn-ea"/>
              <a:sym typeface="思源黑体 CN Bold" panose="020B08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13740" y="314960"/>
            <a:ext cx="10745470" cy="521970"/>
            <a:chOff x="1538" y="572"/>
            <a:chExt cx="16922" cy="822"/>
          </a:xfrm>
        </p:grpSpPr>
        <p:sp>
          <p:nvSpPr>
            <p:cNvPr id="23" name="文本框 22"/>
            <p:cNvSpPr txBox="1"/>
            <p:nvPr/>
          </p:nvSpPr>
          <p:spPr>
            <a:xfrm>
              <a:off x="7597" y="572"/>
              <a:ext cx="480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7A23A6"/>
                  </a:solidFill>
                  <a:latin typeface="思源黑体 CN Light" panose="020B0300000000000000" charset="-122"/>
                  <a:ea typeface="思源黑体 CN Light" panose="020B0300000000000000" charset="-122"/>
                  <a:cs typeface="思源黑体 CN Light" panose="020B0300000000000000" charset="-122"/>
                  <a:sym typeface="+mn-ea"/>
                </a:rPr>
                <a:t>点击输入您的标题</a:t>
              </a:r>
              <a:endParaRPr lang="zh-CN" altLang="en-US" sz="2800" dirty="0">
                <a:solidFill>
                  <a:srgbClr val="7A23A6"/>
                </a:solidFill>
                <a:latin typeface="思源黑体 CN Light" panose="020B0300000000000000" charset="-122"/>
                <a:ea typeface="思源黑体 CN Light" panose="020B0300000000000000" charset="-122"/>
                <a:cs typeface="思源黑体 CN Light" panose="020B0300000000000000" charset="-122"/>
                <a:sym typeface="+mn-ea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538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12402" y="983"/>
              <a:ext cx="6059" cy="0"/>
            </a:xfrm>
            <a:prstGeom prst="line">
              <a:avLst/>
            </a:prstGeom>
            <a:ln>
              <a:solidFill>
                <a:srgbClr val="7A23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0">
        <p15:prstTrans prst="peelOff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bldLvl="0" animBg="1"/>
      <p:bldP spid="111" grpId="0" animBg="1"/>
      <p:bldP spid="29" grpId="0" bldLvl="0" animBg="1"/>
      <p:bldP spid="30" grpId="0" animBg="1"/>
      <p:bldP spid="41" grpId="0" animBg="1"/>
      <p:bldP spid="57" grpId="0" animBg="1"/>
      <p:bldP spid="31" grpId="0"/>
      <p:bldP spid="32" grpId="0"/>
      <p:bldP spid="36" grpId="0"/>
      <p:bldP spid="37" grpId="0"/>
    </p:bld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自定义 4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FAADC"/>
      </a:accent1>
      <a:accent2>
        <a:srgbClr val="8FAADC"/>
      </a:accent2>
      <a:accent3>
        <a:srgbClr val="8FAADC"/>
      </a:accent3>
      <a:accent4>
        <a:srgbClr val="8FAADC"/>
      </a:accent4>
      <a:accent5>
        <a:srgbClr val="8FAADC"/>
      </a:accent5>
      <a:accent6>
        <a:srgbClr val="8FAADC"/>
      </a:accent6>
      <a:hlink>
        <a:srgbClr val="8FAADC"/>
      </a:hlink>
      <a:folHlink>
        <a:srgbClr val="8FAADC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1944</Words>
  <Application>WPS 演示</Application>
  <PresentationFormat>宽屏</PresentationFormat>
  <Paragraphs>317</Paragraphs>
  <Slides>17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5" baseType="lpstr">
      <vt:lpstr>Arial</vt:lpstr>
      <vt:lpstr>宋体</vt:lpstr>
      <vt:lpstr>Wingdings</vt:lpstr>
      <vt:lpstr>Open Sans</vt:lpstr>
      <vt:lpstr>Segoe Print</vt:lpstr>
      <vt:lpstr>冬青黑体简体中文 W3</vt:lpstr>
      <vt:lpstr>黑体</vt:lpstr>
      <vt:lpstr>思源黑体 CN Bold</vt:lpstr>
      <vt:lpstr>阿里巴巴普惠体 B</vt:lpstr>
      <vt:lpstr>思源黑体 CN Light</vt:lpstr>
      <vt:lpstr>思源黑体 Bold</vt:lpstr>
      <vt:lpstr>阿里巴巴普惠体 R</vt:lpstr>
      <vt:lpstr>阿里巴巴普惠体 L</vt:lpstr>
      <vt:lpstr>微软雅黑</vt:lpstr>
      <vt:lpstr>Arial Unicode MS</vt:lpstr>
      <vt:lpstr>等线</vt:lpstr>
      <vt:lpstr>Calibri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办公资源网:www.bangongziyuan.com</Company>
  <LinksUpToDate>false</LinksUpToDate>
  <SharedDoc>false</SharedDoc>
  <HyperlinksChanged>false</HyperlinksChanged>
  <AppVersion>14.0000</AppVersion>
  <Manager>办公资源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办公资源网</dc:creator>
  <cp:keywords>www.bangongziyuan.com</cp:keywords>
  <cp:lastModifiedBy>Years later</cp:lastModifiedBy>
  <cp:revision>8</cp:revision>
  <dcterms:created xsi:type="dcterms:W3CDTF">2018-04-12T07:35:00Z</dcterms:created>
  <dcterms:modified xsi:type="dcterms:W3CDTF">2024-05-16T19:05:44Z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5BD01027CEDA4AB7AC92EA8559B72F1A_13</vt:lpwstr>
  </property>
</Properties>
</file>