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21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57" r:id="rId7"/>
    <p:sldId id="263" r:id="rId8"/>
    <p:sldId id="264" r:id="rId9"/>
    <p:sldId id="260" r:id="rId10"/>
    <p:sldId id="265" r:id="rId11"/>
    <p:sldId id="266" r:id="rId12"/>
    <p:sldId id="267" r:id="rId13"/>
    <p:sldId id="261" r:id="rId14"/>
    <p:sldId id="274" r:id="rId15"/>
    <p:sldId id="270" r:id="rId16"/>
    <p:sldId id="275" r:id="rId17"/>
    <p:sldId id="262" r:id="rId18"/>
    <p:sldId id="273" r:id="rId19"/>
    <p:sldId id="279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120"/>
    <a:srgbClr val="37AA7B"/>
    <a:srgbClr val="E9562B"/>
    <a:srgbClr val="C666A7"/>
    <a:srgbClr val="CAC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CC24F-8772-4BC5-9CB1-7FE3D4E997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A123-7A8A-4D82-B27F-19BB4E9CAD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6963-1BCE-4AA7-9EEA-610ABB812D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svg"/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996551" y="3923244"/>
            <a:ext cx="8198898" cy="3302830"/>
            <a:chOff x="1548265" y="3628625"/>
            <a:chExt cx="8930255" cy="359744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48265" y="3628625"/>
              <a:ext cx="1549862" cy="3597449"/>
            </a:xfrm>
            <a:prstGeom prst="rect">
              <a:avLst/>
            </a:prstGeom>
          </p:spPr>
        </p:pic>
        <p:pic>
          <p:nvPicPr>
            <p:cNvPr id="52" name="图形 51"/>
            <p:cNvPicPr>
              <a:picLocks noChangeAspect="1"/>
            </p:cNvPicPr>
            <p:nvPr/>
          </p:nvPicPr>
          <p:blipFill>
            <a:blip r:embed="rId4" cstate="email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15565" y="3845153"/>
              <a:ext cx="1304450" cy="3380921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237453" y="3628625"/>
              <a:ext cx="1307437" cy="355469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962328" y="4022292"/>
              <a:ext cx="1158635" cy="3203782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8538400" y="3845153"/>
              <a:ext cx="1940120" cy="3359542"/>
            </a:xfrm>
            <a:prstGeom prst="rect">
              <a:avLst/>
            </a:prstGeom>
          </p:spPr>
        </p:pic>
      </p:grpSp>
      <p:sp>
        <p:nvSpPr>
          <p:cNvPr id="56" name="文本框 55"/>
          <p:cNvSpPr txBox="1"/>
          <p:nvPr/>
        </p:nvSpPr>
        <p:spPr>
          <a:xfrm>
            <a:off x="2227123" y="2105959"/>
            <a:ext cx="773775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儿童暑假生活主题模板</a:t>
            </a:r>
            <a:endParaRPr kumimoji="0" lang="zh-CN" altLang="en-US" sz="54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4978400" y="3193143"/>
            <a:ext cx="2235200" cy="524073"/>
          </a:xfrm>
          <a:prstGeom prst="roundRect">
            <a:avLst>
              <a:gd name="adj" fmla="val 50000"/>
            </a:avLst>
          </a:prstGeom>
          <a:solidFill>
            <a:srgbClr val="F5912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三年一班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591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>
              <a:solidFill>
                <a:srgbClr val="F591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F59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1188"/>
          <p:cNvSpPr/>
          <p:nvPr/>
        </p:nvSpPr>
        <p:spPr>
          <a:xfrm>
            <a:off x="1961267" y="2551885"/>
            <a:ext cx="989602" cy="989602"/>
          </a:xfrm>
          <a:prstGeom prst="ellipse">
            <a:avLst/>
          </a:prstGeom>
          <a:solidFill>
            <a:srgbClr val="E9562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0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6</a:t>
            </a:r>
            <a:r>
              <a:rPr lang="zh-CN" altLang="en-US" sz="20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月</a:t>
            </a:r>
            <a:endParaRPr sz="20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8" name="Shape 1188"/>
          <p:cNvSpPr/>
          <p:nvPr/>
        </p:nvSpPr>
        <p:spPr>
          <a:xfrm>
            <a:off x="4387889" y="2551885"/>
            <a:ext cx="989602" cy="989602"/>
          </a:xfrm>
          <a:prstGeom prst="ellipse">
            <a:avLst/>
          </a:prstGeom>
          <a:solidFill>
            <a:srgbClr val="F59120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7</a:t>
            </a:r>
            <a:r>
              <a:rPr lang="zh-CN" altLang="en-US" sz="20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月</a:t>
            </a:r>
            <a:endParaRPr sz="20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9" name="Shape 1188"/>
          <p:cNvSpPr/>
          <p:nvPr/>
        </p:nvSpPr>
        <p:spPr>
          <a:xfrm>
            <a:off x="6814511" y="2551885"/>
            <a:ext cx="989602" cy="989602"/>
          </a:xfrm>
          <a:prstGeom prst="ellipse">
            <a:avLst/>
          </a:prstGeom>
          <a:solidFill>
            <a:srgbClr val="37AA7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8</a:t>
            </a:r>
            <a:r>
              <a:rPr lang="zh-CN" altLang="en-US" sz="20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月</a:t>
            </a:r>
            <a:endParaRPr sz="20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20" name="Shape 1188"/>
          <p:cNvSpPr/>
          <p:nvPr/>
        </p:nvSpPr>
        <p:spPr>
          <a:xfrm>
            <a:off x="9241132" y="2551885"/>
            <a:ext cx="989602" cy="989602"/>
          </a:xfrm>
          <a:prstGeom prst="ellipse">
            <a:avLst/>
          </a:prstGeom>
          <a:solidFill>
            <a:srgbClr val="C666A7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9</a:t>
            </a:r>
            <a:r>
              <a:rPr lang="zh-CN" altLang="en-US" sz="20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月</a:t>
            </a:r>
            <a:endParaRPr sz="20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531257" y="3788229"/>
            <a:ext cx="91294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567332" y="2946681"/>
            <a:ext cx="357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37A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4000">
              <a:solidFill>
                <a:srgbClr val="37A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739589" y="3787313"/>
            <a:ext cx="848204" cy="0"/>
          </a:xfrm>
          <a:prstGeom prst="line">
            <a:avLst/>
          </a:prstGeom>
          <a:ln>
            <a:solidFill>
              <a:srgbClr val="3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形 2"/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1833" y="1164159"/>
            <a:ext cx="2371725" cy="65532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258970" y="1423955"/>
            <a:ext cx="180784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37AA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60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37AA7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37A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>
              <a:solidFill>
                <a:srgbClr val="37A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3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95881" y="1477830"/>
            <a:ext cx="3995909" cy="471950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631917" y="1765619"/>
            <a:ext cx="4501535" cy="4107958"/>
            <a:chOff x="13817600" y="3291203"/>
            <a:chExt cx="9296400" cy="8483600"/>
          </a:xfrm>
        </p:grpSpPr>
        <p:sp>
          <p:nvSpPr>
            <p:cNvPr id="11" name="Shape 860"/>
            <p:cNvSpPr/>
            <p:nvPr/>
          </p:nvSpPr>
          <p:spPr>
            <a:xfrm>
              <a:off x="18034000" y="6694803"/>
              <a:ext cx="5080000" cy="5080000"/>
            </a:xfrm>
            <a:prstGeom prst="ellipse">
              <a:avLst/>
            </a:prstGeom>
            <a:solidFill>
              <a:srgbClr val="C666A7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" name="Shape 861"/>
            <p:cNvSpPr/>
            <p:nvPr/>
          </p:nvSpPr>
          <p:spPr>
            <a:xfrm>
              <a:off x="13817600" y="6694803"/>
              <a:ext cx="5080000" cy="5080000"/>
            </a:xfrm>
            <a:prstGeom prst="ellipse">
              <a:avLst/>
            </a:prstGeom>
            <a:solidFill>
              <a:srgbClr val="37AA7B">
                <a:alpha val="95000"/>
              </a:srgbClr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" name="Shape 862"/>
            <p:cNvSpPr/>
            <p:nvPr/>
          </p:nvSpPr>
          <p:spPr>
            <a:xfrm>
              <a:off x="15925800" y="3291203"/>
              <a:ext cx="5080000" cy="5080000"/>
            </a:xfrm>
            <a:prstGeom prst="ellipse">
              <a:avLst/>
            </a:prstGeom>
            <a:solidFill>
              <a:srgbClr val="E9562B">
                <a:alpha val="92000"/>
              </a:srgbClr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456472" y="2309690"/>
            <a:ext cx="94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60</a:t>
            </a:r>
            <a:r>
              <a:rPr lang="en-US" altLang="zh-CN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3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25529" y="4083994"/>
            <a:ext cx="94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</a:t>
            </a:r>
            <a:r>
              <a:rPr lang="en-US" altLang="zh-CN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3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98070" y="4083994"/>
            <a:ext cx="94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80</a:t>
            </a:r>
            <a:r>
              <a:rPr lang="en-US" altLang="zh-CN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3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37A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>
              <a:solidFill>
                <a:srgbClr val="37A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3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854633" y="3429000"/>
            <a:ext cx="10482734" cy="3429000"/>
          </a:xfrm>
          <a:prstGeom prst="rect">
            <a:avLst/>
          </a:prstGeom>
        </p:spPr>
      </p:pic>
      <p:sp>
        <p:nvSpPr>
          <p:cNvPr id="8" name="Shape 782"/>
          <p:cNvSpPr/>
          <p:nvPr/>
        </p:nvSpPr>
        <p:spPr>
          <a:xfrm>
            <a:off x="1477434" y="1977569"/>
            <a:ext cx="1883229" cy="557994"/>
          </a:xfrm>
          <a:prstGeom prst="rect">
            <a:avLst/>
          </a:prstGeom>
          <a:solidFill>
            <a:srgbClr val="E9562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b="0" i="0" u="none" strike="noStrike" cap="none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Helvetica Neue Light"/>
                <a:sym typeface="Helvetica Neue Light"/>
              </a:rPr>
              <a:t>2015-2016</a:t>
            </a:r>
            <a:endParaRPr b="0" i="0" u="none" strike="noStrike" cap="none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Helvetica Neue Light"/>
              <a:sym typeface="Helvetica Neue Light"/>
            </a:endParaRPr>
          </a:p>
        </p:txBody>
      </p:sp>
      <p:sp>
        <p:nvSpPr>
          <p:cNvPr id="11" name="Shape 782"/>
          <p:cNvSpPr/>
          <p:nvPr/>
        </p:nvSpPr>
        <p:spPr>
          <a:xfrm>
            <a:off x="3922486" y="1977569"/>
            <a:ext cx="1883229" cy="557994"/>
          </a:xfrm>
          <a:prstGeom prst="rect">
            <a:avLst/>
          </a:prstGeom>
          <a:solidFill>
            <a:srgbClr val="F59120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b="0" i="0" u="none" strike="noStrike" cap="none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Helvetica Neue Light"/>
                <a:sym typeface="Helvetica Neue Light"/>
              </a:rPr>
              <a:t>2016-2017</a:t>
            </a:r>
            <a:endParaRPr b="0" i="0" u="none" strike="noStrike" cap="none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Helvetica Neue Light"/>
              <a:sym typeface="Helvetica Neue Light"/>
            </a:endParaRPr>
          </a:p>
        </p:txBody>
      </p:sp>
      <p:sp>
        <p:nvSpPr>
          <p:cNvPr id="12" name="Shape 782"/>
          <p:cNvSpPr/>
          <p:nvPr/>
        </p:nvSpPr>
        <p:spPr>
          <a:xfrm>
            <a:off x="6367538" y="1977569"/>
            <a:ext cx="1883229" cy="557994"/>
          </a:xfrm>
          <a:prstGeom prst="rect">
            <a:avLst/>
          </a:prstGeom>
          <a:solidFill>
            <a:srgbClr val="37AA7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b="0" i="0" u="none" strike="noStrike" cap="none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Helvetica Neue Light"/>
                <a:sym typeface="Helvetica Neue Light"/>
              </a:rPr>
              <a:t>2017-2018</a:t>
            </a:r>
            <a:endParaRPr b="0" i="0" u="none" strike="noStrike" cap="none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Helvetica Neue Light"/>
              <a:sym typeface="Helvetica Neue Light"/>
            </a:endParaRPr>
          </a:p>
        </p:txBody>
      </p:sp>
      <p:sp>
        <p:nvSpPr>
          <p:cNvPr id="13" name="Shape 782"/>
          <p:cNvSpPr/>
          <p:nvPr/>
        </p:nvSpPr>
        <p:spPr>
          <a:xfrm>
            <a:off x="8812591" y="1977569"/>
            <a:ext cx="1883229" cy="557994"/>
          </a:xfrm>
          <a:prstGeom prst="rect">
            <a:avLst/>
          </a:prstGeom>
          <a:solidFill>
            <a:srgbClr val="C666A7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b="0" i="0" u="none" strike="noStrike" cap="none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Helvetica Neue Light"/>
                <a:sym typeface="Helvetica Neue Light"/>
              </a:rPr>
              <a:t>2018-2019</a:t>
            </a:r>
            <a:endParaRPr b="0" i="0" u="none" strike="noStrike" cap="none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37A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>
              <a:solidFill>
                <a:srgbClr val="37A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3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225143" y="2017486"/>
            <a:ext cx="1741715" cy="1741715"/>
            <a:chOff x="5225143" y="2017486"/>
            <a:chExt cx="1741715" cy="1741715"/>
          </a:xfrm>
        </p:grpSpPr>
        <p:sp>
          <p:nvSpPr>
            <p:cNvPr id="2" name="菱形 1"/>
            <p:cNvSpPr/>
            <p:nvPr/>
          </p:nvSpPr>
          <p:spPr>
            <a:xfrm>
              <a:off x="5225143" y="2017486"/>
              <a:ext cx="1741715" cy="1741715"/>
            </a:xfrm>
            <a:prstGeom prst="diamond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Shape 4190"/>
            <p:cNvSpPr/>
            <p:nvPr/>
          </p:nvSpPr>
          <p:spPr>
            <a:xfrm>
              <a:off x="5956384" y="2748750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258" y="0"/>
                  </a:moveTo>
                  <a:lnTo>
                    <a:pt x="978" y="47"/>
                  </a:lnTo>
                  <a:lnTo>
                    <a:pt x="653" y="140"/>
                  </a:lnTo>
                  <a:lnTo>
                    <a:pt x="559" y="233"/>
                  </a:lnTo>
                  <a:lnTo>
                    <a:pt x="466" y="326"/>
                  </a:lnTo>
                  <a:lnTo>
                    <a:pt x="233" y="652"/>
                  </a:lnTo>
                  <a:lnTo>
                    <a:pt x="47" y="1071"/>
                  </a:lnTo>
                  <a:lnTo>
                    <a:pt x="1" y="1443"/>
                  </a:lnTo>
                  <a:lnTo>
                    <a:pt x="47" y="1676"/>
                  </a:lnTo>
                  <a:lnTo>
                    <a:pt x="94" y="1909"/>
                  </a:lnTo>
                  <a:lnTo>
                    <a:pt x="140" y="2142"/>
                  </a:lnTo>
                  <a:lnTo>
                    <a:pt x="233" y="2375"/>
                  </a:lnTo>
                  <a:lnTo>
                    <a:pt x="280" y="2561"/>
                  </a:lnTo>
                  <a:lnTo>
                    <a:pt x="466" y="2933"/>
                  </a:lnTo>
                  <a:lnTo>
                    <a:pt x="653" y="3306"/>
                  </a:lnTo>
                  <a:lnTo>
                    <a:pt x="1072" y="3865"/>
                  </a:lnTo>
                  <a:lnTo>
                    <a:pt x="1584" y="4423"/>
                  </a:lnTo>
                  <a:lnTo>
                    <a:pt x="2143" y="4936"/>
                  </a:lnTo>
                  <a:lnTo>
                    <a:pt x="2701" y="5355"/>
                  </a:lnTo>
                  <a:lnTo>
                    <a:pt x="3027" y="5541"/>
                  </a:lnTo>
                  <a:lnTo>
                    <a:pt x="3446" y="5681"/>
                  </a:lnTo>
                  <a:lnTo>
                    <a:pt x="3633" y="5774"/>
                  </a:lnTo>
                  <a:lnTo>
                    <a:pt x="3865" y="5867"/>
                  </a:lnTo>
                  <a:lnTo>
                    <a:pt x="4052" y="5913"/>
                  </a:lnTo>
                  <a:lnTo>
                    <a:pt x="4331" y="5960"/>
                  </a:lnTo>
                  <a:lnTo>
                    <a:pt x="4517" y="5960"/>
                  </a:lnTo>
                  <a:lnTo>
                    <a:pt x="4936" y="5913"/>
                  </a:lnTo>
                  <a:lnTo>
                    <a:pt x="5309" y="5774"/>
                  </a:lnTo>
                  <a:lnTo>
                    <a:pt x="5681" y="5541"/>
                  </a:lnTo>
                  <a:lnTo>
                    <a:pt x="5774" y="5401"/>
                  </a:lnTo>
                  <a:lnTo>
                    <a:pt x="5821" y="5308"/>
                  </a:lnTo>
                  <a:lnTo>
                    <a:pt x="5914" y="5029"/>
                  </a:lnTo>
                  <a:lnTo>
                    <a:pt x="5961" y="4703"/>
                  </a:lnTo>
                  <a:lnTo>
                    <a:pt x="5961" y="4656"/>
                  </a:lnTo>
                  <a:lnTo>
                    <a:pt x="5867" y="4563"/>
                  </a:lnTo>
                  <a:lnTo>
                    <a:pt x="5635" y="4423"/>
                  </a:lnTo>
                  <a:lnTo>
                    <a:pt x="5402" y="4284"/>
                  </a:lnTo>
                  <a:lnTo>
                    <a:pt x="5122" y="4144"/>
                  </a:lnTo>
                  <a:lnTo>
                    <a:pt x="4890" y="4004"/>
                  </a:lnTo>
                  <a:lnTo>
                    <a:pt x="4797" y="3911"/>
                  </a:lnTo>
                  <a:lnTo>
                    <a:pt x="4657" y="3818"/>
                  </a:lnTo>
                  <a:lnTo>
                    <a:pt x="4517" y="3818"/>
                  </a:lnTo>
                  <a:lnTo>
                    <a:pt x="4424" y="3865"/>
                  </a:lnTo>
                  <a:lnTo>
                    <a:pt x="4331" y="3911"/>
                  </a:lnTo>
                  <a:lnTo>
                    <a:pt x="4098" y="4191"/>
                  </a:lnTo>
                  <a:lnTo>
                    <a:pt x="3865" y="4470"/>
                  </a:lnTo>
                  <a:lnTo>
                    <a:pt x="3772" y="4563"/>
                  </a:lnTo>
                  <a:lnTo>
                    <a:pt x="3586" y="4563"/>
                  </a:lnTo>
                  <a:lnTo>
                    <a:pt x="3493" y="4516"/>
                  </a:lnTo>
                  <a:lnTo>
                    <a:pt x="3400" y="4470"/>
                  </a:lnTo>
                  <a:lnTo>
                    <a:pt x="3307" y="4423"/>
                  </a:lnTo>
                  <a:lnTo>
                    <a:pt x="2748" y="4051"/>
                  </a:lnTo>
                  <a:lnTo>
                    <a:pt x="2329" y="3678"/>
                  </a:lnTo>
                  <a:lnTo>
                    <a:pt x="1910" y="3213"/>
                  </a:lnTo>
                  <a:lnTo>
                    <a:pt x="1584" y="2701"/>
                  </a:lnTo>
                  <a:lnTo>
                    <a:pt x="1537" y="2607"/>
                  </a:lnTo>
                  <a:lnTo>
                    <a:pt x="1491" y="2514"/>
                  </a:lnTo>
                  <a:lnTo>
                    <a:pt x="1444" y="2421"/>
                  </a:lnTo>
                  <a:lnTo>
                    <a:pt x="1398" y="2328"/>
                  </a:lnTo>
                  <a:lnTo>
                    <a:pt x="1444" y="2235"/>
                  </a:lnTo>
                  <a:lnTo>
                    <a:pt x="1537" y="2142"/>
                  </a:lnTo>
                  <a:lnTo>
                    <a:pt x="1817" y="1909"/>
                  </a:lnTo>
                  <a:lnTo>
                    <a:pt x="2049" y="1676"/>
                  </a:lnTo>
                  <a:lnTo>
                    <a:pt x="2143" y="1537"/>
                  </a:lnTo>
                  <a:lnTo>
                    <a:pt x="2189" y="1443"/>
                  </a:lnTo>
                  <a:lnTo>
                    <a:pt x="2143" y="1350"/>
                  </a:lnTo>
                  <a:lnTo>
                    <a:pt x="2049" y="1164"/>
                  </a:lnTo>
                  <a:lnTo>
                    <a:pt x="2003" y="1071"/>
                  </a:lnTo>
                  <a:lnTo>
                    <a:pt x="1863" y="838"/>
                  </a:lnTo>
                  <a:lnTo>
                    <a:pt x="1723" y="559"/>
                  </a:lnTo>
                  <a:lnTo>
                    <a:pt x="1584" y="372"/>
                  </a:lnTo>
                  <a:lnTo>
                    <a:pt x="1444" y="140"/>
                  </a:lnTo>
                  <a:lnTo>
                    <a:pt x="1351" y="47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28057" y="3053440"/>
            <a:ext cx="1741715" cy="1741715"/>
            <a:chOff x="6228057" y="3053440"/>
            <a:chExt cx="1741715" cy="1741715"/>
          </a:xfrm>
        </p:grpSpPr>
        <p:sp>
          <p:nvSpPr>
            <p:cNvPr id="9" name="菱形 8"/>
            <p:cNvSpPr/>
            <p:nvPr/>
          </p:nvSpPr>
          <p:spPr>
            <a:xfrm>
              <a:off x="6228057" y="3053440"/>
              <a:ext cx="1741715" cy="1741715"/>
            </a:xfrm>
            <a:prstGeom prst="diamond">
              <a:avLst/>
            </a:prstGeom>
            <a:solidFill>
              <a:srgbClr val="F5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Shape 4205"/>
            <p:cNvSpPr/>
            <p:nvPr/>
          </p:nvSpPr>
          <p:spPr>
            <a:xfrm>
              <a:off x="6936602" y="3748250"/>
              <a:ext cx="324625" cy="352095"/>
            </a:xfrm>
            <a:custGeom>
              <a:avLst/>
              <a:gdLst/>
              <a:ahLst/>
              <a:cxnLst/>
              <a:rect l="0" t="0" r="0" b="0"/>
              <a:pathLst>
                <a:path w="5495" h="5960" extrusionOk="0">
                  <a:moveTo>
                    <a:pt x="2748" y="0"/>
                  </a:moveTo>
                  <a:lnTo>
                    <a:pt x="2562" y="47"/>
                  </a:lnTo>
                  <a:lnTo>
                    <a:pt x="2422" y="140"/>
                  </a:lnTo>
                  <a:lnTo>
                    <a:pt x="2329" y="326"/>
                  </a:lnTo>
                  <a:lnTo>
                    <a:pt x="2282" y="466"/>
                  </a:lnTo>
                  <a:lnTo>
                    <a:pt x="2282" y="2747"/>
                  </a:lnTo>
                  <a:lnTo>
                    <a:pt x="2329" y="2933"/>
                  </a:lnTo>
                  <a:lnTo>
                    <a:pt x="2422" y="3073"/>
                  </a:lnTo>
                  <a:lnTo>
                    <a:pt x="2562" y="3213"/>
                  </a:lnTo>
                  <a:lnTo>
                    <a:pt x="2934" y="3213"/>
                  </a:lnTo>
                  <a:lnTo>
                    <a:pt x="3074" y="3073"/>
                  </a:lnTo>
                  <a:lnTo>
                    <a:pt x="3167" y="2933"/>
                  </a:lnTo>
                  <a:lnTo>
                    <a:pt x="3213" y="2747"/>
                  </a:lnTo>
                  <a:lnTo>
                    <a:pt x="3213" y="466"/>
                  </a:lnTo>
                  <a:lnTo>
                    <a:pt x="3167" y="326"/>
                  </a:lnTo>
                  <a:lnTo>
                    <a:pt x="3074" y="140"/>
                  </a:lnTo>
                  <a:lnTo>
                    <a:pt x="2934" y="47"/>
                  </a:lnTo>
                  <a:lnTo>
                    <a:pt x="2748" y="0"/>
                  </a:lnTo>
                  <a:close/>
                  <a:moveTo>
                    <a:pt x="1258" y="931"/>
                  </a:moveTo>
                  <a:lnTo>
                    <a:pt x="1118" y="1024"/>
                  </a:lnTo>
                  <a:lnTo>
                    <a:pt x="839" y="1257"/>
                  </a:lnTo>
                  <a:lnTo>
                    <a:pt x="653" y="1490"/>
                  </a:lnTo>
                  <a:lnTo>
                    <a:pt x="466" y="1723"/>
                  </a:lnTo>
                  <a:lnTo>
                    <a:pt x="280" y="2002"/>
                  </a:lnTo>
                  <a:lnTo>
                    <a:pt x="187" y="2282"/>
                  </a:lnTo>
                  <a:lnTo>
                    <a:pt x="94" y="2607"/>
                  </a:lnTo>
                  <a:lnTo>
                    <a:pt x="1" y="2887"/>
                  </a:lnTo>
                  <a:lnTo>
                    <a:pt x="1" y="3213"/>
                  </a:lnTo>
                  <a:lnTo>
                    <a:pt x="47" y="3771"/>
                  </a:lnTo>
                  <a:lnTo>
                    <a:pt x="140" y="4051"/>
                  </a:lnTo>
                  <a:lnTo>
                    <a:pt x="233" y="4284"/>
                  </a:lnTo>
                  <a:lnTo>
                    <a:pt x="466" y="4749"/>
                  </a:lnTo>
                  <a:lnTo>
                    <a:pt x="792" y="5168"/>
                  </a:lnTo>
                  <a:lnTo>
                    <a:pt x="1211" y="5494"/>
                  </a:lnTo>
                  <a:lnTo>
                    <a:pt x="1677" y="5774"/>
                  </a:lnTo>
                  <a:lnTo>
                    <a:pt x="2189" y="5913"/>
                  </a:lnTo>
                  <a:lnTo>
                    <a:pt x="2748" y="5960"/>
                  </a:lnTo>
                  <a:lnTo>
                    <a:pt x="3307" y="5913"/>
                  </a:lnTo>
                  <a:lnTo>
                    <a:pt x="3819" y="5774"/>
                  </a:lnTo>
                  <a:lnTo>
                    <a:pt x="4284" y="5494"/>
                  </a:lnTo>
                  <a:lnTo>
                    <a:pt x="4703" y="5168"/>
                  </a:lnTo>
                  <a:lnTo>
                    <a:pt x="5029" y="4749"/>
                  </a:lnTo>
                  <a:lnTo>
                    <a:pt x="5309" y="4284"/>
                  </a:lnTo>
                  <a:lnTo>
                    <a:pt x="5402" y="4051"/>
                  </a:lnTo>
                  <a:lnTo>
                    <a:pt x="5448" y="3771"/>
                  </a:lnTo>
                  <a:lnTo>
                    <a:pt x="5495" y="3213"/>
                  </a:lnTo>
                  <a:lnTo>
                    <a:pt x="5495" y="2887"/>
                  </a:lnTo>
                  <a:lnTo>
                    <a:pt x="5448" y="2607"/>
                  </a:lnTo>
                  <a:lnTo>
                    <a:pt x="5355" y="2282"/>
                  </a:lnTo>
                  <a:lnTo>
                    <a:pt x="5216" y="2002"/>
                  </a:lnTo>
                  <a:lnTo>
                    <a:pt x="5076" y="1723"/>
                  </a:lnTo>
                  <a:lnTo>
                    <a:pt x="4890" y="1490"/>
                  </a:lnTo>
                  <a:lnTo>
                    <a:pt x="4657" y="1257"/>
                  </a:lnTo>
                  <a:lnTo>
                    <a:pt x="4424" y="1024"/>
                  </a:lnTo>
                  <a:lnTo>
                    <a:pt x="4238" y="931"/>
                  </a:lnTo>
                  <a:lnTo>
                    <a:pt x="4052" y="931"/>
                  </a:lnTo>
                  <a:lnTo>
                    <a:pt x="3912" y="978"/>
                  </a:lnTo>
                  <a:lnTo>
                    <a:pt x="3772" y="1117"/>
                  </a:lnTo>
                  <a:lnTo>
                    <a:pt x="3679" y="1304"/>
                  </a:lnTo>
                  <a:lnTo>
                    <a:pt x="3679" y="1443"/>
                  </a:lnTo>
                  <a:lnTo>
                    <a:pt x="3726" y="1630"/>
                  </a:lnTo>
                  <a:lnTo>
                    <a:pt x="3865" y="1769"/>
                  </a:lnTo>
                  <a:lnTo>
                    <a:pt x="4145" y="2049"/>
                  </a:lnTo>
                  <a:lnTo>
                    <a:pt x="4377" y="2421"/>
                  </a:lnTo>
                  <a:lnTo>
                    <a:pt x="4564" y="2794"/>
                  </a:lnTo>
                  <a:lnTo>
                    <a:pt x="4610" y="3213"/>
                  </a:lnTo>
                  <a:lnTo>
                    <a:pt x="4564" y="3585"/>
                  </a:lnTo>
                  <a:lnTo>
                    <a:pt x="4424" y="3958"/>
                  </a:lnTo>
                  <a:lnTo>
                    <a:pt x="4284" y="4237"/>
                  </a:lnTo>
                  <a:lnTo>
                    <a:pt x="4052" y="4516"/>
                  </a:lnTo>
                  <a:lnTo>
                    <a:pt x="3772" y="4749"/>
                  </a:lnTo>
                  <a:lnTo>
                    <a:pt x="3446" y="4936"/>
                  </a:lnTo>
                  <a:lnTo>
                    <a:pt x="3120" y="5029"/>
                  </a:lnTo>
                  <a:lnTo>
                    <a:pt x="2748" y="5075"/>
                  </a:lnTo>
                  <a:lnTo>
                    <a:pt x="2375" y="5029"/>
                  </a:lnTo>
                  <a:lnTo>
                    <a:pt x="2049" y="4936"/>
                  </a:lnTo>
                  <a:lnTo>
                    <a:pt x="1723" y="4749"/>
                  </a:lnTo>
                  <a:lnTo>
                    <a:pt x="1444" y="4516"/>
                  </a:lnTo>
                  <a:lnTo>
                    <a:pt x="1258" y="4237"/>
                  </a:lnTo>
                  <a:lnTo>
                    <a:pt x="1072" y="3958"/>
                  </a:lnTo>
                  <a:lnTo>
                    <a:pt x="978" y="3585"/>
                  </a:lnTo>
                  <a:lnTo>
                    <a:pt x="932" y="3213"/>
                  </a:lnTo>
                  <a:lnTo>
                    <a:pt x="978" y="2794"/>
                  </a:lnTo>
                  <a:lnTo>
                    <a:pt x="1118" y="2421"/>
                  </a:lnTo>
                  <a:lnTo>
                    <a:pt x="1351" y="2049"/>
                  </a:lnTo>
                  <a:lnTo>
                    <a:pt x="1677" y="1769"/>
                  </a:lnTo>
                  <a:lnTo>
                    <a:pt x="1770" y="1630"/>
                  </a:lnTo>
                  <a:lnTo>
                    <a:pt x="1817" y="1443"/>
                  </a:lnTo>
                  <a:lnTo>
                    <a:pt x="1817" y="1304"/>
                  </a:lnTo>
                  <a:lnTo>
                    <a:pt x="1723" y="1117"/>
                  </a:lnTo>
                  <a:lnTo>
                    <a:pt x="1630" y="978"/>
                  </a:lnTo>
                  <a:lnTo>
                    <a:pt x="1444" y="9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22229" y="3053440"/>
            <a:ext cx="1741715" cy="1741715"/>
            <a:chOff x="4222229" y="3053440"/>
            <a:chExt cx="1741715" cy="1741715"/>
          </a:xfrm>
        </p:grpSpPr>
        <p:sp>
          <p:nvSpPr>
            <p:cNvPr id="11" name="菱形 10"/>
            <p:cNvSpPr/>
            <p:nvPr/>
          </p:nvSpPr>
          <p:spPr>
            <a:xfrm>
              <a:off x="4222229" y="3053440"/>
              <a:ext cx="1741715" cy="1741715"/>
            </a:xfrm>
            <a:prstGeom prst="diamond">
              <a:avLst/>
            </a:prstGeom>
            <a:solidFill>
              <a:srgbClr val="C66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Shape 4223"/>
            <p:cNvSpPr/>
            <p:nvPr/>
          </p:nvSpPr>
          <p:spPr>
            <a:xfrm>
              <a:off x="4953470" y="3784704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165" y="0"/>
                  </a:moveTo>
                  <a:lnTo>
                    <a:pt x="978" y="47"/>
                  </a:lnTo>
                  <a:lnTo>
                    <a:pt x="839" y="140"/>
                  </a:lnTo>
                  <a:lnTo>
                    <a:pt x="140" y="792"/>
                  </a:lnTo>
                  <a:lnTo>
                    <a:pt x="47" y="978"/>
                  </a:lnTo>
                  <a:lnTo>
                    <a:pt x="1" y="1164"/>
                  </a:lnTo>
                  <a:lnTo>
                    <a:pt x="47" y="1350"/>
                  </a:lnTo>
                  <a:lnTo>
                    <a:pt x="140" y="1490"/>
                  </a:lnTo>
                  <a:lnTo>
                    <a:pt x="1630" y="2980"/>
                  </a:lnTo>
                  <a:lnTo>
                    <a:pt x="140" y="4423"/>
                  </a:lnTo>
                  <a:lnTo>
                    <a:pt x="47" y="4610"/>
                  </a:lnTo>
                  <a:lnTo>
                    <a:pt x="1" y="4796"/>
                  </a:lnTo>
                  <a:lnTo>
                    <a:pt x="47" y="4982"/>
                  </a:lnTo>
                  <a:lnTo>
                    <a:pt x="140" y="5122"/>
                  </a:lnTo>
                  <a:lnTo>
                    <a:pt x="839" y="5820"/>
                  </a:lnTo>
                  <a:lnTo>
                    <a:pt x="978" y="5913"/>
                  </a:lnTo>
                  <a:lnTo>
                    <a:pt x="1165" y="5960"/>
                  </a:lnTo>
                  <a:lnTo>
                    <a:pt x="1351" y="5913"/>
                  </a:lnTo>
                  <a:lnTo>
                    <a:pt x="1537" y="5820"/>
                  </a:lnTo>
                  <a:lnTo>
                    <a:pt x="2981" y="4330"/>
                  </a:lnTo>
                  <a:lnTo>
                    <a:pt x="4471" y="5820"/>
                  </a:lnTo>
                  <a:lnTo>
                    <a:pt x="4610" y="5913"/>
                  </a:lnTo>
                  <a:lnTo>
                    <a:pt x="4797" y="5960"/>
                  </a:lnTo>
                  <a:lnTo>
                    <a:pt x="4983" y="5913"/>
                  </a:lnTo>
                  <a:lnTo>
                    <a:pt x="5169" y="5820"/>
                  </a:lnTo>
                  <a:lnTo>
                    <a:pt x="5821" y="5122"/>
                  </a:lnTo>
                  <a:lnTo>
                    <a:pt x="5914" y="4982"/>
                  </a:lnTo>
                  <a:lnTo>
                    <a:pt x="5961" y="4796"/>
                  </a:lnTo>
                  <a:lnTo>
                    <a:pt x="5914" y="4610"/>
                  </a:lnTo>
                  <a:lnTo>
                    <a:pt x="5821" y="4423"/>
                  </a:lnTo>
                  <a:lnTo>
                    <a:pt x="4378" y="2980"/>
                  </a:lnTo>
                  <a:lnTo>
                    <a:pt x="5821" y="1490"/>
                  </a:lnTo>
                  <a:lnTo>
                    <a:pt x="5914" y="1350"/>
                  </a:lnTo>
                  <a:lnTo>
                    <a:pt x="5961" y="1164"/>
                  </a:lnTo>
                  <a:lnTo>
                    <a:pt x="5914" y="978"/>
                  </a:lnTo>
                  <a:lnTo>
                    <a:pt x="5821" y="792"/>
                  </a:lnTo>
                  <a:lnTo>
                    <a:pt x="5169" y="140"/>
                  </a:lnTo>
                  <a:lnTo>
                    <a:pt x="4983" y="47"/>
                  </a:lnTo>
                  <a:lnTo>
                    <a:pt x="4797" y="0"/>
                  </a:lnTo>
                  <a:lnTo>
                    <a:pt x="4610" y="47"/>
                  </a:lnTo>
                  <a:lnTo>
                    <a:pt x="4471" y="140"/>
                  </a:lnTo>
                  <a:lnTo>
                    <a:pt x="2981" y="1583"/>
                  </a:lnTo>
                  <a:lnTo>
                    <a:pt x="1537" y="140"/>
                  </a:lnTo>
                  <a:lnTo>
                    <a:pt x="1351" y="47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25143" y="4089394"/>
            <a:ext cx="1741715" cy="1741715"/>
            <a:chOff x="5225143" y="4089394"/>
            <a:chExt cx="1741715" cy="1741715"/>
          </a:xfrm>
        </p:grpSpPr>
        <p:sp>
          <p:nvSpPr>
            <p:cNvPr id="12" name="菱形 11"/>
            <p:cNvSpPr/>
            <p:nvPr/>
          </p:nvSpPr>
          <p:spPr>
            <a:xfrm>
              <a:off x="5225143" y="4089394"/>
              <a:ext cx="1741715" cy="1741715"/>
            </a:xfrm>
            <a:prstGeom prst="diamond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Shape 4233"/>
            <p:cNvSpPr/>
            <p:nvPr/>
          </p:nvSpPr>
          <p:spPr>
            <a:xfrm>
              <a:off x="5956384" y="4820658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652" y="4330"/>
                  </a:moveTo>
                  <a:lnTo>
                    <a:pt x="512" y="4377"/>
                  </a:lnTo>
                  <a:lnTo>
                    <a:pt x="373" y="4470"/>
                  </a:lnTo>
                  <a:lnTo>
                    <a:pt x="233" y="4563"/>
                  </a:lnTo>
                  <a:lnTo>
                    <a:pt x="140" y="4703"/>
                  </a:lnTo>
                  <a:lnTo>
                    <a:pt x="47" y="4842"/>
                  </a:lnTo>
                  <a:lnTo>
                    <a:pt x="0" y="4982"/>
                  </a:lnTo>
                  <a:lnTo>
                    <a:pt x="0" y="5122"/>
                  </a:lnTo>
                  <a:lnTo>
                    <a:pt x="0" y="5308"/>
                  </a:lnTo>
                  <a:lnTo>
                    <a:pt x="47" y="5448"/>
                  </a:lnTo>
                  <a:lnTo>
                    <a:pt x="140" y="5587"/>
                  </a:lnTo>
                  <a:lnTo>
                    <a:pt x="233" y="5727"/>
                  </a:lnTo>
                  <a:lnTo>
                    <a:pt x="373" y="5820"/>
                  </a:lnTo>
                  <a:lnTo>
                    <a:pt x="512" y="5913"/>
                  </a:lnTo>
                  <a:lnTo>
                    <a:pt x="652" y="5913"/>
                  </a:lnTo>
                  <a:lnTo>
                    <a:pt x="792" y="5960"/>
                  </a:lnTo>
                  <a:lnTo>
                    <a:pt x="978" y="5913"/>
                  </a:lnTo>
                  <a:lnTo>
                    <a:pt x="1118" y="5913"/>
                  </a:lnTo>
                  <a:lnTo>
                    <a:pt x="1257" y="5820"/>
                  </a:lnTo>
                  <a:lnTo>
                    <a:pt x="1397" y="5727"/>
                  </a:lnTo>
                  <a:lnTo>
                    <a:pt x="1490" y="5587"/>
                  </a:lnTo>
                  <a:lnTo>
                    <a:pt x="1537" y="5448"/>
                  </a:lnTo>
                  <a:lnTo>
                    <a:pt x="1583" y="5308"/>
                  </a:lnTo>
                  <a:lnTo>
                    <a:pt x="1630" y="5122"/>
                  </a:lnTo>
                  <a:lnTo>
                    <a:pt x="1583" y="4982"/>
                  </a:lnTo>
                  <a:lnTo>
                    <a:pt x="1537" y="4842"/>
                  </a:lnTo>
                  <a:lnTo>
                    <a:pt x="1490" y="4703"/>
                  </a:lnTo>
                  <a:lnTo>
                    <a:pt x="1397" y="4563"/>
                  </a:lnTo>
                  <a:lnTo>
                    <a:pt x="1257" y="4470"/>
                  </a:lnTo>
                  <a:lnTo>
                    <a:pt x="1118" y="4377"/>
                  </a:lnTo>
                  <a:lnTo>
                    <a:pt x="978" y="4330"/>
                  </a:lnTo>
                  <a:close/>
                  <a:moveTo>
                    <a:pt x="280" y="2142"/>
                  </a:moveTo>
                  <a:lnTo>
                    <a:pt x="186" y="2188"/>
                  </a:lnTo>
                  <a:lnTo>
                    <a:pt x="93" y="2235"/>
                  </a:lnTo>
                  <a:lnTo>
                    <a:pt x="0" y="2328"/>
                  </a:lnTo>
                  <a:lnTo>
                    <a:pt x="0" y="2421"/>
                  </a:lnTo>
                  <a:lnTo>
                    <a:pt x="0" y="2980"/>
                  </a:lnTo>
                  <a:lnTo>
                    <a:pt x="0" y="3120"/>
                  </a:lnTo>
                  <a:lnTo>
                    <a:pt x="47" y="3166"/>
                  </a:lnTo>
                  <a:lnTo>
                    <a:pt x="140" y="3259"/>
                  </a:lnTo>
                  <a:lnTo>
                    <a:pt x="233" y="3259"/>
                  </a:lnTo>
                  <a:lnTo>
                    <a:pt x="699" y="3353"/>
                  </a:lnTo>
                  <a:lnTo>
                    <a:pt x="1118" y="3492"/>
                  </a:lnTo>
                  <a:lnTo>
                    <a:pt x="1537" y="3725"/>
                  </a:lnTo>
                  <a:lnTo>
                    <a:pt x="1909" y="4051"/>
                  </a:lnTo>
                  <a:lnTo>
                    <a:pt x="2189" y="4423"/>
                  </a:lnTo>
                  <a:lnTo>
                    <a:pt x="2421" y="4796"/>
                  </a:lnTo>
                  <a:lnTo>
                    <a:pt x="2608" y="5215"/>
                  </a:lnTo>
                  <a:lnTo>
                    <a:pt x="2654" y="5727"/>
                  </a:lnTo>
                  <a:lnTo>
                    <a:pt x="2701" y="5820"/>
                  </a:lnTo>
                  <a:lnTo>
                    <a:pt x="2747" y="5867"/>
                  </a:lnTo>
                  <a:lnTo>
                    <a:pt x="2840" y="5913"/>
                  </a:lnTo>
                  <a:lnTo>
                    <a:pt x="2934" y="5960"/>
                  </a:lnTo>
                  <a:lnTo>
                    <a:pt x="3492" y="5960"/>
                  </a:lnTo>
                  <a:lnTo>
                    <a:pt x="3632" y="5913"/>
                  </a:lnTo>
                  <a:lnTo>
                    <a:pt x="3725" y="5867"/>
                  </a:lnTo>
                  <a:lnTo>
                    <a:pt x="3772" y="5774"/>
                  </a:lnTo>
                  <a:lnTo>
                    <a:pt x="3772" y="5681"/>
                  </a:lnTo>
                  <a:lnTo>
                    <a:pt x="3725" y="5308"/>
                  </a:lnTo>
                  <a:lnTo>
                    <a:pt x="3679" y="4982"/>
                  </a:lnTo>
                  <a:lnTo>
                    <a:pt x="3585" y="4656"/>
                  </a:lnTo>
                  <a:lnTo>
                    <a:pt x="3446" y="4377"/>
                  </a:lnTo>
                  <a:lnTo>
                    <a:pt x="3306" y="4051"/>
                  </a:lnTo>
                  <a:lnTo>
                    <a:pt x="3120" y="3772"/>
                  </a:lnTo>
                  <a:lnTo>
                    <a:pt x="2887" y="3492"/>
                  </a:lnTo>
                  <a:lnTo>
                    <a:pt x="2654" y="3259"/>
                  </a:lnTo>
                  <a:lnTo>
                    <a:pt x="2421" y="3027"/>
                  </a:lnTo>
                  <a:lnTo>
                    <a:pt x="2142" y="2840"/>
                  </a:lnTo>
                  <a:lnTo>
                    <a:pt x="1863" y="2654"/>
                  </a:lnTo>
                  <a:lnTo>
                    <a:pt x="1583" y="2514"/>
                  </a:lnTo>
                  <a:lnTo>
                    <a:pt x="1257" y="2375"/>
                  </a:lnTo>
                  <a:lnTo>
                    <a:pt x="931" y="2282"/>
                  </a:lnTo>
                  <a:lnTo>
                    <a:pt x="605" y="2188"/>
                  </a:lnTo>
                  <a:lnTo>
                    <a:pt x="280" y="2142"/>
                  </a:lnTo>
                  <a:close/>
                  <a:moveTo>
                    <a:pt x="140" y="0"/>
                  </a:moveTo>
                  <a:lnTo>
                    <a:pt x="93" y="47"/>
                  </a:lnTo>
                  <a:lnTo>
                    <a:pt x="0" y="140"/>
                  </a:lnTo>
                  <a:lnTo>
                    <a:pt x="0" y="279"/>
                  </a:lnTo>
                  <a:lnTo>
                    <a:pt x="0" y="885"/>
                  </a:lnTo>
                  <a:lnTo>
                    <a:pt x="0" y="978"/>
                  </a:lnTo>
                  <a:lnTo>
                    <a:pt x="47" y="1071"/>
                  </a:lnTo>
                  <a:lnTo>
                    <a:pt x="140" y="1118"/>
                  </a:lnTo>
                  <a:lnTo>
                    <a:pt x="233" y="1118"/>
                  </a:lnTo>
                  <a:lnTo>
                    <a:pt x="699" y="1164"/>
                  </a:lnTo>
                  <a:lnTo>
                    <a:pt x="1118" y="1257"/>
                  </a:lnTo>
                  <a:lnTo>
                    <a:pt x="1583" y="1397"/>
                  </a:lnTo>
                  <a:lnTo>
                    <a:pt x="1956" y="1583"/>
                  </a:lnTo>
                  <a:lnTo>
                    <a:pt x="2375" y="1769"/>
                  </a:lnTo>
                  <a:lnTo>
                    <a:pt x="2747" y="2002"/>
                  </a:lnTo>
                  <a:lnTo>
                    <a:pt x="3073" y="2235"/>
                  </a:lnTo>
                  <a:lnTo>
                    <a:pt x="3399" y="2561"/>
                  </a:lnTo>
                  <a:lnTo>
                    <a:pt x="3679" y="2840"/>
                  </a:lnTo>
                  <a:lnTo>
                    <a:pt x="3958" y="3213"/>
                  </a:lnTo>
                  <a:lnTo>
                    <a:pt x="4191" y="3585"/>
                  </a:lnTo>
                  <a:lnTo>
                    <a:pt x="4377" y="3958"/>
                  </a:lnTo>
                  <a:lnTo>
                    <a:pt x="4563" y="4377"/>
                  </a:lnTo>
                  <a:lnTo>
                    <a:pt x="4656" y="4796"/>
                  </a:lnTo>
                  <a:lnTo>
                    <a:pt x="4749" y="5262"/>
                  </a:lnTo>
                  <a:lnTo>
                    <a:pt x="4796" y="5681"/>
                  </a:lnTo>
                  <a:lnTo>
                    <a:pt x="4843" y="5774"/>
                  </a:lnTo>
                  <a:lnTo>
                    <a:pt x="4889" y="5867"/>
                  </a:lnTo>
                  <a:lnTo>
                    <a:pt x="4982" y="5913"/>
                  </a:lnTo>
                  <a:lnTo>
                    <a:pt x="5075" y="5960"/>
                  </a:lnTo>
                  <a:lnTo>
                    <a:pt x="5681" y="5960"/>
                  </a:lnTo>
                  <a:lnTo>
                    <a:pt x="5774" y="5913"/>
                  </a:lnTo>
                  <a:lnTo>
                    <a:pt x="5867" y="5867"/>
                  </a:lnTo>
                  <a:lnTo>
                    <a:pt x="5960" y="5774"/>
                  </a:lnTo>
                  <a:lnTo>
                    <a:pt x="5960" y="5681"/>
                  </a:lnTo>
                  <a:lnTo>
                    <a:pt x="5914" y="5122"/>
                  </a:lnTo>
                  <a:lnTo>
                    <a:pt x="5820" y="4563"/>
                  </a:lnTo>
                  <a:lnTo>
                    <a:pt x="5634" y="4051"/>
                  </a:lnTo>
                  <a:lnTo>
                    <a:pt x="5448" y="3539"/>
                  </a:lnTo>
                  <a:lnTo>
                    <a:pt x="5215" y="3073"/>
                  </a:lnTo>
                  <a:lnTo>
                    <a:pt x="4889" y="2608"/>
                  </a:lnTo>
                  <a:lnTo>
                    <a:pt x="4563" y="2142"/>
                  </a:lnTo>
                  <a:lnTo>
                    <a:pt x="4191" y="1723"/>
                  </a:lnTo>
                  <a:lnTo>
                    <a:pt x="3772" y="1350"/>
                  </a:lnTo>
                  <a:lnTo>
                    <a:pt x="3353" y="1024"/>
                  </a:lnTo>
                  <a:lnTo>
                    <a:pt x="2887" y="745"/>
                  </a:lnTo>
                  <a:lnTo>
                    <a:pt x="2421" y="512"/>
                  </a:lnTo>
                  <a:lnTo>
                    <a:pt x="1909" y="279"/>
                  </a:lnTo>
                  <a:lnTo>
                    <a:pt x="1350" y="140"/>
                  </a:lnTo>
                  <a:lnTo>
                    <a:pt x="838" y="47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</p:spTree>
  </p:cSld>
  <p:clrMapOvr>
    <a:masterClrMapping/>
  </p:clrMapOvr>
  <p:transition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727725" y="3009330"/>
            <a:ext cx="357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666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4000">
              <a:solidFill>
                <a:srgbClr val="C666A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99982" y="3849962"/>
            <a:ext cx="848204" cy="0"/>
          </a:xfrm>
          <a:prstGeom prst="line">
            <a:avLst/>
          </a:prstGeom>
          <a:ln>
            <a:solidFill>
              <a:srgbClr val="C66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76007" y="1624475"/>
            <a:ext cx="3960463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99751" y="1844870"/>
            <a:ext cx="180784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C666A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60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C666A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996551" y="3923244"/>
            <a:ext cx="8198898" cy="3302830"/>
            <a:chOff x="1548265" y="3628625"/>
            <a:chExt cx="8930255" cy="359744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48265" y="3628625"/>
              <a:ext cx="1549862" cy="3597449"/>
            </a:xfrm>
            <a:prstGeom prst="rect">
              <a:avLst/>
            </a:prstGeom>
          </p:spPr>
        </p:pic>
        <p:pic>
          <p:nvPicPr>
            <p:cNvPr id="52" name="图形 51"/>
            <p:cNvPicPr>
              <a:picLocks noChangeAspect="1"/>
            </p:cNvPicPr>
            <p:nvPr/>
          </p:nvPicPr>
          <p:blipFill>
            <a:blip r:embed="rId4" cstate="email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15565" y="3845153"/>
              <a:ext cx="1304450" cy="3380921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237453" y="3628625"/>
              <a:ext cx="1307437" cy="355469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962328" y="4022292"/>
              <a:ext cx="1158635" cy="3203782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8538400" y="3845153"/>
              <a:ext cx="1940120" cy="3359542"/>
            </a:xfrm>
            <a:prstGeom prst="rect">
              <a:avLst/>
            </a:prstGeom>
          </p:spPr>
        </p:pic>
      </p:grpSp>
      <p:sp>
        <p:nvSpPr>
          <p:cNvPr id="56" name="文本框 55"/>
          <p:cNvSpPr txBox="1"/>
          <p:nvPr/>
        </p:nvSpPr>
        <p:spPr>
          <a:xfrm>
            <a:off x="2227123" y="2105959"/>
            <a:ext cx="773775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这是我的暑假生活作业</a:t>
            </a:r>
            <a:endParaRPr kumimoji="0" lang="zh-CN" altLang="en-US" sz="54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4978400" y="3193143"/>
            <a:ext cx="2235200" cy="524073"/>
          </a:xfrm>
          <a:prstGeom prst="roundRect">
            <a:avLst>
              <a:gd name="adj" fmla="val 50000"/>
            </a:avLst>
          </a:prstGeom>
          <a:solidFill>
            <a:srgbClr val="F5912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三年一班 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1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7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9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82" y="830542"/>
            <a:ext cx="2914650" cy="6762750"/>
          </a:xfrm>
          <a:prstGeom prst="rect">
            <a:avLst/>
          </a:prstGeom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1414" y="2937435"/>
            <a:ext cx="1702707" cy="441313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09522" y="1005536"/>
            <a:ext cx="180784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kumimoji="0" lang="zh-CN" altLang="en-US" sz="54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89882" y="4682339"/>
            <a:ext cx="180784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录 </a:t>
            </a:r>
            <a:endParaRPr kumimoji="0" lang="zh-CN" altLang="en-US" sz="54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61399" y="2254556"/>
            <a:ext cx="3436202" cy="673206"/>
            <a:chOff x="5544458" y="2264229"/>
            <a:chExt cx="3436202" cy="673206"/>
          </a:xfrm>
        </p:grpSpPr>
        <p:sp>
          <p:nvSpPr>
            <p:cNvPr id="5" name="矩形 4"/>
            <p:cNvSpPr/>
            <p:nvPr/>
          </p:nvSpPr>
          <p:spPr>
            <a:xfrm>
              <a:off x="5544458" y="2264229"/>
              <a:ext cx="609600" cy="673206"/>
            </a:xfrm>
            <a:prstGeom prst="rect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69689" y="2339222"/>
              <a:ext cx="2510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661399" y="3314781"/>
            <a:ext cx="3436202" cy="673206"/>
            <a:chOff x="5544458" y="2264229"/>
            <a:chExt cx="3436202" cy="673206"/>
          </a:xfrm>
        </p:grpSpPr>
        <p:sp>
          <p:nvSpPr>
            <p:cNvPr id="22" name="矩形 21"/>
            <p:cNvSpPr/>
            <p:nvPr/>
          </p:nvSpPr>
          <p:spPr>
            <a:xfrm>
              <a:off x="5544458" y="2264229"/>
              <a:ext cx="609600" cy="673206"/>
            </a:xfrm>
            <a:prstGeom prst="rect">
              <a:avLst/>
            </a:prstGeom>
            <a:solidFill>
              <a:srgbClr val="F5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69689" y="2339222"/>
              <a:ext cx="2510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61399" y="4375006"/>
            <a:ext cx="3436202" cy="673206"/>
            <a:chOff x="5544458" y="2264229"/>
            <a:chExt cx="3436202" cy="673206"/>
          </a:xfrm>
        </p:grpSpPr>
        <p:sp>
          <p:nvSpPr>
            <p:cNvPr id="25" name="矩形 24"/>
            <p:cNvSpPr/>
            <p:nvPr/>
          </p:nvSpPr>
          <p:spPr>
            <a:xfrm>
              <a:off x="5544458" y="2264229"/>
              <a:ext cx="609600" cy="673206"/>
            </a:xfrm>
            <a:prstGeom prst="rect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69689" y="2339222"/>
              <a:ext cx="2510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61399" y="5435230"/>
            <a:ext cx="3436202" cy="673206"/>
            <a:chOff x="5544458" y="2264229"/>
            <a:chExt cx="3436202" cy="673206"/>
          </a:xfrm>
        </p:grpSpPr>
        <p:sp>
          <p:nvSpPr>
            <p:cNvPr id="28" name="矩形 27"/>
            <p:cNvSpPr/>
            <p:nvPr/>
          </p:nvSpPr>
          <p:spPr>
            <a:xfrm>
              <a:off x="5544458" y="2264229"/>
              <a:ext cx="609600" cy="673206"/>
            </a:xfrm>
            <a:prstGeom prst="rect">
              <a:avLst/>
            </a:prstGeom>
            <a:solidFill>
              <a:srgbClr val="C66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469689" y="2339222"/>
              <a:ext cx="2510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9406" y="1467201"/>
            <a:ext cx="2914650" cy="67627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41694" y="1583612"/>
            <a:ext cx="180784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60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27725" y="3009330"/>
            <a:ext cx="357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E9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4000">
              <a:solidFill>
                <a:srgbClr val="E9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99982" y="3849962"/>
            <a:ext cx="848204" cy="0"/>
          </a:xfrm>
          <a:prstGeom prst="line">
            <a:avLst/>
          </a:prstGeom>
          <a:ln>
            <a:solidFill>
              <a:srgbClr val="E956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9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>
              <a:solidFill>
                <a:srgbClr val="E9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E956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6339950" y="2002971"/>
            <a:ext cx="1927330" cy="1927330"/>
            <a:chOff x="6339950" y="2002971"/>
            <a:chExt cx="1927330" cy="1927330"/>
          </a:xfrm>
        </p:grpSpPr>
        <p:sp>
          <p:nvSpPr>
            <p:cNvPr id="51" name="椭圆 50"/>
            <p:cNvSpPr/>
            <p:nvPr/>
          </p:nvSpPr>
          <p:spPr>
            <a:xfrm>
              <a:off x="6339950" y="2002971"/>
              <a:ext cx="1927330" cy="1927330"/>
            </a:xfrm>
            <a:prstGeom prst="ellipse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Shape 3913"/>
            <p:cNvSpPr/>
            <p:nvPr/>
          </p:nvSpPr>
          <p:spPr>
            <a:xfrm>
              <a:off x="7044986" y="2688492"/>
              <a:ext cx="517259" cy="556288"/>
            </a:xfrm>
            <a:custGeom>
              <a:avLst/>
              <a:gdLst/>
              <a:ahLst/>
              <a:cxnLst/>
              <a:rect l="0" t="0" r="0" b="0"/>
              <a:pathLst>
                <a:path w="5540" h="5958" extrusionOk="0">
                  <a:moveTo>
                    <a:pt x="2747" y="838"/>
                  </a:moveTo>
                  <a:lnTo>
                    <a:pt x="3026" y="884"/>
                  </a:lnTo>
                  <a:lnTo>
                    <a:pt x="3305" y="931"/>
                  </a:lnTo>
                  <a:lnTo>
                    <a:pt x="3538" y="1071"/>
                  </a:lnTo>
                  <a:lnTo>
                    <a:pt x="3724" y="1210"/>
                  </a:lnTo>
                  <a:lnTo>
                    <a:pt x="3864" y="1396"/>
                  </a:lnTo>
                  <a:lnTo>
                    <a:pt x="3957" y="1536"/>
                  </a:lnTo>
                  <a:lnTo>
                    <a:pt x="4003" y="1722"/>
                  </a:lnTo>
                  <a:lnTo>
                    <a:pt x="4050" y="1908"/>
                  </a:lnTo>
                  <a:lnTo>
                    <a:pt x="4050" y="2327"/>
                  </a:lnTo>
                  <a:lnTo>
                    <a:pt x="4096" y="2746"/>
                  </a:lnTo>
                  <a:lnTo>
                    <a:pt x="4143" y="3118"/>
                  </a:lnTo>
                  <a:lnTo>
                    <a:pt x="4236" y="3491"/>
                  </a:lnTo>
                  <a:lnTo>
                    <a:pt x="4376" y="3816"/>
                  </a:lnTo>
                  <a:lnTo>
                    <a:pt x="4515" y="4142"/>
                  </a:lnTo>
                  <a:lnTo>
                    <a:pt x="4701" y="4421"/>
                  </a:lnTo>
                  <a:lnTo>
                    <a:pt x="4934" y="4654"/>
                  </a:lnTo>
                  <a:lnTo>
                    <a:pt x="606" y="4654"/>
                  </a:lnTo>
                  <a:lnTo>
                    <a:pt x="792" y="4421"/>
                  </a:lnTo>
                  <a:lnTo>
                    <a:pt x="978" y="4142"/>
                  </a:lnTo>
                  <a:lnTo>
                    <a:pt x="1118" y="3816"/>
                  </a:lnTo>
                  <a:lnTo>
                    <a:pt x="1258" y="3491"/>
                  </a:lnTo>
                  <a:lnTo>
                    <a:pt x="1351" y="3118"/>
                  </a:lnTo>
                  <a:lnTo>
                    <a:pt x="1444" y="2746"/>
                  </a:lnTo>
                  <a:lnTo>
                    <a:pt x="1444" y="2327"/>
                  </a:lnTo>
                  <a:lnTo>
                    <a:pt x="1490" y="1908"/>
                  </a:lnTo>
                  <a:lnTo>
                    <a:pt x="1490" y="1722"/>
                  </a:lnTo>
                  <a:lnTo>
                    <a:pt x="1537" y="1536"/>
                  </a:lnTo>
                  <a:lnTo>
                    <a:pt x="1630" y="1396"/>
                  </a:lnTo>
                  <a:lnTo>
                    <a:pt x="1769" y="1210"/>
                  </a:lnTo>
                  <a:lnTo>
                    <a:pt x="1956" y="1071"/>
                  </a:lnTo>
                  <a:lnTo>
                    <a:pt x="2188" y="931"/>
                  </a:lnTo>
                  <a:lnTo>
                    <a:pt x="2468" y="884"/>
                  </a:lnTo>
                  <a:lnTo>
                    <a:pt x="2747" y="838"/>
                  </a:lnTo>
                  <a:close/>
                  <a:moveTo>
                    <a:pt x="2235" y="5026"/>
                  </a:moveTo>
                  <a:lnTo>
                    <a:pt x="2281" y="5073"/>
                  </a:lnTo>
                  <a:lnTo>
                    <a:pt x="2328" y="5259"/>
                  </a:lnTo>
                  <a:lnTo>
                    <a:pt x="2421" y="5445"/>
                  </a:lnTo>
                  <a:lnTo>
                    <a:pt x="2561" y="5538"/>
                  </a:lnTo>
                  <a:lnTo>
                    <a:pt x="2747" y="5585"/>
                  </a:lnTo>
                  <a:lnTo>
                    <a:pt x="2793" y="5585"/>
                  </a:lnTo>
                  <a:lnTo>
                    <a:pt x="2793" y="5631"/>
                  </a:lnTo>
                  <a:lnTo>
                    <a:pt x="2793" y="5678"/>
                  </a:lnTo>
                  <a:lnTo>
                    <a:pt x="2747" y="5678"/>
                  </a:lnTo>
                  <a:lnTo>
                    <a:pt x="2514" y="5631"/>
                  </a:lnTo>
                  <a:lnTo>
                    <a:pt x="2328" y="5492"/>
                  </a:lnTo>
                  <a:lnTo>
                    <a:pt x="2188" y="5306"/>
                  </a:lnTo>
                  <a:lnTo>
                    <a:pt x="2188" y="5073"/>
                  </a:lnTo>
                  <a:lnTo>
                    <a:pt x="2235" y="5026"/>
                  </a:lnTo>
                  <a:close/>
                  <a:moveTo>
                    <a:pt x="2607" y="0"/>
                  </a:moveTo>
                  <a:lnTo>
                    <a:pt x="2514" y="93"/>
                  </a:lnTo>
                  <a:lnTo>
                    <a:pt x="2468" y="186"/>
                  </a:lnTo>
                  <a:lnTo>
                    <a:pt x="2421" y="326"/>
                  </a:lnTo>
                  <a:lnTo>
                    <a:pt x="2468" y="419"/>
                  </a:lnTo>
                  <a:lnTo>
                    <a:pt x="2142" y="512"/>
                  </a:lnTo>
                  <a:lnTo>
                    <a:pt x="1909" y="605"/>
                  </a:lnTo>
                  <a:lnTo>
                    <a:pt x="1630" y="791"/>
                  </a:lnTo>
                  <a:lnTo>
                    <a:pt x="1444" y="977"/>
                  </a:lnTo>
                  <a:lnTo>
                    <a:pt x="1258" y="1164"/>
                  </a:lnTo>
                  <a:lnTo>
                    <a:pt x="1164" y="1396"/>
                  </a:lnTo>
                  <a:lnTo>
                    <a:pt x="1071" y="1676"/>
                  </a:lnTo>
                  <a:lnTo>
                    <a:pt x="1071" y="1908"/>
                  </a:lnTo>
                  <a:lnTo>
                    <a:pt x="1025" y="2327"/>
                  </a:lnTo>
                  <a:lnTo>
                    <a:pt x="978" y="2746"/>
                  </a:lnTo>
                  <a:lnTo>
                    <a:pt x="932" y="3118"/>
                  </a:lnTo>
                  <a:lnTo>
                    <a:pt x="839" y="3444"/>
                  </a:lnTo>
                  <a:lnTo>
                    <a:pt x="699" y="3723"/>
                  </a:lnTo>
                  <a:lnTo>
                    <a:pt x="559" y="3956"/>
                  </a:lnTo>
                  <a:lnTo>
                    <a:pt x="280" y="4375"/>
                  </a:lnTo>
                  <a:lnTo>
                    <a:pt x="1" y="4654"/>
                  </a:lnTo>
                  <a:lnTo>
                    <a:pt x="1" y="4840"/>
                  </a:lnTo>
                  <a:lnTo>
                    <a:pt x="94" y="4980"/>
                  </a:lnTo>
                  <a:lnTo>
                    <a:pt x="234" y="5073"/>
                  </a:lnTo>
                  <a:lnTo>
                    <a:pt x="1909" y="5073"/>
                  </a:lnTo>
                  <a:lnTo>
                    <a:pt x="1909" y="5259"/>
                  </a:lnTo>
                  <a:lnTo>
                    <a:pt x="1956" y="5399"/>
                  </a:lnTo>
                  <a:lnTo>
                    <a:pt x="2049" y="5585"/>
                  </a:lnTo>
                  <a:lnTo>
                    <a:pt x="2142" y="5678"/>
                  </a:lnTo>
                  <a:lnTo>
                    <a:pt x="2281" y="5818"/>
                  </a:lnTo>
                  <a:lnTo>
                    <a:pt x="2421" y="5864"/>
                  </a:lnTo>
                  <a:lnTo>
                    <a:pt x="2561" y="5911"/>
                  </a:lnTo>
                  <a:lnTo>
                    <a:pt x="2747" y="5957"/>
                  </a:lnTo>
                  <a:lnTo>
                    <a:pt x="2933" y="5911"/>
                  </a:lnTo>
                  <a:lnTo>
                    <a:pt x="3073" y="5864"/>
                  </a:lnTo>
                  <a:lnTo>
                    <a:pt x="3212" y="5818"/>
                  </a:lnTo>
                  <a:lnTo>
                    <a:pt x="3352" y="5678"/>
                  </a:lnTo>
                  <a:lnTo>
                    <a:pt x="3445" y="5585"/>
                  </a:lnTo>
                  <a:lnTo>
                    <a:pt x="3538" y="5399"/>
                  </a:lnTo>
                  <a:lnTo>
                    <a:pt x="3584" y="5259"/>
                  </a:lnTo>
                  <a:lnTo>
                    <a:pt x="3584" y="5073"/>
                  </a:lnTo>
                  <a:lnTo>
                    <a:pt x="5260" y="5073"/>
                  </a:lnTo>
                  <a:lnTo>
                    <a:pt x="5399" y="4980"/>
                  </a:lnTo>
                  <a:lnTo>
                    <a:pt x="5493" y="4840"/>
                  </a:lnTo>
                  <a:lnTo>
                    <a:pt x="5539" y="4654"/>
                  </a:lnTo>
                  <a:lnTo>
                    <a:pt x="5213" y="4375"/>
                  </a:lnTo>
                  <a:lnTo>
                    <a:pt x="4934" y="3956"/>
                  </a:lnTo>
                  <a:lnTo>
                    <a:pt x="4794" y="3723"/>
                  </a:lnTo>
                  <a:lnTo>
                    <a:pt x="4701" y="3444"/>
                  </a:lnTo>
                  <a:lnTo>
                    <a:pt x="4608" y="3118"/>
                  </a:lnTo>
                  <a:lnTo>
                    <a:pt x="4515" y="2746"/>
                  </a:lnTo>
                  <a:lnTo>
                    <a:pt x="4469" y="2327"/>
                  </a:lnTo>
                  <a:lnTo>
                    <a:pt x="4469" y="1908"/>
                  </a:lnTo>
                  <a:lnTo>
                    <a:pt x="4422" y="1676"/>
                  </a:lnTo>
                  <a:lnTo>
                    <a:pt x="4376" y="1396"/>
                  </a:lnTo>
                  <a:lnTo>
                    <a:pt x="4236" y="1164"/>
                  </a:lnTo>
                  <a:lnTo>
                    <a:pt x="4050" y="977"/>
                  </a:lnTo>
                  <a:lnTo>
                    <a:pt x="3864" y="791"/>
                  </a:lnTo>
                  <a:lnTo>
                    <a:pt x="3631" y="605"/>
                  </a:lnTo>
                  <a:lnTo>
                    <a:pt x="3352" y="512"/>
                  </a:lnTo>
                  <a:lnTo>
                    <a:pt x="3026" y="419"/>
                  </a:lnTo>
                  <a:lnTo>
                    <a:pt x="3073" y="326"/>
                  </a:lnTo>
                  <a:lnTo>
                    <a:pt x="3026" y="186"/>
                  </a:lnTo>
                  <a:lnTo>
                    <a:pt x="2979" y="93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755184" y="2002971"/>
            <a:ext cx="1927330" cy="1927330"/>
            <a:chOff x="8755184" y="2002971"/>
            <a:chExt cx="1927330" cy="1927330"/>
          </a:xfrm>
        </p:grpSpPr>
        <p:sp>
          <p:nvSpPr>
            <p:cNvPr id="52" name="椭圆 51"/>
            <p:cNvSpPr/>
            <p:nvPr/>
          </p:nvSpPr>
          <p:spPr>
            <a:xfrm>
              <a:off x="8755184" y="2002971"/>
              <a:ext cx="1927330" cy="1927330"/>
            </a:xfrm>
            <a:prstGeom prst="ellipse">
              <a:avLst/>
            </a:prstGeom>
            <a:solidFill>
              <a:srgbClr val="CAC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Shape 3931"/>
            <p:cNvSpPr/>
            <p:nvPr/>
          </p:nvSpPr>
          <p:spPr>
            <a:xfrm>
              <a:off x="9440705" y="2729808"/>
              <a:ext cx="556288" cy="473657"/>
            </a:xfrm>
            <a:custGeom>
              <a:avLst/>
              <a:gdLst/>
              <a:ahLst/>
              <a:cxnLst/>
              <a:rect l="0" t="0" r="0" b="0"/>
              <a:pathLst>
                <a:path w="5958" h="5073" extrusionOk="0">
                  <a:moveTo>
                    <a:pt x="5120" y="512"/>
                  </a:moveTo>
                  <a:lnTo>
                    <a:pt x="5120" y="3677"/>
                  </a:lnTo>
                  <a:lnTo>
                    <a:pt x="4469" y="3258"/>
                  </a:lnTo>
                  <a:lnTo>
                    <a:pt x="3817" y="2932"/>
                  </a:lnTo>
                  <a:lnTo>
                    <a:pt x="3166" y="2699"/>
                  </a:lnTo>
                  <a:lnTo>
                    <a:pt x="2561" y="2560"/>
                  </a:lnTo>
                  <a:lnTo>
                    <a:pt x="2561" y="1675"/>
                  </a:lnTo>
                  <a:lnTo>
                    <a:pt x="3166" y="1536"/>
                  </a:lnTo>
                  <a:lnTo>
                    <a:pt x="3817" y="1303"/>
                  </a:lnTo>
                  <a:lnTo>
                    <a:pt x="4469" y="977"/>
                  </a:lnTo>
                  <a:lnTo>
                    <a:pt x="5120" y="512"/>
                  </a:lnTo>
                  <a:close/>
                  <a:moveTo>
                    <a:pt x="5120" y="0"/>
                  </a:moveTo>
                  <a:lnTo>
                    <a:pt x="4701" y="279"/>
                  </a:lnTo>
                  <a:lnTo>
                    <a:pt x="4329" y="559"/>
                  </a:lnTo>
                  <a:lnTo>
                    <a:pt x="3957" y="745"/>
                  </a:lnTo>
                  <a:lnTo>
                    <a:pt x="3584" y="931"/>
                  </a:lnTo>
                  <a:lnTo>
                    <a:pt x="3212" y="1070"/>
                  </a:lnTo>
                  <a:lnTo>
                    <a:pt x="2840" y="1164"/>
                  </a:lnTo>
                  <a:lnTo>
                    <a:pt x="2468" y="1257"/>
                  </a:lnTo>
                  <a:lnTo>
                    <a:pt x="513" y="1257"/>
                  </a:lnTo>
                  <a:lnTo>
                    <a:pt x="327" y="1303"/>
                  </a:lnTo>
                  <a:lnTo>
                    <a:pt x="141" y="1396"/>
                  </a:lnTo>
                  <a:lnTo>
                    <a:pt x="47" y="1582"/>
                  </a:lnTo>
                  <a:lnTo>
                    <a:pt x="1" y="1769"/>
                  </a:lnTo>
                  <a:lnTo>
                    <a:pt x="1" y="2420"/>
                  </a:lnTo>
                  <a:lnTo>
                    <a:pt x="47" y="2653"/>
                  </a:lnTo>
                  <a:lnTo>
                    <a:pt x="141" y="2792"/>
                  </a:lnTo>
                  <a:lnTo>
                    <a:pt x="327" y="2932"/>
                  </a:lnTo>
                  <a:lnTo>
                    <a:pt x="513" y="2979"/>
                  </a:lnTo>
                  <a:lnTo>
                    <a:pt x="932" y="2979"/>
                  </a:lnTo>
                  <a:lnTo>
                    <a:pt x="839" y="3351"/>
                  </a:lnTo>
                  <a:lnTo>
                    <a:pt x="839" y="3677"/>
                  </a:lnTo>
                  <a:lnTo>
                    <a:pt x="885" y="4002"/>
                  </a:lnTo>
                  <a:lnTo>
                    <a:pt x="978" y="4282"/>
                  </a:lnTo>
                  <a:lnTo>
                    <a:pt x="1071" y="4607"/>
                  </a:lnTo>
                  <a:lnTo>
                    <a:pt x="1164" y="4887"/>
                  </a:lnTo>
                  <a:lnTo>
                    <a:pt x="1351" y="5026"/>
                  </a:lnTo>
                  <a:lnTo>
                    <a:pt x="1630" y="5073"/>
                  </a:lnTo>
                  <a:lnTo>
                    <a:pt x="1909" y="5073"/>
                  </a:lnTo>
                  <a:lnTo>
                    <a:pt x="2188" y="5026"/>
                  </a:lnTo>
                  <a:lnTo>
                    <a:pt x="2421" y="4933"/>
                  </a:lnTo>
                  <a:lnTo>
                    <a:pt x="2561" y="4747"/>
                  </a:lnTo>
                  <a:lnTo>
                    <a:pt x="2328" y="4607"/>
                  </a:lnTo>
                  <a:lnTo>
                    <a:pt x="2188" y="4421"/>
                  </a:lnTo>
                  <a:lnTo>
                    <a:pt x="2095" y="4235"/>
                  </a:lnTo>
                  <a:lnTo>
                    <a:pt x="2049" y="4049"/>
                  </a:lnTo>
                  <a:lnTo>
                    <a:pt x="2142" y="3816"/>
                  </a:lnTo>
                  <a:lnTo>
                    <a:pt x="2049" y="3677"/>
                  </a:lnTo>
                  <a:lnTo>
                    <a:pt x="2002" y="3537"/>
                  </a:lnTo>
                  <a:lnTo>
                    <a:pt x="2002" y="3351"/>
                  </a:lnTo>
                  <a:lnTo>
                    <a:pt x="2095" y="3211"/>
                  </a:lnTo>
                  <a:lnTo>
                    <a:pt x="2235" y="3072"/>
                  </a:lnTo>
                  <a:lnTo>
                    <a:pt x="2421" y="2979"/>
                  </a:lnTo>
                  <a:lnTo>
                    <a:pt x="2747" y="3025"/>
                  </a:lnTo>
                  <a:lnTo>
                    <a:pt x="3073" y="3118"/>
                  </a:lnTo>
                  <a:lnTo>
                    <a:pt x="3398" y="3211"/>
                  </a:lnTo>
                  <a:lnTo>
                    <a:pt x="3724" y="3351"/>
                  </a:lnTo>
                  <a:lnTo>
                    <a:pt x="4422" y="3723"/>
                  </a:lnTo>
                  <a:lnTo>
                    <a:pt x="5120" y="4235"/>
                  </a:lnTo>
                  <a:lnTo>
                    <a:pt x="5260" y="4189"/>
                  </a:lnTo>
                  <a:lnTo>
                    <a:pt x="5399" y="4095"/>
                  </a:lnTo>
                  <a:lnTo>
                    <a:pt x="5493" y="3956"/>
                  </a:lnTo>
                  <a:lnTo>
                    <a:pt x="5539" y="3816"/>
                  </a:lnTo>
                  <a:lnTo>
                    <a:pt x="5539" y="2513"/>
                  </a:lnTo>
                  <a:lnTo>
                    <a:pt x="5679" y="2513"/>
                  </a:lnTo>
                  <a:lnTo>
                    <a:pt x="5818" y="2420"/>
                  </a:lnTo>
                  <a:lnTo>
                    <a:pt x="5911" y="2280"/>
                  </a:lnTo>
                  <a:lnTo>
                    <a:pt x="5958" y="2094"/>
                  </a:lnTo>
                  <a:lnTo>
                    <a:pt x="5911" y="1955"/>
                  </a:lnTo>
                  <a:lnTo>
                    <a:pt x="5818" y="1815"/>
                  </a:lnTo>
                  <a:lnTo>
                    <a:pt x="5679" y="1722"/>
                  </a:lnTo>
                  <a:lnTo>
                    <a:pt x="5539" y="1675"/>
                  </a:lnTo>
                  <a:lnTo>
                    <a:pt x="5539" y="419"/>
                  </a:lnTo>
                  <a:lnTo>
                    <a:pt x="5493" y="233"/>
                  </a:lnTo>
                  <a:lnTo>
                    <a:pt x="5399" y="93"/>
                  </a:lnTo>
                  <a:lnTo>
                    <a:pt x="5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09486" y="2002971"/>
            <a:ext cx="1927330" cy="1927330"/>
            <a:chOff x="1509486" y="2002971"/>
            <a:chExt cx="1927330" cy="1927330"/>
          </a:xfrm>
        </p:grpSpPr>
        <p:sp>
          <p:nvSpPr>
            <p:cNvPr id="5" name="椭圆 4"/>
            <p:cNvSpPr/>
            <p:nvPr/>
          </p:nvSpPr>
          <p:spPr>
            <a:xfrm>
              <a:off x="1509486" y="2002971"/>
              <a:ext cx="1927330" cy="1927330"/>
            </a:xfrm>
            <a:prstGeom prst="ellipse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Shape 3938"/>
            <p:cNvSpPr/>
            <p:nvPr/>
          </p:nvSpPr>
          <p:spPr>
            <a:xfrm>
              <a:off x="2214568" y="2688492"/>
              <a:ext cx="517166" cy="556288"/>
            </a:xfrm>
            <a:custGeom>
              <a:avLst/>
              <a:gdLst/>
              <a:ahLst/>
              <a:cxnLst/>
              <a:rect l="0" t="0" r="0" b="0"/>
              <a:pathLst>
                <a:path w="5539" h="5958" extrusionOk="0">
                  <a:moveTo>
                    <a:pt x="1676" y="419"/>
                  </a:moveTo>
                  <a:lnTo>
                    <a:pt x="1676" y="512"/>
                  </a:lnTo>
                  <a:lnTo>
                    <a:pt x="1676" y="1489"/>
                  </a:lnTo>
                  <a:lnTo>
                    <a:pt x="1676" y="1536"/>
                  </a:lnTo>
                  <a:lnTo>
                    <a:pt x="1583" y="1583"/>
                  </a:lnTo>
                  <a:lnTo>
                    <a:pt x="1397" y="1583"/>
                  </a:lnTo>
                  <a:lnTo>
                    <a:pt x="1304" y="1536"/>
                  </a:lnTo>
                  <a:lnTo>
                    <a:pt x="1257" y="1489"/>
                  </a:lnTo>
                  <a:lnTo>
                    <a:pt x="1257" y="512"/>
                  </a:lnTo>
                  <a:lnTo>
                    <a:pt x="1304" y="419"/>
                  </a:lnTo>
                  <a:close/>
                  <a:moveTo>
                    <a:pt x="4236" y="419"/>
                  </a:moveTo>
                  <a:lnTo>
                    <a:pt x="4236" y="512"/>
                  </a:lnTo>
                  <a:lnTo>
                    <a:pt x="4236" y="1489"/>
                  </a:lnTo>
                  <a:lnTo>
                    <a:pt x="4236" y="1536"/>
                  </a:lnTo>
                  <a:lnTo>
                    <a:pt x="4142" y="1583"/>
                  </a:lnTo>
                  <a:lnTo>
                    <a:pt x="3910" y="1583"/>
                  </a:lnTo>
                  <a:lnTo>
                    <a:pt x="3863" y="1536"/>
                  </a:lnTo>
                  <a:lnTo>
                    <a:pt x="3817" y="1489"/>
                  </a:lnTo>
                  <a:lnTo>
                    <a:pt x="3817" y="512"/>
                  </a:lnTo>
                  <a:lnTo>
                    <a:pt x="3863" y="419"/>
                  </a:lnTo>
                  <a:close/>
                  <a:moveTo>
                    <a:pt x="5120" y="2094"/>
                  </a:moveTo>
                  <a:lnTo>
                    <a:pt x="5120" y="5492"/>
                  </a:lnTo>
                  <a:lnTo>
                    <a:pt x="419" y="5492"/>
                  </a:lnTo>
                  <a:lnTo>
                    <a:pt x="419" y="2094"/>
                  </a:lnTo>
                  <a:close/>
                  <a:moveTo>
                    <a:pt x="1164" y="0"/>
                  </a:moveTo>
                  <a:lnTo>
                    <a:pt x="1024" y="140"/>
                  </a:lnTo>
                  <a:lnTo>
                    <a:pt x="885" y="326"/>
                  </a:lnTo>
                  <a:lnTo>
                    <a:pt x="838" y="512"/>
                  </a:lnTo>
                  <a:lnTo>
                    <a:pt x="838" y="838"/>
                  </a:lnTo>
                  <a:lnTo>
                    <a:pt x="419" y="838"/>
                  </a:lnTo>
                  <a:lnTo>
                    <a:pt x="280" y="884"/>
                  </a:lnTo>
                  <a:lnTo>
                    <a:pt x="140" y="978"/>
                  </a:lnTo>
                  <a:lnTo>
                    <a:pt x="47" y="1117"/>
                  </a:lnTo>
                  <a:lnTo>
                    <a:pt x="0" y="1257"/>
                  </a:lnTo>
                  <a:lnTo>
                    <a:pt x="0" y="5492"/>
                  </a:lnTo>
                  <a:lnTo>
                    <a:pt x="47" y="5678"/>
                  </a:lnTo>
                  <a:lnTo>
                    <a:pt x="140" y="5818"/>
                  </a:lnTo>
                  <a:lnTo>
                    <a:pt x="280" y="5911"/>
                  </a:lnTo>
                  <a:lnTo>
                    <a:pt x="419" y="5957"/>
                  </a:lnTo>
                  <a:lnTo>
                    <a:pt x="5120" y="5957"/>
                  </a:lnTo>
                  <a:lnTo>
                    <a:pt x="5259" y="5911"/>
                  </a:lnTo>
                  <a:lnTo>
                    <a:pt x="5399" y="5818"/>
                  </a:lnTo>
                  <a:lnTo>
                    <a:pt x="5492" y="5678"/>
                  </a:lnTo>
                  <a:lnTo>
                    <a:pt x="5539" y="5492"/>
                  </a:lnTo>
                  <a:lnTo>
                    <a:pt x="5539" y="1257"/>
                  </a:lnTo>
                  <a:lnTo>
                    <a:pt x="5492" y="1117"/>
                  </a:lnTo>
                  <a:lnTo>
                    <a:pt x="5399" y="978"/>
                  </a:lnTo>
                  <a:lnTo>
                    <a:pt x="5259" y="884"/>
                  </a:lnTo>
                  <a:lnTo>
                    <a:pt x="5120" y="838"/>
                  </a:lnTo>
                  <a:lnTo>
                    <a:pt x="4654" y="838"/>
                  </a:lnTo>
                  <a:lnTo>
                    <a:pt x="4654" y="512"/>
                  </a:lnTo>
                  <a:lnTo>
                    <a:pt x="4654" y="326"/>
                  </a:lnTo>
                  <a:lnTo>
                    <a:pt x="4515" y="140"/>
                  </a:lnTo>
                  <a:lnTo>
                    <a:pt x="4329" y="0"/>
                  </a:lnTo>
                  <a:lnTo>
                    <a:pt x="3724" y="0"/>
                  </a:lnTo>
                  <a:lnTo>
                    <a:pt x="3537" y="140"/>
                  </a:lnTo>
                  <a:lnTo>
                    <a:pt x="3444" y="326"/>
                  </a:lnTo>
                  <a:lnTo>
                    <a:pt x="3398" y="512"/>
                  </a:lnTo>
                  <a:lnTo>
                    <a:pt x="3398" y="838"/>
                  </a:lnTo>
                  <a:lnTo>
                    <a:pt x="2141" y="838"/>
                  </a:lnTo>
                  <a:lnTo>
                    <a:pt x="2141" y="512"/>
                  </a:lnTo>
                  <a:lnTo>
                    <a:pt x="2095" y="326"/>
                  </a:lnTo>
                  <a:lnTo>
                    <a:pt x="1955" y="140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24718" y="2002971"/>
            <a:ext cx="1927330" cy="1927330"/>
            <a:chOff x="3924718" y="2002971"/>
            <a:chExt cx="1927330" cy="1927330"/>
          </a:xfrm>
        </p:grpSpPr>
        <p:sp>
          <p:nvSpPr>
            <p:cNvPr id="50" name="椭圆 49"/>
            <p:cNvSpPr/>
            <p:nvPr/>
          </p:nvSpPr>
          <p:spPr>
            <a:xfrm>
              <a:off x="3924718" y="2002971"/>
              <a:ext cx="1927330" cy="1927330"/>
            </a:xfrm>
            <a:prstGeom prst="ellipse">
              <a:avLst/>
            </a:prstGeom>
            <a:solidFill>
              <a:srgbClr val="F5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Shape 3963"/>
            <p:cNvSpPr/>
            <p:nvPr/>
          </p:nvSpPr>
          <p:spPr>
            <a:xfrm>
              <a:off x="4610239" y="2688492"/>
              <a:ext cx="556288" cy="556288"/>
            </a:xfrm>
            <a:custGeom>
              <a:avLst/>
              <a:gdLst/>
              <a:ahLst/>
              <a:cxnLst/>
              <a:rect l="0" t="0" r="0" b="0"/>
              <a:pathLst>
                <a:path w="5958" h="5958" extrusionOk="0">
                  <a:moveTo>
                    <a:pt x="3910" y="1862"/>
                  </a:moveTo>
                  <a:lnTo>
                    <a:pt x="3817" y="1909"/>
                  </a:lnTo>
                  <a:lnTo>
                    <a:pt x="2746" y="2979"/>
                  </a:lnTo>
                  <a:lnTo>
                    <a:pt x="2188" y="2421"/>
                  </a:lnTo>
                  <a:lnTo>
                    <a:pt x="2095" y="2374"/>
                  </a:lnTo>
                  <a:lnTo>
                    <a:pt x="2002" y="2328"/>
                  </a:lnTo>
                  <a:lnTo>
                    <a:pt x="1909" y="2374"/>
                  </a:lnTo>
                  <a:lnTo>
                    <a:pt x="1816" y="2421"/>
                  </a:lnTo>
                  <a:lnTo>
                    <a:pt x="1443" y="2793"/>
                  </a:lnTo>
                  <a:lnTo>
                    <a:pt x="1397" y="2886"/>
                  </a:lnTo>
                  <a:lnTo>
                    <a:pt x="1350" y="2979"/>
                  </a:lnTo>
                  <a:lnTo>
                    <a:pt x="1397" y="3072"/>
                  </a:lnTo>
                  <a:lnTo>
                    <a:pt x="1443" y="3165"/>
                  </a:lnTo>
                  <a:lnTo>
                    <a:pt x="2560" y="4282"/>
                  </a:lnTo>
                  <a:lnTo>
                    <a:pt x="2653" y="4375"/>
                  </a:lnTo>
                  <a:lnTo>
                    <a:pt x="2839" y="4375"/>
                  </a:lnTo>
                  <a:lnTo>
                    <a:pt x="2933" y="4282"/>
                  </a:lnTo>
                  <a:lnTo>
                    <a:pt x="4561" y="2654"/>
                  </a:lnTo>
                  <a:lnTo>
                    <a:pt x="4608" y="2560"/>
                  </a:lnTo>
                  <a:lnTo>
                    <a:pt x="4654" y="2467"/>
                  </a:lnTo>
                  <a:lnTo>
                    <a:pt x="4608" y="2374"/>
                  </a:lnTo>
                  <a:lnTo>
                    <a:pt x="4561" y="2328"/>
                  </a:lnTo>
                  <a:lnTo>
                    <a:pt x="4143" y="1909"/>
                  </a:lnTo>
                  <a:lnTo>
                    <a:pt x="4096" y="1862"/>
                  </a:lnTo>
                  <a:close/>
                  <a:moveTo>
                    <a:pt x="3258" y="885"/>
                  </a:moveTo>
                  <a:lnTo>
                    <a:pt x="3538" y="932"/>
                  </a:lnTo>
                  <a:lnTo>
                    <a:pt x="3817" y="1025"/>
                  </a:lnTo>
                  <a:lnTo>
                    <a:pt x="4049" y="1164"/>
                  </a:lnTo>
                  <a:lnTo>
                    <a:pt x="4282" y="1304"/>
                  </a:lnTo>
                  <a:lnTo>
                    <a:pt x="4468" y="1490"/>
                  </a:lnTo>
                  <a:lnTo>
                    <a:pt x="4654" y="1676"/>
                  </a:lnTo>
                  <a:lnTo>
                    <a:pt x="4841" y="1909"/>
                  </a:lnTo>
                  <a:lnTo>
                    <a:pt x="4934" y="2188"/>
                  </a:lnTo>
                  <a:lnTo>
                    <a:pt x="5027" y="2421"/>
                  </a:lnTo>
                  <a:lnTo>
                    <a:pt x="5073" y="2700"/>
                  </a:lnTo>
                  <a:lnTo>
                    <a:pt x="5120" y="2979"/>
                  </a:lnTo>
                  <a:lnTo>
                    <a:pt x="5073" y="3259"/>
                  </a:lnTo>
                  <a:lnTo>
                    <a:pt x="5027" y="3538"/>
                  </a:lnTo>
                  <a:lnTo>
                    <a:pt x="4934" y="3817"/>
                  </a:lnTo>
                  <a:lnTo>
                    <a:pt x="4841" y="4050"/>
                  </a:lnTo>
                  <a:lnTo>
                    <a:pt x="4654" y="4282"/>
                  </a:lnTo>
                  <a:lnTo>
                    <a:pt x="4468" y="4469"/>
                  </a:lnTo>
                  <a:lnTo>
                    <a:pt x="4282" y="4655"/>
                  </a:lnTo>
                  <a:lnTo>
                    <a:pt x="4049" y="4794"/>
                  </a:lnTo>
                  <a:lnTo>
                    <a:pt x="3817" y="4934"/>
                  </a:lnTo>
                  <a:lnTo>
                    <a:pt x="3538" y="5027"/>
                  </a:lnTo>
                  <a:lnTo>
                    <a:pt x="3258" y="5074"/>
                  </a:lnTo>
                  <a:lnTo>
                    <a:pt x="2700" y="5074"/>
                  </a:lnTo>
                  <a:lnTo>
                    <a:pt x="2421" y="5027"/>
                  </a:lnTo>
                  <a:lnTo>
                    <a:pt x="2188" y="4934"/>
                  </a:lnTo>
                  <a:lnTo>
                    <a:pt x="1955" y="4794"/>
                  </a:lnTo>
                  <a:lnTo>
                    <a:pt x="1723" y="4655"/>
                  </a:lnTo>
                  <a:lnTo>
                    <a:pt x="1490" y="4469"/>
                  </a:lnTo>
                  <a:lnTo>
                    <a:pt x="1304" y="4282"/>
                  </a:lnTo>
                  <a:lnTo>
                    <a:pt x="1164" y="4050"/>
                  </a:lnTo>
                  <a:lnTo>
                    <a:pt x="1024" y="3817"/>
                  </a:lnTo>
                  <a:lnTo>
                    <a:pt x="978" y="3538"/>
                  </a:lnTo>
                  <a:lnTo>
                    <a:pt x="885" y="3259"/>
                  </a:lnTo>
                  <a:lnTo>
                    <a:pt x="885" y="2979"/>
                  </a:lnTo>
                  <a:lnTo>
                    <a:pt x="885" y="2700"/>
                  </a:lnTo>
                  <a:lnTo>
                    <a:pt x="978" y="2421"/>
                  </a:lnTo>
                  <a:lnTo>
                    <a:pt x="1024" y="2188"/>
                  </a:lnTo>
                  <a:lnTo>
                    <a:pt x="1164" y="1909"/>
                  </a:lnTo>
                  <a:lnTo>
                    <a:pt x="1304" y="1676"/>
                  </a:lnTo>
                  <a:lnTo>
                    <a:pt x="1490" y="1490"/>
                  </a:lnTo>
                  <a:lnTo>
                    <a:pt x="1723" y="1304"/>
                  </a:lnTo>
                  <a:lnTo>
                    <a:pt x="1955" y="1164"/>
                  </a:lnTo>
                  <a:lnTo>
                    <a:pt x="2188" y="1025"/>
                  </a:lnTo>
                  <a:lnTo>
                    <a:pt x="2421" y="932"/>
                  </a:lnTo>
                  <a:lnTo>
                    <a:pt x="2700" y="885"/>
                  </a:lnTo>
                  <a:close/>
                  <a:moveTo>
                    <a:pt x="2979" y="1"/>
                  </a:moveTo>
                  <a:lnTo>
                    <a:pt x="2607" y="47"/>
                  </a:lnTo>
                  <a:lnTo>
                    <a:pt x="2234" y="94"/>
                  </a:lnTo>
                  <a:lnTo>
                    <a:pt x="1862" y="234"/>
                  </a:lnTo>
                  <a:lnTo>
                    <a:pt x="1490" y="420"/>
                  </a:lnTo>
                  <a:lnTo>
                    <a:pt x="1164" y="606"/>
                  </a:lnTo>
                  <a:lnTo>
                    <a:pt x="885" y="885"/>
                  </a:lnTo>
                  <a:lnTo>
                    <a:pt x="652" y="1164"/>
                  </a:lnTo>
                  <a:lnTo>
                    <a:pt x="419" y="1490"/>
                  </a:lnTo>
                  <a:lnTo>
                    <a:pt x="233" y="1862"/>
                  </a:lnTo>
                  <a:lnTo>
                    <a:pt x="94" y="2188"/>
                  </a:lnTo>
                  <a:lnTo>
                    <a:pt x="47" y="2607"/>
                  </a:lnTo>
                  <a:lnTo>
                    <a:pt x="1" y="2979"/>
                  </a:lnTo>
                  <a:lnTo>
                    <a:pt x="47" y="3398"/>
                  </a:lnTo>
                  <a:lnTo>
                    <a:pt x="94" y="3770"/>
                  </a:lnTo>
                  <a:lnTo>
                    <a:pt x="233" y="4143"/>
                  </a:lnTo>
                  <a:lnTo>
                    <a:pt x="419" y="4469"/>
                  </a:lnTo>
                  <a:lnTo>
                    <a:pt x="652" y="4794"/>
                  </a:lnTo>
                  <a:lnTo>
                    <a:pt x="885" y="5074"/>
                  </a:lnTo>
                  <a:lnTo>
                    <a:pt x="1164" y="5353"/>
                  </a:lnTo>
                  <a:lnTo>
                    <a:pt x="1490" y="5585"/>
                  </a:lnTo>
                  <a:lnTo>
                    <a:pt x="1862" y="5725"/>
                  </a:lnTo>
                  <a:lnTo>
                    <a:pt x="2234" y="5865"/>
                  </a:lnTo>
                  <a:lnTo>
                    <a:pt x="2607" y="5958"/>
                  </a:lnTo>
                  <a:lnTo>
                    <a:pt x="3398" y="5958"/>
                  </a:lnTo>
                  <a:lnTo>
                    <a:pt x="3770" y="5865"/>
                  </a:lnTo>
                  <a:lnTo>
                    <a:pt x="4143" y="5725"/>
                  </a:lnTo>
                  <a:lnTo>
                    <a:pt x="4468" y="5585"/>
                  </a:lnTo>
                  <a:lnTo>
                    <a:pt x="4794" y="5353"/>
                  </a:lnTo>
                  <a:lnTo>
                    <a:pt x="5120" y="5074"/>
                  </a:lnTo>
                  <a:lnTo>
                    <a:pt x="5353" y="4794"/>
                  </a:lnTo>
                  <a:lnTo>
                    <a:pt x="5585" y="4469"/>
                  </a:lnTo>
                  <a:lnTo>
                    <a:pt x="5771" y="4143"/>
                  </a:lnTo>
                  <a:lnTo>
                    <a:pt x="5864" y="3770"/>
                  </a:lnTo>
                  <a:lnTo>
                    <a:pt x="5958" y="3398"/>
                  </a:lnTo>
                  <a:lnTo>
                    <a:pt x="5958" y="2979"/>
                  </a:lnTo>
                  <a:lnTo>
                    <a:pt x="5958" y="2607"/>
                  </a:lnTo>
                  <a:lnTo>
                    <a:pt x="5864" y="2188"/>
                  </a:lnTo>
                  <a:lnTo>
                    <a:pt x="5771" y="1862"/>
                  </a:lnTo>
                  <a:lnTo>
                    <a:pt x="5585" y="1490"/>
                  </a:lnTo>
                  <a:lnTo>
                    <a:pt x="5353" y="1164"/>
                  </a:lnTo>
                  <a:lnTo>
                    <a:pt x="5120" y="885"/>
                  </a:lnTo>
                  <a:lnTo>
                    <a:pt x="4794" y="606"/>
                  </a:lnTo>
                  <a:lnTo>
                    <a:pt x="4468" y="420"/>
                  </a:lnTo>
                  <a:lnTo>
                    <a:pt x="4143" y="234"/>
                  </a:lnTo>
                  <a:lnTo>
                    <a:pt x="3770" y="94"/>
                  </a:lnTo>
                  <a:lnTo>
                    <a:pt x="3398" y="47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9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>
              <a:solidFill>
                <a:srgbClr val="E9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E956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173486" y="797733"/>
            <a:ext cx="3727712" cy="5614427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1327982" y="2031626"/>
            <a:ext cx="2648931" cy="56369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我的暑假生活总结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9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暑假生活内容</a:t>
            </a:r>
            <a:endParaRPr lang="zh-CN" altLang="en-US" sz="3200">
              <a:solidFill>
                <a:srgbClr val="E9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E956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770029" y="2278743"/>
            <a:ext cx="1387591" cy="1556176"/>
          </a:xfrm>
          <a:prstGeom prst="rect">
            <a:avLst/>
          </a:prstGeom>
          <a:solidFill>
            <a:srgbClr val="E95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读书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91479" y="2278743"/>
            <a:ext cx="1387591" cy="1556176"/>
          </a:xfrm>
          <a:prstGeom prst="rect">
            <a:avLst/>
          </a:prstGeom>
          <a:solidFill>
            <a:srgbClr val="F59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旅游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12929" y="2278743"/>
            <a:ext cx="1387591" cy="1556176"/>
          </a:xfrm>
          <a:prstGeom prst="rect">
            <a:avLst/>
          </a:prstGeom>
          <a:solidFill>
            <a:srgbClr val="37A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画画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34380" y="2278743"/>
            <a:ext cx="1387591" cy="1556176"/>
          </a:xfrm>
          <a:prstGeom prst="rect">
            <a:avLst/>
          </a:prstGeom>
          <a:solidFill>
            <a:srgbClr val="C66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爬山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727725" y="3009330"/>
            <a:ext cx="357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591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4000">
              <a:solidFill>
                <a:srgbClr val="F591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99982" y="3849962"/>
            <a:ext cx="848204" cy="0"/>
          </a:xfrm>
          <a:prstGeom prst="line">
            <a:avLst/>
          </a:prstGeom>
          <a:ln>
            <a:solidFill>
              <a:srgbClr val="F59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/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0132" y="624114"/>
            <a:ext cx="2289739" cy="59346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66435" y="3131459"/>
            <a:ext cx="180784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F591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60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F591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591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>
              <a:solidFill>
                <a:srgbClr val="F591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F59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178448"/>
            <a:ext cx="12192000" cy="38420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04686" y="2685142"/>
            <a:ext cx="2481943" cy="1843314"/>
          </a:xfrm>
          <a:custGeom>
            <a:avLst/>
            <a:gdLst>
              <a:gd name="connsiteX0" fmla="*/ 0 w 2481943"/>
              <a:gd name="connsiteY0" fmla="*/ 0 h 1843314"/>
              <a:gd name="connsiteX1" fmla="*/ 2481943 w 2481943"/>
              <a:gd name="connsiteY1" fmla="*/ 0 h 1843314"/>
              <a:gd name="connsiteX2" fmla="*/ 2481943 w 2481943"/>
              <a:gd name="connsiteY2" fmla="*/ 1843314 h 1843314"/>
              <a:gd name="connsiteX3" fmla="*/ 0 w 2481943"/>
              <a:gd name="connsiteY3" fmla="*/ 1843314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1843314">
                <a:moveTo>
                  <a:pt x="0" y="0"/>
                </a:moveTo>
                <a:lnTo>
                  <a:pt x="2481943" y="0"/>
                </a:lnTo>
                <a:lnTo>
                  <a:pt x="2481943" y="1843314"/>
                </a:lnTo>
                <a:lnTo>
                  <a:pt x="0" y="1843314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26001" y="2685142"/>
            <a:ext cx="2481943" cy="1843314"/>
          </a:xfrm>
          <a:custGeom>
            <a:avLst/>
            <a:gdLst>
              <a:gd name="connsiteX0" fmla="*/ 0 w 2481943"/>
              <a:gd name="connsiteY0" fmla="*/ 0 h 1843314"/>
              <a:gd name="connsiteX1" fmla="*/ 2481943 w 2481943"/>
              <a:gd name="connsiteY1" fmla="*/ 0 h 1843314"/>
              <a:gd name="connsiteX2" fmla="*/ 2481943 w 2481943"/>
              <a:gd name="connsiteY2" fmla="*/ 1843314 h 1843314"/>
              <a:gd name="connsiteX3" fmla="*/ 0 w 2481943"/>
              <a:gd name="connsiteY3" fmla="*/ 1843314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1843314">
                <a:moveTo>
                  <a:pt x="0" y="0"/>
                </a:moveTo>
                <a:lnTo>
                  <a:pt x="2481943" y="0"/>
                </a:lnTo>
                <a:lnTo>
                  <a:pt x="2481943" y="1843314"/>
                </a:lnTo>
                <a:lnTo>
                  <a:pt x="0" y="1843314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432802" y="2685142"/>
            <a:ext cx="2481943" cy="1843314"/>
          </a:xfrm>
          <a:custGeom>
            <a:avLst/>
            <a:gdLst>
              <a:gd name="connsiteX0" fmla="*/ 0 w 2481943"/>
              <a:gd name="connsiteY0" fmla="*/ 0 h 1843314"/>
              <a:gd name="connsiteX1" fmla="*/ 2481943 w 2481943"/>
              <a:gd name="connsiteY1" fmla="*/ 0 h 1843314"/>
              <a:gd name="connsiteX2" fmla="*/ 2481943 w 2481943"/>
              <a:gd name="connsiteY2" fmla="*/ 1843314 h 1843314"/>
              <a:gd name="connsiteX3" fmla="*/ 0 w 2481943"/>
              <a:gd name="connsiteY3" fmla="*/ 1843314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1843314">
                <a:moveTo>
                  <a:pt x="0" y="0"/>
                </a:moveTo>
                <a:lnTo>
                  <a:pt x="2481943" y="0"/>
                </a:lnTo>
                <a:lnTo>
                  <a:pt x="2481943" y="1843314"/>
                </a:lnTo>
                <a:lnTo>
                  <a:pt x="0" y="1843314"/>
                </a:lnTo>
                <a:close/>
              </a:path>
            </a:pathLst>
          </a:custGeom>
        </p:spPr>
      </p:pic>
      <p:sp>
        <p:nvSpPr>
          <p:cNvPr id="19" name="矩形: 圆角 18"/>
          <p:cNvSpPr/>
          <p:nvPr/>
        </p:nvSpPr>
        <p:spPr>
          <a:xfrm>
            <a:off x="1636448" y="5213076"/>
            <a:ext cx="1618418" cy="447580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海边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5257763" y="5213076"/>
            <a:ext cx="1618418" cy="447580"/>
          </a:xfrm>
          <a:prstGeom prst="roundRect">
            <a:avLst>
              <a:gd name="adj" fmla="val 50000"/>
            </a:avLst>
          </a:prstGeom>
          <a:solidFill>
            <a:srgbClr val="37AA7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雪山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8864564" y="5213076"/>
            <a:ext cx="1618418" cy="447580"/>
          </a:xfrm>
          <a:prstGeom prst="roundRect">
            <a:avLst>
              <a:gd name="adj" fmla="val 50000"/>
            </a:avLst>
          </a:prstGeom>
          <a:solidFill>
            <a:srgbClr val="F5912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沙漠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591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200">
              <a:solidFill>
                <a:srgbClr val="F591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F59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02062" y="1988459"/>
            <a:ext cx="4283454" cy="3955160"/>
          </a:xfrm>
          <a:prstGeom prst="rect">
            <a:avLst/>
          </a:prstGeom>
        </p:spPr>
      </p:pic>
      <p:sp>
        <p:nvSpPr>
          <p:cNvPr id="13" name="Shape 2838"/>
          <p:cNvSpPr/>
          <p:nvPr/>
        </p:nvSpPr>
        <p:spPr>
          <a:xfrm>
            <a:off x="6223049" y="2205007"/>
            <a:ext cx="990243" cy="990244"/>
          </a:xfrm>
          <a:prstGeom prst="ellipse">
            <a:avLst/>
          </a:prstGeom>
          <a:solidFill>
            <a:srgbClr val="E9562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4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01</a:t>
            </a:r>
            <a:endParaRPr sz="24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4" name="Shape 2838"/>
          <p:cNvSpPr/>
          <p:nvPr/>
        </p:nvSpPr>
        <p:spPr>
          <a:xfrm>
            <a:off x="8893678" y="2205007"/>
            <a:ext cx="990243" cy="990244"/>
          </a:xfrm>
          <a:prstGeom prst="ellipse">
            <a:avLst/>
          </a:prstGeom>
          <a:solidFill>
            <a:srgbClr val="F59120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4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02</a:t>
            </a:r>
            <a:endParaRPr sz="24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5" name="Shape 2838"/>
          <p:cNvSpPr/>
          <p:nvPr/>
        </p:nvSpPr>
        <p:spPr>
          <a:xfrm>
            <a:off x="6223049" y="4054230"/>
            <a:ext cx="990243" cy="990244"/>
          </a:xfrm>
          <a:prstGeom prst="ellipse">
            <a:avLst/>
          </a:prstGeom>
          <a:solidFill>
            <a:srgbClr val="37AA7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4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03</a:t>
            </a:r>
            <a:endParaRPr sz="24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6" name="Shape 2838"/>
          <p:cNvSpPr/>
          <p:nvPr/>
        </p:nvSpPr>
        <p:spPr>
          <a:xfrm>
            <a:off x="8893678" y="4054230"/>
            <a:ext cx="990243" cy="990244"/>
          </a:xfrm>
          <a:prstGeom prst="ellipse">
            <a:avLst/>
          </a:prstGeom>
          <a:solidFill>
            <a:srgbClr val="C666A7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4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04</a:t>
            </a:r>
            <a:endParaRPr sz="24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advTm="3000"/>
</p:sld>
</file>

<file path=ppt/tags/tag1.xml><?xml version="1.0" encoding="utf-8"?>
<p:tagLst xmlns:p="http://schemas.openxmlformats.org/presentationml/2006/main">
  <p:tag name="ISPRING_PRESENTATION_TITLE" val="儿童暑假生活主题ppt模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WPS 演示</Application>
  <PresentationFormat>宽屏</PresentationFormat>
  <Paragraphs>113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Helvetica Neue Light</vt:lpstr>
      <vt:lpstr>华文细黑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24</cp:revision>
  <dcterms:created xsi:type="dcterms:W3CDTF">2017-08-22T03:58:00Z</dcterms:created>
  <dcterms:modified xsi:type="dcterms:W3CDTF">2024-05-16T19:08:07Z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834FA1E421B144919B0E67BDF5935D09_13</vt:lpwstr>
  </property>
  <property fmtid="{D5CDD505-2E9C-101B-9397-08002B2CF9AE}" pid="3" name="KSOProductBuildVer">
    <vt:lpwstr>2052-12.1.0.16417</vt:lpwstr>
  </property>
</Properties>
</file>