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59" r:id="rId7"/>
    <p:sldId id="261" r:id="rId8"/>
    <p:sldId id="262" r:id="rId9"/>
    <p:sldId id="263" r:id="rId10"/>
    <p:sldId id="264" r:id="rId11"/>
    <p:sldId id="269" r:id="rId12"/>
    <p:sldId id="265" r:id="rId13"/>
    <p:sldId id="266" r:id="rId14"/>
    <p:sldId id="270" r:id="rId15"/>
    <p:sldId id="271" r:id="rId16"/>
    <p:sldId id="272" r:id="rId17"/>
    <p:sldId id="278" r:id="rId18"/>
    <p:sldId id="273" r:id="rId19"/>
    <p:sldId id="274" r:id="rId20"/>
    <p:sldId id="275" r:id="rId21"/>
    <p:sldId id="279" r:id="rId22"/>
    <p:sldId id="283" r:id="rId23"/>
    <p:sldId id="280" r:id="rId24"/>
    <p:sldId id="260" r:id="rId25"/>
    <p:sldId id="284" r:id="rId26"/>
    <p:sldId id="285" r:id="rId27"/>
    <p:sldId id="281" r:id="rId28"/>
    <p:sldId id="286" r:id="rId29"/>
    <p:sldId id="287" r:id="rId30"/>
    <p:sldId id="292" r:id="rId31"/>
  </p:sldIdLst>
  <p:sldSz cx="12190095"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A7FF"/>
    <a:srgbClr val="000000"/>
    <a:srgbClr val="FD77F3"/>
    <a:srgbClr val="5A61EC"/>
    <a:srgbClr val="2A4DFE"/>
    <a:srgbClr val="B00071"/>
    <a:srgbClr val="FF09A7"/>
    <a:srgbClr val="E60094"/>
    <a:srgbClr val="5874FE"/>
    <a:srgbClr val="151A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97" autoAdjust="0"/>
    <p:restoredTop sz="94660"/>
  </p:normalViewPr>
  <p:slideViewPr>
    <p:cSldViewPr showGuides="1">
      <p:cViewPr varScale="1">
        <p:scale>
          <a:sx n="107" d="100"/>
          <a:sy n="107" d="100"/>
        </p:scale>
        <p:origin x="960" y="9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gs" Target="tags/tag2.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0B87BC-4C54-42F0-80F3-8F4558E7F9C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D155A8-87E7-42D9-9123-DE11223425F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639"/>
            <a:ext cx="2742843"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1" y="274639"/>
            <a:ext cx="8025355"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p:cNvSpPr/>
          <p:nvPr userDrawn="1"/>
        </p:nvSpPr>
        <p:spPr>
          <a:xfrm>
            <a:off x="0" y="0"/>
            <a:ext cx="12190413" cy="1124744"/>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6901"/>
            <a:ext cx="10361851"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image" Target="../media/image12.GIF"/><Relationship Id="rId7" Type="http://schemas.openxmlformats.org/officeDocument/2006/relationships/image" Target="../media/image11.GIF"/><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jpeg"/><Relationship Id="rId20" Type="http://schemas.openxmlformats.org/officeDocument/2006/relationships/notesSlide" Target="../notesSlides/notesSlide12.xml"/><Relationship Id="rId2" Type="http://schemas.openxmlformats.org/officeDocument/2006/relationships/image" Target="../media/image6.png"/><Relationship Id="rId19" Type="http://schemas.openxmlformats.org/officeDocument/2006/relationships/slideLayout" Target="../slideLayouts/slideLayout2.xml"/><Relationship Id="rId18" Type="http://schemas.openxmlformats.org/officeDocument/2006/relationships/image" Target="../media/image22.GIF"/><Relationship Id="rId17" Type="http://schemas.openxmlformats.org/officeDocument/2006/relationships/image" Target="../media/image21.GIF"/><Relationship Id="rId16" Type="http://schemas.openxmlformats.org/officeDocument/2006/relationships/image" Target="../media/image20.png"/><Relationship Id="rId15" Type="http://schemas.openxmlformats.org/officeDocument/2006/relationships/image" Target="../media/image19.png"/><Relationship Id="rId14" Type="http://schemas.openxmlformats.org/officeDocument/2006/relationships/image" Target="../media/image18.png"/><Relationship Id="rId13" Type="http://schemas.openxmlformats.org/officeDocument/2006/relationships/image" Target="../media/image17.png"/><Relationship Id="rId12" Type="http://schemas.openxmlformats.org/officeDocument/2006/relationships/image" Target="../media/image16.png"/><Relationship Id="rId11" Type="http://schemas.openxmlformats.org/officeDocument/2006/relationships/image" Target="../media/image15.jpeg"/><Relationship Id="rId10" Type="http://schemas.openxmlformats.org/officeDocument/2006/relationships/image" Target="../media/image14.png"/><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8.xml"/><Relationship Id="rId2" Type="http://schemas.openxmlformats.org/officeDocument/2006/relationships/hyperlink" Target="https://www.pptying.com" TargetMode="External"/><Relationship Id="rId1"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8976" y="3501008"/>
            <a:ext cx="4772460" cy="369332"/>
          </a:xfrm>
          <a:prstGeom prst="rect">
            <a:avLst/>
          </a:prstGeom>
          <a:noFill/>
        </p:spPr>
        <p:txBody>
          <a:bodyPr wrap="none" rtlCol="0">
            <a:spAutoFit/>
          </a:bodyPr>
          <a:lstStyle/>
          <a:p>
            <a:pPr algn="ctr"/>
            <a:r>
              <a:rPr lang="zh-CN" altLang="en-US" dirty="0" smtClean="0">
                <a:solidFill>
                  <a:schemeClr val="bg1"/>
                </a:solidFill>
                <a:latin typeface="华文黑体" pitchFamily="2" charset="-122"/>
                <a:ea typeface="华文黑体" pitchFamily="2" charset="-122"/>
                <a:cs typeface="华文黑体" pitchFamily="2" charset="-122"/>
              </a:rPr>
              <a:t>适用于工作计划</a:t>
            </a:r>
            <a:r>
              <a:rPr lang="en-US" altLang="zh-CN" dirty="0" smtClean="0">
                <a:solidFill>
                  <a:schemeClr val="bg1"/>
                </a:solidFill>
                <a:latin typeface="华文黑体" pitchFamily="2" charset="-122"/>
                <a:ea typeface="华文黑体" pitchFamily="2" charset="-122"/>
                <a:cs typeface="华文黑体" pitchFamily="2" charset="-122"/>
              </a:rPr>
              <a:t> / </a:t>
            </a:r>
            <a:r>
              <a:rPr lang="zh-CN" altLang="en-US" dirty="0" smtClean="0">
                <a:solidFill>
                  <a:schemeClr val="bg1"/>
                </a:solidFill>
                <a:latin typeface="华文黑体" pitchFamily="2" charset="-122"/>
                <a:ea typeface="华文黑体" pitchFamily="2" charset="-122"/>
                <a:cs typeface="华文黑体" pitchFamily="2" charset="-122"/>
              </a:rPr>
              <a:t>工作总结</a:t>
            </a:r>
            <a:r>
              <a:rPr lang="en-US" altLang="zh-CN" dirty="0" smtClean="0">
                <a:solidFill>
                  <a:schemeClr val="bg1"/>
                </a:solidFill>
                <a:latin typeface="华文黑体" pitchFamily="2" charset="-122"/>
                <a:ea typeface="华文黑体" pitchFamily="2" charset="-122"/>
                <a:cs typeface="华文黑体" pitchFamily="2" charset="-122"/>
              </a:rPr>
              <a:t> / </a:t>
            </a:r>
            <a:r>
              <a:rPr lang="zh-CN" altLang="en-US" dirty="0" smtClean="0">
                <a:solidFill>
                  <a:schemeClr val="bg1"/>
                </a:solidFill>
                <a:latin typeface="华文黑体" pitchFamily="2" charset="-122"/>
                <a:ea typeface="华文黑体" pitchFamily="2" charset="-122"/>
                <a:cs typeface="华文黑体" pitchFamily="2" charset="-122"/>
              </a:rPr>
              <a:t>季度报告等演示</a:t>
            </a:r>
            <a:endParaRPr lang="zh-CN" altLang="en-US" dirty="0">
              <a:solidFill>
                <a:schemeClr val="bg1"/>
              </a:solidFill>
              <a:latin typeface="华文黑体" pitchFamily="2" charset="-122"/>
              <a:ea typeface="华文黑体" pitchFamily="2" charset="-122"/>
              <a:cs typeface="华文黑体" pitchFamily="2" charset="-122"/>
            </a:endParaRPr>
          </a:p>
        </p:txBody>
      </p:sp>
      <p:grpSp>
        <p:nvGrpSpPr>
          <p:cNvPr id="6" name="组合 5"/>
          <p:cNvGrpSpPr/>
          <p:nvPr/>
        </p:nvGrpSpPr>
        <p:grpSpPr>
          <a:xfrm>
            <a:off x="2936252" y="1865633"/>
            <a:ext cx="6317908" cy="1200329"/>
            <a:chOff x="2936252" y="1865633"/>
            <a:chExt cx="6317908" cy="1200329"/>
          </a:xfrm>
        </p:grpSpPr>
        <p:sp>
          <p:nvSpPr>
            <p:cNvPr id="3" name="圆角矩形 2"/>
            <p:cNvSpPr/>
            <p:nvPr/>
          </p:nvSpPr>
          <p:spPr>
            <a:xfrm>
              <a:off x="2936252" y="1865633"/>
              <a:ext cx="6317908" cy="1200329"/>
            </a:xfrm>
            <a:prstGeom prst="roundRect">
              <a:avLst/>
            </a:prstGeom>
            <a:solidFill>
              <a:schemeClr val="bg1"/>
            </a:solidFill>
            <a:ln>
              <a:noFill/>
            </a:ln>
            <a:effectLst>
              <a:outerShdw blurRad="3175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3181588" y="1865633"/>
              <a:ext cx="5827236" cy="1200329"/>
            </a:xfrm>
            <a:prstGeom prst="rect">
              <a:avLst/>
            </a:prstGeom>
            <a:noFill/>
          </p:spPr>
          <p:txBody>
            <a:bodyPr wrap="none" rtlCol="0">
              <a:spAutoFit/>
            </a:bodyPr>
            <a:lstStyle/>
            <a:p>
              <a:pPr algn="ctr"/>
              <a:r>
                <a:rPr lang="en-US" altLang="zh-CN" sz="7200" dirty="0" smtClean="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rPr>
                <a:t>POWERPOINT</a:t>
              </a:r>
              <a:endParaRPr lang="zh-CN" altLang="en-US" sz="7200" dirty="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endParaRPr>
            </a:p>
          </p:txBody>
        </p:sp>
      </p:grpSp>
      <p:sp>
        <p:nvSpPr>
          <p:cNvPr id="13" name="矩形 12"/>
          <p:cNvSpPr/>
          <p:nvPr/>
        </p:nvSpPr>
        <p:spPr>
          <a:xfrm>
            <a:off x="2009546" y="4090267"/>
            <a:ext cx="1853412" cy="504056"/>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rgbClr val="FFFFFF"/>
                </a:solidFill>
                <a:latin typeface="HelveticaNeueLT Pro 35 Th" pitchFamily="34" charset="0"/>
                <a:ea typeface="华文细黑" panose="02010600040101010101" pitchFamily="2" charset="-122"/>
              </a:rPr>
              <a:t>有力 </a:t>
            </a:r>
            <a:r>
              <a:rPr lang="en-US" altLang="zh-CN" sz="1600" dirty="0" smtClean="0">
                <a:solidFill>
                  <a:srgbClr val="FFFFFF"/>
                </a:solidFill>
                <a:latin typeface="HelveticaNeueLT Pro 35 Th" pitchFamily="34" charset="0"/>
                <a:ea typeface="华文细黑" panose="02010600040101010101" pitchFamily="2" charset="-122"/>
              </a:rPr>
              <a:t>POWERFUL</a:t>
            </a:r>
            <a:endParaRPr lang="zh-CN" altLang="en-US" sz="1600" dirty="0">
              <a:solidFill>
                <a:srgbClr val="FFFFFF"/>
              </a:solidFill>
              <a:latin typeface="HelveticaNeueLT Pro 35 Th" pitchFamily="34" charset="0"/>
              <a:ea typeface="华文细黑" panose="02010600040101010101" pitchFamily="2" charset="-122"/>
            </a:endParaRPr>
          </a:p>
        </p:txBody>
      </p:sp>
      <p:sp>
        <p:nvSpPr>
          <p:cNvPr id="19" name="矩形 18"/>
          <p:cNvSpPr/>
          <p:nvPr/>
        </p:nvSpPr>
        <p:spPr>
          <a:xfrm>
            <a:off x="4150197" y="4090267"/>
            <a:ext cx="1853412"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HelveticaNeueLT Pro 35 Th" pitchFamily="34" charset="0"/>
                <a:ea typeface="华文细黑" panose="02010600040101010101" pitchFamily="2" charset="-122"/>
              </a:rPr>
              <a:t>创意</a:t>
            </a:r>
            <a:r>
              <a:rPr lang="zh-CN" altLang="en-US" sz="1600" smtClean="0">
                <a:solidFill>
                  <a:schemeClr val="tx1"/>
                </a:solidFill>
                <a:latin typeface="HelveticaNeueLT Pro 35 Th" pitchFamily="34" charset="0"/>
                <a:ea typeface="华文细黑" panose="02010600040101010101" pitchFamily="2" charset="-122"/>
              </a:rPr>
              <a:t> </a:t>
            </a:r>
            <a:r>
              <a:rPr lang="en-US" altLang="zh-CN" sz="1600" smtClean="0">
                <a:solidFill>
                  <a:schemeClr val="tx1"/>
                </a:solidFill>
                <a:latin typeface="HelveticaNeueLT Pro 35 Th" pitchFamily="34" charset="0"/>
                <a:ea typeface="华文细黑" panose="02010600040101010101" pitchFamily="2" charset="-122"/>
              </a:rPr>
              <a:t>CREATIVE</a:t>
            </a:r>
            <a:endParaRPr lang="zh-CN" altLang="en-US" sz="1600">
              <a:solidFill>
                <a:schemeClr val="tx1"/>
              </a:solidFill>
              <a:latin typeface="HelveticaNeueLT Pro 35 Th" pitchFamily="34" charset="0"/>
              <a:ea typeface="华文细黑" panose="02010600040101010101" pitchFamily="2" charset="-122"/>
            </a:endParaRPr>
          </a:p>
        </p:txBody>
      </p:sp>
      <p:sp>
        <p:nvSpPr>
          <p:cNvPr id="20" name="矩形 19"/>
          <p:cNvSpPr/>
          <p:nvPr/>
        </p:nvSpPr>
        <p:spPr>
          <a:xfrm>
            <a:off x="6239222" y="4090267"/>
            <a:ext cx="1853412"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smtClean="0">
                <a:solidFill>
                  <a:schemeClr val="tx1"/>
                </a:solidFill>
                <a:latin typeface="HelveticaNeueLT Pro 35 Th" pitchFamily="34" charset="0"/>
                <a:ea typeface="华文细黑" panose="02010600040101010101" pitchFamily="2" charset="-122"/>
              </a:rPr>
              <a:t>清新 </a:t>
            </a:r>
            <a:r>
              <a:rPr lang="en-US" altLang="zh-CN" sz="1600" smtClean="0">
                <a:solidFill>
                  <a:schemeClr val="tx1"/>
                </a:solidFill>
                <a:latin typeface="HelveticaNeueLT Pro 35 Th" pitchFamily="34" charset="0"/>
                <a:ea typeface="华文细黑" panose="02010600040101010101" pitchFamily="2" charset="-122"/>
              </a:rPr>
              <a:t>CLEAR</a:t>
            </a:r>
            <a:endParaRPr lang="zh-CN" altLang="en-US" sz="1600">
              <a:solidFill>
                <a:schemeClr val="tx1"/>
              </a:solidFill>
              <a:latin typeface="HelveticaNeueLT Pro 35 Th" pitchFamily="34" charset="0"/>
              <a:ea typeface="华文细黑" panose="02010600040101010101" pitchFamily="2" charset="-122"/>
            </a:endParaRPr>
          </a:p>
        </p:txBody>
      </p:sp>
      <p:sp>
        <p:nvSpPr>
          <p:cNvPr id="21" name="矩形 20"/>
          <p:cNvSpPr/>
          <p:nvPr/>
        </p:nvSpPr>
        <p:spPr>
          <a:xfrm>
            <a:off x="8327454" y="4090267"/>
            <a:ext cx="1853412" cy="504056"/>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smtClean="0">
                <a:solidFill>
                  <a:schemeClr val="bg1"/>
                </a:solidFill>
                <a:latin typeface="HelveticaNeueLT Pro 35 Th" pitchFamily="34" charset="0"/>
                <a:ea typeface="华文细黑" panose="02010600040101010101" pitchFamily="2" charset="-122"/>
              </a:rPr>
              <a:t>时尚 </a:t>
            </a:r>
            <a:r>
              <a:rPr lang="en-US" altLang="zh-CN" sz="1600" smtClean="0">
                <a:solidFill>
                  <a:schemeClr val="bg1"/>
                </a:solidFill>
                <a:latin typeface="HelveticaNeueLT Pro 35 Th" pitchFamily="34" charset="0"/>
                <a:ea typeface="华文细黑" panose="02010600040101010101" pitchFamily="2" charset="-122"/>
              </a:rPr>
              <a:t>FASHION</a:t>
            </a:r>
            <a:endParaRPr lang="zh-CN" altLang="en-US" sz="1600">
              <a:solidFill>
                <a:schemeClr val="bg1"/>
              </a:solidFill>
              <a:latin typeface="HelveticaNeueLT Pro 35 Th" pitchFamily="34" charset="0"/>
              <a:ea typeface="华文细黑"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1+#ppt_w/2"/>
                                          </p:val>
                                        </p:tav>
                                        <p:tav tm="100000">
                                          <p:val>
                                            <p:strVal val="#ppt_x"/>
                                          </p:val>
                                        </p:tav>
                                      </p:tavLst>
                                    </p:anim>
                                    <p:anim calcmode="lin" valueType="num">
                                      <p:cBhvr additive="base">
                                        <p:cTn id="21" dur="500" fill="hold"/>
                                        <p:tgtEl>
                                          <p:spTgt spid="20"/>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1+#ppt_w/2"/>
                                          </p:val>
                                        </p:tav>
                                        <p:tav tm="100000">
                                          <p:val>
                                            <p:strVal val="#ppt_x"/>
                                          </p:val>
                                        </p:tav>
                                      </p:tavLst>
                                    </p:anim>
                                    <p:anim calcmode="lin" valueType="num">
                                      <p:cBhvr additive="base">
                                        <p:cTn id="25" dur="500" fill="hold"/>
                                        <p:tgtEl>
                                          <p:spTgt spid="21"/>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16" presetClass="entr" presetSubtype="21"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9" grpId="0" animBg="1"/>
      <p:bldP spid="20" grpId="0" animBg="1"/>
      <p:bldP spid="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pic>
        <p:nvPicPr>
          <p:cNvPr id="8"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1054646" y="1849021"/>
            <a:ext cx="5063836" cy="3368738"/>
          </a:xfrm>
          <a:prstGeom prst="rect">
            <a:avLst/>
          </a:prstGeom>
          <a:noFill/>
          <a:effectLst>
            <a:reflection blurRad="6350" stA="300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815286" y="2810115"/>
            <a:ext cx="4320480" cy="2277547"/>
          </a:xfrm>
          <a:prstGeom prst="rect">
            <a:avLst/>
          </a:prstGeom>
          <a:noFill/>
        </p:spPr>
        <p:txBody>
          <a:bodyPr wrap="square" rtlCol="0">
            <a:spAutoFit/>
          </a:bodyPr>
          <a:lstStyle/>
          <a:p>
            <a:r>
              <a:rPr lang="zh-CN" altLang="en-US" sz="2400" smtClean="0">
                <a:solidFill>
                  <a:schemeClr val="bg1"/>
                </a:solidFill>
                <a:latin typeface="华文黑体" pitchFamily="2" charset="-122"/>
                <a:ea typeface="华文黑体" pitchFamily="2" charset="-122"/>
                <a:cs typeface="华文黑体" pitchFamily="2" charset="-122"/>
              </a:rPr>
              <a:t>单击添加标题</a:t>
            </a:r>
            <a:endParaRPr lang="en-US" altLang="zh-CN" sz="2400" smtClean="0">
              <a:solidFill>
                <a:schemeClr val="bg1"/>
              </a:solidFill>
              <a:latin typeface="华文黑体" pitchFamily="2" charset="-122"/>
              <a:ea typeface="华文黑体" pitchFamily="2" charset="-122"/>
              <a:cs typeface="华文黑体" pitchFamily="2" charset="-122"/>
            </a:endParaRPr>
          </a:p>
          <a:p>
            <a:endParaRPr lang="en-US" altLang="zh-CN" sz="1000" smtClean="0">
              <a:solidFill>
                <a:schemeClr val="bg1"/>
              </a:solidFill>
              <a:latin typeface="华文黑体" pitchFamily="2" charset="-122"/>
              <a:ea typeface="华文黑体" pitchFamily="2" charset="-122"/>
              <a:cs typeface="华文黑体" pitchFamily="2" charset="-122"/>
            </a:endParaRPr>
          </a:p>
          <a:p>
            <a:r>
              <a:rPr lang="zh-CN" altLang="en-US"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a:t>
            </a:r>
            <a:r>
              <a:rPr lang="zh-CN" altLang="en-US">
                <a:solidFill>
                  <a:schemeClr val="bg1"/>
                </a:solidFill>
                <a:latin typeface="华文细黑" panose="02010600040101010101" pitchFamily="2" charset="-122"/>
                <a:ea typeface="华文细黑" panose="02010600040101010101" pitchFamily="2" charset="-122"/>
                <a:cs typeface="华文黑体" pitchFamily="2" charset="-122"/>
              </a:rPr>
              <a:t>添加</a:t>
            </a:r>
            <a:r>
              <a:rPr lang="zh-CN" altLang="en-US" smtClean="0">
                <a:solidFill>
                  <a:schemeClr val="bg1"/>
                </a:solidFill>
                <a:latin typeface="华文细黑" panose="02010600040101010101" pitchFamily="2" charset="-122"/>
                <a:ea typeface="华文细黑" panose="02010600040101010101" pitchFamily="2" charset="-122"/>
                <a:cs typeface="华文黑体" pitchFamily="2" charset="-122"/>
              </a:rPr>
              <a:t>文本单击添加</a:t>
            </a:r>
            <a:r>
              <a:rPr lang="zh-CN" altLang="en-US">
                <a:solidFill>
                  <a:schemeClr val="bg1"/>
                </a:solidFill>
                <a:latin typeface="华文细黑" panose="02010600040101010101" pitchFamily="2" charset="-122"/>
                <a:ea typeface="华文细黑" panose="02010600040101010101" pitchFamily="2" charset="-122"/>
                <a:cs typeface="华文黑体" pitchFamily="2" charset="-122"/>
              </a:rPr>
              <a:t>文本单击添加文本单击添加</a:t>
            </a:r>
            <a:r>
              <a:rPr lang="zh-CN" altLang="en-US"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a:t>
            </a:r>
            <a:r>
              <a:rPr lang="zh-CN" altLang="en-US" smtClean="0">
                <a:solidFill>
                  <a:schemeClr val="bg1"/>
                </a:solidFill>
                <a:latin typeface="华文细黑" panose="02010600040101010101" pitchFamily="2" charset="-122"/>
                <a:ea typeface="华文细黑" panose="02010600040101010101" pitchFamily="2" charset="-122"/>
                <a:cs typeface="华文黑体" pitchFamily="2" charset="-122"/>
              </a:rPr>
              <a:t>文本单击</a:t>
            </a:r>
            <a:r>
              <a:rPr lang="zh-CN" altLang="en-US">
                <a:solidFill>
                  <a:schemeClr val="bg1"/>
                </a:solidFill>
                <a:latin typeface="华文细黑" panose="02010600040101010101" pitchFamily="2" charset="-122"/>
                <a:ea typeface="华文细黑" panose="02010600040101010101" pitchFamily="2" charset="-122"/>
                <a:cs typeface="华文黑体" pitchFamily="2" charset="-122"/>
              </a:rPr>
              <a:t>添加文本单击添加</a:t>
            </a:r>
            <a:r>
              <a:rPr lang="zh-CN" altLang="en-US"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a:t>
            </a:r>
            <a:r>
              <a:rPr lang="zh-CN" altLang="en-US" smtClean="0">
                <a:solidFill>
                  <a:schemeClr val="bg1"/>
                </a:solidFill>
                <a:latin typeface="华文细黑" panose="02010600040101010101" pitchFamily="2" charset="-122"/>
                <a:ea typeface="华文细黑" panose="02010600040101010101" pitchFamily="2" charset="-122"/>
                <a:cs typeface="华文黑体" pitchFamily="2" charset="-122"/>
              </a:rPr>
              <a:t>文本</a:t>
            </a:r>
            <a:endParaRPr lang="zh-CN" altLang="en-US">
              <a:solidFill>
                <a:schemeClr val="bg1"/>
              </a:solidFill>
              <a:latin typeface="华文细黑" panose="02010600040101010101" pitchFamily="2" charset="-122"/>
              <a:ea typeface="华文细黑" panose="02010600040101010101" pitchFamily="2" charset="-122"/>
              <a:cs typeface="华文黑体" pitchFamily="2" charset="-122"/>
            </a:endParaRPr>
          </a:p>
          <a:p>
            <a:endParaRPr lang="zh-CN" altLang="en-US">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10" name="圆角矩形 9"/>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defRPr>
            </a:lvl1pPr>
          </a:lstStyle>
          <a:p>
            <a:r>
              <a:rPr lang="zh-CN" altLang="en-US" sz="2800"/>
              <a:t>点击添加标题</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300"/>
                                        <p:tgtEl>
                                          <p:spTgt spid="11"/>
                                        </p:tgtEl>
                                      </p:cBhvr>
                                    </p:animEffect>
                                  </p:childTnLst>
                                </p:cTn>
                              </p:par>
                            </p:childTnLst>
                          </p:cTn>
                        </p:par>
                        <p:par>
                          <p:cTn id="11" fill="hold">
                            <p:stCondLst>
                              <p:cond delay="500"/>
                            </p:stCondLst>
                            <p:childTnLst>
                              <p:par>
                                <p:cTn id="12" presetID="2" presetClass="entr" presetSubtype="8" decel="10000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000" fill="hold"/>
                                        <p:tgtEl>
                                          <p:spTgt spid="8"/>
                                        </p:tgtEl>
                                        <p:attrNameLst>
                                          <p:attrName>ppt_x</p:attrName>
                                        </p:attrNameLst>
                                      </p:cBhvr>
                                      <p:tavLst>
                                        <p:tav tm="0">
                                          <p:val>
                                            <p:strVal val="0-#ppt_w/2"/>
                                          </p:val>
                                        </p:tav>
                                        <p:tav tm="100000">
                                          <p:val>
                                            <p:strVal val="#ppt_x"/>
                                          </p:val>
                                        </p:tav>
                                      </p:tavLst>
                                    </p:anim>
                                    <p:anim calcmode="lin" valueType="num">
                                      <p:cBhvr additive="base">
                                        <p:cTn id="15" dur="1000" fill="hold"/>
                                        <p:tgtEl>
                                          <p:spTgt spid="8"/>
                                        </p:tgtEl>
                                        <p:attrNameLst>
                                          <p:attrName>ppt_y</p:attrName>
                                        </p:attrNameLst>
                                      </p:cBhvr>
                                      <p:tavLst>
                                        <p:tav tm="0">
                                          <p:val>
                                            <p:strVal val="#ppt_y"/>
                                          </p:val>
                                        </p:tav>
                                        <p:tav tm="100000">
                                          <p:val>
                                            <p:strVal val="#ppt_y"/>
                                          </p:val>
                                        </p:tav>
                                      </p:tavLst>
                                    </p:anim>
                                  </p:childTnLst>
                                </p:cTn>
                              </p:par>
                              <p:par>
                                <p:cTn id="16" presetID="10" presetClass="entr" presetSubtype="0" fill="hold" grpId="0" nodeType="withEffect">
                                  <p:stCondLst>
                                    <p:cond delay="3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sp>
        <p:nvSpPr>
          <p:cNvPr id="2" name="等腰三角形 1"/>
          <p:cNvSpPr/>
          <p:nvPr/>
        </p:nvSpPr>
        <p:spPr>
          <a:xfrm>
            <a:off x="1198662" y="5157192"/>
            <a:ext cx="1471299" cy="216024"/>
          </a:xfrm>
          <a:prstGeom prst="triangl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2343005" y="4437112"/>
            <a:ext cx="1471299" cy="936104"/>
          </a:xfrm>
          <a:prstGeom prst="triangl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a:off x="3487349" y="3429000"/>
            <a:ext cx="1471299" cy="1944216"/>
          </a:xfrm>
          <a:prstGeom prst="triangl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a:off x="4631692" y="2204864"/>
            <a:ext cx="1471299" cy="3168352"/>
          </a:xfrm>
          <a:prstGeom prst="triangl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a:off x="5776035" y="3773714"/>
            <a:ext cx="1471299" cy="1599502"/>
          </a:xfrm>
          <a:prstGeom prst="triangl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1562613" y="5579948"/>
            <a:ext cx="743396" cy="369332"/>
          </a:xfrm>
          <a:prstGeom prst="rect">
            <a:avLst/>
          </a:prstGeom>
          <a:noFill/>
        </p:spPr>
        <p:txBody>
          <a:bodyPr wrap="square" rtlCol="0">
            <a:spAutoFit/>
          </a:bodyPr>
          <a:lstStyle/>
          <a:p>
            <a:pPr algn="ctr"/>
            <a:r>
              <a:rPr lang="zh-CN" altLang="en-US" smtClean="0">
                <a:solidFill>
                  <a:schemeClr val="bg1"/>
                </a:solidFill>
                <a:latin typeface="华文黑体" pitchFamily="2" charset="-122"/>
                <a:ea typeface="华文黑体" pitchFamily="2" charset="-122"/>
                <a:cs typeface="华文黑体" pitchFamily="2" charset="-122"/>
              </a:rPr>
              <a:t>标题</a:t>
            </a:r>
            <a:endParaRPr lang="zh-CN" altLang="en-US">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21" name="TextBox 20"/>
          <p:cNvSpPr txBox="1"/>
          <p:nvPr/>
        </p:nvSpPr>
        <p:spPr>
          <a:xfrm>
            <a:off x="2706956" y="5579948"/>
            <a:ext cx="743396" cy="369332"/>
          </a:xfrm>
          <a:prstGeom prst="rect">
            <a:avLst/>
          </a:prstGeom>
          <a:noFill/>
        </p:spPr>
        <p:txBody>
          <a:bodyPr wrap="square" rtlCol="0">
            <a:spAutoFit/>
          </a:bodyPr>
          <a:lstStyle/>
          <a:p>
            <a:pPr algn="ctr"/>
            <a:r>
              <a:rPr lang="zh-CN" altLang="en-US" smtClean="0">
                <a:solidFill>
                  <a:schemeClr val="bg1"/>
                </a:solidFill>
                <a:latin typeface="华文黑体" pitchFamily="2" charset="-122"/>
                <a:ea typeface="华文黑体" pitchFamily="2" charset="-122"/>
                <a:cs typeface="华文黑体" pitchFamily="2" charset="-122"/>
              </a:rPr>
              <a:t>标题</a:t>
            </a:r>
            <a:endParaRPr lang="zh-CN" altLang="en-US">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23" name="TextBox 22"/>
          <p:cNvSpPr txBox="1"/>
          <p:nvPr/>
        </p:nvSpPr>
        <p:spPr>
          <a:xfrm>
            <a:off x="3851300" y="5579948"/>
            <a:ext cx="743396" cy="369332"/>
          </a:xfrm>
          <a:prstGeom prst="rect">
            <a:avLst/>
          </a:prstGeom>
          <a:noFill/>
        </p:spPr>
        <p:txBody>
          <a:bodyPr wrap="square" rtlCol="0">
            <a:spAutoFit/>
          </a:bodyPr>
          <a:lstStyle/>
          <a:p>
            <a:pPr algn="ctr"/>
            <a:r>
              <a:rPr lang="zh-CN" altLang="en-US" smtClean="0">
                <a:solidFill>
                  <a:schemeClr val="bg1"/>
                </a:solidFill>
                <a:latin typeface="华文黑体" pitchFamily="2" charset="-122"/>
                <a:ea typeface="华文黑体" pitchFamily="2" charset="-122"/>
                <a:cs typeface="华文黑体" pitchFamily="2" charset="-122"/>
              </a:rPr>
              <a:t>标题</a:t>
            </a:r>
            <a:endParaRPr lang="zh-CN" altLang="en-US">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24" name="TextBox 23"/>
          <p:cNvSpPr txBox="1"/>
          <p:nvPr/>
        </p:nvSpPr>
        <p:spPr>
          <a:xfrm>
            <a:off x="4995643" y="5579948"/>
            <a:ext cx="743396" cy="369332"/>
          </a:xfrm>
          <a:prstGeom prst="rect">
            <a:avLst/>
          </a:prstGeom>
          <a:noFill/>
        </p:spPr>
        <p:txBody>
          <a:bodyPr wrap="square" rtlCol="0">
            <a:spAutoFit/>
          </a:bodyPr>
          <a:lstStyle/>
          <a:p>
            <a:pPr algn="ctr"/>
            <a:r>
              <a:rPr lang="zh-CN" altLang="en-US" smtClean="0">
                <a:solidFill>
                  <a:schemeClr val="bg1"/>
                </a:solidFill>
                <a:latin typeface="华文黑体" pitchFamily="2" charset="-122"/>
                <a:ea typeface="华文黑体" pitchFamily="2" charset="-122"/>
                <a:cs typeface="华文黑体" pitchFamily="2" charset="-122"/>
              </a:rPr>
              <a:t>标题</a:t>
            </a:r>
            <a:endParaRPr lang="zh-CN" altLang="en-US">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25" name="TextBox 24"/>
          <p:cNvSpPr txBox="1"/>
          <p:nvPr/>
        </p:nvSpPr>
        <p:spPr>
          <a:xfrm>
            <a:off x="6139986" y="5579948"/>
            <a:ext cx="743396" cy="369332"/>
          </a:xfrm>
          <a:prstGeom prst="rect">
            <a:avLst/>
          </a:prstGeom>
          <a:noFill/>
        </p:spPr>
        <p:txBody>
          <a:bodyPr wrap="square" rtlCol="0">
            <a:spAutoFit/>
          </a:bodyPr>
          <a:lstStyle/>
          <a:p>
            <a:pPr algn="ctr"/>
            <a:r>
              <a:rPr lang="zh-CN" altLang="en-US" smtClean="0">
                <a:solidFill>
                  <a:schemeClr val="bg1"/>
                </a:solidFill>
                <a:latin typeface="华文黑体" pitchFamily="2" charset="-122"/>
                <a:ea typeface="华文黑体" pitchFamily="2" charset="-122"/>
                <a:cs typeface="华文黑体" pitchFamily="2" charset="-122"/>
              </a:rPr>
              <a:t>标题</a:t>
            </a:r>
            <a:endParaRPr lang="zh-CN" altLang="en-US">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26" name="TextBox 25"/>
          <p:cNvSpPr txBox="1"/>
          <p:nvPr/>
        </p:nvSpPr>
        <p:spPr>
          <a:xfrm>
            <a:off x="1671258" y="4611796"/>
            <a:ext cx="526106" cy="338554"/>
          </a:xfrm>
          <a:prstGeom prst="rect">
            <a:avLst/>
          </a:prstGeom>
          <a:noFill/>
        </p:spPr>
        <p:txBody>
          <a:bodyPr wrap="none" rtlCol="0">
            <a:spAutoFit/>
          </a:bodyPr>
          <a:lstStyle/>
          <a:p>
            <a:r>
              <a:rPr lang="en-US" altLang="zh-CN" sz="1600" smtClean="0">
                <a:solidFill>
                  <a:schemeClr val="bg1"/>
                </a:solidFill>
                <a:latin typeface="HelveticaNeueLT Pro 35 Th" pitchFamily="34" charset="0"/>
              </a:rPr>
              <a:t>500</a:t>
            </a:r>
            <a:endParaRPr lang="zh-CN" altLang="en-US" sz="1600">
              <a:solidFill>
                <a:schemeClr val="bg1"/>
              </a:solidFill>
              <a:latin typeface="HelveticaNeueLT Pro 35 Th" pitchFamily="34" charset="0"/>
            </a:endParaRPr>
          </a:p>
        </p:txBody>
      </p:sp>
      <p:sp>
        <p:nvSpPr>
          <p:cNvPr id="27" name="TextBox 26"/>
          <p:cNvSpPr txBox="1"/>
          <p:nvPr/>
        </p:nvSpPr>
        <p:spPr>
          <a:xfrm>
            <a:off x="2758695" y="3882534"/>
            <a:ext cx="639919" cy="338554"/>
          </a:xfrm>
          <a:prstGeom prst="rect">
            <a:avLst/>
          </a:prstGeom>
          <a:noFill/>
        </p:spPr>
        <p:txBody>
          <a:bodyPr wrap="none" rtlCol="0">
            <a:spAutoFit/>
          </a:bodyPr>
          <a:lstStyle/>
          <a:p>
            <a:r>
              <a:rPr lang="en-US" altLang="zh-CN" sz="1600" smtClean="0">
                <a:solidFill>
                  <a:schemeClr val="bg1"/>
                </a:solidFill>
                <a:latin typeface="HelveticaNeueLT Pro 35 Th" pitchFamily="34" charset="0"/>
              </a:rPr>
              <a:t>1000</a:t>
            </a:r>
            <a:endParaRPr lang="zh-CN" altLang="en-US" sz="1600">
              <a:solidFill>
                <a:schemeClr val="bg1"/>
              </a:solidFill>
              <a:latin typeface="HelveticaNeueLT Pro 35 Th" pitchFamily="34" charset="0"/>
            </a:endParaRPr>
          </a:p>
        </p:txBody>
      </p:sp>
      <p:sp>
        <p:nvSpPr>
          <p:cNvPr id="28" name="TextBox 27"/>
          <p:cNvSpPr txBox="1"/>
          <p:nvPr/>
        </p:nvSpPr>
        <p:spPr>
          <a:xfrm>
            <a:off x="3903039" y="2943202"/>
            <a:ext cx="639919" cy="338554"/>
          </a:xfrm>
          <a:prstGeom prst="rect">
            <a:avLst/>
          </a:prstGeom>
          <a:noFill/>
        </p:spPr>
        <p:txBody>
          <a:bodyPr wrap="none" rtlCol="0">
            <a:spAutoFit/>
          </a:bodyPr>
          <a:lstStyle/>
          <a:p>
            <a:r>
              <a:rPr lang="en-US" altLang="zh-CN" sz="1600" smtClean="0">
                <a:solidFill>
                  <a:schemeClr val="bg1"/>
                </a:solidFill>
                <a:latin typeface="HelveticaNeueLT Pro 35 Th" pitchFamily="34" charset="0"/>
              </a:rPr>
              <a:t>2000</a:t>
            </a:r>
            <a:endParaRPr lang="zh-CN" altLang="en-US" sz="1600">
              <a:solidFill>
                <a:schemeClr val="bg1"/>
              </a:solidFill>
              <a:latin typeface="HelveticaNeueLT Pro 35 Th" pitchFamily="34" charset="0"/>
            </a:endParaRPr>
          </a:p>
        </p:txBody>
      </p:sp>
      <p:sp>
        <p:nvSpPr>
          <p:cNvPr id="29" name="TextBox 28"/>
          <p:cNvSpPr txBox="1"/>
          <p:nvPr/>
        </p:nvSpPr>
        <p:spPr>
          <a:xfrm>
            <a:off x="5047382" y="1719066"/>
            <a:ext cx="639919" cy="338554"/>
          </a:xfrm>
          <a:prstGeom prst="rect">
            <a:avLst/>
          </a:prstGeom>
          <a:noFill/>
        </p:spPr>
        <p:txBody>
          <a:bodyPr wrap="none" rtlCol="0">
            <a:spAutoFit/>
          </a:bodyPr>
          <a:lstStyle/>
          <a:p>
            <a:r>
              <a:rPr lang="en-US" altLang="zh-CN" sz="1600" smtClean="0">
                <a:solidFill>
                  <a:schemeClr val="bg1"/>
                </a:solidFill>
                <a:latin typeface="HelveticaNeueLT Pro 35 Th" pitchFamily="34" charset="0"/>
              </a:rPr>
              <a:t>3000</a:t>
            </a:r>
            <a:endParaRPr lang="zh-CN" altLang="en-US" sz="1600">
              <a:solidFill>
                <a:schemeClr val="bg1"/>
              </a:solidFill>
              <a:latin typeface="HelveticaNeueLT Pro 35 Th" pitchFamily="34" charset="0"/>
            </a:endParaRPr>
          </a:p>
        </p:txBody>
      </p:sp>
      <p:sp>
        <p:nvSpPr>
          <p:cNvPr id="30" name="TextBox 29"/>
          <p:cNvSpPr txBox="1"/>
          <p:nvPr/>
        </p:nvSpPr>
        <p:spPr>
          <a:xfrm>
            <a:off x="6191725" y="3250979"/>
            <a:ext cx="639919" cy="338554"/>
          </a:xfrm>
          <a:prstGeom prst="rect">
            <a:avLst/>
          </a:prstGeom>
          <a:noFill/>
        </p:spPr>
        <p:txBody>
          <a:bodyPr wrap="none" rtlCol="0">
            <a:spAutoFit/>
          </a:bodyPr>
          <a:lstStyle/>
          <a:p>
            <a:r>
              <a:rPr lang="en-US" altLang="zh-CN" sz="1600" smtClean="0">
                <a:solidFill>
                  <a:schemeClr val="bg1"/>
                </a:solidFill>
                <a:latin typeface="HelveticaNeueLT Pro 35 Th" pitchFamily="34" charset="0"/>
              </a:rPr>
              <a:t>1500</a:t>
            </a:r>
            <a:endParaRPr lang="zh-CN" altLang="en-US" sz="1600">
              <a:solidFill>
                <a:schemeClr val="bg1"/>
              </a:solidFill>
              <a:latin typeface="HelveticaNeueLT Pro 35 Th" pitchFamily="34" charset="0"/>
            </a:endParaRPr>
          </a:p>
        </p:txBody>
      </p:sp>
      <p:sp>
        <p:nvSpPr>
          <p:cNvPr id="32" name="Freeform 91"/>
          <p:cNvSpPr>
            <a:spLocks noEditPoints="1"/>
          </p:cNvSpPr>
          <p:nvPr/>
        </p:nvSpPr>
        <p:spPr bwMode="auto">
          <a:xfrm>
            <a:off x="8327454" y="2132856"/>
            <a:ext cx="293174" cy="418025"/>
          </a:xfrm>
          <a:custGeom>
            <a:avLst/>
            <a:gdLst>
              <a:gd name="T0" fmla="*/ 8 w 348"/>
              <a:gd name="T1" fmla="*/ 0 h 414"/>
              <a:gd name="T2" fmla="*/ 0 w 348"/>
              <a:gd name="T3" fmla="*/ 406 h 414"/>
              <a:gd name="T4" fmla="*/ 340 w 348"/>
              <a:gd name="T5" fmla="*/ 414 h 414"/>
              <a:gd name="T6" fmla="*/ 348 w 348"/>
              <a:gd name="T7" fmla="*/ 8 h 414"/>
              <a:gd name="T8" fmla="*/ 333 w 348"/>
              <a:gd name="T9" fmla="*/ 399 h 414"/>
              <a:gd name="T10" fmla="*/ 15 w 348"/>
              <a:gd name="T11" fmla="*/ 15 h 414"/>
              <a:gd name="T12" fmla="*/ 333 w 348"/>
              <a:gd name="T13" fmla="*/ 399 h 414"/>
              <a:gd name="T14" fmla="*/ 33 w 348"/>
              <a:gd name="T15" fmla="*/ 43 h 414"/>
              <a:gd name="T16" fmla="*/ 307 w 348"/>
              <a:gd name="T17" fmla="*/ 36 h 414"/>
              <a:gd name="T18" fmla="*/ 315 w 348"/>
              <a:gd name="T19" fmla="*/ 104 h 414"/>
              <a:gd name="T20" fmla="*/ 41 w 348"/>
              <a:gd name="T21" fmla="*/ 111 h 414"/>
              <a:gd name="T22" fmla="*/ 108 w 348"/>
              <a:gd name="T23" fmla="*/ 141 h 414"/>
              <a:gd name="T24" fmla="*/ 123 w 348"/>
              <a:gd name="T25" fmla="*/ 203 h 414"/>
              <a:gd name="T26" fmla="*/ 53 w 348"/>
              <a:gd name="T27" fmla="*/ 210 h 414"/>
              <a:gd name="T28" fmla="*/ 108 w 348"/>
              <a:gd name="T29" fmla="*/ 195 h 414"/>
              <a:gd name="T30" fmla="*/ 198 w 348"/>
              <a:gd name="T31" fmla="*/ 141 h 414"/>
              <a:gd name="T32" fmla="*/ 212 w 348"/>
              <a:gd name="T33" fmla="*/ 203 h 414"/>
              <a:gd name="T34" fmla="*/ 143 w 348"/>
              <a:gd name="T35" fmla="*/ 210 h 414"/>
              <a:gd name="T36" fmla="*/ 198 w 348"/>
              <a:gd name="T37" fmla="*/ 195 h 414"/>
              <a:gd name="T38" fmla="*/ 287 w 348"/>
              <a:gd name="T39" fmla="*/ 141 h 414"/>
              <a:gd name="T40" fmla="*/ 302 w 348"/>
              <a:gd name="T41" fmla="*/ 203 h 414"/>
              <a:gd name="T42" fmla="*/ 233 w 348"/>
              <a:gd name="T43" fmla="*/ 210 h 414"/>
              <a:gd name="T44" fmla="*/ 287 w 348"/>
              <a:gd name="T45" fmla="*/ 195 h 414"/>
              <a:gd name="T46" fmla="*/ 108 w 348"/>
              <a:gd name="T47" fmla="*/ 314 h 414"/>
              <a:gd name="T48" fmla="*/ 123 w 348"/>
              <a:gd name="T49" fmla="*/ 376 h 414"/>
              <a:gd name="T50" fmla="*/ 53 w 348"/>
              <a:gd name="T51" fmla="*/ 384 h 414"/>
              <a:gd name="T52" fmla="*/ 108 w 348"/>
              <a:gd name="T53" fmla="*/ 369 h 414"/>
              <a:gd name="T54" fmla="*/ 198 w 348"/>
              <a:gd name="T55" fmla="*/ 314 h 414"/>
              <a:gd name="T56" fmla="*/ 212 w 348"/>
              <a:gd name="T57" fmla="*/ 376 h 414"/>
              <a:gd name="T58" fmla="*/ 143 w 348"/>
              <a:gd name="T59" fmla="*/ 384 h 414"/>
              <a:gd name="T60" fmla="*/ 198 w 348"/>
              <a:gd name="T61" fmla="*/ 369 h 414"/>
              <a:gd name="T62" fmla="*/ 287 w 348"/>
              <a:gd name="T63" fmla="*/ 314 h 414"/>
              <a:gd name="T64" fmla="*/ 302 w 348"/>
              <a:gd name="T65" fmla="*/ 376 h 414"/>
              <a:gd name="T66" fmla="*/ 233 w 348"/>
              <a:gd name="T67" fmla="*/ 384 h 414"/>
              <a:gd name="T68" fmla="*/ 287 w 348"/>
              <a:gd name="T69" fmla="*/ 369 h 414"/>
              <a:gd name="T70" fmla="*/ 108 w 348"/>
              <a:gd name="T71" fmla="*/ 227 h 414"/>
              <a:gd name="T72" fmla="*/ 123 w 348"/>
              <a:gd name="T73" fmla="*/ 289 h 414"/>
              <a:gd name="T74" fmla="*/ 53 w 348"/>
              <a:gd name="T75" fmla="*/ 297 h 414"/>
              <a:gd name="T76" fmla="*/ 108 w 348"/>
              <a:gd name="T77" fmla="*/ 282 h 414"/>
              <a:gd name="T78" fmla="*/ 198 w 348"/>
              <a:gd name="T79" fmla="*/ 227 h 414"/>
              <a:gd name="T80" fmla="*/ 212 w 348"/>
              <a:gd name="T81" fmla="*/ 289 h 414"/>
              <a:gd name="T82" fmla="*/ 143 w 348"/>
              <a:gd name="T83" fmla="*/ 297 h 414"/>
              <a:gd name="T84" fmla="*/ 198 w 348"/>
              <a:gd name="T85" fmla="*/ 282 h 414"/>
              <a:gd name="T86" fmla="*/ 287 w 348"/>
              <a:gd name="T87" fmla="*/ 227 h 414"/>
              <a:gd name="T88" fmla="*/ 302 w 348"/>
              <a:gd name="T89" fmla="*/ 289 h 414"/>
              <a:gd name="T90" fmla="*/ 233 w 348"/>
              <a:gd name="T91" fmla="*/ 297 h 414"/>
              <a:gd name="T92" fmla="*/ 287 w 348"/>
              <a:gd name="T93" fmla="*/ 28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8" h="414">
                <a:moveTo>
                  <a:pt x="340" y="0"/>
                </a:moveTo>
                <a:cubicBezTo>
                  <a:pt x="8" y="0"/>
                  <a:pt x="8" y="0"/>
                  <a:pt x="8" y="0"/>
                </a:cubicBezTo>
                <a:cubicBezTo>
                  <a:pt x="4" y="0"/>
                  <a:pt x="0" y="4"/>
                  <a:pt x="0" y="8"/>
                </a:cubicBezTo>
                <a:cubicBezTo>
                  <a:pt x="0" y="406"/>
                  <a:pt x="0" y="406"/>
                  <a:pt x="0" y="406"/>
                </a:cubicBezTo>
                <a:cubicBezTo>
                  <a:pt x="0" y="410"/>
                  <a:pt x="4" y="414"/>
                  <a:pt x="8" y="414"/>
                </a:cubicBezTo>
                <a:cubicBezTo>
                  <a:pt x="340" y="414"/>
                  <a:pt x="340" y="414"/>
                  <a:pt x="340" y="414"/>
                </a:cubicBezTo>
                <a:cubicBezTo>
                  <a:pt x="344" y="414"/>
                  <a:pt x="348" y="410"/>
                  <a:pt x="348" y="406"/>
                </a:cubicBezTo>
                <a:cubicBezTo>
                  <a:pt x="348" y="8"/>
                  <a:pt x="348" y="8"/>
                  <a:pt x="348" y="8"/>
                </a:cubicBezTo>
                <a:cubicBezTo>
                  <a:pt x="348" y="4"/>
                  <a:pt x="344" y="0"/>
                  <a:pt x="340" y="0"/>
                </a:cubicBezTo>
                <a:close/>
                <a:moveTo>
                  <a:pt x="333" y="399"/>
                </a:moveTo>
                <a:cubicBezTo>
                  <a:pt x="15" y="399"/>
                  <a:pt x="15" y="399"/>
                  <a:pt x="15" y="399"/>
                </a:cubicBezTo>
                <a:cubicBezTo>
                  <a:pt x="15" y="15"/>
                  <a:pt x="15" y="15"/>
                  <a:pt x="15" y="15"/>
                </a:cubicBezTo>
                <a:cubicBezTo>
                  <a:pt x="333" y="15"/>
                  <a:pt x="333" y="15"/>
                  <a:pt x="333" y="15"/>
                </a:cubicBezTo>
                <a:lnTo>
                  <a:pt x="333" y="399"/>
                </a:lnTo>
                <a:close/>
                <a:moveTo>
                  <a:pt x="33" y="104"/>
                </a:moveTo>
                <a:cubicBezTo>
                  <a:pt x="33" y="43"/>
                  <a:pt x="33" y="43"/>
                  <a:pt x="33" y="43"/>
                </a:cubicBezTo>
                <a:cubicBezTo>
                  <a:pt x="33" y="39"/>
                  <a:pt x="37" y="36"/>
                  <a:pt x="41" y="36"/>
                </a:cubicBezTo>
                <a:cubicBezTo>
                  <a:pt x="307" y="36"/>
                  <a:pt x="307" y="36"/>
                  <a:pt x="307" y="36"/>
                </a:cubicBezTo>
                <a:cubicBezTo>
                  <a:pt x="311" y="36"/>
                  <a:pt x="315" y="39"/>
                  <a:pt x="315" y="43"/>
                </a:cubicBezTo>
                <a:cubicBezTo>
                  <a:pt x="315" y="104"/>
                  <a:pt x="315" y="104"/>
                  <a:pt x="315" y="104"/>
                </a:cubicBezTo>
                <a:cubicBezTo>
                  <a:pt x="315" y="108"/>
                  <a:pt x="311" y="111"/>
                  <a:pt x="307" y="111"/>
                </a:cubicBezTo>
                <a:cubicBezTo>
                  <a:pt x="41" y="111"/>
                  <a:pt x="41" y="111"/>
                  <a:pt x="41" y="111"/>
                </a:cubicBezTo>
                <a:cubicBezTo>
                  <a:pt x="37" y="111"/>
                  <a:pt x="33" y="108"/>
                  <a:pt x="33" y="104"/>
                </a:cubicBezTo>
                <a:close/>
                <a:moveTo>
                  <a:pt x="108" y="141"/>
                </a:moveTo>
                <a:cubicBezTo>
                  <a:pt x="123" y="141"/>
                  <a:pt x="123" y="141"/>
                  <a:pt x="123" y="141"/>
                </a:cubicBezTo>
                <a:cubicBezTo>
                  <a:pt x="123" y="203"/>
                  <a:pt x="123" y="203"/>
                  <a:pt x="123" y="203"/>
                </a:cubicBezTo>
                <a:cubicBezTo>
                  <a:pt x="123" y="207"/>
                  <a:pt x="119" y="210"/>
                  <a:pt x="115" y="210"/>
                </a:cubicBezTo>
                <a:cubicBezTo>
                  <a:pt x="53" y="210"/>
                  <a:pt x="53" y="210"/>
                  <a:pt x="53" y="210"/>
                </a:cubicBezTo>
                <a:cubicBezTo>
                  <a:pt x="53" y="195"/>
                  <a:pt x="53" y="195"/>
                  <a:pt x="53" y="195"/>
                </a:cubicBezTo>
                <a:cubicBezTo>
                  <a:pt x="108" y="195"/>
                  <a:pt x="108" y="195"/>
                  <a:pt x="108" y="195"/>
                </a:cubicBezTo>
                <a:lnTo>
                  <a:pt x="108" y="141"/>
                </a:lnTo>
                <a:close/>
                <a:moveTo>
                  <a:pt x="198" y="141"/>
                </a:moveTo>
                <a:cubicBezTo>
                  <a:pt x="212" y="141"/>
                  <a:pt x="212" y="141"/>
                  <a:pt x="212" y="141"/>
                </a:cubicBezTo>
                <a:cubicBezTo>
                  <a:pt x="212" y="203"/>
                  <a:pt x="212" y="203"/>
                  <a:pt x="212" y="203"/>
                </a:cubicBezTo>
                <a:cubicBezTo>
                  <a:pt x="212" y="207"/>
                  <a:pt x="209" y="210"/>
                  <a:pt x="205" y="210"/>
                </a:cubicBezTo>
                <a:cubicBezTo>
                  <a:pt x="143" y="210"/>
                  <a:pt x="143" y="210"/>
                  <a:pt x="143" y="210"/>
                </a:cubicBezTo>
                <a:cubicBezTo>
                  <a:pt x="143" y="195"/>
                  <a:pt x="143" y="195"/>
                  <a:pt x="143" y="195"/>
                </a:cubicBezTo>
                <a:cubicBezTo>
                  <a:pt x="198" y="195"/>
                  <a:pt x="198" y="195"/>
                  <a:pt x="198" y="195"/>
                </a:cubicBezTo>
                <a:lnTo>
                  <a:pt x="198" y="141"/>
                </a:lnTo>
                <a:close/>
                <a:moveTo>
                  <a:pt x="287" y="141"/>
                </a:moveTo>
                <a:cubicBezTo>
                  <a:pt x="302" y="141"/>
                  <a:pt x="302" y="141"/>
                  <a:pt x="302" y="141"/>
                </a:cubicBezTo>
                <a:cubicBezTo>
                  <a:pt x="302" y="203"/>
                  <a:pt x="302" y="203"/>
                  <a:pt x="302" y="203"/>
                </a:cubicBezTo>
                <a:cubicBezTo>
                  <a:pt x="302" y="207"/>
                  <a:pt x="299" y="210"/>
                  <a:pt x="295" y="210"/>
                </a:cubicBezTo>
                <a:cubicBezTo>
                  <a:pt x="233" y="210"/>
                  <a:pt x="233" y="210"/>
                  <a:pt x="233" y="210"/>
                </a:cubicBezTo>
                <a:cubicBezTo>
                  <a:pt x="233" y="195"/>
                  <a:pt x="233" y="195"/>
                  <a:pt x="233" y="195"/>
                </a:cubicBezTo>
                <a:cubicBezTo>
                  <a:pt x="287" y="195"/>
                  <a:pt x="287" y="195"/>
                  <a:pt x="287" y="195"/>
                </a:cubicBezTo>
                <a:lnTo>
                  <a:pt x="287" y="141"/>
                </a:lnTo>
                <a:close/>
                <a:moveTo>
                  <a:pt x="108" y="314"/>
                </a:moveTo>
                <a:cubicBezTo>
                  <a:pt x="123" y="314"/>
                  <a:pt x="123" y="314"/>
                  <a:pt x="123" y="314"/>
                </a:cubicBezTo>
                <a:cubicBezTo>
                  <a:pt x="123" y="376"/>
                  <a:pt x="123" y="376"/>
                  <a:pt x="123" y="376"/>
                </a:cubicBezTo>
                <a:cubicBezTo>
                  <a:pt x="123" y="380"/>
                  <a:pt x="119" y="384"/>
                  <a:pt x="115" y="384"/>
                </a:cubicBezTo>
                <a:cubicBezTo>
                  <a:pt x="53" y="384"/>
                  <a:pt x="53" y="384"/>
                  <a:pt x="53" y="384"/>
                </a:cubicBezTo>
                <a:cubicBezTo>
                  <a:pt x="53" y="369"/>
                  <a:pt x="53" y="369"/>
                  <a:pt x="53" y="369"/>
                </a:cubicBezTo>
                <a:cubicBezTo>
                  <a:pt x="108" y="369"/>
                  <a:pt x="108" y="369"/>
                  <a:pt x="108" y="369"/>
                </a:cubicBezTo>
                <a:lnTo>
                  <a:pt x="108" y="314"/>
                </a:lnTo>
                <a:close/>
                <a:moveTo>
                  <a:pt x="198" y="314"/>
                </a:moveTo>
                <a:cubicBezTo>
                  <a:pt x="212" y="314"/>
                  <a:pt x="212" y="314"/>
                  <a:pt x="212" y="314"/>
                </a:cubicBezTo>
                <a:cubicBezTo>
                  <a:pt x="212" y="376"/>
                  <a:pt x="212" y="376"/>
                  <a:pt x="212" y="376"/>
                </a:cubicBezTo>
                <a:cubicBezTo>
                  <a:pt x="212" y="380"/>
                  <a:pt x="209" y="384"/>
                  <a:pt x="205" y="384"/>
                </a:cubicBezTo>
                <a:cubicBezTo>
                  <a:pt x="143" y="384"/>
                  <a:pt x="143" y="384"/>
                  <a:pt x="143" y="384"/>
                </a:cubicBezTo>
                <a:cubicBezTo>
                  <a:pt x="143" y="369"/>
                  <a:pt x="143" y="369"/>
                  <a:pt x="143" y="369"/>
                </a:cubicBezTo>
                <a:cubicBezTo>
                  <a:pt x="198" y="369"/>
                  <a:pt x="198" y="369"/>
                  <a:pt x="198" y="369"/>
                </a:cubicBezTo>
                <a:lnTo>
                  <a:pt x="198" y="314"/>
                </a:lnTo>
                <a:close/>
                <a:moveTo>
                  <a:pt x="287" y="314"/>
                </a:moveTo>
                <a:cubicBezTo>
                  <a:pt x="302" y="314"/>
                  <a:pt x="302" y="314"/>
                  <a:pt x="302" y="314"/>
                </a:cubicBezTo>
                <a:cubicBezTo>
                  <a:pt x="302" y="376"/>
                  <a:pt x="302" y="376"/>
                  <a:pt x="302" y="376"/>
                </a:cubicBezTo>
                <a:cubicBezTo>
                  <a:pt x="302" y="380"/>
                  <a:pt x="299" y="384"/>
                  <a:pt x="295" y="384"/>
                </a:cubicBezTo>
                <a:cubicBezTo>
                  <a:pt x="233" y="384"/>
                  <a:pt x="233" y="384"/>
                  <a:pt x="233" y="384"/>
                </a:cubicBezTo>
                <a:cubicBezTo>
                  <a:pt x="233" y="369"/>
                  <a:pt x="233" y="369"/>
                  <a:pt x="233" y="369"/>
                </a:cubicBezTo>
                <a:cubicBezTo>
                  <a:pt x="287" y="369"/>
                  <a:pt x="287" y="369"/>
                  <a:pt x="287" y="369"/>
                </a:cubicBezTo>
                <a:lnTo>
                  <a:pt x="287" y="314"/>
                </a:lnTo>
                <a:close/>
                <a:moveTo>
                  <a:pt x="108" y="227"/>
                </a:moveTo>
                <a:cubicBezTo>
                  <a:pt x="123" y="227"/>
                  <a:pt x="123" y="227"/>
                  <a:pt x="123" y="227"/>
                </a:cubicBezTo>
                <a:cubicBezTo>
                  <a:pt x="123" y="289"/>
                  <a:pt x="123" y="289"/>
                  <a:pt x="123" y="289"/>
                </a:cubicBezTo>
                <a:cubicBezTo>
                  <a:pt x="123" y="293"/>
                  <a:pt x="119" y="297"/>
                  <a:pt x="115" y="297"/>
                </a:cubicBezTo>
                <a:cubicBezTo>
                  <a:pt x="53" y="297"/>
                  <a:pt x="53" y="297"/>
                  <a:pt x="53" y="297"/>
                </a:cubicBezTo>
                <a:cubicBezTo>
                  <a:pt x="53" y="282"/>
                  <a:pt x="53" y="282"/>
                  <a:pt x="53" y="282"/>
                </a:cubicBezTo>
                <a:cubicBezTo>
                  <a:pt x="108" y="282"/>
                  <a:pt x="108" y="282"/>
                  <a:pt x="108" y="282"/>
                </a:cubicBezTo>
                <a:lnTo>
                  <a:pt x="108" y="227"/>
                </a:lnTo>
                <a:close/>
                <a:moveTo>
                  <a:pt x="198" y="227"/>
                </a:moveTo>
                <a:cubicBezTo>
                  <a:pt x="212" y="227"/>
                  <a:pt x="212" y="227"/>
                  <a:pt x="212" y="227"/>
                </a:cubicBezTo>
                <a:cubicBezTo>
                  <a:pt x="212" y="289"/>
                  <a:pt x="212" y="289"/>
                  <a:pt x="212" y="289"/>
                </a:cubicBezTo>
                <a:cubicBezTo>
                  <a:pt x="212" y="293"/>
                  <a:pt x="209" y="297"/>
                  <a:pt x="205" y="297"/>
                </a:cubicBezTo>
                <a:cubicBezTo>
                  <a:pt x="143" y="297"/>
                  <a:pt x="143" y="297"/>
                  <a:pt x="143" y="297"/>
                </a:cubicBezTo>
                <a:cubicBezTo>
                  <a:pt x="143" y="282"/>
                  <a:pt x="143" y="282"/>
                  <a:pt x="143" y="282"/>
                </a:cubicBezTo>
                <a:cubicBezTo>
                  <a:pt x="198" y="282"/>
                  <a:pt x="198" y="282"/>
                  <a:pt x="198" y="282"/>
                </a:cubicBezTo>
                <a:lnTo>
                  <a:pt x="198" y="227"/>
                </a:lnTo>
                <a:close/>
                <a:moveTo>
                  <a:pt x="287" y="227"/>
                </a:moveTo>
                <a:cubicBezTo>
                  <a:pt x="302" y="227"/>
                  <a:pt x="302" y="227"/>
                  <a:pt x="302" y="227"/>
                </a:cubicBezTo>
                <a:cubicBezTo>
                  <a:pt x="302" y="289"/>
                  <a:pt x="302" y="289"/>
                  <a:pt x="302" y="289"/>
                </a:cubicBezTo>
                <a:cubicBezTo>
                  <a:pt x="302" y="293"/>
                  <a:pt x="299" y="297"/>
                  <a:pt x="295" y="297"/>
                </a:cubicBezTo>
                <a:cubicBezTo>
                  <a:pt x="233" y="297"/>
                  <a:pt x="233" y="297"/>
                  <a:pt x="233" y="297"/>
                </a:cubicBezTo>
                <a:cubicBezTo>
                  <a:pt x="233" y="282"/>
                  <a:pt x="233" y="282"/>
                  <a:pt x="233" y="282"/>
                </a:cubicBezTo>
                <a:cubicBezTo>
                  <a:pt x="287" y="282"/>
                  <a:pt x="287" y="282"/>
                  <a:pt x="287" y="282"/>
                </a:cubicBezTo>
                <a:lnTo>
                  <a:pt x="287" y="227"/>
                </a:lnTo>
                <a:close/>
              </a:path>
            </a:pathLst>
          </a:custGeom>
          <a:solidFill>
            <a:schemeClr val="bg1"/>
          </a:solidFill>
          <a:ln>
            <a:noFill/>
          </a:ln>
        </p:spPr>
        <p:txBody>
          <a:bodyPr vert="horz" wrap="square" lIns="68571" tIns="34286" rIns="68571" bIns="34286" numCol="1" anchor="t" anchorCtr="0" compatLnSpc="1"/>
          <a:lstStyle/>
          <a:p>
            <a:endParaRPr lang="en-US"/>
          </a:p>
        </p:txBody>
      </p:sp>
      <p:sp>
        <p:nvSpPr>
          <p:cNvPr id="33" name="Freeform 80"/>
          <p:cNvSpPr>
            <a:spLocks noEditPoints="1"/>
          </p:cNvSpPr>
          <p:nvPr/>
        </p:nvSpPr>
        <p:spPr bwMode="auto">
          <a:xfrm>
            <a:off x="8327454" y="3697848"/>
            <a:ext cx="293174" cy="416743"/>
          </a:xfrm>
          <a:custGeom>
            <a:avLst/>
            <a:gdLst>
              <a:gd name="T0" fmla="*/ 273 w 280"/>
              <a:gd name="T1" fmla="*/ 0 h 413"/>
              <a:gd name="T2" fmla="*/ 7 w 280"/>
              <a:gd name="T3" fmla="*/ 0 h 413"/>
              <a:gd name="T4" fmla="*/ 0 w 280"/>
              <a:gd name="T5" fmla="*/ 7 h 413"/>
              <a:gd name="T6" fmla="*/ 0 w 280"/>
              <a:gd name="T7" fmla="*/ 406 h 413"/>
              <a:gd name="T8" fmla="*/ 7 w 280"/>
              <a:gd name="T9" fmla="*/ 413 h 413"/>
              <a:gd name="T10" fmla="*/ 273 w 280"/>
              <a:gd name="T11" fmla="*/ 413 h 413"/>
              <a:gd name="T12" fmla="*/ 280 w 280"/>
              <a:gd name="T13" fmla="*/ 406 h 413"/>
              <a:gd name="T14" fmla="*/ 280 w 280"/>
              <a:gd name="T15" fmla="*/ 7 h 413"/>
              <a:gd name="T16" fmla="*/ 273 w 280"/>
              <a:gd name="T17" fmla="*/ 0 h 413"/>
              <a:gd name="T18" fmla="*/ 266 w 280"/>
              <a:gd name="T19" fmla="*/ 398 h 413"/>
              <a:gd name="T20" fmla="*/ 14 w 280"/>
              <a:gd name="T21" fmla="*/ 398 h 413"/>
              <a:gd name="T22" fmla="*/ 14 w 280"/>
              <a:gd name="T23" fmla="*/ 14 h 413"/>
              <a:gd name="T24" fmla="*/ 266 w 280"/>
              <a:gd name="T25" fmla="*/ 14 h 413"/>
              <a:gd name="T26" fmla="*/ 266 w 280"/>
              <a:gd name="T27" fmla="*/ 398 h 413"/>
              <a:gd name="T28" fmla="*/ 108 w 280"/>
              <a:gd name="T29" fmla="*/ 81 h 413"/>
              <a:gd name="T30" fmla="*/ 174 w 280"/>
              <a:gd name="T31" fmla="*/ 81 h 413"/>
              <a:gd name="T32" fmla="*/ 198 w 280"/>
              <a:gd name="T33" fmla="*/ 57 h 413"/>
              <a:gd name="T34" fmla="*/ 174 w 280"/>
              <a:gd name="T35" fmla="*/ 33 h 413"/>
              <a:gd name="T36" fmla="*/ 108 w 280"/>
              <a:gd name="T37" fmla="*/ 33 h 413"/>
              <a:gd name="T38" fmla="*/ 84 w 280"/>
              <a:gd name="T39" fmla="*/ 57 h 413"/>
              <a:gd name="T40" fmla="*/ 108 w 280"/>
              <a:gd name="T41" fmla="*/ 81 h 413"/>
              <a:gd name="T42" fmla="*/ 108 w 280"/>
              <a:gd name="T43" fmla="*/ 48 h 413"/>
              <a:gd name="T44" fmla="*/ 174 w 280"/>
              <a:gd name="T45" fmla="*/ 48 h 413"/>
              <a:gd name="T46" fmla="*/ 184 w 280"/>
              <a:gd name="T47" fmla="*/ 57 h 413"/>
              <a:gd name="T48" fmla="*/ 174 w 280"/>
              <a:gd name="T49" fmla="*/ 66 h 413"/>
              <a:gd name="T50" fmla="*/ 108 w 280"/>
              <a:gd name="T51" fmla="*/ 66 h 413"/>
              <a:gd name="T52" fmla="*/ 99 w 280"/>
              <a:gd name="T53" fmla="*/ 57 h 413"/>
              <a:gd name="T54" fmla="*/ 108 w 280"/>
              <a:gd name="T55" fmla="*/ 48 h 413"/>
              <a:gd name="T56" fmla="*/ 140 w 280"/>
              <a:gd name="T57" fmla="*/ 207 h 413"/>
              <a:gd name="T58" fmla="*/ 73 w 280"/>
              <a:gd name="T59" fmla="*/ 207 h 413"/>
              <a:gd name="T60" fmla="*/ 73 w 280"/>
              <a:gd name="T61" fmla="*/ 140 h 413"/>
              <a:gd name="T62" fmla="*/ 140 w 280"/>
              <a:gd name="T63" fmla="*/ 140 h 413"/>
              <a:gd name="T64" fmla="*/ 140 w 280"/>
              <a:gd name="T65" fmla="*/ 207 h 413"/>
              <a:gd name="T66" fmla="*/ 206 w 280"/>
              <a:gd name="T67" fmla="*/ 280 h 413"/>
              <a:gd name="T68" fmla="*/ 74 w 280"/>
              <a:gd name="T69" fmla="*/ 280 h 413"/>
              <a:gd name="T70" fmla="*/ 74 w 280"/>
              <a:gd name="T71" fmla="*/ 266 h 413"/>
              <a:gd name="T72" fmla="*/ 206 w 280"/>
              <a:gd name="T73" fmla="*/ 266 h 413"/>
              <a:gd name="T74" fmla="*/ 206 w 280"/>
              <a:gd name="T75" fmla="*/ 280 h 413"/>
              <a:gd name="T76" fmla="*/ 75 w 280"/>
              <a:gd name="T77" fmla="*/ 232 h 413"/>
              <a:gd name="T78" fmla="*/ 207 w 280"/>
              <a:gd name="T79" fmla="*/ 232 h 413"/>
              <a:gd name="T80" fmla="*/ 207 w 280"/>
              <a:gd name="T81" fmla="*/ 247 h 413"/>
              <a:gd name="T82" fmla="*/ 75 w 280"/>
              <a:gd name="T83" fmla="*/ 247 h 413"/>
              <a:gd name="T84" fmla="*/ 75 w 280"/>
              <a:gd name="T85" fmla="*/ 232 h 413"/>
              <a:gd name="T86" fmla="*/ 74 w 280"/>
              <a:gd name="T87" fmla="*/ 313 h 413"/>
              <a:gd name="T88" fmla="*/ 74 w 280"/>
              <a:gd name="T89" fmla="*/ 299 h 413"/>
              <a:gd name="T90" fmla="*/ 206 w 280"/>
              <a:gd name="T91" fmla="*/ 299 h 413"/>
              <a:gd name="T92" fmla="*/ 206 w 280"/>
              <a:gd name="T93" fmla="*/ 313 h 413"/>
              <a:gd name="T94" fmla="*/ 74 w 280"/>
              <a:gd name="T95" fmla="*/ 313 h 413"/>
              <a:gd name="T96" fmla="*/ 206 w 280"/>
              <a:gd name="T97" fmla="*/ 347 h 413"/>
              <a:gd name="T98" fmla="*/ 73 w 280"/>
              <a:gd name="T99" fmla="*/ 347 h 413"/>
              <a:gd name="T100" fmla="*/ 73 w 280"/>
              <a:gd name="T101" fmla="*/ 332 h 413"/>
              <a:gd name="T102" fmla="*/ 206 w 280"/>
              <a:gd name="T103" fmla="*/ 332 h 413"/>
              <a:gd name="T104" fmla="*/ 206 w 280"/>
              <a:gd name="T105" fmla="*/ 347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413">
                <a:moveTo>
                  <a:pt x="273" y="0"/>
                </a:moveTo>
                <a:cubicBezTo>
                  <a:pt x="7" y="0"/>
                  <a:pt x="7" y="0"/>
                  <a:pt x="7" y="0"/>
                </a:cubicBezTo>
                <a:cubicBezTo>
                  <a:pt x="3" y="0"/>
                  <a:pt x="0" y="3"/>
                  <a:pt x="0" y="7"/>
                </a:cubicBezTo>
                <a:cubicBezTo>
                  <a:pt x="0" y="406"/>
                  <a:pt x="0" y="406"/>
                  <a:pt x="0" y="406"/>
                </a:cubicBezTo>
                <a:cubicBezTo>
                  <a:pt x="0" y="410"/>
                  <a:pt x="3" y="413"/>
                  <a:pt x="7" y="413"/>
                </a:cubicBezTo>
                <a:cubicBezTo>
                  <a:pt x="273" y="413"/>
                  <a:pt x="273" y="413"/>
                  <a:pt x="273" y="413"/>
                </a:cubicBezTo>
                <a:cubicBezTo>
                  <a:pt x="277" y="413"/>
                  <a:pt x="280" y="410"/>
                  <a:pt x="280" y="406"/>
                </a:cubicBezTo>
                <a:cubicBezTo>
                  <a:pt x="280" y="7"/>
                  <a:pt x="280" y="7"/>
                  <a:pt x="280" y="7"/>
                </a:cubicBezTo>
                <a:cubicBezTo>
                  <a:pt x="280" y="3"/>
                  <a:pt x="277" y="0"/>
                  <a:pt x="273" y="0"/>
                </a:cubicBezTo>
                <a:close/>
                <a:moveTo>
                  <a:pt x="266" y="398"/>
                </a:moveTo>
                <a:cubicBezTo>
                  <a:pt x="14" y="398"/>
                  <a:pt x="14" y="398"/>
                  <a:pt x="14" y="398"/>
                </a:cubicBezTo>
                <a:cubicBezTo>
                  <a:pt x="14" y="14"/>
                  <a:pt x="14" y="14"/>
                  <a:pt x="14" y="14"/>
                </a:cubicBezTo>
                <a:cubicBezTo>
                  <a:pt x="266" y="14"/>
                  <a:pt x="266" y="14"/>
                  <a:pt x="266" y="14"/>
                </a:cubicBezTo>
                <a:lnTo>
                  <a:pt x="266" y="398"/>
                </a:lnTo>
                <a:close/>
                <a:moveTo>
                  <a:pt x="108" y="81"/>
                </a:moveTo>
                <a:cubicBezTo>
                  <a:pt x="174" y="81"/>
                  <a:pt x="174" y="81"/>
                  <a:pt x="174" y="81"/>
                </a:cubicBezTo>
                <a:cubicBezTo>
                  <a:pt x="187" y="81"/>
                  <a:pt x="198" y="70"/>
                  <a:pt x="198" y="57"/>
                </a:cubicBezTo>
                <a:cubicBezTo>
                  <a:pt x="198" y="44"/>
                  <a:pt x="187" y="33"/>
                  <a:pt x="174" y="33"/>
                </a:cubicBezTo>
                <a:cubicBezTo>
                  <a:pt x="108" y="33"/>
                  <a:pt x="108" y="33"/>
                  <a:pt x="108" y="33"/>
                </a:cubicBezTo>
                <a:cubicBezTo>
                  <a:pt x="95" y="33"/>
                  <a:pt x="84" y="44"/>
                  <a:pt x="84" y="57"/>
                </a:cubicBezTo>
                <a:cubicBezTo>
                  <a:pt x="84" y="70"/>
                  <a:pt x="95" y="81"/>
                  <a:pt x="108" y="81"/>
                </a:cubicBezTo>
                <a:close/>
                <a:moveTo>
                  <a:pt x="108" y="48"/>
                </a:moveTo>
                <a:cubicBezTo>
                  <a:pt x="174" y="48"/>
                  <a:pt x="174" y="48"/>
                  <a:pt x="174" y="48"/>
                </a:cubicBezTo>
                <a:cubicBezTo>
                  <a:pt x="179" y="48"/>
                  <a:pt x="184" y="52"/>
                  <a:pt x="184" y="57"/>
                </a:cubicBezTo>
                <a:cubicBezTo>
                  <a:pt x="184" y="62"/>
                  <a:pt x="179" y="66"/>
                  <a:pt x="174" y="66"/>
                </a:cubicBezTo>
                <a:cubicBezTo>
                  <a:pt x="108" y="66"/>
                  <a:pt x="108" y="66"/>
                  <a:pt x="108" y="66"/>
                </a:cubicBezTo>
                <a:cubicBezTo>
                  <a:pt x="103" y="66"/>
                  <a:pt x="99" y="62"/>
                  <a:pt x="99" y="57"/>
                </a:cubicBezTo>
                <a:cubicBezTo>
                  <a:pt x="99" y="52"/>
                  <a:pt x="103" y="48"/>
                  <a:pt x="108" y="48"/>
                </a:cubicBezTo>
                <a:close/>
                <a:moveTo>
                  <a:pt x="140" y="207"/>
                </a:moveTo>
                <a:cubicBezTo>
                  <a:pt x="73" y="207"/>
                  <a:pt x="73" y="207"/>
                  <a:pt x="73" y="207"/>
                </a:cubicBezTo>
                <a:cubicBezTo>
                  <a:pt x="73" y="140"/>
                  <a:pt x="73" y="140"/>
                  <a:pt x="73" y="140"/>
                </a:cubicBezTo>
                <a:cubicBezTo>
                  <a:pt x="140" y="140"/>
                  <a:pt x="140" y="140"/>
                  <a:pt x="140" y="140"/>
                </a:cubicBezTo>
                <a:lnTo>
                  <a:pt x="140" y="207"/>
                </a:lnTo>
                <a:close/>
                <a:moveTo>
                  <a:pt x="206" y="280"/>
                </a:moveTo>
                <a:cubicBezTo>
                  <a:pt x="74" y="280"/>
                  <a:pt x="74" y="280"/>
                  <a:pt x="74" y="280"/>
                </a:cubicBezTo>
                <a:cubicBezTo>
                  <a:pt x="74" y="266"/>
                  <a:pt x="74" y="266"/>
                  <a:pt x="74" y="266"/>
                </a:cubicBezTo>
                <a:cubicBezTo>
                  <a:pt x="206" y="266"/>
                  <a:pt x="206" y="266"/>
                  <a:pt x="206" y="266"/>
                </a:cubicBezTo>
                <a:lnTo>
                  <a:pt x="206" y="280"/>
                </a:lnTo>
                <a:close/>
                <a:moveTo>
                  <a:pt x="75" y="232"/>
                </a:moveTo>
                <a:cubicBezTo>
                  <a:pt x="207" y="232"/>
                  <a:pt x="207" y="232"/>
                  <a:pt x="207" y="232"/>
                </a:cubicBezTo>
                <a:cubicBezTo>
                  <a:pt x="207" y="247"/>
                  <a:pt x="207" y="247"/>
                  <a:pt x="207" y="247"/>
                </a:cubicBezTo>
                <a:cubicBezTo>
                  <a:pt x="75" y="247"/>
                  <a:pt x="75" y="247"/>
                  <a:pt x="75" y="247"/>
                </a:cubicBezTo>
                <a:lnTo>
                  <a:pt x="75" y="232"/>
                </a:lnTo>
                <a:close/>
                <a:moveTo>
                  <a:pt x="74" y="313"/>
                </a:moveTo>
                <a:cubicBezTo>
                  <a:pt x="74" y="299"/>
                  <a:pt x="74" y="299"/>
                  <a:pt x="74" y="299"/>
                </a:cubicBezTo>
                <a:cubicBezTo>
                  <a:pt x="206" y="299"/>
                  <a:pt x="206" y="299"/>
                  <a:pt x="206" y="299"/>
                </a:cubicBezTo>
                <a:cubicBezTo>
                  <a:pt x="206" y="313"/>
                  <a:pt x="206" y="313"/>
                  <a:pt x="206" y="313"/>
                </a:cubicBezTo>
                <a:lnTo>
                  <a:pt x="74" y="313"/>
                </a:lnTo>
                <a:close/>
                <a:moveTo>
                  <a:pt x="206" y="347"/>
                </a:moveTo>
                <a:cubicBezTo>
                  <a:pt x="73" y="347"/>
                  <a:pt x="73" y="347"/>
                  <a:pt x="73" y="347"/>
                </a:cubicBezTo>
                <a:cubicBezTo>
                  <a:pt x="73" y="332"/>
                  <a:pt x="73" y="332"/>
                  <a:pt x="73" y="332"/>
                </a:cubicBezTo>
                <a:cubicBezTo>
                  <a:pt x="206" y="332"/>
                  <a:pt x="206" y="332"/>
                  <a:pt x="206" y="332"/>
                </a:cubicBezTo>
                <a:lnTo>
                  <a:pt x="206" y="347"/>
                </a:lnTo>
                <a:close/>
              </a:path>
            </a:pathLst>
          </a:custGeom>
          <a:solidFill>
            <a:schemeClr val="bg1"/>
          </a:solidFill>
          <a:ln>
            <a:noFill/>
          </a:ln>
        </p:spPr>
        <p:txBody>
          <a:bodyPr vert="horz" wrap="square" lIns="68571" tIns="34286" rIns="68571" bIns="34286" numCol="1" anchor="t" anchorCtr="0" compatLnSpc="1"/>
          <a:lstStyle/>
          <a:p>
            <a:endParaRPr lang="en-US"/>
          </a:p>
        </p:txBody>
      </p:sp>
      <p:sp>
        <p:nvSpPr>
          <p:cNvPr id="36" name="TextBox 35"/>
          <p:cNvSpPr txBox="1"/>
          <p:nvPr/>
        </p:nvSpPr>
        <p:spPr>
          <a:xfrm>
            <a:off x="8764643" y="2172591"/>
            <a:ext cx="1565596" cy="338554"/>
          </a:xfrm>
          <a:prstGeom prst="rect">
            <a:avLst/>
          </a:prstGeom>
          <a:noFill/>
        </p:spPr>
        <p:txBody>
          <a:bodyPr wrap="square" rtlCol="0">
            <a:spAutoFit/>
          </a:bodyPr>
          <a:lstStyle/>
          <a:p>
            <a:r>
              <a:rPr lang="zh-CN" altLang="en-US" sz="1600" smtClean="0">
                <a:solidFill>
                  <a:schemeClr val="bg1"/>
                </a:solidFill>
                <a:latin typeface="华文黑体" pitchFamily="2" charset="-122"/>
                <a:ea typeface="华文黑体" pitchFamily="2" charset="-122"/>
                <a:cs typeface="华文黑体" pitchFamily="2" charset="-122"/>
              </a:rPr>
              <a:t>单击添加标题</a:t>
            </a:r>
            <a:endParaRPr lang="zh-CN" altLang="en-US" sz="16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37" name="TextBox 36"/>
          <p:cNvSpPr txBox="1"/>
          <p:nvPr/>
        </p:nvSpPr>
        <p:spPr>
          <a:xfrm>
            <a:off x="8255446" y="2616820"/>
            <a:ext cx="2885461" cy="738664"/>
          </a:xfrm>
          <a:prstGeom prst="rect">
            <a:avLst/>
          </a:prstGeom>
          <a:noFill/>
        </p:spPr>
        <p:txBody>
          <a:bodyPr wrap="square" rtlCol="0">
            <a:spAutoFit/>
          </a:bodyPr>
          <a:lstStyle/>
          <a:p>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a:t>
            </a:r>
            <a:r>
              <a:rPr lang="zh-CN" altLang="en-US" sz="1400">
                <a:solidFill>
                  <a:schemeClr val="bg1"/>
                </a:solidFill>
                <a:latin typeface="华文细黑" panose="02010600040101010101" pitchFamily="2" charset="-122"/>
                <a:ea typeface="华文细黑" panose="02010600040101010101" pitchFamily="2" charset="-122"/>
                <a:cs typeface="华文黑体" pitchFamily="2" charset="-122"/>
              </a:rPr>
              <a:t>添加</a:t>
            </a:r>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文本单击添加</a:t>
            </a:r>
            <a:r>
              <a:rPr lang="zh-CN" altLang="en-US" sz="1400">
                <a:solidFill>
                  <a:schemeClr val="bg1"/>
                </a:solidFill>
                <a:latin typeface="华文细黑" panose="02010600040101010101" pitchFamily="2" charset="-122"/>
                <a:ea typeface="华文细黑" panose="02010600040101010101" pitchFamily="2" charset="-122"/>
                <a:cs typeface="华文黑体" pitchFamily="2" charset="-122"/>
              </a:rPr>
              <a:t>文本单击添加</a:t>
            </a:r>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文本</a:t>
            </a:r>
            <a:endParaRPr lang="zh-CN" altLang="en-US" sz="14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38" name="TextBox 37"/>
          <p:cNvSpPr txBox="1"/>
          <p:nvPr/>
        </p:nvSpPr>
        <p:spPr>
          <a:xfrm>
            <a:off x="8764643" y="3743967"/>
            <a:ext cx="1565596" cy="338554"/>
          </a:xfrm>
          <a:prstGeom prst="rect">
            <a:avLst/>
          </a:prstGeom>
          <a:noFill/>
        </p:spPr>
        <p:txBody>
          <a:bodyPr wrap="square" rtlCol="0">
            <a:spAutoFit/>
          </a:bodyPr>
          <a:lstStyle/>
          <a:p>
            <a:r>
              <a:rPr lang="zh-CN" altLang="en-US" sz="1600" smtClean="0">
                <a:solidFill>
                  <a:schemeClr val="bg1"/>
                </a:solidFill>
                <a:latin typeface="华文黑体" pitchFamily="2" charset="-122"/>
                <a:ea typeface="华文黑体" pitchFamily="2" charset="-122"/>
                <a:cs typeface="华文黑体" pitchFamily="2" charset="-122"/>
              </a:rPr>
              <a:t>单击添加标题</a:t>
            </a:r>
            <a:endParaRPr lang="zh-CN" altLang="en-US" sz="16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39" name="TextBox 38"/>
          <p:cNvSpPr txBox="1"/>
          <p:nvPr/>
        </p:nvSpPr>
        <p:spPr>
          <a:xfrm>
            <a:off x="8255446" y="4188196"/>
            <a:ext cx="2885461" cy="738664"/>
          </a:xfrm>
          <a:prstGeom prst="rect">
            <a:avLst/>
          </a:prstGeom>
          <a:noFill/>
        </p:spPr>
        <p:txBody>
          <a:bodyPr wrap="square" rtlCol="0">
            <a:spAutoFit/>
          </a:bodyPr>
          <a:lstStyle/>
          <a:p>
            <a:r>
              <a:rPr lang="zh-CN" altLang="en-US" sz="1400" dirty="0"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a:t>
            </a:r>
            <a:r>
              <a:rPr lang="zh-CN" altLang="en-US" sz="1400" dirty="0">
                <a:solidFill>
                  <a:schemeClr val="bg1"/>
                </a:solidFill>
                <a:latin typeface="华文细黑" panose="02010600040101010101" pitchFamily="2" charset="-122"/>
                <a:ea typeface="华文细黑" panose="02010600040101010101" pitchFamily="2" charset="-122"/>
                <a:cs typeface="华文黑体" pitchFamily="2" charset="-122"/>
              </a:rPr>
              <a:t>添加</a:t>
            </a:r>
            <a:r>
              <a:rPr lang="zh-CN" altLang="en-US" sz="1400" dirty="0" smtClean="0">
                <a:solidFill>
                  <a:schemeClr val="bg1"/>
                </a:solidFill>
                <a:latin typeface="华文细黑" panose="02010600040101010101" pitchFamily="2" charset="-122"/>
                <a:ea typeface="华文细黑" panose="02010600040101010101" pitchFamily="2" charset="-122"/>
                <a:cs typeface="华文黑体" pitchFamily="2" charset="-122"/>
              </a:rPr>
              <a:t>文本单击添加</a:t>
            </a:r>
            <a:r>
              <a:rPr lang="zh-CN" altLang="en-US" sz="1400" dirty="0">
                <a:solidFill>
                  <a:schemeClr val="bg1"/>
                </a:solidFill>
                <a:latin typeface="华文细黑" panose="02010600040101010101" pitchFamily="2" charset="-122"/>
                <a:ea typeface="华文细黑" panose="02010600040101010101" pitchFamily="2" charset="-122"/>
                <a:cs typeface="华文黑体" pitchFamily="2" charset="-122"/>
              </a:rPr>
              <a:t>文本单击添加</a:t>
            </a:r>
            <a:r>
              <a:rPr lang="zh-CN" altLang="en-US" sz="1400" dirty="0" smtClean="0">
                <a:solidFill>
                  <a:schemeClr val="bg1"/>
                </a:solidFill>
                <a:latin typeface="华文细黑" panose="02010600040101010101" pitchFamily="2" charset="-122"/>
                <a:ea typeface="华文细黑" panose="02010600040101010101" pitchFamily="2" charset="-122"/>
                <a:cs typeface="华文黑体" pitchFamily="2" charset="-122"/>
              </a:rPr>
              <a:t>文本</a:t>
            </a:r>
            <a:endParaRPr lang="zh-CN" altLang="en-US" sz="1400" dirty="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31" name="圆角矩形 30"/>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39"/>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defRPr>
            </a:lvl1pPr>
          </a:lstStyle>
          <a:p>
            <a:r>
              <a:rPr lang="zh-CN" altLang="en-US" sz="2800"/>
              <a:t>点击添加标题</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3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300"/>
                                        <p:tgtEl>
                                          <p:spTgt spid="40"/>
                                        </p:tgtEl>
                                      </p:cBhvr>
                                    </p:animEffect>
                                  </p:childTnLst>
                                </p:cTn>
                              </p:par>
                            </p:childTnLst>
                          </p:cTn>
                        </p:par>
                        <p:par>
                          <p:cTn id="11" fill="hold">
                            <p:stCondLst>
                              <p:cond delay="500"/>
                            </p:stCondLst>
                            <p:childTnLst>
                              <p:par>
                                <p:cTn id="12" presetID="55"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300" fill="hold"/>
                                        <p:tgtEl>
                                          <p:spTgt spid="2"/>
                                        </p:tgtEl>
                                        <p:attrNameLst>
                                          <p:attrName>ppt_w</p:attrName>
                                        </p:attrNameLst>
                                      </p:cBhvr>
                                      <p:tavLst>
                                        <p:tav tm="0">
                                          <p:val>
                                            <p:strVal val="#ppt_w*0.70"/>
                                          </p:val>
                                        </p:tav>
                                        <p:tav tm="100000">
                                          <p:val>
                                            <p:strVal val="#ppt_w"/>
                                          </p:val>
                                        </p:tav>
                                      </p:tavLst>
                                    </p:anim>
                                    <p:anim calcmode="lin" valueType="num">
                                      <p:cBhvr>
                                        <p:cTn id="15" dur="300" fill="hold"/>
                                        <p:tgtEl>
                                          <p:spTgt spid="2"/>
                                        </p:tgtEl>
                                        <p:attrNameLst>
                                          <p:attrName>ppt_h</p:attrName>
                                        </p:attrNameLst>
                                      </p:cBhvr>
                                      <p:tavLst>
                                        <p:tav tm="0">
                                          <p:val>
                                            <p:strVal val="#ppt_h"/>
                                          </p:val>
                                        </p:tav>
                                        <p:tav tm="100000">
                                          <p:val>
                                            <p:strVal val="#ppt_h"/>
                                          </p:val>
                                        </p:tav>
                                      </p:tavLst>
                                    </p:anim>
                                    <p:animEffect transition="in" filter="fade">
                                      <p:cBhvr>
                                        <p:cTn id="16" dur="300"/>
                                        <p:tgtEl>
                                          <p:spTgt spid="2"/>
                                        </p:tgtEl>
                                      </p:cBhvr>
                                    </p:animEffect>
                                  </p:childTnLst>
                                </p:cTn>
                              </p:par>
                              <p:par>
                                <p:cTn id="17" presetID="55" presetClass="entr" presetSubtype="0" fill="hold" grpId="0" nodeType="withEffect">
                                  <p:stCondLst>
                                    <p:cond delay="300"/>
                                  </p:stCondLst>
                                  <p:childTnLst>
                                    <p:set>
                                      <p:cBhvr>
                                        <p:cTn id="18" dur="1" fill="hold">
                                          <p:stCondLst>
                                            <p:cond delay="0"/>
                                          </p:stCondLst>
                                        </p:cTn>
                                        <p:tgtEl>
                                          <p:spTgt spid="9"/>
                                        </p:tgtEl>
                                        <p:attrNameLst>
                                          <p:attrName>style.visibility</p:attrName>
                                        </p:attrNameLst>
                                      </p:cBhvr>
                                      <p:to>
                                        <p:strVal val="visible"/>
                                      </p:to>
                                    </p:set>
                                    <p:anim calcmode="lin" valueType="num">
                                      <p:cBhvr>
                                        <p:cTn id="19" dur="300" fill="hold"/>
                                        <p:tgtEl>
                                          <p:spTgt spid="9"/>
                                        </p:tgtEl>
                                        <p:attrNameLst>
                                          <p:attrName>ppt_w</p:attrName>
                                        </p:attrNameLst>
                                      </p:cBhvr>
                                      <p:tavLst>
                                        <p:tav tm="0">
                                          <p:val>
                                            <p:strVal val="#ppt_w*0.70"/>
                                          </p:val>
                                        </p:tav>
                                        <p:tav tm="100000">
                                          <p:val>
                                            <p:strVal val="#ppt_w"/>
                                          </p:val>
                                        </p:tav>
                                      </p:tavLst>
                                    </p:anim>
                                    <p:anim calcmode="lin" valueType="num">
                                      <p:cBhvr>
                                        <p:cTn id="20" dur="300" fill="hold"/>
                                        <p:tgtEl>
                                          <p:spTgt spid="9"/>
                                        </p:tgtEl>
                                        <p:attrNameLst>
                                          <p:attrName>ppt_h</p:attrName>
                                        </p:attrNameLst>
                                      </p:cBhvr>
                                      <p:tavLst>
                                        <p:tav tm="0">
                                          <p:val>
                                            <p:strVal val="#ppt_h"/>
                                          </p:val>
                                        </p:tav>
                                        <p:tav tm="100000">
                                          <p:val>
                                            <p:strVal val="#ppt_h"/>
                                          </p:val>
                                        </p:tav>
                                      </p:tavLst>
                                    </p:anim>
                                    <p:animEffect transition="in" filter="fade">
                                      <p:cBhvr>
                                        <p:cTn id="21" dur="300"/>
                                        <p:tgtEl>
                                          <p:spTgt spid="9"/>
                                        </p:tgtEl>
                                      </p:cBhvr>
                                    </p:animEffect>
                                  </p:childTnLst>
                                </p:cTn>
                              </p:par>
                              <p:par>
                                <p:cTn id="22" presetID="55" presetClass="entr" presetSubtype="0" fill="hold" grpId="0" nodeType="withEffect">
                                  <p:stCondLst>
                                    <p:cond delay="600"/>
                                  </p:stCondLst>
                                  <p:childTnLst>
                                    <p:set>
                                      <p:cBhvr>
                                        <p:cTn id="23" dur="1" fill="hold">
                                          <p:stCondLst>
                                            <p:cond delay="0"/>
                                          </p:stCondLst>
                                        </p:cTn>
                                        <p:tgtEl>
                                          <p:spTgt spid="10"/>
                                        </p:tgtEl>
                                        <p:attrNameLst>
                                          <p:attrName>style.visibility</p:attrName>
                                        </p:attrNameLst>
                                      </p:cBhvr>
                                      <p:to>
                                        <p:strVal val="visible"/>
                                      </p:to>
                                    </p:set>
                                    <p:anim calcmode="lin" valueType="num">
                                      <p:cBhvr>
                                        <p:cTn id="24" dur="300" fill="hold"/>
                                        <p:tgtEl>
                                          <p:spTgt spid="10"/>
                                        </p:tgtEl>
                                        <p:attrNameLst>
                                          <p:attrName>ppt_w</p:attrName>
                                        </p:attrNameLst>
                                      </p:cBhvr>
                                      <p:tavLst>
                                        <p:tav tm="0">
                                          <p:val>
                                            <p:strVal val="#ppt_w*0.70"/>
                                          </p:val>
                                        </p:tav>
                                        <p:tav tm="100000">
                                          <p:val>
                                            <p:strVal val="#ppt_w"/>
                                          </p:val>
                                        </p:tav>
                                      </p:tavLst>
                                    </p:anim>
                                    <p:anim calcmode="lin" valueType="num">
                                      <p:cBhvr>
                                        <p:cTn id="25" dur="300" fill="hold"/>
                                        <p:tgtEl>
                                          <p:spTgt spid="10"/>
                                        </p:tgtEl>
                                        <p:attrNameLst>
                                          <p:attrName>ppt_h</p:attrName>
                                        </p:attrNameLst>
                                      </p:cBhvr>
                                      <p:tavLst>
                                        <p:tav tm="0">
                                          <p:val>
                                            <p:strVal val="#ppt_h"/>
                                          </p:val>
                                        </p:tav>
                                        <p:tav tm="100000">
                                          <p:val>
                                            <p:strVal val="#ppt_h"/>
                                          </p:val>
                                        </p:tav>
                                      </p:tavLst>
                                    </p:anim>
                                    <p:animEffect transition="in" filter="fade">
                                      <p:cBhvr>
                                        <p:cTn id="26" dur="300"/>
                                        <p:tgtEl>
                                          <p:spTgt spid="10"/>
                                        </p:tgtEl>
                                      </p:cBhvr>
                                    </p:animEffect>
                                  </p:childTnLst>
                                </p:cTn>
                              </p:par>
                              <p:par>
                                <p:cTn id="27" presetID="55" presetClass="entr" presetSubtype="0" fill="hold" grpId="0" nodeType="withEffect">
                                  <p:stCondLst>
                                    <p:cond delay="9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300" fill="hold"/>
                                        <p:tgtEl>
                                          <p:spTgt spid="11"/>
                                        </p:tgtEl>
                                        <p:attrNameLst>
                                          <p:attrName>ppt_w</p:attrName>
                                        </p:attrNameLst>
                                      </p:cBhvr>
                                      <p:tavLst>
                                        <p:tav tm="0">
                                          <p:val>
                                            <p:strVal val="#ppt_w*0.70"/>
                                          </p:val>
                                        </p:tav>
                                        <p:tav tm="100000">
                                          <p:val>
                                            <p:strVal val="#ppt_w"/>
                                          </p:val>
                                        </p:tav>
                                      </p:tavLst>
                                    </p:anim>
                                    <p:anim calcmode="lin" valueType="num">
                                      <p:cBhvr>
                                        <p:cTn id="30" dur="300" fill="hold"/>
                                        <p:tgtEl>
                                          <p:spTgt spid="11"/>
                                        </p:tgtEl>
                                        <p:attrNameLst>
                                          <p:attrName>ppt_h</p:attrName>
                                        </p:attrNameLst>
                                      </p:cBhvr>
                                      <p:tavLst>
                                        <p:tav tm="0">
                                          <p:val>
                                            <p:strVal val="#ppt_h"/>
                                          </p:val>
                                        </p:tav>
                                        <p:tav tm="100000">
                                          <p:val>
                                            <p:strVal val="#ppt_h"/>
                                          </p:val>
                                        </p:tav>
                                      </p:tavLst>
                                    </p:anim>
                                    <p:animEffect transition="in" filter="fade">
                                      <p:cBhvr>
                                        <p:cTn id="31" dur="300"/>
                                        <p:tgtEl>
                                          <p:spTgt spid="11"/>
                                        </p:tgtEl>
                                      </p:cBhvr>
                                    </p:animEffect>
                                  </p:childTnLst>
                                </p:cTn>
                              </p:par>
                              <p:par>
                                <p:cTn id="32" presetID="55" presetClass="entr" presetSubtype="0" fill="hold" grpId="0" nodeType="withEffect">
                                  <p:stCondLst>
                                    <p:cond delay="1200"/>
                                  </p:stCondLst>
                                  <p:childTnLst>
                                    <p:set>
                                      <p:cBhvr>
                                        <p:cTn id="33" dur="1" fill="hold">
                                          <p:stCondLst>
                                            <p:cond delay="0"/>
                                          </p:stCondLst>
                                        </p:cTn>
                                        <p:tgtEl>
                                          <p:spTgt spid="13"/>
                                        </p:tgtEl>
                                        <p:attrNameLst>
                                          <p:attrName>style.visibility</p:attrName>
                                        </p:attrNameLst>
                                      </p:cBhvr>
                                      <p:to>
                                        <p:strVal val="visible"/>
                                      </p:to>
                                    </p:set>
                                    <p:anim calcmode="lin" valueType="num">
                                      <p:cBhvr>
                                        <p:cTn id="34" dur="300" fill="hold"/>
                                        <p:tgtEl>
                                          <p:spTgt spid="13"/>
                                        </p:tgtEl>
                                        <p:attrNameLst>
                                          <p:attrName>ppt_w</p:attrName>
                                        </p:attrNameLst>
                                      </p:cBhvr>
                                      <p:tavLst>
                                        <p:tav tm="0">
                                          <p:val>
                                            <p:strVal val="#ppt_w*0.70"/>
                                          </p:val>
                                        </p:tav>
                                        <p:tav tm="100000">
                                          <p:val>
                                            <p:strVal val="#ppt_w"/>
                                          </p:val>
                                        </p:tav>
                                      </p:tavLst>
                                    </p:anim>
                                    <p:anim calcmode="lin" valueType="num">
                                      <p:cBhvr>
                                        <p:cTn id="35" dur="300" fill="hold"/>
                                        <p:tgtEl>
                                          <p:spTgt spid="13"/>
                                        </p:tgtEl>
                                        <p:attrNameLst>
                                          <p:attrName>ppt_h</p:attrName>
                                        </p:attrNameLst>
                                      </p:cBhvr>
                                      <p:tavLst>
                                        <p:tav tm="0">
                                          <p:val>
                                            <p:strVal val="#ppt_h"/>
                                          </p:val>
                                        </p:tav>
                                        <p:tav tm="100000">
                                          <p:val>
                                            <p:strVal val="#ppt_h"/>
                                          </p:val>
                                        </p:tav>
                                      </p:tavLst>
                                    </p:anim>
                                    <p:animEffect transition="in" filter="fade">
                                      <p:cBhvr>
                                        <p:cTn id="36" dur="300"/>
                                        <p:tgtEl>
                                          <p:spTgt spid="13"/>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grpId="0" nodeType="withEffect">
                                  <p:stCondLst>
                                    <p:cond delay="7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grpId="0" nodeType="withEffect">
                                  <p:stCondLst>
                                    <p:cond delay="90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grpId="0" nodeType="withEffect">
                                  <p:stCondLst>
                                    <p:cond delay="110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grpId="0" nodeType="withEffect">
                                  <p:stCondLst>
                                    <p:cond delay="130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par>
                                <p:cTn id="52" presetID="47" presetClass="entr" presetSubtype="0" fill="hold" grpId="0" nodeType="withEffect">
                                  <p:stCondLst>
                                    <p:cond delay="50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1000"/>
                                        <p:tgtEl>
                                          <p:spTgt spid="26"/>
                                        </p:tgtEl>
                                      </p:cBhvr>
                                    </p:animEffect>
                                    <p:anim calcmode="lin" valueType="num">
                                      <p:cBhvr>
                                        <p:cTn id="55" dur="1000" fill="hold"/>
                                        <p:tgtEl>
                                          <p:spTgt spid="26"/>
                                        </p:tgtEl>
                                        <p:attrNameLst>
                                          <p:attrName>ppt_x</p:attrName>
                                        </p:attrNameLst>
                                      </p:cBhvr>
                                      <p:tavLst>
                                        <p:tav tm="0">
                                          <p:val>
                                            <p:strVal val="#ppt_x"/>
                                          </p:val>
                                        </p:tav>
                                        <p:tav tm="100000">
                                          <p:val>
                                            <p:strVal val="#ppt_x"/>
                                          </p:val>
                                        </p:tav>
                                      </p:tavLst>
                                    </p:anim>
                                    <p:anim calcmode="lin" valueType="num">
                                      <p:cBhvr>
                                        <p:cTn id="56" dur="1000" fill="hold"/>
                                        <p:tgtEl>
                                          <p:spTgt spid="2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70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1000"/>
                                        <p:tgtEl>
                                          <p:spTgt spid="27"/>
                                        </p:tgtEl>
                                      </p:cBhvr>
                                    </p:animEffect>
                                    <p:anim calcmode="lin" valueType="num">
                                      <p:cBhvr>
                                        <p:cTn id="60" dur="1000" fill="hold"/>
                                        <p:tgtEl>
                                          <p:spTgt spid="27"/>
                                        </p:tgtEl>
                                        <p:attrNameLst>
                                          <p:attrName>ppt_x</p:attrName>
                                        </p:attrNameLst>
                                      </p:cBhvr>
                                      <p:tavLst>
                                        <p:tav tm="0">
                                          <p:val>
                                            <p:strVal val="#ppt_x"/>
                                          </p:val>
                                        </p:tav>
                                        <p:tav tm="100000">
                                          <p:val>
                                            <p:strVal val="#ppt_x"/>
                                          </p:val>
                                        </p:tav>
                                      </p:tavLst>
                                    </p:anim>
                                    <p:anim calcmode="lin" valueType="num">
                                      <p:cBhvr>
                                        <p:cTn id="61" dur="1000" fill="hold"/>
                                        <p:tgtEl>
                                          <p:spTgt spid="27"/>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90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110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1000"/>
                                        <p:tgtEl>
                                          <p:spTgt spid="29"/>
                                        </p:tgtEl>
                                      </p:cBhvr>
                                    </p:animEffect>
                                    <p:anim calcmode="lin" valueType="num">
                                      <p:cBhvr>
                                        <p:cTn id="70" dur="1000" fill="hold"/>
                                        <p:tgtEl>
                                          <p:spTgt spid="29"/>
                                        </p:tgtEl>
                                        <p:attrNameLst>
                                          <p:attrName>ppt_x</p:attrName>
                                        </p:attrNameLst>
                                      </p:cBhvr>
                                      <p:tavLst>
                                        <p:tav tm="0">
                                          <p:val>
                                            <p:strVal val="#ppt_x"/>
                                          </p:val>
                                        </p:tav>
                                        <p:tav tm="100000">
                                          <p:val>
                                            <p:strVal val="#ppt_x"/>
                                          </p:val>
                                        </p:tav>
                                      </p:tavLst>
                                    </p:anim>
                                    <p:anim calcmode="lin" valueType="num">
                                      <p:cBhvr>
                                        <p:cTn id="71" dur="1000" fill="hold"/>
                                        <p:tgtEl>
                                          <p:spTgt spid="2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130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1000"/>
                            </p:stCondLst>
                            <p:childTnLst>
                              <p:par>
                                <p:cTn id="78" presetID="14" presetClass="entr" presetSubtype="10" fill="hold" grpId="0" nodeType="after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randombar(horizontal)">
                                      <p:cBhvr>
                                        <p:cTn id="80" dur="500"/>
                                        <p:tgtEl>
                                          <p:spTgt spid="32"/>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randombar(horizontal)">
                                      <p:cBhvr>
                                        <p:cTn id="83" dur="500"/>
                                        <p:tgtEl>
                                          <p:spTgt spid="36"/>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randombar(horizontal)">
                                      <p:cBhvr>
                                        <p:cTn id="86" dur="500"/>
                                        <p:tgtEl>
                                          <p:spTgt spid="33"/>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randombar(horizontal)">
                                      <p:cBhvr>
                                        <p:cTn id="89" dur="500"/>
                                        <p:tgtEl>
                                          <p:spTgt spid="38"/>
                                        </p:tgtEl>
                                      </p:cBhvr>
                                    </p:animEffect>
                                  </p:childTnLst>
                                </p:cTn>
                              </p:par>
                              <p:par>
                                <p:cTn id="90" presetID="14" presetClass="entr" presetSubtype="10" fill="hold" grpId="0" nodeType="withEffect">
                                  <p:stCondLst>
                                    <p:cond delay="1000"/>
                                  </p:stCondLst>
                                  <p:childTnLst>
                                    <p:set>
                                      <p:cBhvr>
                                        <p:cTn id="91" dur="1" fill="hold">
                                          <p:stCondLst>
                                            <p:cond delay="0"/>
                                          </p:stCondLst>
                                        </p:cTn>
                                        <p:tgtEl>
                                          <p:spTgt spid="37"/>
                                        </p:tgtEl>
                                        <p:attrNameLst>
                                          <p:attrName>style.visibility</p:attrName>
                                        </p:attrNameLst>
                                      </p:cBhvr>
                                      <p:to>
                                        <p:strVal val="visible"/>
                                      </p:to>
                                    </p:set>
                                    <p:animEffect transition="in" filter="randombar(horizontal)">
                                      <p:cBhvr>
                                        <p:cTn id="92" dur="500"/>
                                        <p:tgtEl>
                                          <p:spTgt spid="37"/>
                                        </p:tgtEl>
                                      </p:cBhvr>
                                    </p:animEffect>
                                  </p:childTnLst>
                                </p:cTn>
                              </p:par>
                              <p:par>
                                <p:cTn id="93" presetID="14" presetClass="entr" presetSubtype="10" fill="hold" grpId="0" nodeType="withEffect">
                                  <p:stCondLst>
                                    <p:cond delay="1000"/>
                                  </p:stCondLst>
                                  <p:childTnLst>
                                    <p:set>
                                      <p:cBhvr>
                                        <p:cTn id="94" dur="1" fill="hold">
                                          <p:stCondLst>
                                            <p:cond delay="0"/>
                                          </p:stCondLst>
                                        </p:cTn>
                                        <p:tgtEl>
                                          <p:spTgt spid="39"/>
                                        </p:tgtEl>
                                        <p:attrNameLst>
                                          <p:attrName>style.visibility</p:attrName>
                                        </p:attrNameLst>
                                      </p:cBhvr>
                                      <p:to>
                                        <p:strVal val="visible"/>
                                      </p:to>
                                    </p:set>
                                    <p:animEffect transition="in" filter="randombar(horizontal)">
                                      <p:cBhvr>
                                        <p:cTn id="9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3" grpId="0" animBg="1"/>
      <p:bldP spid="20" grpId="0"/>
      <p:bldP spid="21" grpId="0"/>
      <p:bldP spid="23" grpId="0"/>
      <p:bldP spid="24" grpId="0"/>
      <p:bldP spid="25" grpId="0"/>
      <p:bldP spid="26" grpId="0"/>
      <p:bldP spid="27" grpId="0"/>
      <p:bldP spid="28" grpId="0"/>
      <p:bldP spid="29" grpId="0"/>
      <p:bldP spid="30" grpId="0"/>
      <p:bldP spid="32" grpId="0" animBg="1"/>
      <p:bldP spid="33" grpId="0" animBg="1"/>
      <p:bldP spid="36" grpId="0"/>
      <p:bldP spid="37" grpId="0"/>
      <p:bldP spid="38" grpId="0"/>
      <p:bldP spid="39" grpId="0"/>
      <p:bldP spid="31" grpId="0" animBg="1"/>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pic>
        <p:nvPicPr>
          <p:cNvPr id="3079" name="Picture 7" descr="D:\360data\重要数据\桌面\世界品牌LOGO\car\ford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90396" y="3222674"/>
            <a:ext cx="1915158" cy="866609"/>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D:\360data\重要数据\桌面\世界品牌LOGO\car\Peugeo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8997" y="2700182"/>
            <a:ext cx="1477764" cy="1389099"/>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D:\360data\重要数据\桌面\世界品牌LOGO\car\rean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126" y="2700183"/>
            <a:ext cx="1780894" cy="1389098"/>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D:\360data\重要数据\桌面\世界品牌LOGO\Electronics\Toshib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4384" y="2695353"/>
            <a:ext cx="2675630" cy="603928"/>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D:\360data\重要数据\桌面\世界品牌LOGO\Electronics\JB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6533" y="2700183"/>
            <a:ext cx="1389099" cy="1389099"/>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D:\360data\重要数据\桌面\世界品牌LOGO\Electronics\Panasonic.gif"/>
          <p:cNvPicPr>
            <a:picLocks noChangeAspect="1" noChangeArrowheads="1"/>
          </p:cNvPicPr>
          <p:nvPr/>
        </p:nvPicPr>
        <p:blipFill>
          <a:blip r:embed="rId6" cstate="screen"/>
          <a:srcRect/>
          <a:stretch>
            <a:fillRect/>
          </a:stretch>
        </p:blipFill>
        <p:spPr bwMode="auto">
          <a:xfrm>
            <a:off x="8224385" y="3408418"/>
            <a:ext cx="2675630" cy="680865"/>
          </a:xfrm>
          <a:prstGeom prst="rect">
            <a:avLst/>
          </a:prstGeom>
          <a:noFill/>
          <a:extLst>
            <a:ext uri="{909E8E84-426E-40DD-AFC4-6F175D3DCCD1}">
              <a14:hiddenFill xmlns:a14="http://schemas.microsoft.com/office/drawing/2010/main">
                <a:solidFill>
                  <a:srgbClr val="FFFFFF"/>
                </a:solidFill>
              </a14:hiddenFill>
            </a:ext>
          </a:extLst>
        </p:spPr>
      </p:pic>
      <p:pic>
        <p:nvPicPr>
          <p:cNvPr id="3103" name="Picture 31" descr="D:\360data\重要数据\桌面\世界品牌LOGO\MISC\dove-shampoo.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3306" y="1524989"/>
            <a:ext cx="1691075" cy="1078060"/>
          </a:xfrm>
          <a:prstGeom prst="rect">
            <a:avLst/>
          </a:prstGeom>
          <a:noFill/>
          <a:extLst>
            <a:ext uri="{909E8E84-426E-40DD-AFC4-6F175D3DCCD1}">
              <a14:hiddenFill xmlns:a14="http://schemas.microsoft.com/office/drawing/2010/main">
                <a:solidFill>
                  <a:srgbClr val="FFFFFF"/>
                </a:solidFill>
              </a14:hiddenFill>
            </a:ext>
          </a:extLst>
        </p:spPr>
      </p:pic>
      <p:pic>
        <p:nvPicPr>
          <p:cNvPr id="3104" name="Picture 32" descr="D:\360data\重要数据\桌面\世界品牌LOGO\MISC\coca-cola.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38350" y="1524989"/>
            <a:ext cx="2261665" cy="1078060"/>
          </a:xfrm>
          <a:prstGeom prst="rect">
            <a:avLst/>
          </a:prstGeom>
          <a:noFill/>
          <a:extLst>
            <a:ext uri="{909E8E84-426E-40DD-AFC4-6F175D3DCCD1}">
              <a14:hiddenFill xmlns:a14="http://schemas.microsoft.com/office/drawing/2010/main">
                <a:solidFill>
                  <a:srgbClr val="FFFFFF"/>
                </a:solidFill>
              </a14:hiddenFill>
            </a:ext>
          </a:extLst>
        </p:spPr>
      </p:pic>
      <p:pic>
        <p:nvPicPr>
          <p:cNvPr id="3105" name="Picture 33" descr="D:\360data\重要数据\桌面\世界品牌LOGO\MISC\Federal_Express.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6249" y="1524989"/>
            <a:ext cx="2373089" cy="1078060"/>
          </a:xfrm>
          <a:prstGeom prst="rect">
            <a:avLst/>
          </a:prstGeom>
          <a:noFill/>
          <a:extLst>
            <a:ext uri="{909E8E84-426E-40DD-AFC4-6F175D3DCCD1}">
              <a14:hiddenFill xmlns:a14="http://schemas.microsoft.com/office/drawing/2010/main">
                <a:solidFill>
                  <a:srgbClr val="FFFFFF"/>
                </a:solidFill>
              </a14:hiddenFill>
            </a:ext>
          </a:extLst>
        </p:spPr>
      </p:pic>
      <p:pic>
        <p:nvPicPr>
          <p:cNvPr id="3106" name="Picture 34" descr="D:\360data\重要数据\桌面\世界品牌LOGO\MISC\Unilever.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19522" y="1524988"/>
            <a:ext cx="912759" cy="1078061"/>
          </a:xfrm>
          <a:prstGeom prst="rect">
            <a:avLst/>
          </a:prstGeom>
          <a:noFill/>
          <a:extLst>
            <a:ext uri="{909E8E84-426E-40DD-AFC4-6F175D3DCCD1}">
              <a14:hiddenFill xmlns:a14="http://schemas.microsoft.com/office/drawing/2010/main">
                <a:solidFill>
                  <a:srgbClr val="FFFFFF"/>
                </a:solidFill>
              </a14:hiddenFill>
            </a:ext>
          </a:extLst>
        </p:spPr>
      </p:pic>
      <p:pic>
        <p:nvPicPr>
          <p:cNvPr id="3108" name="Picture 36" descr="D:\360data\重要数据\桌面\世界品牌LOGO\Computer\ylse3bbovqjfys9xtzp.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0396" y="1524988"/>
            <a:ext cx="1915158" cy="153212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D:\360data\重要数据\桌面\世界品牌LOGO\car\Ferrari.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28217" y="4895003"/>
            <a:ext cx="1553933" cy="902497"/>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D:\360data\重要数据\桌面\世界品牌LOGO\car\Kawasaki.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90396" y="4190656"/>
            <a:ext cx="2448791" cy="586005"/>
          </a:xfrm>
          <a:prstGeom prst="rect">
            <a:avLst/>
          </a:prstGeom>
          <a:noFill/>
          <a:extLst>
            <a:ext uri="{909E8E84-426E-40DD-AFC4-6F175D3DCCD1}">
              <a14:hiddenFill xmlns:a14="http://schemas.microsoft.com/office/drawing/2010/main">
                <a:solidFill>
                  <a:srgbClr val="FFFFFF"/>
                </a:solidFill>
              </a14:hiddenFill>
            </a:ext>
          </a:extLst>
        </p:spPr>
      </p:pic>
      <p:pic>
        <p:nvPicPr>
          <p:cNvPr id="3097" name="Picture 25" descr="D:\360data\重要数据\桌面\世界品牌LOGO\Electronics\Nikon.png"/>
          <p:cNvPicPr>
            <a:picLocks noChangeAspect="1" noChangeArrowheads="1"/>
          </p:cNvPicPr>
          <p:nvPr/>
        </p:nvPicPr>
        <p:blipFill rotWithShape="1">
          <a:blip r:embed="rId14">
            <a:extLst>
              <a:ext uri="{28A0092B-C50C-407E-A947-70E740481C1C}">
                <a14:useLocalDpi xmlns:a14="http://schemas.microsoft.com/office/drawing/2010/main" val="0"/>
              </a:ext>
            </a:extLst>
          </a:blip>
          <a:srcRect l="9778" t="10270" r="8444" b="12588"/>
          <a:stretch>
            <a:fillRect/>
          </a:stretch>
        </p:blipFill>
        <p:spPr bwMode="auto">
          <a:xfrm>
            <a:off x="3837562" y="4190656"/>
            <a:ext cx="1599893" cy="1623162"/>
          </a:xfrm>
          <a:prstGeom prst="rect">
            <a:avLst/>
          </a:prstGeom>
          <a:noFill/>
          <a:extLst>
            <a:ext uri="{909E8E84-426E-40DD-AFC4-6F175D3DCCD1}">
              <a14:hiddenFill xmlns:a14="http://schemas.microsoft.com/office/drawing/2010/main">
                <a:solidFill>
                  <a:srgbClr val="FFFFFF"/>
                </a:solidFill>
              </a14:hiddenFill>
            </a:ext>
          </a:extLst>
        </p:spPr>
      </p:pic>
      <p:pic>
        <p:nvPicPr>
          <p:cNvPr id="3099" name="Picture 27" descr="D:\360data\重要数据\桌面\世界品牌LOGO\Electronics\Samsung.png"/>
          <p:cNvPicPr>
            <a:picLocks noChangeAspect="1" noChangeArrowheads="1"/>
          </p:cNvPicPr>
          <p:nvPr/>
        </p:nvPicPr>
        <p:blipFill rotWithShape="1">
          <a:blip r:embed="rId15">
            <a:extLst>
              <a:ext uri="{28A0092B-C50C-407E-A947-70E740481C1C}">
                <a14:useLocalDpi xmlns:a14="http://schemas.microsoft.com/office/drawing/2010/main" val="0"/>
              </a:ext>
            </a:extLst>
          </a:blip>
          <a:srcRect b="37761"/>
          <a:stretch>
            <a:fillRect/>
          </a:stretch>
        </p:blipFill>
        <p:spPr bwMode="auto">
          <a:xfrm>
            <a:off x="7128217" y="4190656"/>
            <a:ext cx="1553933" cy="677611"/>
          </a:xfrm>
          <a:prstGeom prst="rect">
            <a:avLst/>
          </a:prstGeom>
          <a:noFill/>
          <a:extLst>
            <a:ext uri="{909E8E84-426E-40DD-AFC4-6F175D3DCCD1}">
              <a14:hiddenFill xmlns:a14="http://schemas.microsoft.com/office/drawing/2010/main">
                <a:solidFill>
                  <a:srgbClr val="FFFFFF"/>
                </a:solidFill>
              </a14:hiddenFill>
            </a:ext>
          </a:extLst>
        </p:spPr>
      </p:pic>
      <p:pic>
        <p:nvPicPr>
          <p:cNvPr id="3110" name="Picture 38" descr="D:\360data\重要数据\桌面\世界品牌LOGO\Computer\LakeView_Technology.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0397" y="4884475"/>
            <a:ext cx="2448790" cy="913026"/>
          </a:xfrm>
          <a:prstGeom prst="rect">
            <a:avLst/>
          </a:prstGeom>
          <a:noFill/>
          <a:extLst>
            <a:ext uri="{909E8E84-426E-40DD-AFC4-6F175D3DCCD1}">
              <a14:hiddenFill xmlns:a14="http://schemas.microsoft.com/office/drawing/2010/main">
                <a:solidFill>
                  <a:srgbClr val="FFFFFF"/>
                </a:solidFill>
              </a14:hiddenFill>
            </a:ext>
          </a:extLst>
        </p:spPr>
      </p:pic>
      <p:pic>
        <p:nvPicPr>
          <p:cNvPr id="3111" name="Picture 39" descr="D:\360data\重要数据\桌面\世界品牌LOGO\MISC\total.gif"/>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535830" y="4190656"/>
            <a:ext cx="1494012" cy="1606845"/>
          </a:xfrm>
          <a:prstGeom prst="rect">
            <a:avLst/>
          </a:prstGeom>
          <a:noFill/>
          <a:extLst>
            <a:ext uri="{909E8E84-426E-40DD-AFC4-6F175D3DCCD1}">
              <a14:hiddenFill xmlns:a14="http://schemas.microsoft.com/office/drawing/2010/main">
                <a:solidFill>
                  <a:srgbClr val="FFFFFF"/>
                </a:solidFill>
              </a14:hiddenFill>
            </a:ext>
          </a:extLst>
        </p:spPr>
      </p:pic>
      <p:pic>
        <p:nvPicPr>
          <p:cNvPr id="3112" name="Picture 40" descr="D:\360data\重要数据\桌面\世界品牌LOGO\News and Media\cnn2.gif"/>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780524" y="4199888"/>
            <a:ext cx="2119492" cy="1613931"/>
          </a:xfrm>
          <a:prstGeom prst="rect">
            <a:avLst/>
          </a:prstGeom>
          <a:noFill/>
          <a:extLst>
            <a:ext uri="{909E8E84-426E-40DD-AFC4-6F175D3DCCD1}">
              <a14:hiddenFill xmlns:a14="http://schemas.microsoft.com/office/drawing/2010/main">
                <a:solidFill>
                  <a:srgbClr val="FFFFFF"/>
                </a:solidFill>
              </a14:hiddenFill>
            </a:ext>
          </a:extLst>
        </p:spPr>
      </p:pic>
      <p:sp>
        <p:nvSpPr>
          <p:cNvPr id="26" name="圆角矩形 25"/>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defRPr>
            </a:lvl1pPr>
          </a:lstStyle>
          <a:p>
            <a:r>
              <a:rPr lang="zh-CN" altLang="en-US" sz="2800"/>
              <a:t>点击添加标题</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3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300"/>
                                        <p:tgtEl>
                                          <p:spTgt spid="27"/>
                                        </p:tgtEl>
                                      </p:cBhvr>
                                    </p:animEffect>
                                  </p:childTnLst>
                                </p:cTn>
                              </p:par>
                              <p:par>
                                <p:cTn id="11" presetID="23" presetClass="entr" presetSubtype="528" fill="hold" nodeType="withEffect">
                                  <p:stCondLst>
                                    <p:cond delay="0"/>
                                  </p:stCondLst>
                                  <p:childTnLst>
                                    <p:set>
                                      <p:cBhvr>
                                        <p:cTn id="12" dur="1" fill="hold">
                                          <p:stCondLst>
                                            <p:cond delay="0"/>
                                          </p:stCondLst>
                                        </p:cTn>
                                        <p:tgtEl>
                                          <p:spTgt spid="3108"/>
                                        </p:tgtEl>
                                        <p:attrNameLst>
                                          <p:attrName>style.visibility</p:attrName>
                                        </p:attrNameLst>
                                      </p:cBhvr>
                                      <p:to>
                                        <p:strVal val="visible"/>
                                      </p:to>
                                    </p:set>
                                    <p:anim calcmode="lin" valueType="num">
                                      <p:cBhvr>
                                        <p:cTn id="13" dur="300" fill="hold"/>
                                        <p:tgtEl>
                                          <p:spTgt spid="3108"/>
                                        </p:tgtEl>
                                        <p:attrNameLst>
                                          <p:attrName>ppt_w</p:attrName>
                                        </p:attrNameLst>
                                      </p:cBhvr>
                                      <p:tavLst>
                                        <p:tav tm="0">
                                          <p:val>
                                            <p:fltVal val="0"/>
                                          </p:val>
                                        </p:tav>
                                        <p:tav tm="100000">
                                          <p:val>
                                            <p:strVal val="#ppt_w"/>
                                          </p:val>
                                        </p:tav>
                                      </p:tavLst>
                                    </p:anim>
                                    <p:anim calcmode="lin" valueType="num">
                                      <p:cBhvr>
                                        <p:cTn id="14" dur="300" fill="hold"/>
                                        <p:tgtEl>
                                          <p:spTgt spid="3108"/>
                                        </p:tgtEl>
                                        <p:attrNameLst>
                                          <p:attrName>ppt_h</p:attrName>
                                        </p:attrNameLst>
                                      </p:cBhvr>
                                      <p:tavLst>
                                        <p:tav tm="0">
                                          <p:val>
                                            <p:fltVal val="0"/>
                                          </p:val>
                                        </p:tav>
                                        <p:tav tm="100000">
                                          <p:val>
                                            <p:strVal val="#ppt_h"/>
                                          </p:val>
                                        </p:tav>
                                      </p:tavLst>
                                    </p:anim>
                                    <p:anim calcmode="lin" valueType="num">
                                      <p:cBhvr>
                                        <p:cTn id="15" dur="300" fill="hold"/>
                                        <p:tgtEl>
                                          <p:spTgt spid="3108"/>
                                        </p:tgtEl>
                                        <p:attrNameLst>
                                          <p:attrName>ppt_x</p:attrName>
                                        </p:attrNameLst>
                                      </p:cBhvr>
                                      <p:tavLst>
                                        <p:tav tm="0">
                                          <p:val>
                                            <p:fltVal val="0.5"/>
                                          </p:val>
                                        </p:tav>
                                        <p:tav tm="100000">
                                          <p:val>
                                            <p:strVal val="#ppt_x"/>
                                          </p:val>
                                        </p:tav>
                                      </p:tavLst>
                                    </p:anim>
                                    <p:anim calcmode="lin" valueType="num">
                                      <p:cBhvr>
                                        <p:cTn id="16" dur="300" fill="hold"/>
                                        <p:tgtEl>
                                          <p:spTgt spid="3108"/>
                                        </p:tgtEl>
                                        <p:attrNameLst>
                                          <p:attrName>ppt_y</p:attrName>
                                        </p:attrNameLst>
                                      </p:cBhvr>
                                      <p:tavLst>
                                        <p:tav tm="0">
                                          <p:val>
                                            <p:fltVal val="0.5"/>
                                          </p:val>
                                        </p:tav>
                                        <p:tav tm="100000">
                                          <p:val>
                                            <p:strVal val="#ppt_y"/>
                                          </p:val>
                                        </p:tav>
                                      </p:tavLst>
                                    </p:anim>
                                  </p:childTnLst>
                                </p:cTn>
                              </p:par>
                              <p:par>
                                <p:cTn id="17" presetID="26" presetClass="emph" presetSubtype="0" fill="hold" nodeType="withEffect">
                                  <p:stCondLst>
                                    <p:cond delay="300"/>
                                  </p:stCondLst>
                                  <p:childTnLst>
                                    <p:animEffect transition="out" filter="fade">
                                      <p:cBhvr>
                                        <p:cTn id="18" dur="300" tmFilter="0, 0; .2, .5; .8, .5; 1, 0"/>
                                        <p:tgtEl>
                                          <p:spTgt spid="3108"/>
                                        </p:tgtEl>
                                      </p:cBhvr>
                                    </p:animEffect>
                                    <p:animScale>
                                      <p:cBhvr>
                                        <p:cTn id="19" dur="150" autoRev="1" fill="hold"/>
                                        <p:tgtEl>
                                          <p:spTgt spid="3108"/>
                                        </p:tgtEl>
                                      </p:cBhvr>
                                      <p:by x="105000" y="105000"/>
                                    </p:animScale>
                                  </p:childTnLst>
                                </p:cTn>
                              </p:par>
                              <p:par>
                                <p:cTn id="20" presetID="23" presetClass="entr" presetSubtype="528" fill="hold" nodeType="withEffect">
                                  <p:stCondLst>
                                    <p:cond delay="100"/>
                                  </p:stCondLst>
                                  <p:childTnLst>
                                    <p:set>
                                      <p:cBhvr>
                                        <p:cTn id="21" dur="1" fill="hold">
                                          <p:stCondLst>
                                            <p:cond delay="0"/>
                                          </p:stCondLst>
                                        </p:cTn>
                                        <p:tgtEl>
                                          <p:spTgt spid="3106"/>
                                        </p:tgtEl>
                                        <p:attrNameLst>
                                          <p:attrName>style.visibility</p:attrName>
                                        </p:attrNameLst>
                                      </p:cBhvr>
                                      <p:to>
                                        <p:strVal val="visible"/>
                                      </p:to>
                                    </p:set>
                                    <p:anim calcmode="lin" valueType="num">
                                      <p:cBhvr>
                                        <p:cTn id="22" dur="300" fill="hold"/>
                                        <p:tgtEl>
                                          <p:spTgt spid="3106"/>
                                        </p:tgtEl>
                                        <p:attrNameLst>
                                          <p:attrName>ppt_w</p:attrName>
                                        </p:attrNameLst>
                                      </p:cBhvr>
                                      <p:tavLst>
                                        <p:tav tm="0">
                                          <p:val>
                                            <p:fltVal val="0"/>
                                          </p:val>
                                        </p:tav>
                                        <p:tav tm="100000">
                                          <p:val>
                                            <p:strVal val="#ppt_w"/>
                                          </p:val>
                                        </p:tav>
                                      </p:tavLst>
                                    </p:anim>
                                    <p:anim calcmode="lin" valueType="num">
                                      <p:cBhvr>
                                        <p:cTn id="23" dur="300" fill="hold"/>
                                        <p:tgtEl>
                                          <p:spTgt spid="3106"/>
                                        </p:tgtEl>
                                        <p:attrNameLst>
                                          <p:attrName>ppt_h</p:attrName>
                                        </p:attrNameLst>
                                      </p:cBhvr>
                                      <p:tavLst>
                                        <p:tav tm="0">
                                          <p:val>
                                            <p:fltVal val="0"/>
                                          </p:val>
                                        </p:tav>
                                        <p:tav tm="100000">
                                          <p:val>
                                            <p:strVal val="#ppt_h"/>
                                          </p:val>
                                        </p:tav>
                                      </p:tavLst>
                                    </p:anim>
                                    <p:anim calcmode="lin" valueType="num">
                                      <p:cBhvr>
                                        <p:cTn id="24" dur="300" fill="hold"/>
                                        <p:tgtEl>
                                          <p:spTgt spid="3106"/>
                                        </p:tgtEl>
                                        <p:attrNameLst>
                                          <p:attrName>ppt_x</p:attrName>
                                        </p:attrNameLst>
                                      </p:cBhvr>
                                      <p:tavLst>
                                        <p:tav tm="0">
                                          <p:val>
                                            <p:fltVal val="0.5"/>
                                          </p:val>
                                        </p:tav>
                                        <p:tav tm="100000">
                                          <p:val>
                                            <p:strVal val="#ppt_x"/>
                                          </p:val>
                                        </p:tav>
                                      </p:tavLst>
                                    </p:anim>
                                    <p:anim calcmode="lin" valueType="num">
                                      <p:cBhvr>
                                        <p:cTn id="25" dur="300" fill="hold"/>
                                        <p:tgtEl>
                                          <p:spTgt spid="3106"/>
                                        </p:tgtEl>
                                        <p:attrNameLst>
                                          <p:attrName>ppt_y</p:attrName>
                                        </p:attrNameLst>
                                      </p:cBhvr>
                                      <p:tavLst>
                                        <p:tav tm="0">
                                          <p:val>
                                            <p:fltVal val="0.5"/>
                                          </p:val>
                                        </p:tav>
                                        <p:tav tm="100000">
                                          <p:val>
                                            <p:strVal val="#ppt_y"/>
                                          </p:val>
                                        </p:tav>
                                      </p:tavLst>
                                    </p:anim>
                                  </p:childTnLst>
                                </p:cTn>
                              </p:par>
                              <p:par>
                                <p:cTn id="26" presetID="26" presetClass="emph" presetSubtype="0" fill="hold" nodeType="withEffect">
                                  <p:stCondLst>
                                    <p:cond delay="400"/>
                                  </p:stCondLst>
                                  <p:childTnLst>
                                    <p:animEffect transition="out" filter="fade">
                                      <p:cBhvr>
                                        <p:cTn id="27" dur="300" tmFilter="0, 0; .2, .5; .8, .5; 1, 0"/>
                                        <p:tgtEl>
                                          <p:spTgt spid="3106"/>
                                        </p:tgtEl>
                                      </p:cBhvr>
                                    </p:animEffect>
                                    <p:animScale>
                                      <p:cBhvr>
                                        <p:cTn id="28" dur="150" autoRev="1" fill="hold"/>
                                        <p:tgtEl>
                                          <p:spTgt spid="3106"/>
                                        </p:tgtEl>
                                      </p:cBhvr>
                                      <p:by x="105000" y="105000"/>
                                    </p:animScale>
                                  </p:childTnLst>
                                </p:cTn>
                              </p:par>
                              <p:par>
                                <p:cTn id="29" presetID="23" presetClass="entr" presetSubtype="528" fill="hold" nodeType="withEffect">
                                  <p:stCondLst>
                                    <p:cond delay="200"/>
                                  </p:stCondLst>
                                  <p:childTnLst>
                                    <p:set>
                                      <p:cBhvr>
                                        <p:cTn id="30" dur="1" fill="hold">
                                          <p:stCondLst>
                                            <p:cond delay="0"/>
                                          </p:stCondLst>
                                        </p:cTn>
                                        <p:tgtEl>
                                          <p:spTgt spid="3105"/>
                                        </p:tgtEl>
                                        <p:attrNameLst>
                                          <p:attrName>style.visibility</p:attrName>
                                        </p:attrNameLst>
                                      </p:cBhvr>
                                      <p:to>
                                        <p:strVal val="visible"/>
                                      </p:to>
                                    </p:set>
                                    <p:anim calcmode="lin" valueType="num">
                                      <p:cBhvr>
                                        <p:cTn id="31" dur="300" fill="hold"/>
                                        <p:tgtEl>
                                          <p:spTgt spid="3105"/>
                                        </p:tgtEl>
                                        <p:attrNameLst>
                                          <p:attrName>ppt_w</p:attrName>
                                        </p:attrNameLst>
                                      </p:cBhvr>
                                      <p:tavLst>
                                        <p:tav tm="0">
                                          <p:val>
                                            <p:fltVal val="0"/>
                                          </p:val>
                                        </p:tav>
                                        <p:tav tm="100000">
                                          <p:val>
                                            <p:strVal val="#ppt_w"/>
                                          </p:val>
                                        </p:tav>
                                      </p:tavLst>
                                    </p:anim>
                                    <p:anim calcmode="lin" valueType="num">
                                      <p:cBhvr>
                                        <p:cTn id="32" dur="300" fill="hold"/>
                                        <p:tgtEl>
                                          <p:spTgt spid="3105"/>
                                        </p:tgtEl>
                                        <p:attrNameLst>
                                          <p:attrName>ppt_h</p:attrName>
                                        </p:attrNameLst>
                                      </p:cBhvr>
                                      <p:tavLst>
                                        <p:tav tm="0">
                                          <p:val>
                                            <p:fltVal val="0"/>
                                          </p:val>
                                        </p:tav>
                                        <p:tav tm="100000">
                                          <p:val>
                                            <p:strVal val="#ppt_h"/>
                                          </p:val>
                                        </p:tav>
                                      </p:tavLst>
                                    </p:anim>
                                    <p:anim calcmode="lin" valueType="num">
                                      <p:cBhvr>
                                        <p:cTn id="33" dur="300" fill="hold"/>
                                        <p:tgtEl>
                                          <p:spTgt spid="3105"/>
                                        </p:tgtEl>
                                        <p:attrNameLst>
                                          <p:attrName>ppt_x</p:attrName>
                                        </p:attrNameLst>
                                      </p:cBhvr>
                                      <p:tavLst>
                                        <p:tav tm="0">
                                          <p:val>
                                            <p:fltVal val="0.5"/>
                                          </p:val>
                                        </p:tav>
                                        <p:tav tm="100000">
                                          <p:val>
                                            <p:strVal val="#ppt_x"/>
                                          </p:val>
                                        </p:tav>
                                      </p:tavLst>
                                    </p:anim>
                                    <p:anim calcmode="lin" valueType="num">
                                      <p:cBhvr>
                                        <p:cTn id="34" dur="300" fill="hold"/>
                                        <p:tgtEl>
                                          <p:spTgt spid="3105"/>
                                        </p:tgtEl>
                                        <p:attrNameLst>
                                          <p:attrName>ppt_y</p:attrName>
                                        </p:attrNameLst>
                                      </p:cBhvr>
                                      <p:tavLst>
                                        <p:tav tm="0">
                                          <p:val>
                                            <p:fltVal val="0.5"/>
                                          </p:val>
                                        </p:tav>
                                        <p:tav tm="100000">
                                          <p:val>
                                            <p:strVal val="#ppt_y"/>
                                          </p:val>
                                        </p:tav>
                                      </p:tavLst>
                                    </p:anim>
                                  </p:childTnLst>
                                </p:cTn>
                              </p:par>
                              <p:par>
                                <p:cTn id="35" presetID="26" presetClass="emph" presetSubtype="0" fill="hold" nodeType="withEffect">
                                  <p:stCondLst>
                                    <p:cond delay="500"/>
                                  </p:stCondLst>
                                  <p:childTnLst>
                                    <p:animEffect transition="out" filter="fade">
                                      <p:cBhvr>
                                        <p:cTn id="36" dur="300" tmFilter="0, 0; .2, .5; .8, .5; 1, 0"/>
                                        <p:tgtEl>
                                          <p:spTgt spid="3105"/>
                                        </p:tgtEl>
                                      </p:cBhvr>
                                    </p:animEffect>
                                    <p:animScale>
                                      <p:cBhvr>
                                        <p:cTn id="37" dur="150" autoRev="1" fill="hold"/>
                                        <p:tgtEl>
                                          <p:spTgt spid="3105"/>
                                        </p:tgtEl>
                                      </p:cBhvr>
                                      <p:by x="105000" y="105000"/>
                                    </p:animScale>
                                  </p:childTnLst>
                                </p:cTn>
                              </p:par>
                              <p:par>
                                <p:cTn id="38" presetID="23" presetClass="entr" presetSubtype="528" fill="hold" nodeType="withEffect">
                                  <p:stCondLst>
                                    <p:cond delay="300"/>
                                  </p:stCondLst>
                                  <p:childTnLst>
                                    <p:set>
                                      <p:cBhvr>
                                        <p:cTn id="39" dur="1" fill="hold">
                                          <p:stCondLst>
                                            <p:cond delay="0"/>
                                          </p:stCondLst>
                                        </p:cTn>
                                        <p:tgtEl>
                                          <p:spTgt spid="3103"/>
                                        </p:tgtEl>
                                        <p:attrNameLst>
                                          <p:attrName>style.visibility</p:attrName>
                                        </p:attrNameLst>
                                      </p:cBhvr>
                                      <p:to>
                                        <p:strVal val="visible"/>
                                      </p:to>
                                    </p:set>
                                    <p:anim calcmode="lin" valueType="num">
                                      <p:cBhvr>
                                        <p:cTn id="40" dur="300" fill="hold"/>
                                        <p:tgtEl>
                                          <p:spTgt spid="3103"/>
                                        </p:tgtEl>
                                        <p:attrNameLst>
                                          <p:attrName>ppt_w</p:attrName>
                                        </p:attrNameLst>
                                      </p:cBhvr>
                                      <p:tavLst>
                                        <p:tav tm="0">
                                          <p:val>
                                            <p:fltVal val="0"/>
                                          </p:val>
                                        </p:tav>
                                        <p:tav tm="100000">
                                          <p:val>
                                            <p:strVal val="#ppt_w"/>
                                          </p:val>
                                        </p:tav>
                                      </p:tavLst>
                                    </p:anim>
                                    <p:anim calcmode="lin" valueType="num">
                                      <p:cBhvr>
                                        <p:cTn id="41" dur="300" fill="hold"/>
                                        <p:tgtEl>
                                          <p:spTgt spid="3103"/>
                                        </p:tgtEl>
                                        <p:attrNameLst>
                                          <p:attrName>ppt_h</p:attrName>
                                        </p:attrNameLst>
                                      </p:cBhvr>
                                      <p:tavLst>
                                        <p:tav tm="0">
                                          <p:val>
                                            <p:fltVal val="0"/>
                                          </p:val>
                                        </p:tav>
                                        <p:tav tm="100000">
                                          <p:val>
                                            <p:strVal val="#ppt_h"/>
                                          </p:val>
                                        </p:tav>
                                      </p:tavLst>
                                    </p:anim>
                                    <p:anim calcmode="lin" valueType="num">
                                      <p:cBhvr>
                                        <p:cTn id="42" dur="300" fill="hold"/>
                                        <p:tgtEl>
                                          <p:spTgt spid="3103"/>
                                        </p:tgtEl>
                                        <p:attrNameLst>
                                          <p:attrName>ppt_x</p:attrName>
                                        </p:attrNameLst>
                                      </p:cBhvr>
                                      <p:tavLst>
                                        <p:tav tm="0">
                                          <p:val>
                                            <p:fltVal val="0.5"/>
                                          </p:val>
                                        </p:tav>
                                        <p:tav tm="100000">
                                          <p:val>
                                            <p:strVal val="#ppt_x"/>
                                          </p:val>
                                        </p:tav>
                                      </p:tavLst>
                                    </p:anim>
                                    <p:anim calcmode="lin" valueType="num">
                                      <p:cBhvr>
                                        <p:cTn id="43" dur="300" fill="hold"/>
                                        <p:tgtEl>
                                          <p:spTgt spid="3103"/>
                                        </p:tgtEl>
                                        <p:attrNameLst>
                                          <p:attrName>ppt_y</p:attrName>
                                        </p:attrNameLst>
                                      </p:cBhvr>
                                      <p:tavLst>
                                        <p:tav tm="0">
                                          <p:val>
                                            <p:fltVal val="0.5"/>
                                          </p:val>
                                        </p:tav>
                                        <p:tav tm="100000">
                                          <p:val>
                                            <p:strVal val="#ppt_y"/>
                                          </p:val>
                                        </p:tav>
                                      </p:tavLst>
                                    </p:anim>
                                  </p:childTnLst>
                                </p:cTn>
                              </p:par>
                              <p:par>
                                <p:cTn id="44" presetID="26" presetClass="emph" presetSubtype="0" fill="hold" nodeType="withEffect">
                                  <p:stCondLst>
                                    <p:cond delay="600"/>
                                  </p:stCondLst>
                                  <p:childTnLst>
                                    <p:animEffect transition="out" filter="fade">
                                      <p:cBhvr>
                                        <p:cTn id="45" dur="300" tmFilter="0, 0; .2, .5; .8, .5; 1, 0"/>
                                        <p:tgtEl>
                                          <p:spTgt spid="3103"/>
                                        </p:tgtEl>
                                      </p:cBhvr>
                                    </p:animEffect>
                                    <p:animScale>
                                      <p:cBhvr>
                                        <p:cTn id="46" dur="150" autoRev="1" fill="hold"/>
                                        <p:tgtEl>
                                          <p:spTgt spid="3103"/>
                                        </p:tgtEl>
                                      </p:cBhvr>
                                      <p:by x="105000" y="105000"/>
                                    </p:animScale>
                                  </p:childTnLst>
                                </p:cTn>
                              </p:par>
                              <p:par>
                                <p:cTn id="47" presetID="23" presetClass="entr" presetSubtype="528" fill="hold" nodeType="withEffect">
                                  <p:stCondLst>
                                    <p:cond delay="400"/>
                                  </p:stCondLst>
                                  <p:childTnLst>
                                    <p:set>
                                      <p:cBhvr>
                                        <p:cTn id="48" dur="1" fill="hold">
                                          <p:stCondLst>
                                            <p:cond delay="0"/>
                                          </p:stCondLst>
                                        </p:cTn>
                                        <p:tgtEl>
                                          <p:spTgt spid="3104"/>
                                        </p:tgtEl>
                                        <p:attrNameLst>
                                          <p:attrName>style.visibility</p:attrName>
                                        </p:attrNameLst>
                                      </p:cBhvr>
                                      <p:to>
                                        <p:strVal val="visible"/>
                                      </p:to>
                                    </p:set>
                                    <p:anim calcmode="lin" valueType="num">
                                      <p:cBhvr>
                                        <p:cTn id="49" dur="300" fill="hold"/>
                                        <p:tgtEl>
                                          <p:spTgt spid="3104"/>
                                        </p:tgtEl>
                                        <p:attrNameLst>
                                          <p:attrName>ppt_w</p:attrName>
                                        </p:attrNameLst>
                                      </p:cBhvr>
                                      <p:tavLst>
                                        <p:tav tm="0">
                                          <p:val>
                                            <p:fltVal val="0"/>
                                          </p:val>
                                        </p:tav>
                                        <p:tav tm="100000">
                                          <p:val>
                                            <p:strVal val="#ppt_w"/>
                                          </p:val>
                                        </p:tav>
                                      </p:tavLst>
                                    </p:anim>
                                    <p:anim calcmode="lin" valueType="num">
                                      <p:cBhvr>
                                        <p:cTn id="50" dur="300" fill="hold"/>
                                        <p:tgtEl>
                                          <p:spTgt spid="3104"/>
                                        </p:tgtEl>
                                        <p:attrNameLst>
                                          <p:attrName>ppt_h</p:attrName>
                                        </p:attrNameLst>
                                      </p:cBhvr>
                                      <p:tavLst>
                                        <p:tav tm="0">
                                          <p:val>
                                            <p:fltVal val="0"/>
                                          </p:val>
                                        </p:tav>
                                        <p:tav tm="100000">
                                          <p:val>
                                            <p:strVal val="#ppt_h"/>
                                          </p:val>
                                        </p:tav>
                                      </p:tavLst>
                                    </p:anim>
                                    <p:anim calcmode="lin" valueType="num">
                                      <p:cBhvr>
                                        <p:cTn id="51" dur="300" fill="hold"/>
                                        <p:tgtEl>
                                          <p:spTgt spid="3104"/>
                                        </p:tgtEl>
                                        <p:attrNameLst>
                                          <p:attrName>ppt_x</p:attrName>
                                        </p:attrNameLst>
                                      </p:cBhvr>
                                      <p:tavLst>
                                        <p:tav tm="0">
                                          <p:val>
                                            <p:fltVal val="0.5"/>
                                          </p:val>
                                        </p:tav>
                                        <p:tav tm="100000">
                                          <p:val>
                                            <p:strVal val="#ppt_x"/>
                                          </p:val>
                                        </p:tav>
                                      </p:tavLst>
                                    </p:anim>
                                    <p:anim calcmode="lin" valueType="num">
                                      <p:cBhvr>
                                        <p:cTn id="52" dur="300" fill="hold"/>
                                        <p:tgtEl>
                                          <p:spTgt spid="3104"/>
                                        </p:tgtEl>
                                        <p:attrNameLst>
                                          <p:attrName>ppt_y</p:attrName>
                                        </p:attrNameLst>
                                      </p:cBhvr>
                                      <p:tavLst>
                                        <p:tav tm="0">
                                          <p:val>
                                            <p:fltVal val="0.5"/>
                                          </p:val>
                                        </p:tav>
                                        <p:tav tm="100000">
                                          <p:val>
                                            <p:strVal val="#ppt_y"/>
                                          </p:val>
                                        </p:tav>
                                      </p:tavLst>
                                    </p:anim>
                                  </p:childTnLst>
                                </p:cTn>
                              </p:par>
                              <p:par>
                                <p:cTn id="53" presetID="26" presetClass="emph" presetSubtype="0" fill="hold" nodeType="withEffect">
                                  <p:stCondLst>
                                    <p:cond delay="700"/>
                                  </p:stCondLst>
                                  <p:childTnLst>
                                    <p:animEffect transition="out" filter="fade">
                                      <p:cBhvr>
                                        <p:cTn id="54" dur="300" tmFilter="0, 0; .2, .5; .8, .5; 1, 0"/>
                                        <p:tgtEl>
                                          <p:spTgt spid="3104"/>
                                        </p:tgtEl>
                                      </p:cBhvr>
                                    </p:animEffect>
                                    <p:animScale>
                                      <p:cBhvr>
                                        <p:cTn id="55" dur="150" autoRev="1" fill="hold"/>
                                        <p:tgtEl>
                                          <p:spTgt spid="3104"/>
                                        </p:tgtEl>
                                      </p:cBhvr>
                                      <p:by x="105000" y="105000"/>
                                    </p:animScale>
                                  </p:childTnLst>
                                </p:cTn>
                              </p:par>
                              <p:par>
                                <p:cTn id="56" presetID="23" presetClass="entr" presetSubtype="528" fill="hold" nodeType="withEffect">
                                  <p:stCondLst>
                                    <p:cond delay="500"/>
                                  </p:stCondLst>
                                  <p:childTnLst>
                                    <p:set>
                                      <p:cBhvr>
                                        <p:cTn id="57" dur="1" fill="hold">
                                          <p:stCondLst>
                                            <p:cond delay="0"/>
                                          </p:stCondLst>
                                        </p:cTn>
                                        <p:tgtEl>
                                          <p:spTgt spid="3079"/>
                                        </p:tgtEl>
                                        <p:attrNameLst>
                                          <p:attrName>style.visibility</p:attrName>
                                        </p:attrNameLst>
                                      </p:cBhvr>
                                      <p:to>
                                        <p:strVal val="visible"/>
                                      </p:to>
                                    </p:set>
                                    <p:anim calcmode="lin" valueType="num">
                                      <p:cBhvr>
                                        <p:cTn id="58" dur="300" fill="hold"/>
                                        <p:tgtEl>
                                          <p:spTgt spid="3079"/>
                                        </p:tgtEl>
                                        <p:attrNameLst>
                                          <p:attrName>ppt_w</p:attrName>
                                        </p:attrNameLst>
                                      </p:cBhvr>
                                      <p:tavLst>
                                        <p:tav tm="0">
                                          <p:val>
                                            <p:fltVal val="0"/>
                                          </p:val>
                                        </p:tav>
                                        <p:tav tm="100000">
                                          <p:val>
                                            <p:strVal val="#ppt_w"/>
                                          </p:val>
                                        </p:tav>
                                      </p:tavLst>
                                    </p:anim>
                                    <p:anim calcmode="lin" valueType="num">
                                      <p:cBhvr>
                                        <p:cTn id="59" dur="300" fill="hold"/>
                                        <p:tgtEl>
                                          <p:spTgt spid="3079"/>
                                        </p:tgtEl>
                                        <p:attrNameLst>
                                          <p:attrName>ppt_h</p:attrName>
                                        </p:attrNameLst>
                                      </p:cBhvr>
                                      <p:tavLst>
                                        <p:tav tm="0">
                                          <p:val>
                                            <p:fltVal val="0"/>
                                          </p:val>
                                        </p:tav>
                                        <p:tav tm="100000">
                                          <p:val>
                                            <p:strVal val="#ppt_h"/>
                                          </p:val>
                                        </p:tav>
                                      </p:tavLst>
                                    </p:anim>
                                    <p:anim calcmode="lin" valueType="num">
                                      <p:cBhvr>
                                        <p:cTn id="60" dur="300" fill="hold"/>
                                        <p:tgtEl>
                                          <p:spTgt spid="3079"/>
                                        </p:tgtEl>
                                        <p:attrNameLst>
                                          <p:attrName>ppt_x</p:attrName>
                                        </p:attrNameLst>
                                      </p:cBhvr>
                                      <p:tavLst>
                                        <p:tav tm="0">
                                          <p:val>
                                            <p:fltVal val="0.5"/>
                                          </p:val>
                                        </p:tav>
                                        <p:tav tm="100000">
                                          <p:val>
                                            <p:strVal val="#ppt_x"/>
                                          </p:val>
                                        </p:tav>
                                      </p:tavLst>
                                    </p:anim>
                                    <p:anim calcmode="lin" valueType="num">
                                      <p:cBhvr>
                                        <p:cTn id="61" dur="300" fill="hold"/>
                                        <p:tgtEl>
                                          <p:spTgt spid="3079"/>
                                        </p:tgtEl>
                                        <p:attrNameLst>
                                          <p:attrName>ppt_y</p:attrName>
                                        </p:attrNameLst>
                                      </p:cBhvr>
                                      <p:tavLst>
                                        <p:tav tm="0">
                                          <p:val>
                                            <p:fltVal val="0.5"/>
                                          </p:val>
                                        </p:tav>
                                        <p:tav tm="100000">
                                          <p:val>
                                            <p:strVal val="#ppt_y"/>
                                          </p:val>
                                        </p:tav>
                                      </p:tavLst>
                                    </p:anim>
                                  </p:childTnLst>
                                </p:cTn>
                              </p:par>
                              <p:par>
                                <p:cTn id="62" presetID="26" presetClass="emph" presetSubtype="0" fill="hold" nodeType="withEffect">
                                  <p:stCondLst>
                                    <p:cond delay="800"/>
                                  </p:stCondLst>
                                  <p:childTnLst>
                                    <p:animEffect transition="out" filter="fade">
                                      <p:cBhvr>
                                        <p:cTn id="63" dur="300" tmFilter="0, 0; .2, .5; .8, .5; 1, 0"/>
                                        <p:tgtEl>
                                          <p:spTgt spid="3079"/>
                                        </p:tgtEl>
                                      </p:cBhvr>
                                    </p:animEffect>
                                    <p:animScale>
                                      <p:cBhvr>
                                        <p:cTn id="64" dur="150" autoRev="1" fill="hold"/>
                                        <p:tgtEl>
                                          <p:spTgt spid="3079"/>
                                        </p:tgtEl>
                                      </p:cBhvr>
                                      <p:by x="105000" y="105000"/>
                                    </p:animScale>
                                  </p:childTnLst>
                                </p:cTn>
                              </p:par>
                              <p:par>
                                <p:cTn id="65" presetID="23" presetClass="entr" presetSubtype="528" fill="hold" nodeType="withEffect">
                                  <p:stCondLst>
                                    <p:cond delay="600"/>
                                  </p:stCondLst>
                                  <p:childTnLst>
                                    <p:set>
                                      <p:cBhvr>
                                        <p:cTn id="66" dur="1" fill="hold">
                                          <p:stCondLst>
                                            <p:cond delay="0"/>
                                          </p:stCondLst>
                                        </p:cTn>
                                        <p:tgtEl>
                                          <p:spTgt spid="3096"/>
                                        </p:tgtEl>
                                        <p:attrNameLst>
                                          <p:attrName>style.visibility</p:attrName>
                                        </p:attrNameLst>
                                      </p:cBhvr>
                                      <p:to>
                                        <p:strVal val="visible"/>
                                      </p:to>
                                    </p:set>
                                    <p:anim calcmode="lin" valueType="num">
                                      <p:cBhvr>
                                        <p:cTn id="67" dur="300" fill="hold"/>
                                        <p:tgtEl>
                                          <p:spTgt spid="3096"/>
                                        </p:tgtEl>
                                        <p:attrNameLst>
                                          <p:attrName>ppt_w</p:attrName>
                                        </p:attrNameLst>
                                      </p:cBhvr>
                                      <p:tavLst>
                                        <p:tav tm="0">
                                          <p:val>
                                            <p:fltVal val="0"/>
                                          </p:val>
                                        </p:tav>
                                        <p:tav tm="100000">
                                          <p:val>
                                            <p:strVal val="#ppt_w"/>
                                          </p:val>
                                        </p:tav>
                                      </p:tavLst>
                                    </p:anim>
                                    <p:anim calcmode="lin" valueType="num">
                                      <p:cBhvr>
                                        <p:cTn id="68" dur="300" fill="hold"/>
                                        <p:tgtEl>
                                          <p:spTgt spid="3096"/>
                                        </p:tgtEl>
                                        <p:attrNameLst>
                                          <p:attrName>ppt_h</p:attrName>
                                        </p:attrNameLst>
                                      </p:cBhvr>
                                      <p:tavLst>
                                        <p:tav tm="0">
                                          <p:val>
                                            <p:fltVal val="0"/>
                                          </p:val>
                                        </p:tav>
                                        <p:tav tm="100000">
                                          <p:val>
                                            <p:strVal val="#ppt_h"/>
                                          </p:val>
                                        </p:tav>
                                      </p:tavLst>
                                    </p:anim>
                                    <p:anim calcmode="lin" valueType="num">
                                      <p:cBhvr>
                                        <p:cTn id="69" dur="300" fill="hold"/>
                                        <p:tgtEl>
                                          <p:spTgt spid="3096"/>
                                        </p:tgtEl>
                                        <p:attrNameLst>
                                          <p:attrName>ppt_x</p:attrName>
                                        </p:attrNameLst>
                                      </p:cBhvr>
                                      <p:tavLst>
                                        <p:tav tm="0">
                                          <p:val>
                                            <p:fltVal val="0.5"/>
                                          </p:val>
                                        </p:tav>
                                        <p:tav tm="100000">
                                          <p:val>
                                            <p:strVal val="#ppt_x"/>
                                          </p:val>
                                        </p:tav>
                                      </p:tavLst>
                                    </p:anim>
                                    <p:anim calcmode="lin" valueType="num">
                                      <p:cBhvr>
                                        <p:cTn id="70" dur="300" fill="hold"/>
                                        <p:tgtEl>
                                          <p:spTgt spid="3096"/>
                                        </p:tgtEl>
                                        <p:attrNameLst>
                                          <p:attrName>ppt_y</p:attrName>
                                        </p:attrNameLst>
                                      </p:cBhvr>
                                      <p:tavLst>
                                        <p:tav tm="0">
                                          <p:val>
                                            <p:fltVal val="0.5"/>
                                          </p:val>
                                        </p:tav>
                                        <p:tav tm="100000">
                                          <p:val>
                                            <p:strVal val="#ppt_y"/>
                                          </p:val>
                                        </p:tav>
                                      </p:tavLst>
                                    </p:anim>
                                  </p:childTnLst>
                                </p:cTn>
                              </p:par>
                              <p:par>
                                <p:cTn id="71" presetID="26" presetClass="emph" presetSubtype="0" fill="hold" nodeType="withEffect">
                                  <p:stCondLst>
                                    <p:cond delay="900"/>
                                  </p:stCondLst>
                                  <p:childTnLst>
                                    <p:animEffect transition="out" filter="fade">
                                      <p:cBhvr>
                                        <p:cTn id="72" dur="300" tmFilter="0, 0; .2, .5; .8, .5; 1, 0"/>
                                        <p:tgtEl>
                                          <p:spTgt spid="3096"/>
                                        </p:tgtEl>
                                      </p:cBhvr>
                                    </p:animEffect>
                                    <p:animScale>
                                      <p:cBhvr>
                                        <p:cTn id="73" dur="150" autoRev="1" fill="hold"/>
                                        <p:tgtEl>
                                          <p:spTgt spid="3096"/>
                                        </p:tgtEl>
                                      </p:cBhvr>
                                      <p:by x="105000" y="105000"/>
                                    </p:animScale>
                                  </p:childTnLst>
                                </p:cTn>
                              </p:par>
                              <p:par>
                                <p:cTn id="74" presetID="23" presetClass="entr" presetSubtype="528" fill="hold" nodeType="withEffect">
                                  <p:stCondLst>
                                    <p:cond delay="700"/>
                                  </p:stCondLst>
                                  <p:childTnLst>
                                    <p:set>
                                      <p:cBhvr>
                                        <p:cTn id="75" dur="1" fill="hold">
                                          <p:stCondLst>
                                            <p:cond delay="0"/>
                                          </p:stCondLst>
                                        </p:cTn>
                                        <p:tgtEl>
                                          <p:spTgt spid="3087"/>
                                        </p:tgtEl>
                                        <p:attrNameLst>
                                          <p:attrName>style.visibility</p:attrName>
                                        </p:attrNameLst>
                                      </p:cBhvr>
                                      <p:to>
                                        <p:strVal val="visible"/>
                                      </p:to>
                                    </p:set>
                                    <p:anim calcmode="lin" valueType="num">
                                      <p:cBhvr>
                                        <p:cTn id="76" dur="300" fill="hold"/>
                                        <p:tgtEl>
                                          <p:spTgt spid="3087"/>
                                        </p:tgtEl>
                                        <p:attrNameLst>
                                          <p:attrName>ppt_w</p:attrName>
                                        </p:attrNameLst>
                                      </p:cBhvr>
                                      <p:tavLst>
                                        <p:tav tm="0">
                                          <p:val>
                                            <p:fltVal val="0"/>
                                          </p:val>
                                        </p:tav>
                                        <p:tav tm="100000">
                                          <p:val>
                                            <p:strVal val="#ppt_w"/>
                                          </p:val>
                                        </p:tav>
                                      </p:tavLst>
                                    </p:anim>
                                    <p:anim calcmode="lin" valueType="num">
                                      <p:cBhvr>
                                        <p:cTn id="77" dur="300" fill="hold"/>
                                        <p:tgtEl>
                                          <p:spTgt spid="3087"/>
                                        </p:tgtEl>
                                        <p:attrNameLst>
                                          <p:attrName>ppt_h</p:attrName>
                                        </p:attrNameLst>
                                      </p:cBhvr>
                                      <p:tavLst>
                                        <p:tav tm="0">
                                          <p:val>
                                            <p:fltVal val="0"/>
                                          </p:val>
                                        </p:tav>
                                        <p:tav tm="100000">
                                          <p:val>
                                            <p:strVal val="#ppt_h"/>
                                          </p:val>
                                        </p:tav>
                                      </p:tavLst>
                                    </p:anim>
                                    <p:anim calcmode="lin" valueType="num">
                                      <p:cBhvr>
                                        <p:cTn id="78" dur="300" fill="hold"/>
                                        <p:tgtEl>
                                          <p:spTgt spid="3087"/>
                                        </p:tgtEl>
                                        <p:attrNameLst>
                                          <p:attrName>ppt_x</p:attrName>
                                        </p:attrNameLst>
                                      </p:cBhvr>
                                      <p:tavLst>
                                        <p:tav tm="0">
                                          <p:val>
                                            <p:fltVal val="0.5"/>
                                          </p:val>
                                        </p:tav>
                                        <p:tav tm="100000">
                                          <p:val>
                                            <p:strVal val="#ppt_x"/>
                                          </p:val>
                                        </p:tav>
                                      </p:tavLst>
                                    </p:anim>
                                    <p:anim calcmode="lin" valueType="num">
                                      <p:cBhvr>
                                        <p:cTn id="79" dur="300" fill="hold"/>
                                        <p:tgtEl>
                                          <p:spTgt spid="3087"/>
                                        </p:tgtEl>
                                        <p:attrNameLst>
                                          <p:attrName>ppt_y</p:attrName>
                                        </p:attrNameLst>
                                      </p:cBhvr>
                                      <p:tavLst>
                                        <p:tav tm="0">
                                          <p:val>
                                            <p:fltVal val="0.5"/>
                                          </p:val>
                                        </p:tav>
                                        <p:tav tm="100000">
                                          <p:val>
                                            <p:strVal val="#ppt_y"/>
                                          </p:val>
                                        </p:tav>
                                      </p:tavLst>
                                    </p:anim>
                                  </p:childTnLst>
                                </p:cTn>
                              </p:par>
                              <p:par>
                                <p:cTn id="80" presetID="26" presetClass="emph" presetSubtype="0" fill="hold" nodeType="withEffect">
                                  <p:stCondLst>
                                    <p:cond delay="1000"/>
                                  </p:stCondLst>
                                  <p:childTnLst>
                                    <p:animEffect transition="out" filter="fade">
                                      <p:cBhvr>
                                        <p:cTn id="81" dur="300" tmFilter="0, 0; .2, .5; .8, .5; 1, 0"/>
                                        <p:tgtEl>
                                          <p:spTgt spid="3087"/>
                                        </p:tgtEl>
                                      </p:cBhvr>
                                    </p:animEffect>
                                    <p:animScale>
                                      <p:cBhvr>
                                        <p:cTn id="82" dur="150" autoRev="1" fill="hold"/>
                                        <p:tgtEl>
                                          <p:spTgt spid="3087"/>
                                        </p:tgtEl>
                                      </p:cBhvr>
                                      <p:by x="105000" y="105000"/>
                                    </p:animScale>
                                  </p:childTnLst>
                                </p:cTn>
                              </p:par>
                              <p:par>
                                <p:cTn id="83" presetID="23" presetClass="entr" presetSubtype="528" fill="hold" nodeType="withEffect">
                                  <p:stCondLst>
                                    <p:cond delay="800"/>
                                  </p:stCondLst>
                                  <p:childTnLst>
                                    <p:set>
                                      <p:cBhvr>
                                        <p:cTn id="84" dur="1" fill="hold">
                                          <p:stCondLst>
                                            <p:cond delay="0"/>
                                          </p:stCondLst>
                                        </p:cTn>
                                        <p:tgtEl>
                                          <p:spTgt spid="3088"/>
                                        </p:tgtEl>
                                        <p:attrNameLst>
                                          <p:attrName>style.visibility</p:attrName>
                                        </p:attrNameLst>
                                      </p:cBhvr>
                                      <p:to>
                                        <p:strVal val="visible"/>
                                      </p:to>
                                    </p:set>
                                    <p:anim calcmode="lin" valueType="num">
                                      <p:cBhvr>
                                        <p:cTn id="85" dur="300" fill="hold"/>
                                        <p:tgtEl>
                                          <p:spTgt spid="3088"/>
                                        </p:tgtEl>
                                        <p:attrNameLst>
                                          <p:attrName>ppt_w</p:attrName>
                                        </p:attrNameLst>
                                      </p:cBhvr>
                                      <p:tavLst>
                                        <p:tav tm="0">
                                          <p:val>
                                            <p:fltVal val="0"/>
                                          </p:val>
                                        </p:tav>
                                        <p:tav tm="100000">
                                          <p:val>
                                            <p:strVal val="#ppt_w"/>
                                          </p:val>
                                        </p:tav>
                                      </p:tavLst>
                                    </p:anim>
                                    <p:anim calcmode="lin" valueType="num">
                                      <p:cBhvr>
                                        <p:cTn id="86" dur="300" fill="hold"/>
                                        <p:tgtEl>
                                          <p:spTgt spid="3088"/>
                                        </p:tgtEl>
                                        <p:attrNameLst>
                                          <p:attrName>ppt_h</p:attrName>
                                        </p:attrNameLst>
                                      </p:cBhvr>
                                      <p:tavLst>
                                        <p:tav tm="0">
                                          <p:val>
                                            <p:fltVal val="0"/>
                                          </p:val>
                                        </p:tav>
                                        <p:tav tm="100000">
                                          <p:val>
                                            <p:strVal val="#ppt_h"/>
                                          </p:val>
                                        </p:tav>
                                      </p:tavLst>
                                    </p:anim>
                                    <p:anim calcmode="lin" valueType="num">
                                      <p:cBhvr>
                                        <p:cTn id="87" dur="300" fill="hold"/>
                                        <p:tgtEl>
                                          <p:spTgt spid="3088"/>
                                        </p:tgtEl>
                                        <p:attrNameLst>
                                          <p:attrName>ppt_x</p:attrName>
                                        </p:attrNameLst>
                                      </p:cBhvr>
                                      <p:tavLst>
                                        <p:tav tm="0">
                                          <p:val>
                                            <p:fltVal val="0.5"/>
                                          </p:val>
                                        </p:tav>
                                        <p:tav tm="100000">
                                          <p:val>
                                            <p:strVal val="#ppt_x"/>
                                          </p:val>
                                        </p:tav>
                                      </p:tavLst>
                                    </p:anim>
                                    <p:anim calcmode="lin" valueType="num">
                                      <p:cBhvr>
                                        <p:cTn id="88" dur="300" fill="hold"/>
                                        <p:tgtEl>
                                          <p:spTgt spid="3088"/>
                                        </p:tgtEl>
                                        <p:attrNameLst>
                                          <p:attrName>ppt_y</p:attrName>
                                        </p:attrNameLst>
                                      </p:cBhvr>
                                      <p:tavLst>
                                        <p:tav tm="0">
                                          <p:val>
                                            <p:fltVal val="0.5"/>
                                          </p:val>
                                        </p:tav>
                                        <p:tav tm="100000">
                                          <p:val>
                                            <p:strVal val="#ppt_y"/>
                                          </p:val>
                                        </p:tav>
                                      </p:tavLst>
                                    </p:anim>
                                  </p:childTnLst>
                                </p:cTn>
                              </p:par>
                              <p:par>
                                <p:cTn id="89" presetID="26" presetClass="emph" presetSubtype="0" fill="hold" nodeType="withEffect">
                                  <p:stCondLst>
                                    <p:cond delay="1100"/>
                                  </p:stCondLst>
                                  <p:childTnLst>
                                    <p:animEffect transition="out" filter="fade">
                                      <p:cBhvr>
                                        <p:cTn id="90" dur="300" tmFilter="0, 0; .2, .5; .8, .5; 1, 0"/>
                                        <p:tgtEl>
                                          <p:spTgt spid="3088"/>
                                        </p:tgtEl>
                                      </p:cBhvr>
                                    </p:animEffect>
                                    <p:animScale>
                                      <p:cBhvr>
                                        <p:cTn id="91" dur="150" autoRev="1" fill="hold"/>
                                        <p:tgtEl>
                                          <p:spTgt spid="3088"/>
                                        </p:tgtEl>
                                      </p:cBhvr>
                                      <p:by x="105000" y="105000"/>
                                    </p:animScale>
                                  </p:childTnLst>
                                </p:cTn>
                              </p:par>
                              <p:par>
                                <p:cTn id="92" presetID="23" presetClass="entr" presetSubtype="528" fill="hold" nodeType="withEffect">
                                  <p:stCondLst>
                                    <p:cond delay="900"/>
                                  </p:stCondLst>
                                  <p:childTnLst>
                                    <p:set>
                                      <p:cBhvr>
                                        <p:cTn id="93" dur="1" fill="hold">
                                          <p:stCondLst>
                                            <p:cond delay="0"/>
                                          </p:stCondLst>
                                        </p:cTn>
                                        <p:tgtEl>
                                          <p:spTgt spid="3092"/>
                                        </p:tgtEl>
                                        <p:attrNameLst>
                                          <p:attrName>style.visibility</p:attrName>
                                        </p:attrNameLst>
                                      </p:cBhvr>
                                      <p:to>
                                        <p:strVal val="visible"/>
                                      </p:to>
                                    </p:set>
                                    <p:anim calcmode="lin" valueType="num">
                                      <p:cBhvr>
                                        <p:cTn id="94" dur="300" fill="hold"/>
                                        <p:tgtEl>
                                          <p:spTgt spid="3092"/>
                                        </p:tgtEl>
                                        <p:attrNameLst>
                                          <p:attrName>ppt_w</p:attrName>
                                        </p:attrNameLst>
                                      </p:cBhvr>
                                      <p:tavLst>
                                        <p:tav tm="0">
                                          <p:val>
                                            <p:fltVal val="0"/>
                                          </p:val>
                                        </p:tav>
                                        <p:tav tm="100000">
                                          <p:val>
                                            <p:strVal val="#ppt_w"/>
                                          </p:val>
                                        </p:tav>
                                      </p:tavLst>
                                    </p:anim>
                                    <p:anim calcmode="lin" valueType="num">
                                      <p:cBhvr>
                                        <p:cTn id="95" dur="300" fill="hold"/>
                                        <p:tgtEl>
                                          <p:spTgt spid="3092"/>
                                        </p:tgtEl>
                                        <p:attrNameLst>
                                          <p:attrName>ppt_h</p:attrName>
                                        </p:attrNameLst>
                                      </p:cBhvr>
                                      <p:tavLst>
                                        <p:tav tm="0">
                                          <p:val>
                                            <p:fltVal val="0"/>
                                          </p:val>
                                        </p:tav>
                                        <p:tav tm="100000">
                                          <p:val>
                                            <p:strVal val="#ppt_h"/>
                                          </p:val>
                                        </p:tav>
                                      </p:tavLst>
                                    </p:anim>
                                    <p:anim calcmode="lin" valueType="num">
                                      <p:cBhvr>
                                        <p:cTn id="96" dur="300" fill="hold"/>
                                        <p:tgtEl>
                                          <p:spTgt spid="3092"/>
                                        </p:tgtEl>
                                        <p:attrNameLst>
                                          <p:attrName>ppt_x</p:attrName>
                                        </p:attrNameLst>
                                      </p:cBhvr>
                                      <p:tavLst>
                                        <p:tav tm="0">
                                          <p:val>
                                            <p:fltVal val="0.5"/>
                                          </p:val>
                                        </p:tav>
                                        <p:tav tm="100000">
                                          <p:val>
                                            <p:strVal val="#ppt_x"/>
                                          </p:val>
                                        </p:tav>
                                      </p:tavLst>
                                    </p:anim>
                                    <p:anim calcmode="lin" valueType="num">
                                      <p:cBhvr>
                                        <p:cTn id="97" dur="300" fill="hold"/>
                                        <p:tgtEl>
                                          <p:spTgt spid="3092"/>
                                        </p:tgtEl>
                                        <p:attrNameLst>
                                          <p:attrName>ppt_y</p:attrName>
                                        </p:attrNameLst>
                                      </p:cBhvr>
                                      <p:tavLst>
                                        <p:tav tm="0">
                                          <p:val>
                                            <p:fltVal val="0.5"/>
                                          </p:val>
                                        </p:tav>
                                        <p:tav tm="100000">
                                          <p:val>
                                            <p:strVal val="#ppt_y"/>
                                          </p:val>
                                        </p:tav>
                                      </p:tavLst>
                                    </p:anim>
                                  </p:childTnLst>
                                </p:cTn>
                              </p:par>
                              <p:par>
                                <p:cTn id="98" presetID="26" presetClass="emph" presetSubtype="0" fill="hold" nodeType="withEffect">
                                  <p:stCondLst>
                                    <p:cond delay="1200"/>
                                  </p:stCondLst>
                                  <p:childTnLst>
                                    <p:animEffect transition="out" filter="fade">
                                      <p:cBhvr>
                                        <p:cTn id="99" dur="300" tmFilter="0, 0; .2, .5; .8, .5; 1, 0"/>
                                        <p:tgtEl>
                                          <p:spTgt spid="3092"/>
                                        </p:tgtEl>
                                      </p:cBhvr>
                                    </p:animEffect>
                                    <p:animScale>
                                      <p:cBhvr>
                                        <p:cTn id="100" dur="150" autoRev="1" fill="hold"/>
                                        <p:tgtEl>
                                          <p:spTgt spid="3092"/>
                                        </p:tgtEl>
                                      </p:cBhvr>
                                      <p:by x="105000" y="105000"/>
                                    </p:animScale>
                                  </p:childTnLst>
                                </p:cTn>
                              </p:par>
                              <p:par>
                                <p:cTn id="101" presetID="23" presetClass="entr" presetSubtype="528" fill="hold" nodeType="withEffect">
                                  <p:stCondLst>
                                    <p:cond delay="1000"/>
                                  </p:stCondLst>
                                  <p:childTnLst>
                                    <p:set>
                                      <p:cBhvr>
                                        <p:cTn id="102" dur="1" fill="hold">
                                          <p:stCondLst>
                                            <p:cond delay="0"/>
                                          </p:stCondLst>
                                        </p:cTn>
                                        <p:tgtEl>
                                          <p:spTgt spid="3098"/>
                                        </p:tgtEl>
                                        <p:attrNameLst>
                                          <p:attrName>style.visibility</p:attrName>
                                        </p:attrNameLst>
                                      </p:cBhvr>
                                      <p:to>
                                        <p:strVal val="visible"/>
                                      </p:to>
                                    </p:set>
                                    <p:anim calcmode="lin" valueType="num">
                                      <p:cBhvr>
                                        <p:cTn id="103" dur="300" fill="hold"/>
                                        <p:tgtEl>
                                          <p:spTgt spid="3098"/>
                                        </p:tgtEl>
                                        <p:attrNameLst>
                                          <p:attrName>ppt_w</p:attrName>
                                        </p:attrNameLst>
                                      </p:cBhvr>
                                      <p:tavLst>
                                        <p:tav tm="0">
                                          <p:val>
                                            <p:fltVal val="0"/>
                                          </p:val>
                                        </p:tav>
                                        <p:tav tm="100000">
                                          <p:val>
                                            <p:strVal val="#ppt_w"/>
                                          </p:val>
                                        </p:tav>
                                      </p:tavLst>
                                    </p:anim>
                                    <p:anim calcmode="lin" valueType="num">
                                      <p:cBhvr>
                                        <p:cTn id="104" dur="300" fill="hold"/>
                                        <p:tgtEl>
                                          <p:spTgt spid="3098"/>
                                        </p:tgtEl>
                                        <p:attrNameLst>
                                          <p:attrName>ppt_h</p:attrName>
                                        </p:attrNameLst>
                                      </p:cBhvr>
                                      <p:tavLst>
                                        <p:tav tm="0">
                                          <p:val>
                                            <p:fltVal val="0"/>
                                          </p:val>
                                        </p:tav>
                                        <p:tav tm="100000">
                                          <p:val>
                                            <p:strVal val="#ppt_h"/>
                                          </p:val>
                                        </p:tav>
                                      </p:tavLst>
                                    </p:anim>
                                    <p:anim calcmode="lin" valueType="num">
                                      <p:cBhvr>
                                        <p:cTn id="105" dur="300" fill="hold"/>
                                        <p:tgtEl>
                                          <p:spTgt spid="3098"/>
                                        </p:tgtEl>
                                        <p:attrNameLst>
                                          <p:attrName>ppt_x</p:attrName>
                                        </p:attrNameLst>
                                      </p:cBhvr>
                                      <p:tavLst>
                                        <p:tav tm="0">
                                          <p:val>
                                            <p:fltVal val="0.5"/>
                                          </p:val>
                                        </p:tav>
                                        <p:tav tm="100000">
                                          <p:val>
                                            <p:strVal val="#ppt_x"/>
                                          </p:val>
                                        </p:tav>
                                      </p:tavLst>
                                    </p:anim>
                                    <p:anim calcmode="lin" valueType="num">
                                      <p:cBhvr>
                                        <p:cTn id="106" dur="300" fill="hold"/>
                                        <p:tgtEl>
                                          <p:spTgt spid="3098"/>
                                        </p:tgtEl>
                                        <p:attrNameLst>
                                          <p:attrName>ppt_y</p:attrName>
                                        </p:attrNameLst>
                                      </p:cBhvr>
                                      <p:tavLst>
                                        <p:tav tm="0">
                                          <p:val>
                                            <p:fltVal val="0.5"/>
                                          </p:val>
                                        </p:tav>
                                        <p:tav tm="100000">
                                          <p:val>
                                            <p:strVal val="#ppt_y"/>
                                          </p:val>
                                        </p:tav>
                                      </p:tavLst>
                                    </p:anim>
                                  </p:childTnLst>
                                </p:cTn>
                              </p:par>
                              <p:par>
                                <p:cTn id="107" presetID="26" presetClass="emph" presetSubtype="0" fill="hold" nodeType="withEffect">
                                  <p:stCondLst>
                                    <p:cond delay="1300"/>
                                  </p:stCondLst>
                                  <p:childTnLst>
                                    <p:animEffect transition="out" filter="fade">
                                      <p:cBhvr>
                                        <p:cTn id="108" dur="300" tmFilter="0, 0; .2, .5; .8, .5; 1, 0"/>
                                        <p:tgtEl>
                                          <p:spTgt spid="3098"/>
                                        </p:tgtEl>
                                      </p:cBhvr>
                                    </p:animEffect>
                                    <p:animScale>
                                      <p:cBhvr>
                                        <p:cTn id="109" dur="150" autoRev="1" fill="hold"/>
                                        <p:tgtEl>
                                          <p:spTgt spid="3098"/>
                                        </p:tgtEl>
                                      </p:cBhvr>
                                      <p:by x="105000" y="105000"/>
                                    </p:animScale>
                                  </p:childTnLst>
                                </p:cTn>
                              </p:par>
                              <p:par>
                                <p:cTn id="110" presetID="23" presetClass="entr" presetSubtype="528" fill="hold" nodeType="withEffect">
                                  <p:stCondLst>
                                    <p:cond delay="1100"/>
                                  </p:stCondLst>
                                  <p:childTnLst>
                                    <p:set>
                                      <p:cBhvr>
                                        <p:cTn id="111" dur="1" fill="hold">
                                          <p:stCondLst>
                                            <p:cond delay="0"/>
                                          </p:stCondLst>
                                        </p:cTn>
                                        <p:tgtEl>
                                          <p:spTgt spid="3085"/>
                                        </p:tgtEl>
                                        <p:attrNameLst>
                                          <p:attrName>style.visibility</p:attrName>
                                        </p:attrNameLst>
                                      </p:cBhvr>
                                      <p:to>
                                        <p:strVal val="visible"/>
                                      </p:to>
                                    </p:set>
                                    <p:anim calcmode="lin" valueType="num">
                                      <p:cBhvr>
                                        <p:cTn id="112" dur="300" fill="hold"/>
                                        <p:tgtEl>
                                          <p:spTgt spid="3085"/>
                                        </p:tgtEl>
                                        <p:attrNameLst>
                                          <p:attrName>ppt_w</p:attrName>
                                        </p:attrNameLst>
                                      </p:cBhvr>
                                      <p:tavLst>
                                        <p:tav tm="0">
                                          <p:val>
                                            <p:fltVal val="0"/>
                                          </p:val>
                                        </p:tav>
                                        <p:tav tm="100000">
                                          <p:val>
                                            <p:strVal val="#ppt_w"/>
                                          </p:val>
                                        </p:tav>
                                      </p:tavLst>
                                    </p:anim>
                                    <p:anim calcmode="lin" valueType="num">
                                      <p:cBhvr>
                                        <p:cTn id="113" dur="300" fill="hold"/>
                                        <p:tgtEl>
                                          <p:spTgt spid="3085"/>
                                        </p:tgtEl>
                                        <p:attrNameLst>
                                          <p:attrName>ppt_h</p:attrName>
                                        </p:attrNameLst>
                                      </p:cBhvr>
                                      <p:tavLst>
                                        <p:tav tm="0">
                                          <p:val>
                                            <p:fltVal val="0"/>
                                          </p:val>
                                        </p:tav>
                                        <p:tav tm="100000">
                                          <p:val>
                                            <p:strVal val="#ppt_h"/>
                                          </p:val>
                                        </p:tav>
                                      </p:tavLst>
                                    </p:anim>
                                    <p:anim calcmode="lin" valueType="num">
                                      <p:cBhvr>
                                        <p:cTn id="114" dur="300" fill="hold"/>
                                        <p:tgtEl>
                                          <p:spTgt spid="3085"/>
                                        </p:tgtEl>
                                        <p:attrNameLst>
                                          <p:attrName>ppt_x</p:attrName>
                                        </p:attrNameLst>
                                      </p:cBhvr>
                                      <p:tavLst>
                                        <p:tav tm="0">
                                          <p:val>
                                            <p:fltVal val="0.5"/>
                                          </p:val>
                                        </p:tav>
                                        <p:tav tm="100000">
                                          <p:val>
                                            <p:strVal val="#ppt_x"/>
                                          </p:val>
                                        </p:tav>
                                      </p:tavLst>
                                    </p:anim>
                                    <p:anim calcmode="lin" valueType="num">
                                      <p:cBhvr>
                                        <p:cTn id="115" dur="300" fill="hold"/>
                                        <p:tgtEl>
                                          <p:spTgt spid="3085"/>
                                        </p:tgtEl>
                                        <p:attrNameLst>
                                          <p:attrName>ppt_y</p:attrName>
                                        </p:attrNameLst>
                                      </p:cBhvr>
                                      <p:tavLst>
                                        <p:tav tm="0">
                                          <p:val>
                                            <p:fltVal val="0.5"/>
                                          </p:val>
                                        </p:tav>
                                        <p:tav tm="100000">
                                          <p:val>
                                            <p:strVal val="#ppt_y"/>
                                          </p:val>
                                        </p:tav>
                                      </p:tavLst>
                                    </p:anim>
                                  </p:childTnLst>
                                </p:cTn>
                              </p:par>
                              <p:par>
                                <p:cTn id="116" presetID="26" presetClass="emph" presetSubtype="0" fill="hold" nodeType="withEffect">
                                  <p:stCondLst>
                                    <p:cond delay="1400"/>
                                  </p:stCondLst>
                                  <p:childTnLst>
                                    <p:animEffect transition="out" filter="fade">
                                      <p:cBhvr>
                                        <p:cTn id="117" dur="300" tmFilter="0, 0; .2, .5; .8, .5; 1, 0"/>
                                        <p:tgtEl>
                                          <p:spTgt spid="3085"/>
                                        </p:tgtEl>
                                      </p:cBhvr>
                                    </p:animEffect>
                                    <p:animScale>
                                      <p:cBhvr>
                                        <p:cTn id="118" dur="150" autoRev="1" fill="hold"/>
                                        <p:tgtEl>
                                          <p:spTgt spid="3085"/>
                                        </p:tgtEl>
                                      </p:cBhvr>
                                      <p:by x="105000" y="105000"/>
                                    </p:animScale>
                                  </p:childTnLst>
                                </p:cTn>
                              </p:par>
                              <p:par>
                                <p:cTn id="119" presetID="23" presetClass="entr" presetSubtype="528" fill="hold" nodeType="withEffect">
                                  <p:stCondLst>
                                    <p:cond delay="1200"/>
                                  </p:stCondLst>
                                  <p:childTnLst>
                                    <p:set>
                                      <p:cBhvr>
                                        <p:cTn id="120" dur="1" fill="hold">
                                          <p:stCondLst>
                                            <p:cond delay="0"/>
                                          </p:stCondLst>
                                        </p:cTn>
                                        <p:tgtEl>
                                          <p:spTgt spid="3110"/>
                                        </p:tgtEl>
                                        <p:attrNameLst>
                                          <p:attrName>style.visibility</p:attrName>
                                        </p:attrNameLst>
                                      </p:cBhvr>
                                      <p:to>
                                        <p:strVal val="visible"/>
                                      </p:to>
                                    </p:set>
                                    <p:anim calcmode="lin" valueType="num">
                                      <p:cBhvr>
                                        <p:cTn id="121" dur="300" fill="hold"/>
                                        <p:tgtEl>
                                          <p:spTgt spid="3110"/>
                                        </p:tgtEl>
                                        <p:attrNameLst>
                                          <p:attrName>ppt_w</p:attrName>
                                        </p:attrNameLst>
                                      </p:cBhvr>
                                      <p:tavLst>
                                        <p:tav tm="0">
                                          <p:val>
                                            <p:fltVal val="0"/>
                                          </p:val>
                                        </p:tav>
                                        <p:tav tm="100000">
                                          <p:val>
                                            <p:strVal val="#ppt_w"/>
                                          </p:val>
                                        </p:tav>
                                      </p:tavLst>
                                    </p:anim>
                                    <p:anim calcmode="lin" valueType="num">
                                      <p:cBhvr>
                                        <p:cTn id="122" dur="300" fill="hold"/>
                                        <p:tgtEl>
                                          <p:spTgt spid="3110"/>
                                        </p:tgtEl>
                                        <p:attrNameLst>
                                          <p:attrName>ppt_h</p:attrName>
                                        </p:attrNameLst>
                                      </p:cBhvr>
                                      <p:tavLst>
                                        <p:tav tm="0">
                                          <p:val>
                                            <p:fltVal val="0"/>
                                          </p:val>
                                        </p:tav>
                                        <p:tav tm="100000">
                                          <p:val>
                                            <p:strVal val="#ppt_h"/>
                                          </p:val>
                                        </p:tav>
                                      </p:tavLst>
                                    </p:anim>
                                    <p:anim calcmode="lin" valueType="num">
                                      <p:cBhvr>
                                        <p:cTn id="123" dur="300" fill="hold"/>
                                        <p:tgtEl>
                                          <p:spTgt spid="3110"/>
                                        </p:tgtEl>
                                        <p:attrNameLst>
                                          <p:attrName>ppt_x</p:attrName>
                                        </p:attrNameLst>
                                      </p:cBhvr>
                                      <p:tavLst>
                                        <p:tav tm="0">
                                          <p:val>
                                            <p:fltVal val="0.5"/>
                                          </p:val>
                                        </p:tav>
                                        <p:tav tm="100000">
                                          <p:val>
                                            <p:strVal val="#ppt_x"/>
                                          </p:val>
                                        </p:tav>
                                      </p:tavLst>
                                    </p:anim>
                                    <p:anim calcmode="lin" valueType="num">
                                      <p:cBhvr>
                                        <p:cTn id="124" dur="300" fill="hold"/>
                                        <p:tgtEl>
                                          <p:spTgt spid="3110"/>
                                        </p:tgtEl>
                                        <p:attrNameLst>
                                          <p:attrName>ppt_y</p:attrName>
                                        </p:attrNameLst>
                                      </p:cBhvr>
                                      <p:tavLst>
                                        <p:tav tm="0">
                                          <p:val>
                                            <p:fltVal val="0.5"/>
                                          </p:val>
                                        </p:tav>
                                        <p:tav tm="100000">
                                          <p:val>
                                            <p:strVal val="#ppt_y"/>
                                          </p:val>
                                        </p:tav>
                                      </p:tavLst>
                                    </p:anim>
                                  </p:childTnLst>
                                </p:cTn>
                              </p:par>
                              <p:par>
                                <p:cTn id="125" presetID="26" presetClass="emph" presetSubtype="0" fill="hold" nodeType="withEffect">
                                  <p:stCondLst>
                                    <p:cond delay="1500"/>
                                  </p:stCondLst>
                                  <p:childTnLst>
                                    <p:animEffect transition="out" filter="fade">
                                      <p:cBhvr>
                                        <p:cTn id="126" dur="300" tmFilter="0, 0; .2, .5; .8, .5; 1, 0"/>
                                        <p:tgtEl>
                                          <p:spTgt spid="3110"/>
                                        </p:tgtEl>
                                      </p:cBhvr>
                                    </p:animEffect>
                                    <p:animScale>
                                      <p:cBhvr>
                                        <p:cTn id="127" dur="150" autoRev="1" fill="hold"/>
                                        <p:tgtEl>
                                          <p:spTgt spid="3110"/>
                                        </p:tgtEl>
                                      </p:cBhvr>
                                      <p:by x="105000" y="105000"/>
                                    </p:animScale>
                                  </p:childTnLst>
                                </p:cTn>
                              </p:par>
                              <p:par>
                                <p:cTn id="128" presetID="23" presetClass="entr" presetSubtype="528" fill="hold" nodeType="withEffect">
                                  <p:stCondLst>
                                    <p:cond delay="1300"/>
                                  </p:stCondLst>
                                  <p:childTnLst>
                                    <p:set>
                                      <p:cBhvr>
                                        <p:cTn id="129" dur="1" fill="hold">
                                          <p:stCondLst>
                                            <p:cond delay="0"/>
                                          </p:stCondLst>
                                        </p:cTn>
                                        <p:tgtEl>
                                          <p:spTgt spid="3097"/>
                                        </p:tgtEl>
                                        <p:attrNameLst>
                                          <p:attrName>style.visibility</p:attrName>
                                        </p:attrNameLst>
                                      </p:cBhvr>
                                      <p:to>
                                        <p:strVal val="visible"/>
                                      </p:to>
                                    </p:set>
                                    <p:anim calcmode="lin" valueType="num">
                                      <p:cBhvr>
                                        <p:cTn id="130" dur="300" fill="hold"/>
                                        <p:tgtEl>
                                          <p:spTgt spid="3097"/>
                                        </p:tgtEl>
                                        <p:attrNameLst>
                                          <p:attrName>ppt_w</p:attrName>
                                        </p:attrNameLst>
                                      </p:cBhvr>
                                      <p:tavLst>
                                        <p:tav tm="0">
                                          <p:val>
                                            <p:fltVal val="0"/>
                                          </p:val>
                                        </p:tav>
                                        <p:tav tm="100000">
                                          <p:val>
                                            <p:strVal val="#ppt_w"/>
                                          </p:val>
                                        </p:tav>
                                      </p:tavLst>
                                    </p:anim>
                                    <p:anim calcmode="lin" valueType="num">
                                      <p:cBhvr>
                                        <p:cTn id="131" dur="300" fill="hold"/>
                                        <p:tgtEl>
                                          <p:spTgt spid="3097"/>
                                        </p:tgtEl>
                                        <p:attrNameLst>
                                          <p:attrName>ppt_h</p:attrName>
                                        </p:attrNameLst>
                                      </p:cBhvr>
                                      <p:tavLst>
                                        <p:tav tm="0">
                                          <p:val>
                                            <p:fltVal val="0"/>
                                          </p:val>
                                        </p:tav>
                                        <p:tav tm="100000">
                                          <p:val>
                                            <p:strVal val="#ppt_h"/>
                                          </p:val>
                                        </p:tav>
                                      </p:tavLst>
                                    </p:anim>
                                    <p:anim calcmode="lin" valueType="num">
                                      <p:cBhvr>
                                        <p:cTn id="132" dur="300" fill="hold"/>
                                        <p:tgtEl>
                                          <p:spTgt spid="3097"/>
                                        </p:tgtEl>
                                        <p:attrNameLst>
                                          <p:attrName>ppt_x</p:attrName>
                                        </p:attrNameLst>
                                      </p:cBhvr>
                                      <p:tavLst>
                                        <p:tav tm="0">
                                          <p:val>
                                            <p:fltVal val="0.5"/>
                                          </p:val>
                                        </p:tav>
                                        <p:tav tm="100000">
                                          <p:val>
                                            <p:strVal val="#ppt_x"/>
                                          </p:val>
                                        </p:tav>
                                      </p:tavLst>
                                    </p:anim>
                                    <p:anim calcmode="lin" valueType="num">
                                      <p:cBhvr>
                                        <p:cTn id="133" dur="300" fill="hold"/>
                                        <p:tgtEl>
                                          <p:spTgt spid="3097"/>
                                        </p:tgtEl>
                                        <p:attrNameLst>
                                          <p:attrName>ppt_y</p:attrName>
                                        </p:attrNameLst>
                                      </p:cBhvr>
                                      <p:tavLst>
                                        <p:tav tm="0">
                                          <p:val>
                                            <p:fltVal val="0.5"/>
                                          </p:val>
                                        </p:tav>
                                        <p:tav tm="100000">
                                          <p:val>
                                            <p:strVal val="#ppt_y"/>
                                          </p:val>
                                        </p:tav>
                                      </p:tavLst>
                                    </p:anim>
                                  </p:childTnLst>
                                </p:cTn>
                              </p:par>
                              <p:par>
                                <p:cTn id="134" presetID="26" presetClass="emph" presetSubtype="0" fill="hold" nodeType="withEffect">
                                  <p:stCondLst>
                                    <p:cond delay="1600"/>
                                  </p:stCondLst>
                                  <p:childTnLst>
                                    <p:animEffect transition="out" filter="fade">
                                      <p:cBhvr>
                                        <p:cTn id="135" dur="300" tmFilter="0, 0; .2, .5; .8, .5; 1, 0"/>
                                        <p:tgtEl>
                                          <p:spTgt spid="3097"/>
                                        </p:tgtEl>
                                      </p:cBhvr>
                                    </p:animEffect>
                                    <p:animScale>
                                      <p:cBhvr>
                                        <p:cTn id="136" dur="150" autoRev="1" fill="hold"/>
                                        <p:tgtEl>
                                          <p:spTgt spid="3097"/>
                                        </p:tgtEl>
                                      </p:cBhvr>
                                      <p:by x="105000" y="105000"/>
                                    </p:animScale>
                                  </p:childTnLst>
                                </p:cTn>
                              </p:par>
                              <p:par>
                                <p:cTn id="137" presetID="23" presetClass="entr" presetSubtype="528" fill="hold" nodeType="withEffect">
                                  <p:stCondLst>
                                    <p:cond delay="1400"/>
                                  </p:stCondLst>
                                  <p:childTnLst>
                                    <p:set>
                                      <p:cBhvr>
                                        <p:cTn id="138" dur="1" fill="hold">
                                          <p:stCondLst>
                                            <p:cond delay="0"/>
                                          </p:stCondLst>
                                        </p:cTn>
                                        <p:tgtEl>
                                          <p:spTgt spid="3111"/>
                                        </p:tgtEl>
                                        <p:attrNameLst>
                                          <p:attrName>style.visibility</p:attrName>
                                        </p:attrNameLst>
                                      </p:cBhvr>
                                      <p:to>
                                        <p:strVal val="visible"/>
                                      </p:to>
                                    </p:set>
                                    <p:anim calcmode="lin" valueType="num">
                                      <p:cBhvr>
                                        <p:cTn id="139" dur="300" fill="hold"/>
                                        <p:tgtEl>
                                          <p:spTgt spid="3111"/>
                                        </p:tgtEl>
                                        <p:attrNameLst>
                                          <p:attrName>ppt_w</p:attrName>
                                        </p:attrNameLst>
                                      </p:cBhvr>
                                      <p:tavLst>
                                        <p:tav tm="0">
                                          <p:val>
                                            <p:fltVal val="0"/>
                                          </p:val>
                                        </p:tav>
                                        <p:tav tm="100000">
                                          <p:val>
                                            <p:strVal val="#ppt_w"/>
                                          </p:val>
                                        </p:tav>
                                      </p:tavLst>
                                    </p:anim>
                                    <p:anim calcmode="lin" valueType="num">
                                      <p:cBhvr>
                                        <p:cTn id="140" dur="300" fill="hold"/>
                                        <p:tgtEl>
                                          <p:spTgt spid="3111"/>
                                        </p:tgtEl>
                                        <p:attrNameLst>
                                          <p:attrName>ppt_h</p:attrName>
                                        </p:attrNameLst>
                                      </p:cBhvr>
                                      <p:tavLst>
                                        <p:tav tm="0">
                                          <p:val>
                                            <p:fltVal val="0"/>
                                          </p:val>
                                        </p:tav>
                                        <p:tav tm="100000">
                                          <p:val>
                                            <p:strVal val="#ppt_h"/>
                                          </p:val>
                                        </p:tav>
                                      </p:tavLst>
                                    </p:anim>
                                    <p:anim calcmode="lin" valueType="num">
                                      <p:cBhvr>
                                        <p:cTn id="141" dur="300" fill="hold"/>
                                        <p:tgtEl>
                                          <p:spTgt spid="3111"/>
                                        </p:tgtEl>
                                        <p:attrNameLst>
                                          <p:attrName>ppt_x</p:attrName>
                                        </p:attrNameLst>
                                      </p:cBhvr>
                                      <p:tavLst>
                                        <p:tav tm="0">
                                          <p:val>
                                            <p:fltVal val="0.5"/>
                                          </p:val>
                                        </p:tav>
                                        <p:tav tm="100000">
                                          <p:val>
                                            <p:strVal val="#ppt_x"/>
                                          </p:val>
                                        </p:tav>
                                      </p:tavLst>
                                    </p:anim>
                                    <p:anim calcmode="lin" valueType="num">
                                      <p:cBhvr>
                                        <p:cTn id="142" dur="300" fill="hold"/>
                                        <p:tgtEl>
                                          <p:spTgt spid="3111"/>
                                        </p:tgtEl>
                                        <p:attrNameLst>
                                          <p:attrName>ppt_y</p:attrName>
                                        </p:attrNameLst>
                                      </p:cBhvr>
                                      <p:tavLst>
                                        <p:tav tm="0">
                                          <p:val>
                                            <p:fltVal val="0.5"/>
                                          </p:val>
                                        </p:tav>
                                        <p:tav tm="100000">
                                          <p:val>
                                            <p:strVal val="#ppt_y"/>
                                          </p:val>
                                        </p:tav>
                                      </p:tavLst>
                                    </p:anim>
                                  </p:childTnLst>
                                </p:cTn>
                              </p:par>
                              <p:par>
                                <p:cTn id="143" presetID="26" presetClass="emph" presetSubtype="0" fill="hold" nodeType="withEffect">
                                  <p:stCondLst>
                                    <p:cond delay="1700"/>
                                  </p:stCondLst>
                                  <p:childTnLst>
                                    <p:animEffect transition="out" filter="fade">
                                      <p:cBhvr>
                                        <p:cTn id="144" dur="300" tmFilter="0, 0; .2, .5; .8, .5; 1, 0"/>
                                        <p:tgtEl>
                                          <p:spTgt spid="3111"/>
                                        </p:tgtEl>
                                      </p:cBhvr>
                                    </p:animEffect>
                                    <p:animScale>
                                      <p:cBhvr>
                                        <p:cTn id="145" dur="150" autoRev="1" fill="hold"/>
                                        <p:tgtEl>
                                          <p:spTgt spid="3111"/>
                                        </p:tgtEl>
                                      </p:cBhvr>
                                      <p:by x="105000" y="105000"/>
                                    </p:animScale>
                                  </p:childTnLst>
                                </p:cTn>
                              </p:par>
                              <p:par>
                                <p:cTn id="146" presetID="23" presetClass="entr" presetSubtype="528" fill="hold" nodeType="withEffect">
                                  <p:stCondLst>
                                    <p:cond delay="1500"/>
                                  </p:stCondLst>
                                  <p:childTnLst>
                                    <p:set>
                                      <p:cBhvr>
                                        <p:cTn id="147" dur="1" fill="hold">
                                          <p:stCondLst>
                                            <p:cond delay="0"/>
                                          </p:stCondLst>
                                        </p:cTn>
                                        <p:tgtEl>
                                          <p:spTgt spid="3099"/>
                                        </p:tgtEl>
                                        <p:attrNameLst>
                                          <p:attrName>style.visibility</p:attrName>
                                        </p:attrNameLst>
                                      </p:cBhvr>
                                      <p:to>
                                        <p:strVal val="visible"/>
                                      </p:to>
                                    </p:set>
                                    <p:anim calcmode="lin" valueType="num">
                                      <p:cBhvr>
                                        <p:cTn id="148" dur="300" fill="hold"/>
                                        <p:tgtEl>
                                          <p:spTgt spid="3099"/>
                                        </p:tgtEl>
                                        <p:attrNameLst>
                                          <p:attrName>ppt_w</p:attrName>
                                        </p:attrNameLst>
                                      </p:cBhvr>
                                      <p:tavLst>
                                        <p:tav tm="0">
                                          <p:val>
                                            <p:fltVal val="0"/>
                                          </p:val>
                                        </p:tav>
                                        <p:tav tm="100000">
                                          <p:val>
                                            <p:strVal val="#ppt_w"/>
                                          </p:val>
                                        </p:tav>
                                      </p:tavLst>
                                    </p:anim>
                                    <p:anim calcmode="lin" valueType="num">
                                      <p:cBhvr>
                                        <p:cTn id="149" dur="300" fill="hold"/>
                                        <p:tgtEl>
                                          <p:spTgt spid="3099"/>
                                        </p:tgtEl>
                                        <p:attrNameLst>
                                          <p:attrName>ppt_h</p:attrName>
                                        </p:attrNameLst>
                                      </p:cBhvr>
                                      <p:tavLst>
                                        <p:tav tm="0">
                                          <p:val>
                                            <p:fltVal val="0"/>
                                          </p:val>
                                        </p:tav>
                                        <p:tav tm="100000">
                                          <p:val>
                                            <p:strVal val="#ppt_h"/>
                                          </p:val>
                                        </p:tav>
                                      </p:tavLst>
                                    </p:anim>
                                    <p:anim calcmode="lin" valueType="num">
                                      <p:cBhvr>
                                        <p:cTn id="150" dur="300" fill="hold"/>
                                        <p:tgtEl>
                                          <p:spTgt spid="3099"/>
                                        </p:tgtEl>
                                        <p:attrNameLst>
                                          <p:attrName>ppt_x</p:attrName>
                                        </p:attrNameLst>
                                      </p:cBhvr>
                                      <p:tavLst>
                                        <p:tav tm="0">
                                          <p:val>
                                            <p:fltVal val="0.5"/>
                                          </p:val>
                                        </p:tav>
                                        <p:tav tm="100000">
                                          <p:val>
                                            <p:strVal val="#ppt_x"/>
                                          </p:val>
                                        </p:tav>
                                      </p:tavLst>
                                    </p:anim>
                                    <p:anim calcmode="lin" valueType="num">
                                      <p:cBhvr>
                                        <p:cTn id="151" dur="300" fill="hold"/>
                                        <p:tgtEl>
                                          <p:spTgt spid="3099"/>
                                        </p:tgtEl>
                                        <p:attrNameLst>
                                          <p:attrName>ppt_y</p:attrName>
                                        </p:attrNameLst>
                                      </p:cBhvr>
                                      <p:tavLst>
                                        <p:tav tm="0">
                                          <p:val>
                                            <p:fltVal val="0.5"/>
                                          </p:val>
                                        </p:tav>
                                        <p:tav tm="100000">
                                          <p:val>
                                            <p:strVal val="#ppt_y"/>
                                          </p:val>
                                        </p:tav>
                                      </p:tavLst>
                                    </p:anim>
                                  </p:childTnLst>
                                </p:cTn>
                              </p:par>
                              <p:par>
                                <p:cTn id="152" presetID="26" presetClass="emph" presetSubtype="0" fill="hold" nodeType="withEffect">
                                  <p:stCondLst>
                                    <p:cond delay="1800"/>
                                  </p:stCondLst>
                                  <p:childTnLst>
                                    <p:animEffect transition="out" filter="fade">
                                      <p:cBhvr>
                                        <p:cTn id="153" dur="300" tmFilter="0, 0; .2, .5; .8, .5; 1, 0"/>
                                        <p:tgtEl>
                                          <p:spTgt spid="3099"/>
                                        </p:tgtEl>
                                      </p:cBhvr>
                                    </p:animEffect>
                                    <p:animScale>
                                      <p:cBhvr>
                                        <p:cTn id="154" dur="150" autoRev="1" fill="hold"/>
                                        <p:tgtEl>
                                          <p:spTgt spid="3099"/>
                                        </p:tgtEl>
                                      </p:cBhvr>
                                      <p:by x="105000" y="105000"/>
                                    </p:animScale>
                                  </p:childTnLst>
                                </p:cTn>
                              </p:par>
                              <p:par>
                                <p:cTn id="155" presetID="23" presetClass="entr" presetSubtype="528" fill="hold" nodeType="withEffect">
                                  <p:stCondLst>
                                    <p:cond delay="1600"/>
                                  </p:stCondLst>
                                  <p:childTnLst>
                                    <p:set>
                                      <p:cBhvr>
                                        <p:cTn id="156" dur="1" fill="hold">
                                          <p:stCondLst>
                                            <p:cond delay="0"/>
                                          </p:stCondLst>
                                        </p:cTn>
                                        <p:tgtEl>
                                          <p:spTgt spid="3077"/>
                                        </p:tgtEl>
                                        <p:attrNameLst>
                                          <p:attrName>style.visibility</p:attrName>
                                        </p:attrNameLst>
                                      </p:cBhvr>
                                      <p:to>
                                        <p:strVal val="visible"/>
                                      </p:to>
                                    </p:set>
                                    <p:anim calcmode="lin" valueType="num">
                                      <p:cBhvr>
                                        <p:cTn id="157" dur="300" fill="hold"/>
                                        <p:tgtEl>
                                          <p:spTgt spid="3077"/>
                                        </p:tgtEl>
                                        <p:attrNameLst>
                                          <p:attrName>ppt_w</p:attrName>
                                        </p:attrNameLst>
                                      </p:cBhvr>
                                      <p:tavLst>
                                        <p:tav tm="0">
                                          <p:val>
                                            <p:fltVal val="0"/>
                                          </p:val>
                                        </p:tav>
                                        <p:tav tm="100000">
                                          <p:val>
                                            <p:strVal val="#ppt_w"/>
                                          </p:val>
                                        </p:tav>
                                      </p:tavLst>
                                    </p:anim>
                                    <p:anim calcmode="lin" valueType="num">
                                      <p:cBhvr>
                                        <p:cTn id="158" dur="300" fill="hold"/>
                                        <p:tgtEl>
                                          <p:spTgt spid="3077"/>
                                        </p:tgtEl>
                                        <p:attrNameLst>
                                          <p:attrName>ppt_h</p:attrName>
                                        </p:attrNameLst>
                                      </p:cBhvr>
                                      <p:tavLst>
                                        <p:tav tm="0">
                                          <p:val>
                                            <p:fltVal val="0"/>
                                          </p:val>
                                        </p:tav>
                                        <p:tav tm="100000">
                                          <p:val>
                                            <p:strVal val="#ppt_h"/>
                                          </p:val>
                                        </p:tav>
                                      </p:tavLst>
                                    </p:anim>
                                    <p:anim calcmode="lin" valueType="num">
                                      <p:cBhvr>
                                        <p:cTn id="159" dur="300" fill="hold"/>
                                        <p:tgtEl>
                                          <p:spTgt spid="3077"/>
                                        </p:tgtEl>
                                        <p:attrNameLst>
                                          <p:attrName>ppt_x</p:attrName>
                                        </p:attrNameLst>
                                      </p:cBhvr>
                                      <p:tavLst>
                                        <p:tav tm="0">
                                          <p:val>
                                            <p:fltVal val="0.5"/>
                                          </p:val>
                                        </p:tav>
                                        <p:tav tm="100000">
                                          <p:val>
                                            <p:strVal val="#ppt_x"/>
                                          </p:val>
                                        </p:tav>
                                      </p:tavLst>
                                    </p:anim>
                                    <p:anim calcmode="lin" valueType="num">
                                      <p:cBhvr>
                                        <p:cTn id="160" dur="300" fill="hold"/>
                                        <p:tgtEl>
                                          <p:spTgt spid="3077"/>
                                        </p:tgtEl>
                                        <p:attrNameLst>
                                          <p:attrName>ppt_y</p:attrName>
                                        </p:attrNameLst>
                                      </p:cBhvr>
                                      <p:tavLst>
                                        <p:tav tm="0">
                                          <p:val>
                                            <p:fltVal val="0.5"/>
                                          </p:val>
                                        </p:tav>
                                        <p:tav tm="100000">
                                          <p:val>
                                            <p:strVal val="#ppt_y"/>
                                          </p:val>
                                        </p:tav>
                                      </p:tavLst>
                                    </p:anim>
                                  </p:childTnLst>
                                </p:cTn>
                              </p:par>
                              <p:par>
                                <p:cTn id="161" presetID="26" presetClass="emph" presetSubtype="0" fill="hold" nodeType="withEffect">
                                  <p:stCondLst>
                                    <p:cond delay="1900"/>
                                  </p:stCondLst>
                                  <p:childTnLst>
                                    <p:animEffect transition="out" filter="fade">
                                      <p:cBhvr>
                                        <p:cTn id="162" dur="300" tmFilter="0, 0; .2, .5; .8, .5; 1, 0"/>
                                        <p:tgtEl>
                                          <p:spTgt spid="3077"/>
                                        </p:tgtEl>
                                      </p:cBhvr>
                                    </p:animEffect>
                                    <p:animScale>
                                      <p:cBhvr>
                                        <p:cTn id="163" dur="150" autoRev="1" fill="hold"/>
                                        <p:tgtEl>
                                          <p:spTgt spid="3077"/>
                                        </p:tgtEl>
                                      </p:cBhvr>
                                      <p:by x="105000" y="105000"/>
                                    </p:animScale>
                                  </p:childTnLst>
                                </p:cTn>
                              </p:par>
                              <p:par>
                                <p:cTn id="164" presetID="23" presetClass="entr" presetSubtype="528" fill="hold" nodeType="withEffect">
                                  <p:stCondLst>
                                    <p:cond delay="1700"/>
                                  </p:stCondLst>
                                  <p:childTnLst>
                                    <p:set>
                                      <p:cBhvr>
                                        <p:cTn id="165" dur="1" fill="hold">
                                          <p:stCondLst>
                                            <p:cond delay="0"/>
                                          </p:stCondLst>
                                        </p:cTn>
                                        <p:tgtEl>
                                          <p:spTgt spid="3112"/>
                                        </p:tgtEl>
                                        <p:attrNameLst>
                                          <p:attrName>style.visibility</p:attrName>
                                        </p:attrNameLst>
                                      </p:cBhvr>
                                      <p:to>
                                        <p:strVal val="visible"/>
                                      </p:to>
                                    </p:set>
                                    <p:anim calcmode="lin" valueType="num">
                                      <p:cBhvr>
                                        <p:cTn id="166" dur="300" fill="hold"/>
                                        <p:tgtEl>
                                          <p:spTgt spid="3112"/>
                                        </p:tgtEl>
                                        <p:attrNameLst>
                                          <p:attrName>ppt_w</p:attrName>
                                        </p:attrNameLst>
                                      </p:cBhvr>
                                      <p:tavLst>
                                        <p:tav tm="0">
                                          <p:val>
                                            <p:fltVal val="0"/>
                                          </p:val>
                                        </p:tav>
                                        <p:tav tm="100000">
                                          <p:val>
                                            <p:strVal val="#ppt_w"/>
                                          </p:val>
                                        </p:tav>
                                      </p:tavLst>
                                    </p:anim>
                                    <p:anim calcmode="lin" valueType="num">
                                      <p:cBhvr>
                                        <p:cTn id="167" dur="300" fill="hold"/>
                                        <p:tgtEl>
                                          <p:spTgt spid="3112"/>
                                        </p:tgtEl>
                                        <p:attrNameLst>
                                          <p:attrName>ppt_h</p:attrName>
                                        </p:attrNameLst>
                                      </p:cBhvr>
                                      <p:tavLst>
                                        <p:tav tm="0">
                                          <p:val>
                                            <p:fltVal val="0"/>
                                          </p:val>
                                        </p:tav>
                                        <p:tav tm="100000">
                                          <p:val>
                                            <p:strVal val="#ppt_h"/>
                                          </p:val>
                                        </p:tav>
                                      </p:tavLst>
                                    </p:anim>
                                    <p:anim calcmode="lin" valueType="num">
                                      <p:cBhvr>
                                        <p:cTn id="168" dur="300" fill="hold"/>
                                        <p:tgtEl>
                                          <p:spTgt spid="3112"/>
                                        </p:tgtEl>
                                        <p:attrNameLst>
                                          <p:attrName>ppt_x</p:attrName>
                                        </p:attrNameLst>
                                      </p:cBhvr>
                                      <p:tavLst>
                                        <p:tav tm="0">
                                          <p:val>
                                            <p:fltVal val="0.5"/>
                                          </p:val>
                                        </p:tav>
                                        <p:tav tm="100000">
                                          <p:val>
                                            <p:strVal val="#ppt_x"/>
                                          </p:val>
                                        </p:tav>
                                      </p:tavLst>
                                    </p:anim>
                                    <p:anim calcmode="lin" valueType="num">
                                      <p:cBhvr>
                                        <p:cTn id="169" dur="300" fill="hold"/>
                                        <p:tgtEl>
                                          <p:spTgt spid="3112"/>
                                        </p:tgtEl>
                                        <p:attrNameLst>
                                          <p:attrName>ppt_y</p:attrName>
                                        </p:attrNameLst>
                                      </p:cBhvr>
                                      <p:tavLst>
                                        <p:tav tm="0">
                                          <p:val>
                                            <p:fltVal val="0.5"/>
                                          </p:val>
                                        </p:tav>
                                        <p:tav tm="100000">
                                          <p:val>
                                            <p:strVal val="#ppt_y"/>
                                          </p:val>
                                        </p:tav>
                                      </p:tavLst>
                                    </p:anim>
                                  </p:childTnLst>
                                </p:cTn>
                              </p:par>
                              <p:par>
                                <p:cTn id="170" presetID="26" presetClass="emph" presetSubtype="0" fill="hold" nodeType="withEffect">
                                  <p:stCondLst>
                                    <p:cond delay="2000"/>
                                  </p:stCondLst>
                                  <p:childTnLst>
                                    <p:animEffect transition="out" filter="fade">
                                      <p:cBhvr>
                                        <p:cTn id="171" dur="300" tmFilter="0, 0; .2, .5; .8, .5; 1, 0"/>
                                        <p:tgtEl>
                                          <p:spTgt spid="3112"/>
                                        </p:tgtEl>
                                      </p:cBhvr>
                                    </p:animEffect>
                                    <p:animScale>
                                      <p:cBhvr>
                                        <p:cTn id="172" dur="150" autoRev="1" fill="hold"/>
                                        <p:tgtEl>
                                          <p:spTgt spid="31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pic>
        <p:nvPicPr>
          <p:cNvPr id="4098" name="Picture 2"/>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25604" b="7208"/>
          <a:stretch>
            <a:fillRect/>
          </a:stretch>
        </p:blipFill>
        <p:spPr bwMode="auto">
          <a:xfrm>
            <a:off x="7483985" y="2147228"/>
            <a:ext cx="3089886" cy="3113330"/>
          </a:xfrm>
          <a:prstGeom prst="ellipse">
            <a:avLst/>
          </a:prstGeom>
          <a:ln w="28575" cap="rnd">
            <a:solidFill>
              <a:schemeClr val="bg1"/>
            </a:solidFill>
            <a:prstDash val="solid"/>
          </a:ln>
          <a:effectLst>
            <a:reflection blurRad="6350" stA="250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9" name="矩形 8"/>
          <p:cNvSpPr/>
          <p:nvPr/>
        </p:nvSpPr>
        <p:spPr>
          <a:xfrm>
            <a:off x="1702718" y="2023228"/>
            <a:ext cx="4104456" cy="536737"/>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smtClean="0">
                <a:latin typeface="华文细黑" panose="02010600040101010101" pitchFamily="2" charset="-122"/>
                <a:ea typeface="华文细黑" panose="02010600040101010101" pitchFamily="2" charset="-122"/>
                <a:cs typeface="华文黑体" pitchFamily="2" charset="-122"/>
              </a:rPr>
              <a:t>  点击添加标题</a:t>
            </a:r>
            <a:endParaRPr lang="zh-CN" altLang="en-US" sz="2000">
              <a:latin typeface="华文细黑" panose="02010600040101010101" pitchFamily="2" charset="-122"/>
              <a:ea typeface="华文细黑" panose="02010600040101010101" pitchFamily="2" charset="-122"/>
              <a:cs typeface="华文黑体" pitchFamily="2" charset="-122"/>
            </a:endParaRPr>
          </a:p>
        </p:txBody>
      </p:sp>
      <p:sp>
        <p:nvSpPr>
          <p:cNvPr id="2" name="矩形 1"/>
          <p:cNvSpPr/>
          <p:nvPr/>
        </p:nvSpPr>
        <p:spPr>
          <a:xfrm>
            <a:off x="1702718" y="2631974"/>
            <a:ext cx="3877985" cy="369332"/>
          </a:xfrm>
          <a:prstGeom prst="rect">
            <a:avLst/>
          </a:prstGeom>
        </p:spPr>
        <p:txBody>
          <a:bodyPr wrap="none">
            <a:spAutoFit/>
          </a:bodyPr>
          <a:lstStyle/>
          <a:p>
            <a:r>
              <a:rPr lang="zh-CN" altLang="en-US" dirty="0">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dirty="0"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dirty="0">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dirty="0"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dirty="0">
                <a:solidFill>
                  <a:schemeClr val="bg1"/>
                </a:solidFill>
                <a:latin typeface="华文细黑" panose="02010600040101010101" pitchFamily="2" charset="-122"/>
                <a:ea typeface="华文细黑" panose="02010600040101010101" pitchFamily="2" charset="-122"/>
                <a:cs typeface="华文黑体" pitchFamily="2" charset="-122"/>
              </a:rPr>
              <a:t>单击</a:t>
            </a:r>
            <a:r>
              <a:rPr lang="zh-CN" altLang="en-US" dirty="0" smtClean="0">
                <a:solidFill>
                  <a:schemeClr val="bg1"/>
                </a:solidFill>
                <a:latin typeface="华文细黑" panose="02010600040101010101" pitchFamily="2" charset="-122"/>
                <a:ea typeface="华文细黑" panose="02010600040101010101" pitchFamily="2" charset="-122"/>
                <a:cs typeface="华文黑体" pitchFamily="2" charset="-122"/>
              </a:rPr>
              <a:t>添加</a:t>
            </a:r>
            <a:endParaRPr lang="zh-CN" altLang="en-US" dirty="0"/>
          </a:p>
        </p:txBody>
      </p:sp>
      <p:sp>
        <p:nvSpPr>
          <p:cNvPr id="11" name="矩形 10"/>
          <p:cNvSpPr/>
          <p:nvPr/>
        </p:nvSpPr>
        <p:spPr>
          <a:xfrm>
            <a:off x="1702718" y="3295354"/>
            <a:ext cx="4104456" cy="536737"/>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smtClean="0">
                <a:latin typeface="华文细黑" panose="02010600040101010101" pitchFamily="2" charset="-122"/>
                <a:ea typeface="华文细黑" panose="02010600040101010101" pitchFamily="2" charset="-122"/>
                <a:cs typeface="华文黑体" pitchFamily="2" charset="-122"/>
              </a:rPr>
              <a:t>  点击添加标题</a:t>
            </a:r>
            <a:endParaRPr lang="zh-CN" altLang="en-US" sz="2000" dirty="0">
              <a:latin typeface="华文细黑" panose="02010600040101010101" pitchFamily="2" charset="-122"/>
              <a:ea typeface="华文细黑" panose="02010600040101010101" pitchFamily="2" charset="-122"/>
              <a:cs typeface="华文黑体" pitchFamily="2" charset="-122"/>
            </a:endParaRPr>
          </a:p>
        </p:txBody>
      </p:sp>
      <p:sp>
        <p:nvSpPr>
          <p:cNvPr id="13" name="矩形 12"/>
          <p:cNvSpPr/>
          <p:nvPr/>
        </p:nvSpPr>
        <p:spPr>
          <a:xfrm>
            <a:off x="1702718" y="3904100"/>
            <a:ext cx="3877985" cy="369332"/>
          </a:xfrm>
          <a:prstGeom prst="rect">
            <a:avLst/>
          </a:prstGeom>
        </p:spPr>
        <p:txBody>
          <a:bodyPr wrap="none">
            <a:spAutoFit/>
          </a:bodyPr>
          <a:lstStyle/>
          <a:p>
            <a:r>
              <a:rPr lang="zh-CN" altLang="en-US" dirty="0">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dirty="0"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dirty="0">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dirty="0"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dirty="0">
                <a:solidFill>
                  <a:schemeClr val="bg1"/>
                </a:solidFill>
                <a:latin typeface="华文细黑" panose="02010600040101010101" pitchFamily="2" charset="-122"/>
                <a:ea typeface="华文细黑" panose="02010600040101010101" pitchFamily="2" charset="-122"/>
                <a:cs typeface="华文黑体" pitchFamily="2" charset="-122"/>
              </a:rPr>
              <a:t>单击</a:t>
            </a:r>
            <a:r>
              <a:rPr lang="zh-CN" altLang="en-US" dirty="0" smtClean="0">
                <a:solidFill>
                  <a:schemeClr val="bg1"/>
                </a:solidFill>
                <a:latin typeface="华文细黑" panose="02010600040101010101" pitchFamily="2" charset="-122"/>
                <a:ea typeface="华文细黑" panose="02010600040101010101" pitchFamily="2" charset="-122"/>
                <a:cs typeface="华文黑体" pitchFamily="2" charset="-122"/>
              </a:rPr>
              <a:t>添加</a:t>
            </a:r>
            <a:endParaRPr lang="zh-CN" altLang="en-US" dirty="0"/>
          </a:p>
        </p:txBody>
      </p:sp>
      <p:sp>
        <p:nvSpPr>
          <p:cNvPr id="15" name="矩形 14"/>
          <p:cNvSpPr/>
          <p:nvPr/>
        </p:nvSpPr>
        <p:spPr>
          <a:xfrm>
            <a:off x="1702718" y="4467146"/>
            <a:ext cx="4104456" cy="536737"/>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smtClean="0">
                <a:latin typeface="华文细黑" panose="02010600040101010101" pitchFamily="2" charset="-122"/>
                <a:ea typeface="华文细黑" panose="02010600040101010101" pitchFamily="2" charset="-122"/>
                <a:cs typeface="华文黑体" pitchFamily="2" charset="-122"/>
              </a:rPr>
              <a:t>  点击添加标题</a:t>
            </a:r>
            <a:endParaRPr lang="zh-CN" altLang="en-US" sz="2000" dirty="0">
              <a:latin typeface="华文细黑" panose="02010600040101010101" pitchFamily="2" charset="-122"/>
              <a:ea typeface="华文细黑" panose="02010600040101010101" pitchFamily="2" charset="-122"/>
              <a:cs typeface="华文黑体" pitchFamily="2" charset="-122"/>
            </a:endParaRPr>
          </a:p>
        </p:txBody>
      </p:sp>
      <p:sp>
        <p:nvSpPr>
          <p:cNvPr id="16" name="矩形 15"/>
          <p:cNvSpPr/>
          <p:nvPr/>
        </p:nvSpPr>
        <p:spPr>
          <a:xfrm>
            <a:off x="1702718" y="5075892"/>
            <a:ext cx="3877985" cy="369332"/>
          </a:xfrm>
          <a:prstGeom prst="rect">
            <a:avLst/>
          </a:prstGeom>
        </p:spPr>
        <p:txBody>
          <a:bodyPr wrap="none">
            <a:spAutoFit/>
          </a:bodyPr>
          <a:lstStyle/>
          <a:p>
            <a:r>
              <a:rPr lang="zh-CN" altLang="en-US" dirty="0">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dirty="0"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dirty="0">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dirty="0"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dirty="0">
                <a:solidFill>
                  <a:schemeClr val="bg1"/>
                </a:solidFill>
                <a:latin typeface="华文细黑" panose="02010600040101010101" pitchFamily="2" charset="-122"/>
                <a:ea typeface="华文细黑" panose="02010600040101010101" pitchFamily="2" charset="-122"/>
                <a:cs typeface="华文黑体" pitchFamily="2" charset="-122"/>
              </a:rPr>
              <a:t>单击</a:t>
            </a:r>
            <a:r>
              <a:rPr lang="zh-CN" altLang="en-US" dirty="0" smtClean="0">
                <a:solidFill>
                  <a:schemeClr val="bg1"/>
                </a:solidFill>
                <a:latin typeface="华文细黑" panose="02010600040101010101" pitchFamily="2" charset="-122"/>
                <a:ea typeface="华文细黑" panose="02010600040101010101" pitchFamily="2" charset="-122"/>
                <a:cs typeface="华文黑体" pitchFamily="2" charset="-122"/>
              </a:rPr>
              <a:t>添加</a:t>
            </a:r>
            <a:endParaRPr lang="zh-CN" altLang="en-US" dirty="0"/>
          </a:p>
        </p:txBody>
      </p:sp>
      <p:sp>
        <p:nvSpPr>
          <p:cNvPr id="17" name="圆角矩形 16"/>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defRPr>
            </a:lvl1pPr>
          </a:lstStyle>
          <a:p>
            <a:r>
              <a:rPr lang="zh-CN" altLang="en-US" sz="2800"/>
              <a:t>点击添加标题</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3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300"/>
                                            <p:tgtEl>
                                              <p:spTgt spid="18"/>
                                            </p:tgtEl>
                                          </p:cBhvr>
                                        </p:animEffect>
                                      </p:childTnLst>
                                    </p:cTn>
                                  </p:par>
                                </p:childTnLst>
                              </p:cTn>
                            </p:par>
                            <p:par>
                              <p:cTn id="11" fill="hold">
                                <p:stCondLst>
                                  <p:cond delay="500"/>
                                </p:stCondLst>
                                <p:childTnLst>
                                  <p:par>
                                    <p:cTn id="12" presetID="2" presetClass="entr" presetSubtype="2" fill="hold" nodeType="afterEffect" p14:presetBounceEnd="46000">
                                      <p:stCondLst>
                                        <p:cond delay="0"/>
                                      </p:stCondLst>
                                      <p:childTnLst>
                                        <p:set>
                                          <p:cBhvr>
                                            <p:cTn id="13" dur="1" fill="hold">
                                              <p:stCondLst>
                                                <p:cond delay="0"/>
                                              </p:stCondLst>
                                            </p:cTn>
                                            <p:tgtEl>
                                              <p:spTgt spid="4098"/>
                                            </p:tgtEl>
                                            <p:attrNameLst>
                                              <p:attrName>style.visibility</p:attrName>
                                            </p:attrNameLst>
                                          </p:cBhvr>
                                          <p:to>
                                            <p:strVal val="visible"/>
                                          </p:to>
                                        </p:set>
                                        <p:anim calcmode="lin" valueType="num" p14:bounceEnd="46000">
                                          <p:cBhvr additive="base">
                                            <p:cTn id="14" dur="500" fill="hold"/>
                                            <p:tgtEl>
                                              <p:spTgt spid="4098"/>
                                            </p:tgtEl>
                                            <p:attrNameLst>
                                              <p:attrName>ppt_x</p:attrName>
                                            </p:attrNameLst>
                                          </p:cBhvr>
                                          <p:tavLst>
                                            <p:tav tm="0">
                                              <p:val>
                                                <p:strVal val="1+#ppt_w/2"/>
                                              </p:val>
                                            </p:tav>
                                            <p:tav tm="100000">
                                              <p:val>
                                                <p:strVal val="#ppt_x"/>
                                              </p:val>
                                            </p:tav>
                                          </p:tavLst>
                                        </p:anim>
                                        <p:anim calcmode="lin" valueType="num" p14:bounceEnd="46000">
                                          <p:cBhvr additive="base">
                                            <p:cTn id="15" dur="500" fill="hold"/>
                                            <p:tgtEl>
                                              <p:spTgt spid="4098"/>
                                            </p:tgtEl>
                                            <p:attrNameLst>
                                              <p:attrName>ppt_y</p:attrName>
                                            </p:attrNameLst>
                                          </p:cBhvr>
                                          <p:tavLst>
                                            <p:tav tm="0">
                                              <p:val>
                                                <p:strVal val="#ppt_y"/>
                                              </p:val>
                                            </p:tav>
                                            <p:tav tm="100000">
                                              <p:val>
                                                <p:strVal val="#ppt_y"/>
                                              </p:val>
                                            </p:tav>
                                          </p:tavLst>
                                        </p:anim>
                                      </p:childTnLst>
                                    </p:cTn>
                                  </p:par>
                                  <p:par>
                                    <p:cTn id="16" presetID="22" presetClass="entr" presetSubtype="4" fill="hold" grpId="0" nodeType="withEffect">
                                      <p:stCondLst>
                                        <p:cond delay="50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70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90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par>
                                    <p:cTn id="25" presetID="2" presetClass="entr" presetSubtype="8" fill="hold" grpId="0" nodeType="withEffect">
                                      <p:stCondLst>
                                        <p:cond delay="100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0-#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2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140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0-#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11" grpId="0" animBg="1"/>
          <p:bldP spid="13" grpId="0"/>
          <p:bldP spid="15" grpId="0" animBg="1"/>
          <p:bldP spid="16" grpId="0"/>
          <p:bldP spid="17" grpId="0" animBg="1"/>
          <p:bldP spid="1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3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300"/>
                                            <p:tgtEl>
                                              <p:spTgt spid="18"/>
                                            </p:tgtEl>
                                          </p:cBhvr>
                                        </p:animEffect>
                                      </p:childTnLst>
                                    </p:cTn>
                                  </p:par>
                                </p:childTnLst>
                              </p:cTn>
                            </p:par>
                            <p:par>
                              <p:cTn id="11" fill="hold">
                                <p:stCondLst>
                                  <p:cond delay="500"/>
                                </p:stCondLst>
                                <p:childTnLst>
                                  <p:par>
                                    <p:cTn id="12" presetID="2" presetClass="entr" presetSubtype="2" fill="hold" nodeType="afterEffect">
                                      <p:stCondLst>
                                        <p:cond delay="0"/>
                                      </p:stCondLst>
                                      <p:childTnLst>
                                        <p:set>
                                          <p:cBhvr>
                                            <p:cTn id="13" dur="1" fill="hold">
                                              <p:stCondLst>
                                                <p:cond delay="0"/>
                                              </p:stCondLst>
                                            </p:cTn>
                                            <p:tgtEl>
                                              <p:spTgt spid="4098"/>
                                            </p:tgtEl>
                                            <p:attrNameLst>
                                              <p:attrName>style.visibility</p:attrName>
                                            </p:attrNameLst>
                                          </p:cBhvr>
                                          <p:to>
                                            <p:strVal val="visible"/>
                                          </p:to>
                                        </p:set>
                                        <p:anim calcmode="lin" valueType="num">
                                          <p:cBhvr additive="base">
                                            <p:cTn id="14" dur="500" fill="hold"/>
                                            <p:tgtEl>
                                              <p:spTgt spid="4098"/>
                                            </p:tgtEl>
                                            <p:attrNameLst>
                                              <p:attrName>ppt_x</p:attrName>
                                            </p:attrNameLst>
                                          </p:cBhvr>
                                          <p:tavLst>
                                            <p:tav tm="0">
                                              <p:val>
                                                <p:strVal val="1+#ppt_w/2"/>
                                              </p:val>
                                            </p:tav>
                                            <p:tav tm="100000">
                                              <p:val>
                                                <p:strVal val="#ppt_x"/>
                                              </p:val>
                                            </p:tav>
                                          </p:tavLst>
                                        </p:anim>
                                        <p:anim calcmode="lin" valueType="num">
                                          <p:cBhvr additive="base">
                                            <p:cTn id="15" dur="500" fill="hold"/>
                                            <p:tgtEl>
                                              <p:spTgt spid="4098"/>
                                            </p:tgtEl>
                                            <p:attrNameLst>
                                              <p:attrName>ppt_y</p:attrName>
                                            </p:attrNameLst>
                                          </p:cBhvr>
                                          <p:tavLst>
                                            <p:tav tm="0">
                                              <p:val>
                                                <p:strVal val="#ppt_y"/>
                                              </p:val>
                                            </p:tav>
                                            <p:tav tm="100000">
                                              <p:val>
                                                <p:strVal val="#ppt_y"/>
                                              </p:val>
                                            </p:tav>
                                          </p:tavLst>
                                        </p:anim>
                                      </p:childTnLst>
                                    </p:cTn>
                                  </p:par>
                                  <p:par>
                                    <p:cTn id="16" presetID="22" presetClass="entr" presetSubtype="4" fill="hold" grpId="0" nodeType="withEffect">
                                      <p:stCondLst>
                                        <p:cond delay="50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70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90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par>
                                    <p:cTn id="25" presetID="2" presetClass="entr" presetSubtype="8" fill="hold" grpId="0" nodeType="withEffect">
                                      <p:stCondLst>
                                        <p:cond delay="100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0-#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2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140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0-#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11" grpId="0" animBg="1"/>
          <p:bldP spid="13" grpId="0"/>
          <p:bldP spid="15" grpId="0" animBg="1"/>
          <p:bldP spid="16" grpId="0"/>
          <p:bldP spid="17" grpId="0" animBg="1"/>
          <p:bldP spid="18"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nvGrpSpPr>
          <p:cNvPr id="13" name="组合 12"/>
          <p:cNvGrpSpPr/>
          <p:nvPr/>
        </p:nvGrpSpPr>
        <p:grpSpPr>
          <a:xfrm>
            <a:off x="10262562" y="4756567"/>
            <a:ext cx="648072" cy="648072"/>
            <a:chOff x="10262562" y="4756567"/>
            <a:chExt cx="648072" cy="648072"/>
          </a:xfrm>
        </p:grpSpPr>
        <p:sp>
          <p:nvSpPr>
            <p:cNvPr id="19" name="圆角矩形 18"/>
            <p:cNvSpPr/>
            <p:nvPr/>
          </p:nvSpPr>
          <p:spPr>
            <a:xfrm>
              <a:off x="10262562" y="4756567"/>
              <a:ext cx="648072" cy="64807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Freeform 9"/>
            <p:cNvSpPr/>
            <p:nvPr/>
          </p:nvSpPr>
          <p:spPr bwMode="auto">
            <a:xfrm flipH="1">
              <a:off x="10324993" y="4916724"/>
              <a:ext cx="523211" cy="327759"/>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gradFill flip="none" rotWithShape="1">
              <a:gsLst>
                <a:gs pos="0">
                  <a:srgbClr val="47A7FF">
                    <a:shade val="30000"/>
                    <a:satMod val="115000"/>
                  </a:srgbClr>
                </a:gs>
                <a:gs pos="50000">
                  <a:srgbClr val="47A7FF">
                    <a:shade val="67500"/>
                    <a:satMod val="115000"/>
                  </a:srgbClr>
                </a:gs>
                <a:gs pos="100000">
                  <a:srgbClr val="47A7FF">
                    <a:shade val="100000"/>
                    <a:satMod val="115000"/>
                  </a:srgbClr>
                </a:gs>
              </a:gsLst>
              <a:lin ang="54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solidFill>
                <a:latin typeface="Calibri" panose="020F0502020204030204"/>
                <a:ea typeface="宋体" panose="02010600030101010101" pitchFamily="2" charset="-122"/>
              </a:endParaRPr>
            </a:p>
          </p:txBody>
        </p:sp>
      </p:grpSp>
      <p:grpSp>
        <p:nvGrpSpPr>
          <p:cNvPr id="7" name="组合 6"/>
          <p:cNvGrpSpPr/>
          <p:nvPr/>
        </p:nvGrpSpPr>
        <p:grpSpPr>
          <a:xfrm>
            <a:off x="10262562" y="3954004"/>
            <a:ext cx="648072" cy="648072"/>
            <a:chOff x="10262562" y="3923133"/>
            <a:chExt cx="648072" cy="648072"/>
          </a:xfrm>
        </p:grpSpPr>
        <p:sp>
          <p:nvSpPr>
            <p:cNvPr id="18" name="圆角矩形 17"/>
            <p:cNvSpPr/>
            <p:nvPr/>
          </p:nvSpPr>
          <p:spPr>
            <a:xfrm>
              <a:off x="10262562" y="3923133"/>
              <a:ext cx="648072" cy="64807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Freeform 41"/>
            <p:cNvSpPr>
              <a:spLocks noEditPoints="1"/>
            </p:cNvSpPr>
            <p:nvPr/>
          </p:nvSpPr>
          <p:spPr bwMode="auto">
            <a:xfrm>
              <a:off x="10377113" y="4037684"/>
              <a:ext cx="418970" cy="418970"/>
            </a:xfrm>
            <a:custGeom>
              <a:avLst/>
              <a:gdLst>
                <a:gd name="T0" fmla="*/ 128 w 256"/>
                <a:gd name="T1" fmla="*/ 0 h 256"/>
                <a:gd name="T2" fmla="*/ 0 w 256"/>
                <a:gd name="T3" fmla="*/ 128 h 256"/>
                <a:gd name="T4" fmla="*/ 128 w 256"/>
                <a:gd name="T5" fmla="*/ 256 h 256"/>
                <a:gd name="T6" fmla="*/ 256 w 256"/>
                <a:gd name="T7" fmla="*/ 128 h 256"/>
                <a:gd name="T8" fmla="*/ 128 w 256"/>
                <a:gd name="T9" fmla="*/ 0 h 256"/>
                <a:gd name="T10" fmla="*/ 135 w 256"/>
                <a:gd name="T11" fmla="*/ 200 h 256"/>
                <a:gd name="T12" fmla="*/ 119 w 256"/>
                <a:gd name="T13" fmla="*/ 200 h 256"/>
                <a:gd name="T14" fmla="*/ 112 w 256"/>
                <a:gd name="T15" fmla="*/ 192 h 256"/>
                <a:gd name="T16" fmla="*/ 111 w 256"/>
                <a:gd name="T17" fmla="*/ 176 h 256"/>
                <a:gd name="T18" fmla="*/ 119 w 256"/>
                <a:gd name="T19" fmla="*/ 168 h 256"/>
                <a:gd name="T20" fmla="*/ 135 w 256"/>
                <a:gd name="T21" fmla="*/ 168 h 256"/>
                <a:gd name="T22" fmla="*/ 143 w 256"/>
                <a:gd name="T23" fmla="*/ 176 h 256"/>
                <a:gd name="T24" fmla="*/ 144 w 256"/>
                <a:gd name="T25" fmla="*/ 192 h 256"/>
                <a:gd name="T26" fmla="*/ 135 w 256"/>
                <a:gd name="T27" fmla="*/ 200 h 256"/>
                <a:gd name="T28" fmla="*/ 170 w 256"/>
                <a:gd name="T29" fmla="*/ 109 h 256"/>
                <a:gd name="T30" fmla="*/ 154 w 256"/>
                <a:gd name="T31" fmla="*/ 125 h 256"/>
                <a:gd name="T32" fmla="*/ 145 w 256"/>
                <a:gd name="T33" fmla="*/ 132 h 256"/>
                <a:gd name="T34" fmla="*/ 144 w 256"/>
                <a:gd name="T35" fmla="*/ 135 h 256"/>
                <a:gd name="T36" fmla="*/ 143 w 256"/>
                <a:gd name="T37" fmla="*/ 144 h 256"/>
                <a:gd name="T38" fmla="*/ 135 w 256"/>
                <a:gd name="T39" fmla="*/ 152 h 256"/>
                <a:gd name="T40" fmla="*/ 120 w 256"/>
                <a:gd name="T41" fmla="*/ 152 h 256"/>
                <a:gd name="T42" fmla="*/ 112 w 256"/>
                <a:gd name="T43" fmla="*/ 144 h 256"/>
                <a:gd name="T44" fmla="*/ 112 w 256"/>
                <a:gd name="T45" fmla="*/ 140 h 256"/>
                <a:gd name="T46" fmla="*/ 115 w 256"/>
                <a:gd name="T47" fmla="*/ 124 h 256"/>
                <a:gd name="T48" fmla="*/ 123 w 256"/>
                <a:gd name="T49" fmla="*/ 113 h 256"/>
                <a:gd name="T50" fmla="*/ 134 w 256"/>
                <a:gd name="T51" fmla="*/ 104 h 256"/>
                <a:gd name="T52" fmla="*/ 143 w 256"/>
                <a:gd name="T53" fmla="*/ 96 h 256"/>
                <a:gd name="T54" fmla="*/ 144 w 256"/>
                <a:gd name="T55" fmla="*/ 93 h 256"/>
                <a:gd name="T56" fmla="*/ 140 w 256"/>
                <a:gd name="T57" fmla="*/ 86 h 256"/>
                <a:gd name="T58" fmla="*/ 128 w 256"/>
                <a:gd name="T59" fmla="*/ 83 h 256"/>
                <a:gd name="T60" fmla="*/ 117 w 256"/>
                <a:gd name="T61" fmla="*/ 86 h 256"/>
                <a:gd name="T62" fmla="*/ 111 w 256"/>
                <a:gd name="T63" fmla="*/ 97 h 256"/>
                <a:gd name="T64" fmla="*/ 103 w 256"/>
                <a:gd name="T65" fmla="*/ 104 h 256"/>
                <a:gd name="T66" fmla="*/ 103 w 256"/>
                <a:gd name="T67" fmla="*/ 104 h 256"/>
                <a:gd name="T68" fmla="*/ 87 w 256"/>
                <a:gd name="T69" fmla="*/ 102 h 256"/>
                <a:gd name="T70" fmla="*/ 81 w 256"/>
                <a:gd name="T71" fmla="*/ 99 h 256"/>
                <a:gd name="T72" fmla="*/ 80 w 256"/>
                <a:gd name="T73" fmla="*/ 93 h 256"/>
                <a:gd name="T74" fmla="*/ 95 w 256"/>
                <a:gd name="T75" fmla="*/ 66 h 256"/>
                <a:gd name="T76" fmla="*/ 128 w 256"/>
                <a:gd name="T77" fmla="*/ 56 h 256"/>
                <a:gd name="T78" fmla="*/ 162 w 256"/>
                <a:gd name="T79" fmla="*/ 66 h 256"/>
                <a:gd name="T80" fmla="*/ 176 w 256"/>
                <a:gd name="T81" fmla="*/ 92 h 256"/>
                <a:gd name="T82" fmla="*/ 170 w 256"/>
                <a:gd name="T83" fmla="*/ 10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56">
                  <a:moveTo>
                    <a:pt x="128" y="0"/>
                  </a:moveTo>
                  <a:cubicBezTo>
                    <a:pt x="57" y="0"/>
                    <a:pt x="0" y="57"/>
                    <a:pt x="0" y="128"/>
                  </a:cubicBezTo>
                  <a:cubicBezTo>
                    <a:pt x="0" y="199"/>
                    <a:pt x="57" y="256"/>
                    <a:pt x="128" y="256"/>
                  </a:cubicBezTo>
                  <a:cubicBezTo>
                    <a:pt x="199" y="256"/>
                    <a:pt x="256" y="199"/>
                    <a:pt x="256" y="128"/>
                  </a:cubicBezTo>
                  <a:cubicBezTo>
                    <a:pt x="256" y="57"/>
                    <a:pt x="199" y="0"/>
                    <a:pt x="128" y="0"/>
                  </a:cubicBezTo>
                  <a:close/>
                  <a:moveTo>
                    <a:pt x="135" y="200"/>
                  </a:moveTo>
                  <a:cubicBezTo>
                    <a:pt x="119" y="200"/>
                    <a:pt x="119" y="200"/>
                    <a:pt x="119" y="200"/>
                  </a:cubicBezTo>
                  <a:cubicBezTo>
                    <a:pt x="115" y="200"/>
                    <a:pt x="112" y="196"/>
                    <a:pt x="112" y="192"/>
                  </a:cubicBezTo>
                  <a:cubicBezTo>
                    <a:pt x="111" y="176"/>
                    <a:pt x="111" y="176"/>
                    <a:pt x="111" y="176"/>
                  </a:cubicBezTo>
                  <a:cubicBezTo>
                    <a:pt x="111" y="171"/>
                    <a:pt x="115" y="168"/>
                    <a:pt x="119" y="168"/>
                  </a:cubicBezTo>
                  <a:cubicBezTo>
                    <a:pt x="135" y="168"/>
                    <a:pt x="135" y="168"/>
                    <a:pt x="135" y="168"/>
                  </a:cubicBezTo>
                  <a:cubicBezTo>
                    <a:pt x="140" y="168"/>
                    <a:pt x="143" y="172"/>
                    <a:pt x="143" y="176"/>
                  </a:cubicBezTo>
                  <a:cubicBezTo>
                    <a:pt x="144" y="192"/>
                    <a:pt x="144" y="192"/>
                    <a:pt x="144" y="192"/>
                  </a:cubicBezTo>
                  <a:cubicBezTo>
                    <a:pt x="144" y="196"/>
                    <a:pt x="140" y="200"/>
                    <a:pt x="135" y="200"/>
                  </a:cubicBezTo>
                  <a:close/>
                  <a:moveTo>
                    <a:pt x="170" y="109"/>
                  </a:moveTo>
                  <a:cubicBezTo>
                    <a:pt x="167" y="114"/>
                    <a:pt x="162" y="119"/>
                    <a:pt x="154" y="125"/>
                  </a:cubicBezTo>
                  <a:cubicBezTo>
                    <a:pt x="148" y="130"/>
                    <a:pt x="146" y="132"/>
                    <a:pt x="145" y="132"/>
                  </a:cubicBezTo>
                  <a:cubicBezTo>
                    <a:pt x="145" y="133"/>
                    <a:pt x="144" y="134"/>
                    <a:pt x="144" y="135"/>
                  </a:cubicBezTo>
                  <a:cubicBezTo>
                    <a:pt x="143" y="136"/>
                    <a:pt x="143" y="138"/>
                    <a:pt x="143" y="144"/>
                  </a:cubicBezTo>
                  <a:cubicBezTo>
                    <a:pt x="143" y="149"/>
                    <a:pt x="139" y="152"/>
                    <a:pt x="135" y="152"/>
                  </a:cubicBezTo>
                  <a:cubicBezTo>
                    <a:pt x="120" y="152"/>
                    <a:pt x="120" y="152"/>
                    <a:pt x="120" y="152"/>
                  </a:cubicBezTo>
                  <a:cubicBezTo>
                    <a:pt x="116" y="152"/>
                    <a:pt x="112" y="149"/>
                    <a:pt x="112" y="144"/>
                  </a:cubicBezTo>
                  <a:cubicBezTo>
                    <a:pt x="112" y="140"/>
                    <a:pt x="112" y="140"/>
                    <a:pt x="112" y="140"/>
                  </a:cubicBezTo>
                  <a:cubicBezTo>
                    <a:pt x="112" y="134"/>
                    <a:pt x="113" y="129"/>
                    <a:pt x="115" y="124"/>
                  </a:cubicBezTo>
                  <a:cubicBezTo>
                    <a:pt x="117" y="120"/>
                    <a:pt x="119" y="117"/>
                    <a:pt x="123" y="113"/>
                  </a:cubicBezTo>
                  <a:cubicBezTo>
                    <a:pt x="125" y="111"/>
                    <a:pt x="129" y="108"/>
                    <a:pt x="134" y="104"/>
                  </a:cubicBezTo>
                  <a:cubicBezTo>
                    <a:pt x="141" y="99"/>
                    <a:pt x="142" y="97"/>
                    <a:pt x="143" y="96"/>
                  </a:cubicBezTo>
                  <a:cubicBezTo>
                    <a:pt x="144" y="95"/>
                    <a:pt x="144" y="94"/>
                    <a:pt x="144" y="93"/>
                  </a:cubicBezTo>
                  <a:cubicBezTo>
                    <a:pt x="144" y="92"/>
                    <a:pt x="143" y="89"/>
                    <a:pt x="140" y="86"/>
                  </a:cubicBezTo>
                  <a:cubicBezTo>
                    <a:pt x="137" y="84"/>
                    <a:pt x="132" y="83"/>
                    <a:pt x="128" y="83"/>
                  </a:cubicBezTo>
                  <a:cubicBezTo>
                    <a:pt x="124" y="83"/>
                    <a:pt x="120" y="84"/>
                    <a:pt x="117" y="86"/>
                  </a:cubicBezTo>
                  <a:cubicBezTo>
                    <a:pt x="114" y="88"/>
                    <a:pt x="112" y="92"/>
                    <a:pt x="111" y="97"/>
                  </a:cubicBezTo>
                  <a:cubicBezTo>
                    <a:pt x="111" y="101"/>
                    <a:pt x="107" y="104"/>
                    <a:pt x="103" y="104"/>
                  </a:cubicBezTo>
                  <a:cubicBezTo>
                    <a:pt x="103" y="104"/>
                    <a:pt x="103" y="104"/>
                    <a:pt x="103" y="104"/>
                  </a:cubicBezTo>
                  <a:cubicBezTo>
                    <a:pt x="87" y="102"/>
                    <a:pt x="87" y="102"/>
                    <a:pt x="87" y="102"/>
                  </a:cubicBezTo>
                  <a:cubicBezTo>
                    <a:pt x="85" y="102"/>
                    <a:pt x="83" y="101"/>
                    <a:pt x="81" y="99"/>
                  </a:cubicBezTo>
                  <a:cubicBezTo>
                    <a:pt x="80" y="97"/>
                    <a:pt x="79" y="95"/>
                    <a:pt x="80" y="93"/>
                  </a:cubicBezTo>
                  <a:cubicBezTo>
                    <a:pt x="82" y="81"/>
                    <a:pt x="87" y="72"/>
                    <a:pt x="95" y="66"/>
                  </a:cubicBezTo>
                  <a:cubicBezTo>
                    <a:pt x="104" y="59"/>
                    <a:pt x="115" y="56"/>
                    <a:pt x="128" y="56"/>
                  </a:cubicBezTo>
                  <a:cubicBezTo>
                    <a:pt x="142" y="56"/>
                    <a:pt x="153" y="60"/>
                    <a:pt x="162" y="66"/>
                  </a:cubicBezTo>
                  <a:cubicBezTo>
                    <a:pt x="171" y="73"/>
                    <a:pt x="176" y="82"/>
                    <a:pt x="176" y="92"/>
                  </a:cubicBezTo>
                  <a:cubicBezTo>
                    <a:pt x="176" y="99"/>
                    <a:pt x="174" y="104"/>
                    <a:pt x="170" y="109"/>
                  </a:cubicBezTo>
                  <a:close/>
                </a:path>
              </a:pathLst>
            </a:custGeom>
            <a:gradFill flip="none" rotWithShape="1">
              <a:gsLst>
                <a:gs pos="0">
                  <a:srgbClr val="47A7FF">
                    <a:shade val="30000"/>
                    <a:satMod val="115000"/>
                  </a:srgbClr>
                </a:gs>
                <a:gs pos="50000">
                  <a:srgbClr val="47A7FF">
                    <a:shade val="67500"/>
                    <a:satMod val="115000"/>
                  </a:srgbClr>
                </a:gs>
                <a:gs pos="100000">
                  <a:srgbClr val="47A7FF">
                    <a:shade val="100000"/>
                    <a:satMod val="115000"/>
                  </a:srgbClr>
                </a:gs>
              </a:gsLst>
              <a:lin ang="54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solidFill>
                <a:latin typeface="Calibri" panose="020F0502020204030204"/>
                <a:ea typeface="宋体" panose="02010600030101010101" pitchFamily="2" charset="-122"/>
              </a:endParaRPr>
            </a:p>
          </p:txBody>
        </p:sp>
      </p:grpSp>
      <p:grpSp>
        <p:nvGrpSpPr>
          <p:cNvPr id="4" name="组合 3"/>
          <p:cNvGrpSpPr/>
          <p:nvPr/>
        </p:nvGrpSpPr>
        <p:grpSpPr>
          <a:xfrm>
            <a:off x="10262562" y="2348880"/>
            <a:ext cx="648072" cy="648072"/>
            <a:chOff x="8903518" y="2489855"/>
            <a:chExt cx="648072" cy="648072"/>
          </a:xfrm>
        </p:grpSpPr>
        <p:sp>
          <p:nvSpPr>
            <p:cNvPr id="3" name="圆角矩形 2"/>
            <p:cNvSpPr/>
            <p:nvPr/>
          </p:nvSpPr>
          <p:spPr>
            <a:xfrm>
              <a:off x="8903518" y="2489855"/>
              <a:ext cx="648072" cy="64807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Freeform 45"/>
            <p:cNvSpPr/>
            <p:nvPr/>
          </p:nvSpPr>
          <p:spPr bwMode="auto">
            <a:xfrm flipH="1">
              <a:off x="9018069" y="2604406"/>
              <a:ext cx="418970" cy="418970"/>
            </a:xfrm>
            <a:custGeom>
              <a:avLst/>
              <a:gdLst>
                <a:gd name="T0" fmla="*/ 240 w 256"/>
                <a:gd name="T1" fmla="*/ 88 h 256"/>
                <a:gd name="T2" fmla="*/ 168 w 256"/>
                <a:gd name="T3" fmla="*/ 88 h 256"/>
                <a:gd name="T4" fmla="*/ 168 w 256"/>
                <a:gd name="T5" fmla="*/ 16 h 256"/>
                <a:gd name="T6" fmla="*/ 152 w 256"/>
                <a:gd name="T7" fmla="*/ 0 h 256"/>
                <a:gd name="T8" fmla="*/ 104 w 256"/>
                <a:gd name="T9" fmla="*/ 0 h 256"/>
                <a:gd name="T10" fmla="*/ 88 w 256"/>
                <a:gd name="T11" fmla="*/ 16 h 256"/>
                <a:gd name="T12" fmla="*/ 88 w 256"/>
                <a:gd name="T13" fmla="*/ 88 h 256"/>
                <a:gd name="T14" fmla="*/ 16 w 256"/>
                <a:gd name="T15" fmla="*/ 88 h 256"/>
                <a:gd name="T16" fmla="*/ 0 w 256"/>
                <a:gd name="T17" fmla="*/ 104 h 256"/>
                <a:gd name="T18" fmla="*/ 0 w 256"/>
                <a:gd name="T19" fmla="*/ 152 h 256"/>
                <a:gd name="T20" fmla="*/ 16 w 256"/>
                <a:gd name="T21" fmla="*/ 168 h 256"/>
                <a:gd name="T22" fmla="*/ 88 w 256"/>
                <a:gd name="T23" fmla="*/ 168 h 256"/>
                <a:gd name="T24" fmla="*/ 88 w 256"/>
                <a:gd name="T25" fmla="*/ 240 h 256"/>
                <a:gd name="T26" fmla="*/ 104 w 256"/>
                <a:gd name="T27" fmla="*/ 256 h 256"/>
                <a:gd name="T28" fmla="*/ 152 w 256"/>
                <a:gd name="T29" fmla="*/ 256 h 256"/>
                <a:gd name="T30" fmla="*/ 168 w 256"/>
                <a:gd name="T31" fmla="*/ 240 h 256"/>
                <a:gd name="T32" fmla="*/ 168 w 256"/>
                <a:gd name="T33" fmla="*/ 168 h 256"/>
                <a:gd name="T34" fmla="*/ 240 w 256"/>
                <a:gd name="T35" fmla="*/ 168 h 256"/>
                <a:gd name="T36" fmla="*/ 256 w 256"/>
                <a:gd name="T37" fmla="*/ 152 h 256"/>
                <a:gd name="T38" fmla="*/ 256 w 256"/>
                <a:gd name="T39" fmla="*/ 104 h 256"/>
                <a:gd name="T40" fmla="*/ 240 w 256"/>
                <a:gd name="T41" fmla="*/ 8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6" h="256">
                  <a:moveTo>
                    <a:pt x="240" y="88"/>
                  </a:moveTo>
                  <a:cubicBezTo>
                    <a:pt x="168" y="88"/>
                    <a:pt x="168" y="88"/>
                    <a:pt x="168" y="88"/>
                  </a:cubicBezTo>
                  <a:cubicBezTo>
                    <a:pt x="168" y="16"/>
                    <a:pt x="168" y="16"/>
                    <a:pt x="168" y="16"/>
                  </a:cubicBezTo>
                  <a:cubicBezTo>
                    <a:pt x="168" y="7"/>
                    <a:pt x="161" y="0"/>
                    <a:pt x="152" y="0"/>
                  </a:cubicBezTo>
                  <a:cubicBezTo>
                    <a:pt x="104" y="0"/>
                    <a:pt x="104" y="0"/>
                    <a:pt x="104" y="0"/>
                  </a:cubicBezTo>
                  <a:cubicBezTo>
                    <a:pt x="95" y="0"/>
                    <a:pt x="88" y="7"/>
                    <a:pt x="88" y="16"/>
                  </a:cubicBezTo>
                  <a:cubicBezTo>
                    <a:pt x="88" y="88"/>
                    <a:pt x="88" y="88"/>
                    <a:pt x="88" y="88"/>
                  </a:cubicBezTo>
                  <a:cubicBezTo>
                    <a:pt x="16" y="88"/>
                    <a:pt x="16" y="88"/>
                    <a:pt x="16" y="88"/>
                  </a:cubicBezTo>
                  <a:cubicBezTo>
                    <a:pt x="7" y="88"/>
                    <a:pt x="0" y="95"/>
                    <a:pt x="0" y="104"/>
                  </a:cubicBezTo>
                  <a:cubicBezTo>
                    <a:pt x="0" y="152"/>
                    <a:pt x="0" y="152"/>
                    <a:pt x="0" y="152"/>
                  </a:cubicBezTo>
                  <a:cubicBezTo>
                    <a:pt x="0" y="161"/>
                    <a:pt x="7" y="168"/>
                    <a:pt x="16" y="168"/>
                  </a:cubicBezTo>
                  <a:cubicBezTo>
                    <a:pt x="88" y="168"/>
                    <a:pt x="88" y="168"/>
                    <a:pt x="88" y="168"/>
                  </a:cubicBezTo>
                  <a:cubicBezTo>
                    <a:pt x="88" y="240"/>
                    <a:pt x="88" y="240"/>
                    <a:pt x="88" y="240"/>
                  </a:cubicBezTo>
                  <a:cubicBezTo>
                    <a:pt x="88" y="249"/>
                    <a:pt x="95" y="256"/>
                    <a:pt x="104" y="256"/>
                  </a:cubicBezTo>
                  <a:cubicBezTo>
                    <a:pt x="152" y="256"/>
                    <a:pt x="152" y="256"/>
                    <a:pt x="152" y="256"/>
                  </a:cubicBezTo>
                  <a:cubicBezTo>
                    <a:pt x="161" y="256"/>
                    <a:pt x="168" y="249"/>
                    <a:pt x="168" y="240"/>
                  </a:cubicBezTo>
                  <a:cubicBezTo>
                    <a:pt x="168" y="168"/>
                    <a:pt x="168" y="168"/>
                    <a:pt x="168" y="168"/>
                  </a:cubicBezTo>
                  <a:cubicBezTo>
                    <a:pt x="240" y="168"/>
                    <a:pt x="240" y="168"/>
                    <a:pt x="240" y="168"/>
                  </a:cubicBezTo>
                  <a:cubicBezTo>
                    <a:pt x="249" y="168"/>
                    <a:pt x="256" y="161"/>
                    <a:pt x="256" y="152"/>
                  </a:cubicBezTo>
                  <a:cubicBezTo>
                    <a:pt x="256" y="104"/>
                    <a:pt x="256" y="104"/>
                    <a:pt x="256" y="104"/>
                  </a:cubicBezTo>
                  <a:cubicBezTo>
                    <a:pt x="256" y="95"/>
                    <a:pt x="249" y="88"/>
                    <a:pt x="240" y="88"/>
                  </a:cubicBezTo>
                  <a:close/>
                </a:path>
              </a:pathLst>
            </a:custGeom>
            <a:gradFill flip="none" rotWithShape="1">
              <a:gsLst>
                <a:gs pos="0">
                  <a:srgbClr val="47A7FF">
                    <a:shade val="30000"/>
                    <a:satMod val="115000"/>
                  </a:srgbClr>
                </a:gs>
                <a:gs pos="50000">
                  <a:srgbClr val="47A7FF">
                    <a:shade val="67500"/>
                    <a:satMod val="115000"/>
                  </a:srgbClr>
                </a:gs>
                <a:gs pos="100000">
                  <a:srgbClr val="47A7FF">
                    <a:shade val="100000"/>
                    <a:satMod val="115000"/>
                  </a:srgbClr>
                </a:gs>
              </a:gsLst>
              <a:lin ang="5400000" scaled="1"/>
              <a:tileRect/>
            </a:gra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grpSp>
      <p:grpSp>
        <p:nvGrpSpPr>
          <p:cNvPr id="6" name="组合 5"/>
          <p:cNvGrpSpPr/>
          <p:nvPr/>
        </p:nvGrpSpPr>
        <p:grpSpPr>
          <a:xfrm>
            <a:off x="10262562" y="3151442"/>
            <a:ext cx="648072" cy="648072"/>
            <a:chOff x="10262562" y="3132604"/>
            <a:chExt cx="648072" cy="648072"/>
          </a:xfrm>
        </p:grpSpPr>
        <p:sp>
          <p:nvSpPr>
            <p:cNvPr id="16" name="圆角矩形 15"/>
            <p:cNvSpPr/>
            <p:nvPr/>
          </p:nvSpPr>
          <p:spPr>
            <a:xfrm>
              <a:off x="10262562" y="3132604"/>
              <a:ext cx="648072" cy="64807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 name="Freeform 50"/>
            <p:cNvSpPr>
              <a:spLocks noEditPoints="1"/>
            </p:cNvSpPr>
            <p:nvPr/>
          </p:nvSpPr>
          <p:spPr bwMode="auto">
            <a:xfrm flipH="1">
              <a:off x="10384153" y="3291960"/>
              <a:ext cx="411930" cy="329360"/>
            </a:xfrm>
            <a:custGeom>
              <a:avLst/>
              <a:gdLst>
                <a:gd name="T0" fmla="*/ 0 w 208"/>
                <a:gd name="T1" fmla="*/ 168 h 184"/>
                <a:gd name="T2" fmla="*/ 16 w 208"/>
                <a:gd name="T3" fmla="*/ 184 h 184"/>
                <a:gd name="T4" fmla="*/ 192 w 208"/>
                <a:gd name="T5" fmla="*/ 184 h 184"/>
                <a:gd name="T6" fmla="*/ 208 w 208"/>
                <a:gd name="T7" fmla="*/ 168 h 184"/>
                <a:gd name="T8" fmla="*/ 208 w 208"/>
                <a:gd name="T9" fmla="*/ 0 h 184"/>
                <a:gd name="T10" fmla="*/ 0 w 208"/>
                <a:gd name="T11" fmla="*/ 0 h 184"/>
                <a:gd name="T12" fmla="*/ 0 w 208"/>
                <a:gd name="T13" fmla="*/ 168 h 184"/>
                <a:gd name="T14" fmla="*/ 160 w 208"/>
                <a:gd name="T15" fmla="*/ 16 h 184"/>
                <a:gd name="T16" fmla="*/ 176 w 208"/>
                <a:gd name="T17" fmla="*/ 16 h 184"/>
                <a:gd name="T18" fmla="*/ 176 w 208"/>
                <a:gd name="T19" fmla="*/ 152 h 184"/>
                <a:gd name="T20" fmla="*/ 160 w 208"/>
                <a:gd name="T21" fmla="*/ 152 h 184"/>
                <a:gd name="T22" fmla="*/ 160 w 208"/>
                <a:gd name="T23" fmla="*/ 16 h 184"/>
                <a:gd name="T24" fmla="*/ 128 w 208"/>
                <a:gd name="T25" fmla="*/ 16 h 184"/>
                <a:gd name="T26" fmla="*/ 144 w 208"/>
                <a:gd name="T27" fmla="*/ 16 h 184"/>
                <a:gd name="T28" fmla="*/ 144 w 208"/>
                <a:gd name="T29" fmla="*/ 152 h 184"/>
                <a:gd name="T30" fmla="*/ 128 w 208"/>
                <a:gd name="T31" fmla="*/ 152 h 184"/>
                <a:gd name="T32" fmla="*/ 128 w 208"/>
                <a:gd name="T33" fmla="*/ 16 h 184"/>
                <a:gd name="T34" fmla="*/ 96 w 208"/>
                <a:gd name="T35" fmla="*/ 16 h 184"/>
                <a:gd name="T36" fmla="*/ 112 w 208"/>
                <a:gd name="T37" fmla="*/ 16 h 184"/>
                <a:gd name="T38" fmla="*/ 112 w 208"/>
                <a:gd name="T39" fmla="*/ 152 h 184"/>
                <a:gd name="T40" fmla="*/ 96 w 208"/>
                <a:gd name="T41" fmla="*/ 152 h 184"/>
                <a:gd name="T42" fmla="*/ 96 w 208"/>
                <a:gd name="T43" fmla="*/ 16 h 184"/>
                <a:gd name="T44" fmla="*/ 64 w 208"/>
                <a:gd name="T45" fmla="*/ 16 h 184"/>
                <a:gd name="T46" fmla="*/ 80 w 208"/>
                <a:gd name="T47" fmla="*/ 16 h 184"/>
                <a:gd name="T48" fmla="*/ 80 w 208"/>
                <a:gd name="T49" fmla="*/ 152 h 184"/>
                <a:gd name="T50" fmla="*/ 64 w 208"/>
                <a:gd name="T51" fmla="*/ 152 h 184"/>
                <a:gd name="T52" fmla="*/ 64 w 208"/>
                <a:gd name="T53" fmla="*/ 16 h 184"/>
                <a:gd name="T54" fmla="*/ 32 w 208"/>
                <a:gd name="T55" fmla="*/ 16 h 184"/>
                <a:gd name="T56" fmla="*/ 48 w 208"/>
                <a:gd name="T57" fmla="*/ 16 h 184"/>
                <a:gd name="T58" fmla="*/ 48 w 208"/>
                <a:gd name="T59" fmla="*/ 152 h 184"/>
                <a:gd name="T60" fmla="*/ 32 w 208"/>
                <a:gd name="T61" fmla="*/ 152 h 184"/>
                <a:gd name="T62" fmla="*/ 32 w 208"/>
                <a:gd name="T63" fmla="*/ 1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8" h="184">
                  <a:moveTo>
                    <a:pt x="0" y="168"/>
                  </a:moveTo>
                  <a:cubicBezTo>
                    <a:pt x="0" y="177"/>
                    <a:pt x="7" y="184"/>
                    <a:pt x="16" y="184"/>
                  </a:cubicBezTo>
                  <a:cubicBezTo>
                    <a:pt x="192" y="184"/>
                    <a:pt x="192" y="184"/>
                    <a:pt x="192" y="184"/>
                  </a:cubicBezTo>
                  <a:cubicBezTo>
                    <a:pt x="201" y="184"/>
                    <a:pt x="208" y="177"/>
                    <a:pt x="208" y="168"/>
                  </a:cubicBezTo>
                  <a:cubicBezTo>
                    <a:pt x="208" y="0"/>
                    <a:pt x="208" y="0"/>
                    <a:pt x="208" y="0"/>
                  </a:cubicBezTo>
                  <a:cubicBezTo>
                    <a:pt x="0" y="0"/>
                    <a:pt x="0" y="0"/>
                    <a:pt x="0" y="0"/>
                  </a:cubicBezTo>
                  <a:lnTo>
                    <a:pt x="0" y="168"/>
                  </a:lnTo>
                  <a:close/>
                  <a:moveTo>
                    <a:pt x="160" y="16"/>
                  </a:moveTo>
                  <a:cubicBezTo>
                    <a:pt x="176" y="16"/>
                    <a:pt x="176" y="16"/>
                    <a:pt x="176" y="16"/>
                  </a:cubicBezTo>
                  <a:cubicBezTo>
                    <a:pt x="176" y="152"/>
                    <a:pt x="176" y="152"/>
                    <a:pt x="176" y="152"/>
                  </a:cubicBezTo>
                  <a:cubicBezTo>
                    <a:pt x="160" y="152"/>
                    <a:pt x="160" y="152"/>
                    <a:pt x="160" y="152"/>
                  </a:cubicBezTo>
                  <a:lnTo>
                    <a:pt x="160" y="16"/>
                  </a:lnTo>
                  <a:close/>
                  <a:moveTo>
                    <a:pt x="128" y="16"/>
                  </a:moveTo>
                  <a:cubicBezTo>
                    <a:pt x="144" y="16"/>
                    <a:pt x="144" y="16"/>
                    <a:pt x="144" y="16"/>
                  </a:cubicBezTo>
                  <a:cubicBezTo>
                    <a:pt x="144" y="152"/>
                    <a:pt x="144" y="152"/>
                    <a:pt x="144" y="152"/>
                  </a:cubicBezTo>
                  <a:cubicBezTo>
                    <a:pt x="128" y="152"/>
                    <a:pt x="128" y="152"/>
                    <a:pt x="128" y="152"/>
                  </a:cubicBezTo>
                  <a:lnTo>
                    <a:pt x="128" y="16"/>
                  </a:lnTo>
                  <a:close/>
                  <a:moveTo>
                    <a:pt x="96" y="16"/>
                  </a:moveTo>
                  <a:cubicBezTo>
                    <a:pt x="112" y="16"/>
                    <a:pt x="112" y="16"/>
                    <a:pt x="112" y="16"/>
                  </a:cubicBezTo>
                  <a:cubicBezTo>
                    <a:pt x="112" y="152"/>
                    <a:pt x="112" y="152"/>
                    <a:pt x="112" y="152"/>
                  </a:cubicBezTo>
                  <a:cubicBezTo>
                    <a:pt x="96" y="152"/>
                    <a:pt x="96" y="152"/>
                    <a:pt x="96" y="152"/>
                  </a:cubicBezTo>
                  <a:lnTo>
                    <a:pt x="96" y="16"/>
                  </a:lnTo>
                  <a:close/>
                  <a:moveTo>
                    <a:pt x="64" y="16"/>
                  </a:moveTo>
                  <a:cubicBezTo>
                    <a:pt x="80" y="16"/>
                    <a:pt x="80" y="16"/>
                    <a:pt x="80" y="16"/>
                  </a:cubicBezTo>
                  <a:cubicBezTo>
                    <a:pt x="80" y="152"/>
                    <a:pt x="80" y="152"/>
                    <a:pt x="80" y="152"/>
                  </a:cubicBezTo>
                  <a:cubicBezTo>
                    <a:pt x="64" y="152"/>
                    <a:pt x="64" y="152"/>
                    <a:pt x="64" y="152"/>
                  </a:cubicBezTo>
                  <a:lnTo>
                    <a:pt x="64" y="16"/>
                  </a:lnTo>
                  <a:close/>
                  <a:moveTo>
                    <a:pt x="32" y="16"/>
                  </a:moveTo>
                  <a:cubicBezTo>
                    <a:pt x="48" y="16"/>
                    <a:pt x="48" y="16"/>
                    <a:pt x="48" y="16"/>
                  </a:cubicBezTo>
                  <a:cubicBezTo>
                    <a:pt x="48" y="152"/>
                    <a:pt x="48" y="152"/>
                    <a:pt x="48" y="152"/>
                  </a:cubicBezTo>
                  <a:cubicBezTo>
                    <a:pt x="32" y="152"/>
                    <a:pt x="32" y="152"/>
                    <a:pt x="32" y="152"/>
                  </a:cubicBezTo>
                  <a:lnTo>
                    <a:pt x="32" y="16"/>
                  </a:lnTo>
                  <a:close/>
                </a:path>
              </a:pathLst>
            </a:custGeom>
            <a:gradFill flip="none" rotWithShape="1">
              <a:gsLst>
                <a:gs pos="0">
                  <a:srgbClr val="47A7FF">
                    <a:shade val="30000"/>
                    <a:satMod val="115000"/>
                  </a:srgbClr>
                </a:gs>
                <a:gs pos="50000">
                  <a:srgbClr val="47A7FF">
                    <a:shade val="67500"/>
                    <a:satMod val="115000"/>
                  </a:srgbClr>
                </a:gs>
                <a:gs pos="100000">
                  <a:srgbClr val="47A7FF">
                    <a:shade val="100000"/>
                    <a:satMod val="115000"/>
                  </a:srgbClr>
                </a:gs>
              </a:gsLst>
              <a:lin ang="54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solidFill>
                <a:latin typeface="Calibri" panose="020F0502020204030204"/>
                <a:ea typeface="宋体" panose="02010600030101010101" pitchFamily="2" charset="-122"/>
              </a:endParaRPr>
            </a:p>
          </p:txBody>
        </p:sp>
      </p:grpSp>
      <p:cxnSp>
        <p:nvCxnSpPr>
          <p:cNvPr id="21" name="直接连接符 20"/>
          <p:cNvCxnSpPr/>
          <p:nvPr/>
        </p:nvCxnSpPr>
        <p:spPr>
          <a:xfrm flipH="1">
            <a:off x="4518363" y="2976496"/>
            <a:ext cx="5897323"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5081088" y="3786067"/>
            <a:ext cx="5334598"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2566814" y="4581128"/>
            <a:ext cx="784887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3947703" y="5373216"/>
            <a:ext cx="6467983"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流程图: 决策 30"/>
          <p:cNvSpPr/>
          <p:nvPr/>
        </p:nvSpPr>
        <p:spPr>
          <a:xfrm>
            <a:off x="2926854" y="2026406"/>
            <a:ext cx="1650178" cy="1543264"/>
          </a:xfrm>
          <a:prstGeom prst="flowChartDecision">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smtClean="0">
                <a:latin typeface="HelveticaNeueLT Pro 35 Th" pitchFamily="34" charset="0"/>
              </a:rPr>
              <a:t>20%</a:t>
            </a:r>
            <a:endParaRPr lang="zh-CN" altLang="en-US" sz="2400">
              <a:latin typeface="HelveticaNeueLT Pro 35 Th" pitchFamily="34" charset="0"/>
            </a:endParaRPr>
          </a:p>
        </p:txBody>
      </p:sp>
      <p:sp>
        <p:nvSpPr>
          <p:cNvPr id="37" name="流程图: 决策 36"/>
          <p:cNvSpPr/>
          <p:nvPr/>
        </p:nvSpPr>
        <p:spPr>
          <a:xfrm>
            <a:off x="2716795" y="3746322"/>
            <a:ext cx="2004253" cy="1952492"/>
          </a:xfrm>
          <a:prstGeom prst="flowChartDecision">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HelveticaNeueLT Pro 35 Th" pitchFamily="34" charset="0"/>
              </a:rPr>
              <a:t>35%</a:t>
            </a:r>
            <a:endParaRPr lang="zh-CN" altLang="en-US" sz="2400">
              <a:latin typeface="HelveticaNeueLT Pro 35 Th" pitchFamily="34" charset="0"/>
            </a:endParaRPr>
          </a:p>
        </p:txBody>
      </p:sp>
      <p:sp>
        <p:nvSpPr>
          <p:cNvPr id="38" name="流程图: 决策 37"/>
          <p:cNvSpPr/>
          <p:nvPr/>
        </p:nvSpPr>
        <p:spPr>
          <a:xfrm>
            <a:off x="1063942" y="2414174"/>
            <a:ext cx="2516969" cy="2451967"/>
          </a:xfrm>
          <a:prstGeom prst="flowChartDecisi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smtClean="0">
                <a:latin typeface="HelveticaNeueLT Pro 35 Th" pitchFamily="34" charset="0"/>
              </a:rPr>
              <a:t>55%</a:t>
            </a:r>
            <a:endParaRPr lang="zh-CN" altLang="en-US" sz="3200">
              <a:latin typeface="HelveticaNeueLT Pro 35 Th" pitchFamily="34" charset="0"/>
            </a:endParaRPr>
          </a:p>
        </p:txBody>
      </p:sp>
      <p:sp>
        <p:nvSpPr>
          <p:cNvPr id="46" name="流程图: 决策 45"/>
          <p:cNvSpPr/>
          <p:nvPr/>
        </p:nvSpPr>
        <p:spPr>
          <a:xfrm>
            <a:off x="3844532" y="3045706"/>
            <a:ext cx="1347661" cy="1260347"/>
          </a:xfrm>
          <a:prstGeom prst="flowChartDecision">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latin typeface="HelveticaNeueLT Pro 35 Th" pitchFamily="34" charset="0"/>
              </a:rPr>
              <a:t>10%</a:t>
            </a:r>
            <a:endParaRPr lang="zh-CN" altLang="en-US" sz="2000">
              <a:latin typeface="HelveticaNeueLT Pro 35 Th" pitchFamily="34" charset="0"/>
            </a:endParaRPr>
          </a:p>
        </p:txBody>
      </p:sp>
      <p:sp>
        <p:nvSpPr>
          <p:cNvPr id="48" name="矩形 47"/>
          <p:cNvSpPr/>
          <p:nvPr/>
        </p:nvSpPr>
        <p:spPr>
          <a:xfrm>
            <a:off x="8418043" y="2513069"/>
            <a:ext cx="1569660" cy="369332"/>
          </a:xfrm>
          <a:prstGeom prst="rect">
            <a:avLst/>
          </a:prstGeom>
        </p:spPr>
        <p:txBody>
          <a:bodyPr wrap="none">
            <a:spAutoFit/>
          </a:bodyPr>
          <a:lstStyle/>
          <a:p>
            <a:r>
              <a:rPr lang="zh-CN" altLang="en-US">
                <a:solidFill>
                  <a:schemeClr val="bg1"/>
                </a:solidFill>
                <a:latin typeface="华文黑体" pitchFamily="2" charset="-122"/>
                <a:ea typeface="华文黑体" pitchFamily="2" charset="-122"/>
                <a:cs typeface="华文黑体" pitchFamily="2" charset="-122"/>
              </a:rPr>
              <a:t>单击添加标题</a:t>
            </a:r>
            <a:endParaRPr lang="zh-CN" altLang="en-US">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49" name="矩形 48"/>
          <p:cNvSpPr/>
          <p:nvPr/>
        </p:nvSpPr>
        <p:spPr>
          <a:xfrm>
            <a:off x="8418043" y="3310798"/>
            <a:ext cx="1569660" cy="369332"/>
          </a:xfrm>
          <a:prstGeom prst="rect">
            <a:avLst/>
          </a:prstGeom>
        </p:spPr>
        <p:txBody>
          <a:bodyPr wrap="none">
            <a:spAutoFit/>
          </a:bodyPr>
          <a:lstStyle/>
          <a:p>
            <a:r>
              <a:rPr lang="zh-CN" altLang="en-US">
                <a:solidFill>
                  <a:schemeClr val="bg1"/>
                </a:solidFill>
                <a:latin typeface="华文黑体" pitchFamily="2" charset="-122"/>
                <a:ea typeface="华文黑体" pitchFamily="2" charset="-122"/>
                <a:cs typeface="华文黑体" pitchFamily="2" charset="-122"/>
              </a:rPr>
              <a:t>单击添加标题</a:t>
            </a:r>
            <a:endParaRPr lang="zh-CN" altLang="en-US">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50" name="矩形 49"/>
          <p:cNvSpPr/>
          <p:nvPr/>
        </p:nvSpPr>
        <p:spPr>
          <a:xfrm>
            <a:off x="8418043" y="4123083"/>
            <a:ext cx="1569660" cy="369332"/>
          </a:xfrm>
          <a:prstGeom prst="rect">
            <a:avLst/>
          </a:prstGeom>
        </p:spPr>
        <p:txBody>
          <a:bodyPr wrap="none">
            <a:spAutoFit/>
          </a:bodyPr>
          <a:lstStyle/>
          <a:p>
            <a:r>
              <a:rPr lang="zh-CN" altLang="en-US">
                <a:solidFill>
                  <a:schemeClr val="bg1"/>
                </a:solidFill>
                <a:latin typeface="华文黑体" pitchFamily="2" charset="-122"/>
                <a:ea typeface="华文黑体" pitchFamily="2" charset="-122"/>
                <a:cs typeface="华文黑体" pitchFamily="2" charset="-122"/>
              </a:rPr>
              <a:t>单击添加标题</a:t>
            </a:r>
            <a:endParaRPr lang="zh-CN" altLang="en-US">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51" name="矩形 50"/>
          <p:cNvSpPr/>
          <p:nvPr/>
        </p:nvSpPr>
        <p:spPr>
          <a:xfrm>
            <a:off x="8418043" y="4932041"/>
            <a:ext cx="1569660" cy="369332"/>
          </a:xfrm>
          <a:prstGeom prst="rect">
            <a:avLst/>
          </a:prstGeom>
        </p:spPr>
        <p:txBody>
          <a:bodyPr wrap="none">
            <a:spAutoFit/>
          </a:bodyPr>
          <a:lstStyle/>
          <a:p>
            <a:r>
              <a:rPr lang="zh-CN" altLang="en-US">
                <a:solidFill>
                  <a:schemeClr val="bg1"/>
                </a:solidFill>
                <a:latin typeface="华文黑体" pitchFamily="2" charset="-122"/>
                <a:ea typeface="华文黑体" pitchFamily="2" charset="-122"/>
                <a:cs typeface="华文黑体" pitchFamily="2" charset="-122"/>
              </a:rPr>
              <a:t>单击添加标题</a:t>
            </a:r>
            <a:endParaRPr lang="zh-CN" altLang="en-US">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32" name="圆角矩形 31"/>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defRPr>
            </a:lvl1pPr>
          </a:lstStyle>
          <a:p>
            <a:r>
              <a:rPr lang="zh-CN" altLang="en-US" sz="2800"/>
              <a:t>点击添加标题</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3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300"/>
                                        <p:tgtEl>
                                          <p:spTgt spid="3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22" presetClass="entr" presetSubtype="2"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par>
                                <p:cTn id="18" presetID="12" presetClass="entr" presetSubtype="2" fill="hold" grpId="0" nodeType="withEffect">
                                  <p:stCondLst>
                                    <p:cond delay="200"/>
                                  </p:stCondLst>
                                  <p:childTnLst>
                                    <p:set>
                                      <p:cBhvr>
                                        <p:cTn id="19" dur="1" fill="hold">
                                          <p:stCondLst>
                                            <p:cond delay="0"/>
                                          </p:stCondLst>
                                        </p:cTn>
                                        <p:tgtEl>
                                          <p:spTgt spid="48"/>
                                        </p:tgtEl>
                                        <p:attrNameLst>
                                          <p:attrName>style.visibility</p:attrName>
                                        </p:attrNameLst>
                                      </p:cBhvr>
                                      <p:to>
                                        <p:strVal val="visible"/>
                                      </p:to>
                                    </p:set>
                                    <p:anim calcmode="lin" valueType="num">
                                      <p:cBhvr additive="base">
                                        <p:cTn id="20" dur="500"/>
                                        <p:tgtEl>
                                          <p:spTgt spid="48"/>
                                        </p:tgtEl>
                                        <p:attrNameLst>
                                          <p:attrName>ppt_x</p:attrName>
                                        </p:attrNameLst>
                                      </p:cBhvr>
                                      <p:tavLst>
                                        <p:tav tm="0">
                                          <p:val>
                                            <p:strVal val="#ppt_x+#ppt_w*1.125000"/>
                                          </p:val>
                                        </p:tav>
                                        <p:tav tm="100000">
                                          <p:val>
                                            <p:strVal val="#ppt_x"/>
                                          </p:val>
                                        </p:tav>
                                      </p:tavLst>
                                    </p:anim>
                                    <p:animEffect transition="in" filter="wipe(left)">
                                      <p:cBhvr>
                                        <p:cTn id="21" dur="500"/>
                                        <p:tgtEl>
                                          <p:spTgt spid="48"/>
                                        </p:tgtEl>
                                      </p:cBhvr>
                                    </p:animEffect>
                                  </p:childTnLst>
                                </p:cTn>
                              </p:par>
                              <p:par>
                                <p:cTn id="22" presetID="31" presetClass="entr" presetSubtype="0" fill="hold" grpId="0" nodeType="withEffect">
                                  <p:stCondLst>
                                    <p:cond delay="50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 calcmode="lin" valueType="num">
                                      <p:cBhvr>
                                        <p:cTn id="26" dur="500" fill="hold"/>
                                        <p:tgtEl>
                                          <p:spTgt spid="31"/>
                                        </p:tgtEl>
                                        <p:attrNameLst>
                                          <p:attrName>style.rotation</p:attrName>
                                        </p:attrNameLst>
                                      </p:cBhvr>
                                      <p:tavLst>
                                        <p:tav tm="0">
                                          <p:val>
                                            <p:fltVal val="90"/>
                                          </p:val>
                                        </p:tav>
                                        <p:tav tm="100000">
                                          <p:val>
                                            <p:fltVal val="0"/>
                                          </p:val>
                                        </p:tav>
                                      </p:tavLst>
                                    </p:anim>
                                    <p:animEffect transition="in" filter="fade">
                                      <p:cBhvr>
                                        <p:cTn id="27" dur="500"/>
                                        <p:tgtEl>
                                          <p:spTgt spid="31"/>
                                        </p:tgtEl>
                                      </p:cBhvr>
                                    </p:animEffect>
                                  </p:childTnLst>
                                </p:cTn>
                              </p:par>
                              <p:par>
                                <p:cTn id="28" presetID="10" presetClass="entr" presetSubtype="0" fill="hold" nodeType="withEffect">
                                  <p:stCondLst>
                                    <p:cond delay="100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22" presetClass="entr" presetSubtype="2" fill="hold" nodeType="withEffect">
                                  <p:stCondLst>
                                    <p:cond delay="1000"/>
                                  </p:stCondLst>
                                  <p:childTnLst>
                                    <p:set>
                                      <p:cBhvr>
                                        <p:cTn id="32" dur="1" fill="hold">
                                          <p:stCondLst>
                                            <p:cond delay="0"/>
                                          </p:stCondLst>
                                        </p:cTn>
                                        <p:tgtEl>
                                          <p:spTgt spid="28"/>
                                        </p:tgtEl>
                                        <p:attrNameLst>
                                          <p:attrName>style.visibility</p:attrName>
                                        </p:attrNameLst>
                                      </p:cBhvr>
                                      <p:to>
                                        <p:strVal val="visible"/>
                                      </p:to>
                                    </p:set>
                                    <p:animEffect transition="in" filter="wipe(right)">
                                      <p:cBhvr>
                                        <p:cTn id="33" dur="500"/>
                                        <p:tgtEl>
                                          <p:spTgt spid="28"/>
                                        </p:tgtEl>
                                      </p:cBhvr>
                                    </p:animEffect>
                                  </p:childTnLst>
                                </p:cTn>
                              </p:par>
                              <p:par>
                                <p:cTn id="34" presetID="12" presetClass="entr" presetSubtype="2" fill="hold" grpId="0" nodeType="withEffect">
                                  <p:stCondLst>
                                    <p:cond delay="1200"/>
                                  </p:stCondLst>
                                  <p:childTnLst>
                                    <p:set>
                                      <p:cBhvr>
                                        <p:cTn id="35" dur="1" fill="hold">
                                          <p:stCondLst>
                                            <p:cond delay="0"/>
                                          </p:stCondLst>
                                        </p:cTn>
                                        <p:tgtEl>
                                          <p:spTgt spid="49"/>
                                        </p:tgtEl>
                                        <p:attrNameLst>
                                          <p:attrName>style.visibility</p:attrName>
                                        </p:attrNameLst>
                                      </p:cBhvr>
                                      <p:to>
                                        <p:strVal val="visible"/>
                                      </p:to>
                                    </p:set>
                                    <p:anim calcmode="lin" valueType="num">
                                      <p:cBhvr additive="base">
                                        <p:cTn id="36" dur="500"/>
                                        <p:tgtEl>
                                          <p:spTgt spid="49"/>
                                        </p:tgtEl>
                                        <p:attrNameLst>
                                          <p:attrName>ppt_x</p:attrName>
                                        </p:attrNameLst>
                                      </p:cBhvr>
                                      <p:tavLst>
                                        <p:tav tm="0">
                                          <p:val>
                                            <p:strVal val="#ppt_x+#ppt_w*1.125000"/>
                                          </p:val>
                                        </p:tav>
                                        <p:tav tm="100000">
                                          <p:val>
                                            <p:strVal val="#ppt_x"/>
                                          </p:val>
                                        </p:tav>
                                      </p:tavLst>
                                    </p:anim>
                                    <p:animEffect transition="in" filter="wipe(left)">
                                      <p:cBhvr>
                                        <p:cTn id="37" dur="500"/>
                                        <p:tgtEl>
                                          <p:spTgt spid="49"/>
                                        </p:tgtEl>
                                      </p:cBhvr>
                                    </p:animEffect>
                                  </p:childTnLst>
                                </p:cTn>
                              </p:par>
                              <p:par>
                                <p:cTn id="38" presetID="31" presetClass="entr" presetSubtype="0" fill="hold" grpId="0" nodeType="withEffect">
                                  <p:stCondLst>
                                    <p:cond delay="1500"/>
                                  </p:stCondLst>
                                  <p:childTnLst>
                                    <p:set>
                                      <p:cBhvr>
                                        <p:cTn id="39" dur="1" fill="hold">
                                          <p:stCondLst>
                                            <p:cond delay="0"/>
                                          </p:stCondLst>
                                        </p:cTn>
                                        <p:tgtEl>
                                          <p:spTgt spid="46"/>
                                        </p:tgtEl>
                                        <p:attrNameLst>
                                          <p:attrName>style.visibility</p:attrName>
                                        </p:attrNameLst>
                                      </p:cBhvr>
                                      <p:to>
                                        <p:strVal val="visible"/>
                                      </p:to>
                                    </p:set>
                                    <p:anim calcmode="lin" valueType="num">
                                      <p:cBhvr>
                                        <p:cTn id="40" dur="500" fill="hold"/>
                                        <p:tgtEl>
                                          <p:spTgt spid="46"/>
                                        </p:tgtEl>
                                        <p:attrNameLst>
                                          <p:attrName>ppt_w</p:attrName>
                                        </p:attrNameLst>
                                      </p:cBhvr>
                                      <p:tavLst>
                                        <p:tav tm="0">
                                          <p:val>
                                            <p:fltVal val="0"/>
                                          </p:val>
                                        </p:tav>
                                        <p:tav tm="100000">
                                          <p:val>
                                            <p:strVal val="#ppt_w"/>
                                          </p:val>
                                        </p:tav>
                                      </p:tavLst>
                                    </p:anim>
                                    <p:anim calcmode="lin" valueType="num">
                                      <p:cBhvr>
                                        <p:cTn id="41" dur="500" fill="hold"/>
                                        <p:tgtEl>
                                          <p:spTgt spid="46"/>
                                        </p:tgtEl>
                                        <p:attrNameLst>
                                          <p:attrName>ppt_h</p:attrName>
                                        </p:attrNameLst>
                                      </p:cBhvr>
                                      <p:tavLst>
                                        <p:tav tm="0">
                                          <p:val>
                                            <p:fltVal val="0"/>
                                          </p:val>
                                        </p:tav>
                                        <p:tav tm="100000">
                                          <p:val>
                                            <p:strVal val="#ppt_h"/>
                                          </p:val>
                                        </p:tav>
                                      </p:tavLst>
                                    </p:anim>
                                    <p:anim calcmode="lin" valueType="num">
                                      <p:cBhvr>
                                        <p:cTn id="42" dur="500" fill="hold"/>
                                        <p:tgtEl>
                                          <p:spTgt spid="46"/>
                                        </p:tgtEl>
                                        <p:attrNameLst>
                                          <p:attrName>style.rotation</p:attrName>
                                        </p:attrNameLst>
                                      </p:cBhvr>
                                      <p:tavLst>
                                        <p:tav tm="0">
                                          <p:val>
                                            <p:fltVal val="90"/>
                                          </p:val>
                                        </p:tav>
                                        <p:tav tm="100000">
                                          <p:val>
                                            <p:fltVal val="0"/>
                                          </p:val>
                                        </p:tav>
                                      </p:tavLst>
                                    </p:anim>
                                    <p:animEffect transition="in" filter="fade">
                                      <p:cBhvr>
                                        <p:cTn id="43" dur="500"/>
                                        <p:tgtEl>
                                          <p:spTgt spid="46"/>
                                        </p:tgtEl>
                                      </p:cBhvr>
                                    </p:animEffect>
                                  </p:childTnLst>
                                </p:cTn>
                              </p:par>
                              <p:par>
                                <p:cTn id="44" presetID="10" presetClass="entr" presetSubtype="0" fill="hold" nodeType="withEffect">
                                  <p:stCondLst>
                                    <p:cond delay="200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par>
                                <p:cTn id="47" presetID="22" presetClass="entr" presetSubtype="2" fill="hold" nodeType="withEffect">
                                  <p:stCondLst>
                                    <p:cond delay="2000"/>
                                  </p:stCondLst>
                                  <p:childTnLst>
                                    <p:set>
                                      <p:cBhvr>
                                        <p:cTn id="48" dur="1" fill="hold">
                                          <p:stCondLst>
                                            <p:cond delay="0"/>
                                          </p:stCondLst>
                                        </p:cTn>
                                        <p:tgtEl>
                                          <p:spTgt spid="29"/>
                                        </p:tgtEl>
                                        <p:attrNameLst>
                                          <p:attrName>style.visibility</p:attrName>
                                        </p:attrNameLst>
                                      </p:cBhvr>
                                      <p:to>
                                        <p:strVal val="visible"/>
                                      </p:to>
                                    </p:set>
                                    <p:animEffect transition="in" filter="wipe(right)">
                                      <p:cBhvr>
                                        <p:cTn id="49" dur="500"/>
                                        <p:tgtEl>
                                          <p:spTgt spid="29"/>
                                        </p:tgtEl>
                                      </p:cBhvr>
                                    </p:animEffect>
                                  </p:childTnLst>
                                </p:cTn>
                              </p:par>
                              <p:par>
                                <p:cTn id="50" presetID="12" presetClass="entr" presetSubtype="2" fill="hold" grpId="0" nodeType="withEffect">
                                  <p:stCondLst>
                                    <p:cond delay="2200"/>
                                  </p:stCondLst>
                                  <p:childTnLst>
                                    <p:set>
                                      <p:cBhvr>
                                        <p:cTn id="51" dur="1" fill="hold">
                                          <p:stCondLst>
                                            <p:cond delay="0"/>
                                          </p:stCondLst>
                                        </p:cTn>
                                        <p:tgtEl>
                                          <p:spTgt spid="50"/>
                                        </p:tgtEl>
                                        <p:attrNameLst>
                                          <p:attrName>style.visibility</p:attrName>
                                        </p:attrNameLst>
                                      </p:cBhvr>
                                      <p:to>
                                        <p:strVal val="visible"/>
                                      </p:to>
                                    </p:set>
                                    <p:anim calcmode="lin" valueType="num">
                                      <p:cBhvr additive="base">
                                        <p:cTn id="52" dur="500"/>
                                        <p:tgtEl>
                                          <p:spTgt spid="50"/>
                                        </p:tgtEl>
                                        <p:attrNameLst>
                                          <p:attrName>ppt_x</p:attrName>
                                        </p:attrNameLst>
                                      </p:cBhvr>
                                      <p:tavLst>
                                        <p:tav tm="0">
                                          <p:val>
                                            <p:strVal val="#ppt_x+#ppt_w*1.125000"/>
                                          </p:val>
                                        </p:tav>
                                        <p:tav tm="100000">
                                          <p:val>
                                            <p:strVal val="#ppt_x"/>
                                          </p:val>
                                        </p:tav>
                                      </p:tavLst>
                                    </p:anim>
                                    <p:animEffect transition="in" filter="wipe(left)">
                                      <p:cBhvr>
                                        <p:cTn id="53" dur="500"/>
                                        <p:tgtEl>
                                          <p:spTgt spid="50"/>
                                        </p:tgtEl>
                                      </p:cBhvr>
                                    </p:animEffect>
                                  </p:childTnLst>
                                </p:cTn>
                              </p:par>
                              <p:par>
                                <p:cTn id="54" presetID="31" presetClass="entr" presetSubtype="0" fill="hold" grpId="0" nodeType="withEffect">
                                  <p:stCondLst>
                                    <p:cond delay="250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 calcmode="lin" valueType="num">
                                      <p:cBhvr>
                                        <p:cTn id="58" dur="500" fill="hold"/>
                                        <p:tgtEl>
                                          <p:spTgt spid="38"/>
                                        </p:tgtEl>
                                        <p:attrNameLst>
                                          <p:attrName>style.rotation</p:attrName>
                                        </p:attrNameLst>
                                      </p:cBhvr>
                                      <p:tavLst>
                                        <p:tav tm="0">
                                          <p:val>
                                            <p:fltVal val="90"/>
                                          </p:val>
                                        </p:tav>
                                        <p:tav tm="100000">
                                          <p:val>
                                            <p:fltVal val="0"/>
                                          </p:val>
                                        </p:tav>
                                      </p:tavLst>
                                    </p:anim>
                                    <p:animEffect transition="in" filter="fade">
                                      <p:cBhvr>
                                        <p:cTn id="59" dur="500"/>
                                        <p:tgtEl>
                                          <p:spTgt spid="38"/>
                                        </p:tgtEl>
                                      </p:cBhvr>
                                    </p:animEffect>
                                  </p:childTnLst>
                                </p:cTn>
                              </p:par>
                              <p:par>
                                <p:cTn id="60" presetID="10" presetClass="entr" presetSubtype="0" fill="hold" nodeType="withEffect">
                                  <p:stCondLst>
                                    <p:cond delay="300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par>
                                <p:cTn id="63" presetID="22" presetClass="entr" presetSubtype="2" fill="hold" nodeType="withEffect">
                                  <p:stCondLst>
                                    <p:cond delay="3000"/>
                                  </p:stCondLst>
                                  <p:childTnLst>
                                    <p:set>
                                      <p:cBhvr>
                                        <p:cTn id="64" dur="1" fill="hold">
                                          <p:stCondLst>
                                            <p:cond delay="0"/>
                                          </p:stCondLst>
                                        </p:cTn>
                                        <p:tgtEl>
                                          <p:spTgt spid="30"/>
                                        </p:tgtEl>
                                        <p:attrNameLst>
                                          <p:attrName>style.visibility</p:attrName>
                                        </p:attrNameLst>
                                      </p:cBhvr>
                                      <p:to>
                                        <p:strVal val="visible"/>
                                      </p:to>
                                    </p:set>
                                    <p:animEffect transition="in" filter="wipe(right)">
                                      <p:cBhvr>
                                        <p:cTn id="65" dur="500"/>
                                        <p:tgtEl>
                                          <p:spTgt spid="30"/>
                                        </p:tgtEl>
                                      </p:cBhvr>
                                    </p:animEffect>
                                  </p:childTnLst>
                                </p:cTn>
                              </p:par>
                              <p:par>
                                <p:cTn id="66" presetID="12" presetClass="entr" presetSubtype="2" fill="hold" grpId="0" nodeType="withEffect">
                                  <p:stCondLst>
                                    <p:cond delay="3200"/>
                                  </p:stCondLst>
                                  <p:childTnLst>
                                    <p:set>
                                      <p:cBhvr>
                                        <p:cTn id="67" dur="1" fill="hold">
                                          <p:stCondLst>
                                            <p:cond delay="0"/>
                                          </p:stCondLst>
                                        </p:cTn>
                                        <p:tgtEl>
                                          <p:spTgt spid="51"/>
                                        </p:tgtEl>
                                        <p:attrNameLst>
                                          <p:attrName>style.visibility</p:attrName>
                                        </p:attrNameLst>
                                      </p:cBhvr>
                                      <p:to>
                                        <p:strVal val="visible"/>
                                      </p:to>
                                    </p:set>
                                    <p:anim calcmode="lin" valueType="num">
                                      <p:cBhvr additive="base">
                                        <p:cTn id="68" dur="500"/>
                                        <p:tgtEl>
                                          <p:spTgt spid="51"/>
                                        </p:tgtEl>
                                        <p:attrNameLst>
                                          <p:attrName>ppt_x</p:attrName>
                                        </p:attrNameLst>
                                      </p:cBhvr>
                                      <p:tavLst>
                                        <p:tav tm="0">
                                          <p:val>
                                            <p:strVal val="#ppt_x+#ppt_w*1.125000"/>
                                          </p:val>
                                        </p:tav>
                                        <p:tav tm="100000">
                                          <p:val>
                                            <p:strVal val="#ppt_x"/>
                                          </p:val>
                                        </p:tav>
                                      </p:tavLst>
                                    </p:anim>
                                    <p:animEffect transition="in" filter="wipe(left)">
                                      <p:cBhvr>
                                        <p:cTn id="69" dur="500"/>
                                        <p:tgtEl>
                                          <p:spTgt spid="51"/>
                                        </p:tgtEl>
                                      </p:cBhvr>
                                    </p:animEffect>
                                  </p:childTnLst>
                                </p:cTn>
                              </p:par>
                              <p:par>
                                <p:cTn id="70" presetID="31" presetClass="entr" presetSubtype="0" fill="hold" grpId="0" nodeType="withEffect">
                                  <p:stCondLst>
                                    <p:cond delay="3500"/>
                                  </p:stCondLst>
                                  <p:childTnLst>
                                    <p:set>
                                      <p:cBhvr>
                                        <p:cTn id="71" dur="1" fill="hold">
                                          <p:stCondLst>
                                            <p:cond delay="0"/>
                                          </p:stCondLst>
                                        </p:cTn>
                                        <p:tgtEl>
                                          <p:spTgt spid="37"/>
                                        </p:tgtEl>
                                        <p:attrNameLst>
                                          <p:attrName>style.visibility</p:attrName>
                                        </p:attrNameLst>
                                      </p:cBhvr>
                                      <p:to>
                                        <p:strVal val="visible"/>
                                      </p:to>
                                    </p:set>
                                    <p:anim calcmode="lin" valueType="num">
                                      <p:cBhvr>
                                        <p:cTn id="72" dur="500" fill="hold"/>
                                        <p:tgtEl>
                                          <p:spTgt spid="37"/>
                                        </p:tgtEl>
                                        <p:attrNameLst>
                                          <p:attrName>ppt_w</p:attrName>
                                        </p:attrNameLst>
                                      </p:cBhvr>
                                      <p:tavLst>
                                        <p:tav tm="0">
                                          <p:val>
                                            <p:fltVal val="0"/>
                                          </p:val>
                                        </p:tav>
                                        <p:tav tm="100000">
                                          <p:val>
                                            <p:strVal val="#ppt_w"/>
                                          </p:val>
                                        </p:tav>
                                      </p:tavLst>
                                    </p:anim>
                                    <p:anim calcmode="lin" valueType="num">
                                      <p:cBhvr>
                                        <p:cTn id="73" dur="500" fill="hold"/>
                                        <p:tgtEl>
                                          <p:spTgt spid="37"/>
                                        </p:tgtEl>
                                        <p:attrNameLst>
                                          <p:attrName>ppt_h</p:attrName>
                                        </p:attrNameLst>
                                      </p:cBhvr>
                                      <p:tavLst>
                                        <p:tav tm="0">
                                          <p:val>
                                            <p:fltVal val="0"/>
                                          </p:val>
                                        </p:tav>
                                        <p:tav tm="100000">
                                          <p:val>
                                            <p:strVal val="#ppt_h"/>
                                          </p:val>
                                        </p:tav>
                                      </p:tavLst>
                                    </p:anim>
                                    <p:anim calcmode="lin" valueType="num">
                                      <p:cBhvr>
                                        <p:cTn id="74" dur="500" fill="hold"/>
                                        <p:tgtEl>
                                          <p:spTgt spid="37"/>
                                        </p:tgtEl>
                                        <p:attrNameLst>
                                          <p:attrName>style.rotation</p:attrName>
                                        </p:attrNameLst>
                                      </p:cBhvr>
                                      <p:tavLst>
                                        <p:tav tm="0">
                                          <p:val>
                                            <p:fltVal val="90"/>
                                          </p:val>
                                        </p:tav>
                                        <p:tav tm="100000">
                                          <p:val>
                                            <p:fltVal val="0"/>
                                          </p:val>
                                        </p:tav>
                                      </p:tavLst>
                                    </p:anim>
                                    <p:animEffect transition="in" filter="fade">
                                      <p:cBhvr>
                                        <p:cTn id="7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7" grpId="0" animBg="1"/>
      <p:bldP spid="38" grpId="0" animBg="1"/>
      <p:bldP spid="46" grpId="0" animBg="1"/>
      <p:bldP spid="48" grpId="0"/>
      <p:bldP spid="49" grpId="0"/>
      <p:bldP spid="50" grpId="0"/>
      <p:bldP spid="51" grpId="0"/>
      <p:bldP spid="32" grpId="0" animBg="1"/>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2584817" y="1844824"/>
            <a:ext cx="7020779" cy="655104"/>
            <a:chOff x="2584817" y="2125824"/>
            <a:chExt cx="7020779" cy="655104"/>
          </a:xfrm>
        </p:grpSpPr>
        <p:sp>
          <p:nvSpPr>
            <p:cNvPr id="17" name="矩形 16"/>
            <p:cNvSpPr/>
            <p:nvPr/>
          </p:nvSpPr>
          <p:spPr>
            <a:xfrm>
              <a:off x="2584817" y="2125824"/>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1</a:t>
              </a:r>
              <a:endParaRPr lang="zh-CN" altLang="en-US" sz="3600">
                <a:latin typeface="HelveticaNeueLT Pro 35 Th" pitchFamily="34" charset="0"/>
              </a:endParaRPr>
            </a:p>
          </p:txBody>
        </p:sp>
        <p:sp>
          <p:nvSpPr>
            <p:cNvPr id="29" name="矩形 28"/>
            <p:cNvSpPr/>
            <p:nvPr/>
          </p:nvSpPr>
          <p:spPr>
            <a:xfrm>
              <a:off x="3621305" y="2125824"/>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37" name="组合 36"/>
          <p:cNvGrpSpPr/>
          <p:nvPr/>
        </p:nvGrpSpPr>
        <p:grpSpPr>
          <a:xfrm>
            <a:off x="2584817" y="2695295"/>
            <a:ext cx="7020779" cy="655104"/>
            <a:chOff x="2584817" y="2976295"/>
            <a:chExt cx="7020779" cy="655104"/>
          </a:xfrm>
        </p:grpSpPr>
        <p:sp>
          <p:nvSpPr>
            <p:cNvPr id="26" name="矩形 25"/>
            <p:cNvSpPr/>
            <p:nvPr/>
          </p:nvSpPr>
          <p:spPr>
            <a:xfrm>
              <a:off x="2584817" y="2976295"/>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2</a:t>
              </a:r>
              <a:endParaRPr lang="zh-CN" altLang="en-US" sz="3600">
                <a:latin typeface="HelveticaNeueLT Pro 35 Th" pitchFamily="34" charset="0"/>
              </a:endParaRPr>
            </a:p>
          </p:txBody>
        </p:sp>
        <p:sp>
          <p:nvSpPr>
            <p:cNvPr id="30" name="矩形 29"/>
            <p:cNvSpPr/>
            <p:nvPr/>
          </p:nvSpPr>
          <p:spPr>
            <a:xfrm>
              <a:off x="3621305" y="2976295"/>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38" name="组合 37"/>
          <p:cNvGrpSpPr/>
          <p:nvPr/>
        </p:nvGrpSpPr>
        <p:grpSpPr>
          <a:xfrm>
            <a:off x="2584817" y="3545766"/>
            <a:ext cx="7020779" cy="655104"/>
            <a:chOff x="2584817" y="3826766"/>
            <a:chExt cx="7020779" cy="655104"/>
          </a:xfrm>
        </p:grpSpPr>
        <p:sp>
          <p:nvSpPr>
            <p:cNvPr id="27" name="矩形 26"/>
            <p:cNvSpPr/>
            <p:nvPr/>
          </p:nvSpPr>
          <p:spPr>
            <a:xfrm>
              <a:off x="2584817" y="3826766"/>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3</a:t>
              </a:r>
              <a:endParaRPr lang="zh-CN" altLang="en-US" sz="3600">
                <a:latin typeface="HelveticaNeueLT Pro 35 Th" pitchFamily="34" charset="0"/>
              </a:endParaRPr>
            </a:p>
          </p:txBody>
        </p:sp>
        <p:sp>
          <p:nvSpPr>
            <p:cNvPr id="31" name="矩形 30"/>
            <p:cNvSpPr/>
            <p:nvPr/>
          </p:nvSpPr>
          <p:spPr>
            <a:xfrm>
              <a:off x="3621305" y="3826766"/>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39" name="组合 38"/>
          <p:cNvGrpSpPr/>
          <p:nvPr/>
        </p:nvGrpSpPr>
        <p:grpSpPr>
          <a:xfrm>
            <a:off x="2584817" y="4396236"/>
            <a:ext cx="7020779" cy="655104"/>
            <a:chOff x="2584817" y="4677236"/>
            <a:chExt cx="7020779" cy="655104"/>
          </a:xfrm>
        </p:grpSpPr>
        <p:sp>
          <p:nvSpPr>
            <p:cNvPr id="28" name="矩形 27"/>
            <p:cNvSpPr/>
            <p:nvPr/>
          </p:nvSpPr>
          <p:spPr>
            <a:xfrm>
              <a:off x="2584817" y="4677236"/>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4</a:t>
              </a:r>
              <a:endParaRPr lang="zh-CN" altLang="en-US" sz="3600">
                <a:latin typeface="HelveticaNeueLT Pro 35 Th" pitchFamily="34" charset="0"/>
              </a:endParaRPr>
            </a:p>
          </p:txBody>
        </p:sp>
        <p:sp>
          <p:nvSpPr>
            <p:cNvPr id="32" name="矩形 31"/>
            <p:cNvSpPr/>
            <p:nvPr/>
          </p:nvSpPr>
          <p:spPr>
            <a:xfrm>
              <a:off x="3621305" y="4677236"/>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40" name="组合 39"/>
          <p:cNvGrpSpPr/>
          <p:nvPr/>
        </p:nvGrpSpPr>
        <p:grpSpPr>
          <a:xfrm>
            <a:off x="2584817" y="5236232"/>
            <a:ext cx="7020779" cy="655104"/>
            <a:chOff x="2584817" y="4677236"/>
            <a:chExt cx="7020779" cy="655104"/>
          </a:xfrm>
        </p:grpSpPr>
        <p:sp>
          <p:nvSpPr>
            <p:cNvPr id="41" name="矩形 40"/>
            <p:cNvSpPr/>
            <p:nvPr/>
          </p:nvSpPr>
          <p:spPr>
            <a:xfrm>
              <a:off x="2584817" y="4677236"/>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5</a:t>
              </a:r>
              <a:endParaRPr lang="zh-CN" altLang="en-US" sz="3600">
                <a:latin typeface="HelveticaNeueLT Pro 35 Th" pitchFamily="34" charset="0"/>
              </a:endParaRPr>
            </a:p>
          </p:txBody>
        </p:sp>
        <p:sp>
          <p:nvSpPr>
            <p:cNvPr id="42" name="矩形 41"/>
            <p:cNvSpPr/>
            <p:nvPr/>
          </p:nvSpPr>
          <p:spPr>
            <a:xfrm>
              <a:off x="3621305" y="4677236"/>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sp>
        <p:nvSpPr>
          <p:cNvPr id="35" name="矩形 34"/>
          <p:cNvSpPr/>
          <p:nvPr/>
        </p:nvSpPr>
        <p:spPr>
          <a:xfrm>
            <a:off x="3621305" y="3545766"/>
            <a:ext cx="5984291" cy="655104"/>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sp>
        <p:nvSpPr>
          <p:cNvPr id="43" name="矩形 42"/>
          <p:cNvSpPr/>
          <p:nvPr/>
        </p:nvSpPr>
        <p:spPr>
          <a:xfrm>
            <a:off x="2584817" y="3545766"/>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47A7FF"/>
                </a:solidFill>
                <a:latin typeface="HelveticaNeueLT Pro 35 Th" pitchFamily="34" charset="0"/>
              </a:rPr>
              <a:t>3</a:t>
            </a:r>
            <a:endParaRPr lang="zh-CN" altLang="en-US" sz="3600">
              <a:solidFill>
                <a:srgbClr val="47A7FF"/>
              </a:solidFill>
              <a:latin typeface="HelveticaNeueLT Pro 35 Th" pitchFamily="34" charset="0"/>
            </a:endParaRPr>
          </a:p>
        </p:txBody>
      </p:sp>
      <p:sp>
        <p:nvSpPr>
          <p:cNvPr id="24" name="圆角矩形 23"/>
          <p:cNvSpPr/>
          <p:nvPr/>
        </p:nvSpPr>
        <p:spPr>
          <a:xfrm>
            <a:off x="9772022" y="260648"/>
            <a:ext cx="1944216"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10292725" y="260648"/>
            <a:ext cx="902811"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defRPr>
            </a:lvl1pPr>
          </a:lstStyle>
          <a:p>
            <a:r>
              <a:rPr lang="zh-CN" altLang="en-US" sz="2800">
                <a:gradFill>
                  <a:gsLst>
                    <a:gs pos="0">
                      <a:srgbClr val="2A4DFE"/>
                    </a:gs>
                    <a:gs pos="57000">
                      <a:srgbClr val="4F92FF"/>
                    </a:gs>
                    <a:gs pos="70000">
                      <a:srgbClr val="44028C"/>
                    </a:gs>
                    <a:gs pos="100000">
                      <a:srgbClr val="FF09A7"/>
                    </a:gs>
                    <a:gs pos="83000">
                      <a:srgbClr val="B00071"/>
                    </a:gs>
                  </a:gsLst>
                  <a:lin ang="5400000" scaled="0"/>
                </a:gradFill>
              </a:rPr>
              <a:t>目录</a:t>
            </a:r>
            <a:endParaRPr lang="zh-CN" altLang="en-US" sz="2800">
              <a:gradFill>
                <a:gsLst>
                  <a:gs pos="0">
                    <a:srgbClr val="2A4DFE"/>
                  </a:gs>
                  <a:gs pos="57000">
                    <a:srgbClr val="4F92FF"/>
                  </a:gs>
                  <a:gs pos="70000">
                    <a:srgbClr val="44028C"/>
                  </a:gs>
                  <a:gs pos="100000">
                    <a:srgbClr val="FF09A7"/>
                  </a:gs>
                  <a:gs pos="83000">
                    <a:srgbClr val="B00071"/>
                  </a:gs>
                </a:gsLst>
                <a:lin ang="5400000" scaled="0"/>
              </a:gradFill>
            </a:endParaRPr>
          </a:p>
        </p:txBody>
      </p:sp>
      <p:sp>
        <p:nvSpPr>
          <p:cNvPr id="33" name="TextBox 32"/>
          <p:cNvSpPr txBox="1"/>
          <p:nvPr/>
        </p:nvSpPr>
        <p:spPr>
          <a:xfrm>
            <a:off x="7323750" y="276036"/>
            <a:ext cx="2294218" cy="584775"/>
          </a:xfrm>
          <a:prstGeom prst="rect">
            <a:avLst/>
          </a:prstGeom>
          <a:noFill/>
        </p:spPr>
        <p:txBody>
          <a:bodyPr wrap="none" rtlCol="0">
            <a:spAutoFit/>
          </a:bodyPr>
          <a:lstStyle/>
          <a:p>
            <a:pPr algn="ctr"/>
            <a:r>
              <a:rPr lang="en-US" altLang="zh-CN" sz="3200" smtClean="0">
                <a:solidFill>
                  <a:schemeClr val="bg1"/>
                </a:solidFill>
                <a:latin typeface="HelveticaNeueLT Pro 35 Th" pitchFamily="34" charset="0"/>
                <a:ea typeface="华文细黑" panose="02010600040101010101" pitchFamily="2" charset="-122"/>
                <a:cs typeface="华文黑体" pitchFamily="2" charset="-122"/>
              </a:rPr>
              <a:t>CONTENTS</a:t>
            </a:r>
            <a:endParaRPr lang="zh-CN" altLang="en-US" sz="3200">
              <a:solidFill>
                <a:schemeClr val="bg1"/>
              </a:solidFill>
              <a:latin typeface="HelveticaNeueLT Pro 35 Th" pitchFamily="34" charset="0"/>
              <a:ea typeface="华文细黑" panose="02010600040101010101" pitchFamily="2" charset="-122"/>
              <a:cs typeface="华文黑体" pitchFamily="2"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3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3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300"/>
                                        <p:tgtEl>
                                          <p:spTgt spid="33"/>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up)">
                                      <p:cBhvr>
                                        <p:cTn id="17" dur="500"/>
                                        <p:tgtEl>
                                          <p:spTgt spid="43"/>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right)">
                                      <p:cBhvr>
                                        <p:cTn id="2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3" grpId="0" animBg="1"/>
      <p:bldP spid="24" grpId="0" animBg="1"/>
      <p:bldP spid="25"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sp>
        <p:nvSpPr>
          <p:cNvPr id="4" name="矩形 3"/>
          <p:cNvSpPr/>
          <p:nvPr/>
        </p:nvSpPr>
        <p:spPr>
          <a:xfrm>
            <a:off x="1540121" y="3356992"/>
            <a:ext cx="6931349" cy="16201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540121" y="3627022"/>
            <a:ext cx="6885601" cy="162018"/>
          </a:xfrm>
          <a:custGeom>
            <a:avLst/>
            <a:gdLst/>
            <a:ahLst/>
            <a:cxnLst/>
            <a:rect l="l" t="t" r="r" b="b"/>
            <a:pathLst>
              <a:path w="6885601" h="162018">
                <a:moveTo>
                  <a:pt x="0" y="0"/>
                </a:moveTo>
                <a:lnTo>
                  <a:pt x="6863886" y="0"/>
                </a:lnTo>
                <a:cubicBezTo>
                  <a:pt x="6867441" y="55065"/>
                  <a:pt x="6874351" y="109213"/>
                  <a:pt x="6885601" y="162018"/>
                </a:cubicBezTo>
                <a:lnTo>
                  <a:pt x="0" y="162018"/>
                </a:lnTo>
                <a:close/>
              </a:path>
            </a:pathLst>
          </a:cu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p:cNvGrpSpPr/>
          <p:nvPr/>
        </p:nvGrpSpPr>
        <p:grpSpPr>
          <a:xfrm>
            <a:off x="8404007" y="2276872"/>
            <a:ext cx="2655206" cy="2592288"/>
            <a:chOff x="8404007" y="2276872"/>
            <a:chExt cx="2655206" cy="2592288"/>
          </a:xfrm>
        </p:grpSpPr>
        <p:sp>
          <p:nvSpPr>
            <p:cNvPr id="2" name="椭圆 1"/>
            <p:cNvSpPr/>
            <p:nvPr/>
          </p:nvSpPr>
          <p:spPr>
            <a:xfrm>
              <a:off x="8404007" y="2276872"/>
              <a:ext cx="2655206" cy="1242138"/>
            </a:xfrm>
            <a:custGeom>
              <a:avLst/>
              <a:gdLst>
                <a:gd name="connsiteX0" fmla="*/ 1045028 w 2655206"/>
                <a:gd name="connsiteY0" fmla="*/ 1755986 h 2671362"/>
                <a:gd name="connsiteX1" fmla="*/ 2655206 w 2655206"/>
                <a:gd name="connsiteY1" fmla="*/ 1422158 h 2671362"/>
                <a:gd name="connsiteX2" fmla="*/ 1327603 w 2655206"/>
                <a:gd name="connsiteY2" fmla="*/ 2664296 h 2671362"/>
                <a:gd name="connsiteX3" fmla="*/ 1045028 w 2655206"/>
                <a:gd name="connsiteY3" fmla="*/ 1755986 h 2671362"/>
                <a:gd name="connsiteX4" fmla="*/ 1327603 w 2655206"/>
                <a:gd name="connsiteY4" fmla="*/ 0 h 2671362"/>
                <a:gd name="connsiteX5" fmla="*/ 2655206 w 2655206"/>
                <a:gd name="connsiteY5" fmla="*/ 1242138 h 2671362"/>
                <a:gd name="connsiteX6" fmla="*/ 0 w 2655206"/>
                <a:gd name="connsiteY6" fmla="*/ 1242138 h 2671362"/>
                <a:gd name="connsiteX7" fmla="*/ 1327603 w 2655206"/>
                <a:gd name="connsiteY7" fmla="*/ 0 h 2671362"/>
                <a:gd name="connsiteX0-1" fmla="*/ 1327603 w 2655206"/>
                <a:gd name="connsiteY0-2" fmla="*/ 2664296 h 2664296"/>
                <a:gd name="connsiteX1-3" fmla="*/ 2655206 w 2655206"/>
                <a:gd name="connsiteY1-4" fmla="*/ 1422158 h 2664296"/>
                <a:gd name="connsiteX2-5" fmla="*/ 1327603 w 2655206"/>
                <a:gd name="connsiteY2-6" fmla="*/ 2664296 h 2664296"/>
                <a:gd name="connsiteX3-7" fmla="*/ 1327603 w 2655206"/>
                <a:gd name="connsiteY3-8" fmla="*/ 0 h 2664296"/>
                <a:gd name="connsiteX4-9" fmla="*/ 2655206 w 2655206"/>
                <a:gd name="connsiteY4-10" fmla="*/ 1242138 h 2664296"/>
                <a:gd name="connsiteX5-11" fmla="*/ 0 w 2655206"/>
                <a:gd name="connsiteY5-12" fmla="*/ 1242138 h 2664296"/>
                <a:gd name="connsiteX6-13" fmla="*/ 1327603 w 2655206"/>
                <a:gd name="connsiteY6-14" fmla="*/ 0 h 2664296"/>
                <a:gd name="connsiteX0-15" fmla="*/ 1327603 w 2655206"/>
                <a:gd name="connsiteY0-16" fmla="*/ 0 h 1242138"/>
                <a:gd name="connsiteX1-17" fmla="*/ 2655206 w 2655206"/>
                <a:gd name="connsiteY1-18" fmla="*/ 1242138 h 1242138"/>
                <a:gd name="connsiteX2-19" fmla="*/ 0 w 2655206"/>
                <a:gd name="connsiteY2-20" fmla="*/ 1242138 h 1242138"/>
                <a:gd name="connsiteX3-21" fmla="*/ 1327603 w 2655206"/>
                <a:gd name="connsiteY3-22" fmla="*/ 0 h 1242138"/>
              </a:gdLst>
              <a:ahLst/>
              <a:cxnLst>
                <a:cxn ang="0">
                  <a:pos x="connsiteX0-1" y="connsiteY0-2"/>
                </a:cxn>
                <a:cxn ang="0">
                  <a:pos x="connsiteX1-3" y="connsiteY1-4"/>
                </a:cxn>
                <a:cxn ang="0">
                  <a:pos x="connsiteX2-5" y="connsiteY2-6"/>
                </a:cxn>
                <a:cxn ang="0">
                  <a:pos x="connsiteX3-7" y="connsiteY3-8"/>
                </a:cxn>
              </a:cxnLst>
              <a:rect l="l" t="t" r="r" b="b"/>
              <a:pathLst>
                <a:path w="2655206" h="1242138">
                  <a:moveTo>
                    <a:pt x="1327603" y="0"/>
                  </a:moveTo>
                  <a:cubicBezTo>
                    <a:pt x="2033044" y="0"/>
                    <a:pt x="2610414" y="548333"/>
                    <a:pt x="2655206" y="1242138"/>
                  </a:cubicBezTo>
                  <a:lnTo>
                    <a:pt x="0" y="1242138"/>
                  </a:lnTo>
                  <a:cubicBezTo>
                    <a:pt x="44792" y="548333"/>
                    <a:pt x="622162" y="0"/>
                    <a:pt x="1327603" y="0"/>
                  </a:cubicBez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
            <p:cNvSpPr/>
            <p:nvPr/>
          </p:nvSpPr>
          <p:spPr>
            <a:xfrm>
              <a:off x="8404007" y="3627022"/>
              <a:ext cx="2655206" cy="1242138"/>
            </a:xfrm>
            <a:custGeom>
              <a:avLst/>
              <a:gdLst>
                <a:gd name="connsiteX0" fmla="*/ 0 w 2655206"/>
                <a:gd name="connsiteY0" fmla="*/ 180020 h 1422158"/>
                <a:gd name="connsiteX1" fmla="*/ 2655206 w 2655206"/>
                <a:gd name="connsiteY1" fmla="*/ 180020 h 1422158"/>
                <a:gd name="connsiteX2" fmla="*/ 1327603 w 2655206"/>
                <a:gd name="connsiteY2" fmla="*/ 1422158 h 1422158"/>
                <a:gd name="connsiteX3" fmla="*/ 0 w 2655206"/>
                <a:gd name="connsiteY3" fmla="*/ 180020 h 1422158"/>
                <a:gd name="connsiteX4" fmla="*/ 0 w 2655206"/>
                <a:gd name="connsiteY4" fmla="*/ 0 h 1422158"/>
                <a:gd name="connsiteX5" fmla="*/ 2655206 w 2655206"/>
                <a:gd name="connsiteY5" fmla="*/ 0 h 1422158"/>
                <a:gd name="connsiteX6" fmla="*/ 0 w 2655206"/>
                <a:gd name="connsiteY6" fmla="*/ 0 h 1422158"/>
                <a:gd name="connsiteX0-1" fmla="*/ 0 w 2655206"/>
                <a:gd name="connsiteY0-2" fmla="*/ 0 h 1242138"/>
                <a:gd name="connsiteX1-3" fmla="*/ 2655206 w 2655206"/>
                <a:gd name="connsiteY1-4" fmla="*/ 0 h 1242138"/>
                <a:gd name="connsiteX2-5" fmla="*/ 1327603 w 2655206"/>
                <a:gd name="connsiteY2-6" fmla="*/ 1242138 h 1242138"/>
                <a:gd name="connsiteX3-7" fmla="*/ 0 w 2655206"/>
                <a:gd name="connsiteY3-8" fmla="*/ 0 h 1242138"/>
              </a:gdLst>
              <a:ahLst/>
              <a:cxnLst>
                <a:cxn ang="0">
                  <a:pos x="connsiteX0-1" y="connsiteY0-2"/>
                </a:cxn>
                <a:cxn ang="0">
                  <a:pos x="connsiteX1-3" y="connsiteY1-4"/>
                </a:cxn>
                <a:cxn ang="0">
                  <a:pos x="connsiteX2-5" y="connsiteY2-6"/>
                </a:cxn>
                <a:cxn ang="0">
                  <a:pos x="connsiteX3-7" y="connsiteY3-8"/>
                </a:cxn>
              </a:cxnLst>
              <a:rect l="l" t="t" r="r" b="b"/>
              <a:pathLst>
                <a:path w="2655206" h="1242138">
                  <a:moveTo>
                    <a:pt x="0" y="0"/>
                  </a:moveTo>
                  <a:lnTo>
                    <a:pt x="2655206" y="0"/>
                  </a:lnTo>
                  <a:cubicBezTo>
                    <a:pt x="2610414" y="693805"/>
                    <a:pt x="2033044" y="1242138"/>
                    <a:pt x="1327603" y="1242138"/>
                  </a:cubicBezTo>
                  <a:cubicBezTo>
                    <a:pt x="622162" y="1242138"/>
                    <a:pt x="44792" y="693805"/>
                    <a:pt x="0" y="0"/>
                  </a:cubicBezTo>
                  <a:close/>
                </a:path>
              </a:pathLst>
            </a:cu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Group 73"/>
            <p:cNvGrpSpPr/>
            <p:nvPr>
              <p:custDataLst>
                <p:tags r:id="rId1"/>
              </p:custDataLst>
            </p:nvPr>
          </p:nvGrpSpPr>
          <p:grpSpPr>
            <a:xfrm>
              <a:off x="9167718" y="2905458"/>
              <a:ext cx="1127785" cy="451534"/>
              <a:chOff x="683122" y="3143325"/>
              <a:chExt cx="1092016" cy="428533"/>
            </a:xfrm>
          </p:grpSpPr>
          <p:pic>
            <p:nvPicPr>
              <p:cNvPr id="20" name="Picture 74"/>
              <p:cNvPicPr>
                <a:picLocks noChangeAspect="1"/>
              </p:cNvPicPr>
              <p:nvPr/>
            </p:nvPicPr>
            <p:blipFill rotWithShape="1">
              <a:blip r:embed="rId2" cstate="print">
                <a:extLst>
                  <a:ext uri="{28A0092B-C50C-407E-A947-70E740481C1C}">
                    <a14:useLocalDpi xmlns:a14="http://schemas.microsoft.com/office/drawing/2010/main" val="0"/>
                  </a:ext>
                </a:extLst>
              </a:blip>
              <a:srcRect l="27680"/>
              <a:stretch>
                <a:fillRect/>
              </a:stretch>
            </p:blipFill>
            <p:spPr>
              <a:xfrm>
                <a:off x="1022176" y="3143325"/>
                <a:ext cx="752962" cy="428533"/>
              </a:xfrm>
              <a:prstGeom prst="rect">
                <a:avLst/>
              </a:prstGeom>
            </p:spPr>
          </p:pic>
          <p:pic>
            <p:nvPicPr>
              <p:cNvPr id="21" name="Picture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122" y="3224792"/>
                <a:ext cx="339653" cy="265593"/>
              </a:xfrm>
              <a:prstGeom prst="rect">
                <a:avLst/>
              </a:prstGeom>
            </p:spPr>
          </p:pic>
        </p:grpSp>
        <p:pic>
          <p:nvPicPr>
            <p:cNvPr id="23" name="Picture 7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0632" y="4087954"/>
              <a:ext cx="821956" cy="493174"/>
            </a:xfrm>
            <a:prstGeom prst="rect">
              <a:avLst/>
            </a:prstGeom>
          </p:spPr>
        </p:pic>
        <p:sp>
          <p:nvSpPr>
            <p:cNvPr id="24" name="矩形 23"/>
            <p:cNvSpPr/>
            <p:nvPr/>
          </p:nvSpPr>
          <p:spPr>
            <a:xfrm>
              <a:off x="8946780" y="2515182"/>
              <a:ext cx="1569660" cy="369332"/>
            </a:xfrm>
            <a:prstGeom prst="rect">
              <a:avLst/>
            </a:prstGeom>
          </p:spPr>
          <p:txBody>
            <a:bodyPr wrap="none">
              <a:spAutoFit/>
            </a:bodyPr>
            <a:lstStyle/>
            <a:p>
              <a:r>
                <a:rPr lang="zh-CN" altLang="en-US">
                  <a:solidFill>
                    <a:schemeClr val="bg1"/>
                  </a:solidFill>
                  <a:latin typeface="华文黑体" pitchFamily="2" charset="-122"/>
                  <a:ea typeface="华文黑体" pitchFamily="2" charset="-122"/>
                  <a:cs typeface="华文黑体" pitchFamily="2" charset="-122"/>
                </a:rPr>
                <a:t>单击添加标题</a:t>
              </a:r>
              <a:endParaRPr lang="zh-CN" altLang="en-US">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25" name="矩形 24"/>
            <p:cNvSpPr/>
            <p:nvPr/>
          </p:nvSpPr>
          <p:spPr>
            <a:xfrm>
              <a:off x="8946780" y="3708031"/>
              <a:ext cx="1569660" cy="369332"/>
            </a:xfrm>
            <a:prstGeom prst="rect">
              <a:avLst/>
            </a:prstGeom>
          </p:spPr>
          <p:txBody>
            <a:bodyPr wrap="none">
              <a:spAutoFit/>
            </a:bodyPr>
            <a:lstStyle/>
            <a:p>
              <a:r>
                <a:rPr lang="zh-CN" altLang="en-US">
                  <a:solidFill>
                    <a:schemeClr val="bg1"/>
                  </a:solidFill>
                  <a:latin typeface="华文黑体" pitchFamily="2" charset="-122"/>
                  <a:ea typeface="华文黑体" pitchFamily="2" charset="-122"/>
                  <a:cs typeface="华文黑体" pitchFamily="2" charset="-122"/>
                </a:rPr>
                <a:t>单击添加标题</a:t>
              </a:r>
              <a:endParaRPr lang="zh-CN" altLang="en-US">
                <a:solidFill>
                  <a:schemeClr val="bg1"/>
                </a:solidFill>
                <a:latin typeface="华文细黑" panose="02010600040101010101" pitchFamily="2" charset="-122"/>
                <a:ea typeface="华文细黑" panose="02010600040101010101" pitchFamily="2" charset="-122"/>
                <a:cs typeface="华文黑体" pitchFamily="2" charset="-122"/>
              </a:endParaRPr>
            </a:p>
          </p:txBody>
        </p:sp>
      </p:grpSp>
      <p:sp>
        <p:nvSpPr>
          <p:cNvPr id="26" name="Freeform 91"/>
          <p:cNvSpPr>
            <a:spLocks noEditPoints="1"/>
          </p:cNvSpPr>
          <p:nvPr/>
        </p:nvSpPr>
        <p:spPr bwMode="auto">
          <a:xfrm>
            <a:off x="1558702" y="1844824"/>
            <a:ext cx="293174" cy="418025"/>
          </a:xfrm>
          <a:custGeom>
            <a:avLst/>
            <a:gdLst>
              <a:gd name="T0" fmla="*/ 8 w 348"/>
              <a:gd name="T1" fmla="*/ 0 h 414"/>
              <a:gd name="T2" fmla="*/ 0 w 348"/>
              <a:gd name="T3" fmla="*/ 406 h 414"/>
              <a:gd name="T4" fmla="*/ 340 w 348"/>
              <a:gd name="T5" fmla="*/ 414 h 414"/>
              <a:gd name="T6" fmla="*/ 348 w 348"/>
              <a:gd name="T7" fmla="*/ 8 h 414"/>
              <a:gd name="T8" fmla="*/ 333 w 348"/>
              <a:gd name="T9" fmla="*/ 399 h 414"/>
              <a:gd name="T10" fmla="*/ 15 w 348"/>
              <a:gd name="T11" fmla="*/ 15 h 414"/>
              <a:gd name="T12" fmla="*/ 333 w 348"/>
              <a:gd name="T13" fmla="*/ 399 h 414"/>
              <a:gd name="T14" fmla="*/ 33 w 348"/>
              <a:gd name="T15" fmla="*/ 43 h 414"/>
              <a:gd name="T16" fmla="*/ 307 w 348"/>
              <a:gd name="T17" fmla="*/ 36 h 414"/>
              <a:gd name="T18" fmla="*/ 315 w 348"/>
              <a:gd name="T19" fmla="*/ 104 h 414"/>
              <a:gd name="T20" fmla="*/ 41 w 348"/>
              <a:gd name="T21" fmla="*/ 111 h 414"/>
              <a:gd name="T22" fmla="*/ 108 w 348"/>
              <a:gd name="T23" fmla="*/ 141 h 414"/>
              <a:gd name="T24" fmla="*/ 123 w 348"/>
              <a:gd name="T25" fmla="*/ 203 h 414"/>
              <a:gd name="T26" fmla="*/ 53 w 348"/>
              <a:gd name="T27" fmla="*/ 210 h 414"/>
              <a:gd name="T28" fmla="*/ 108 w 348"/>
              <a:gd name="T29" fmla="*/ 195 h 414"/>
              <a:gd name="T30" fmla="*/ 198 w 348"/>
              <a:gd name="T31" fmla="*/ 141 h 414"/>
              <a:gd name="T32" fmla="*/ 212 w 348"/>
              <a:gd name="T33" fmla="*/ 203 h 414"/>
              <a:gd name="T34" fmla="*/ 143 w 348"/>
              <a:gd name="T35" fmla="*/ 210 h 414"/>
              <a:gd name="T36" fmla="*/ 198 w 348"/>
              <a:gd name="T37" fmla="*/ 195 h 414"/>
              <a:gd name="T38" fmla="*/ 287 w 348"/>
              <a:gd name="T39" fmla="*/ 141 h 414"/>
              <a:gd name="T40" fmla="*/ 302 w 348"/>
              <a:gd name="T41" fmla="*/ 203 h 414"/>
              <a:gd name="T42" fmla="*/ 233 w 348"/>
              <a:gd name="T43" fmla="*/ 210 h 414"/>
              <a:gd name="T44" fmla="*/ 287 w 348"/>
              <a:gd name="T45" fmla="*/ 195 h 414"/>
              <a:gd name="T46" fmla="*/ 108 w 348"/>
              <a:gd name="T47" fmla="*/ 314 h 414"/>
              <a:gd name="T48" fmla="*/ 123 w 348"/>
              <a:gd name="T49" fmla="*/ 376 h 414"/>
              <a:gd name="T50" fmla="*/ 53 w 348"/>
              <a:gd name="T51" fmla="*/ 384 h 414"/>
              <a:gd name="T52" fmla="*/ 108 w 348"/>
              <a:gd name="T53" fmla="*/ 369 h 414"/>
              <a:gd name="T54" fmla="*/ 198 w 348"/>
              <a:gd name="T55" fmla="*/ 314 h 414"/>
              <a:gd name="T56" fmla="*/ 212 w 348"/>
              <a:gd name="T57" fmla="*/ 376 h 414"/>
              <a:gd name="T58" fmla="*/ 143 w 348"/>
              <a:gd name="T59" fmla="*/ 384 h 414"/>
              <a:gd name="T60" fmla="*/ 198 w 348"/>
              <a:gd name="T61" fmla="*/ 369 h 414"/>
              <a:gd name="T62" fmla="*/ 287 w 348"/>
              <a:gd name="T63" fmla="*/ 314 h 414"/>
              <a:gd name="T64" fmla="*/ 302 w 348"/>
              <a:gd name="T65" fmla="*/ 376 h 414"/>
              <a:gd name="T66" fmla="*/ 233 w 348"/>
              <a:gd name="T67" fmla="*/ 384 h 414"/>
              <a:gd name="T68" fmla="*/ 287 w 348"/>
              <a:gd name="T69" fmla="*/ 369 h 414"/>
              <a:gd name="T70" fmla="*/ 108 w 348"/>
              <a:gd name="T71" fmla="*/ 227 h 414"/>
              <a:gd name="T72" fmla="*/ 123 w 348"/>
              <a:gd name="T73" fmla="*/ 289 h 414"/>
              <a:gd name="T74" fmla="*/ 53 w 348"/>
              <a:gd name="T75" fmla="*/ 297 h 414"/>
              <a:gd name="T76" fmla="*/ 108 w 348"/>
              <a:gd name="T77" fmla="*/ 282 h 414"/>
              <a:gd name="T78" fmla="*/ 198 w 348"/>
              <a:gd name="T79" fmla="*/ 227 h 414"/>
              <a:gd name="T80" fmla="*/ 212 w 348"/>
              <a:gd name="T81" fmla="*/ 289 h 414"/>
              <a:gd name="T82" fmla="*/ 143 w 348"/>
              <a:gd name="T83" fmla="*/ 297 h 414"/>
              <a:gd name="T84" fmla="*/ 198 w 348"/>
              <a:gd name="T85" fmla="*/ 282 h 414"/>
              <a:gd name="T86" fmla="*/ 287 w 348"/>
              <a:gd name="T87" fmla="*/ 227 h 414"/>
              <a:gd name="T88" fmla="*/ 302 w 348"/>
              <a:gd name="T89" fmla="*/ 289 h 414"/>
              <a:gd name="T90" fmla="*/ 233 w 348"/>
              <a:gd name="T91" fmla="*/ 297 h 414"/>
              <a:gd name="T92" fmla="*/ 287 w 348"/>
              <a:gd name="T93" fmla="*/ 28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8" h="414">
                <a:moveTo>
                  <a:pt x="340" y="0"/>
                </a:moveTo>
                <a:cubicBezTo>
                  <a:pt x="8" y="0"/>
                  <a:pt x="8" y="0"/>
                  <a:pt x="8" y="0"/>
                </a:cubicBezTo>
                <a:cubicBezTo>
                  <a:pt x="4" y="0"/>
                  <a:pt x="0" y="4"/>
                  <a:pt x="0" y="8"/>
                </a:cubicBezTo>
                <a:cubicBezTo>
                  <a:pt x="0" y="406"/>
                  <a:pt x="0" y="406"/>
                  <a:pt x="0" y="406"/>
                </a:cubicBezTo>
                <a:cubicBezTo>
                  <a:pt x="0" y="410"/>
                  <a:pt x="4" y="414"/>
                  <a:pt x="8" y="414"/>
                </a:cubicBezTo>
                <a:cubicBezTo>
                  <a:pt x="340" y="414"/>
                  <a:pt x="340" y="414"/>
                  <a:pt x="340" y="414"/>
                </a:cubicBezTo>
                <a:cubicBezTo>
                  <a:pt x="344" y="414"/>
                  <a:pt x="348" y="410"/>
                  <a:pt x="348" y="406"/>
                </a:cubicBezTo>
                <a:cubicBezTo>
                  <a:pt x="348" y="8"/>
                  <a:pt x="348" y="8"/>
                  <a:pt x="348" y="8"/>
                </a:cubicBezTo>
                <a:cubicBezTo>
                  <a:pt x="348" y="4"/>
                  <a:pt x="344" y="0"/>
                  <a:pt x="340" y="0"/>
                </a:cubicBezTo>
                <a:close/>
                <a:moveTo>
                  <a:pt x="333" y="399"/>
                </a:moveTo>
                <a:cubicBezTo>
                  <a:pt x="15" y="399"/>
                  <a:pt x="15" y="399"/>
                  <a:pt x="15" y="399"/>
                </a:cubicBezTo>
                <a:cubicBezTo>
                  <a:pt x="15" y="15"/>
                  <a:pt x="15" y="15"/>
                  <a:pt x="15" y="15"/>
                </a:cubicBezTo>
                <a:cubicBezTo>
                  <a:pt x="333" y="15"/>
                  <a:pt x="333" y="15"/>
                  <a:pt x="333" y="15"/>
                </a:cubicBezTo>
                <a:lnTo>
                  <a:pt x="333" y="399"/>
                </a:lnTo>
                <a:close/>
                <a:moveTo>
                  <a:pt x="33" y="104"/>
                </a:moveTo>
                <a:cubicBezTo>
                  <a:pt x="33" y="43"/>
                  <a:pt x="33" y="43"/>
                  <a:pt x="33" y="43"/>
                </a:cubicBezTo>
                <a:cubicBezTo>
                  <a:pt x="33" y="39"/>
                  <a:pt x="37" y="36"/>
                  <a:pt x="41" y="36"/>
                </a:cubicBezTo>
                <a:cubicBezTo>
                  <a:pt x="307" y="36"/>
                  <a:pt x="307" y="36"/>
                  <a:pt x="307" y="36"/>
                </a:cubicBezTo>
                <a:cubicBezTo>
                  <a:pt x="311" y="36"/>
                  <a:pt x="315" y="39"/>
                  <a:pt x="315" y="43"/>
                </a:cubicBezTo>
                <a:cubicBezTo>
                  <a:pt x="315" y="104"/>
                  <a:pt x="315" y="104"/>
                  <a:pt x="315" y="104"/>
                </a:cubicBezTo>
                <a:cubicBezTo>
                  <a:pt x="315" y="108"/>
                  <a:pt x="311" y="111"/>
                  <a:pt x="307" y="111"/>
                </a:cubicBezTo>
                <a:cubicBezTo>
                  <a:pt x="41" y="111"/>
                  <a:pt x="41" y="111"/>
                  <a:pt x="41" y="111"/>
                </a:cubicBezTo>
                <a:cubicBezTo>
                  <a:pt x="37" y="111"/>
                  <a:pt x="33" y="108"/>
                  <a:pt x="33" y="104"/>
                </a:cubicBezTo>
                <a:close/>
                <a:moveTo>
                  <a:pt x="108" y="141"/>
                </a:moveTo>
                <a:cubicBezTo>
                  <a:pt x="123" y="141"/>
                  <a:pt x="123" y="141"/>
                  <a:pt x="123" y="141"/>
                </a:cubicBezTo>
                <a:cubicBezTo>
                  <a:pt x="123" y="203"/>
                  <a:pt x="123" y="203"/>
                  <a:pt x="123" y="203"/>
                </a:cubicBezTo>
                <a:cubicBezTo>
                  <a:pt x="123" y="207"/>
                  <a:pt x="119" y="210"/>
                  <a:pt x="115" y="210"/>
                </a:cubicBezTo>
                <a:cubicBezTo>
                  <a:pt x="53" y="210"/>
                  <a:pt x="53" y="210"/>
                  <a:pt x="53" y="210"/>
                </a:cubicBezTo>
                <a:cubicBezTo>
                  <a:pt x="53" y="195"/>
                  <a:pt x="53" y="195"/>
                  <a:pt x="53" y="195"/>
                </a:cubicBezTo>
                <a:cubicBezTo>
                  <a:pt x="108" y="195"/>
                  <a:pt x="108" y="195"/>
                  <a:pt x="108" y="195"/>
                </a:cubicBezTo>
                <a:lnTo>
                  <a:pt x="108" y="141"/>
                </a:lnTo>
                <a:close/>
                <a:moveTo>
                  <a:pt x="198" y="141"/>
                </a:moveTo>
                <a:cubicBezTo>
                  <a:pt x="212" y="141"/>
                  <a:pt x="212" y="141"/>
                  <a:pt x="212" y="141"/>
                </a:cubicBezTo>
                <a:cubicBezTo>
                  <a:pt x="212" y="203"/>
                  <a:pt x="212" y="203"/>
                  <a:pt x="212" y="203"/>
                </a:cubicBezTo>
                <a:cubicBezTo>
                  <a:pt x="212" y="207"/>
                  <a:pt x="209" y="210"/>
                  <a:pt x="205" y="210"/>
                </a:cubicBezTo>
                <a:cubicBezTo>
                  <a:pt x="143" y="210"/>
                  <a:pt x="143" y="210"/>
                  <a:pt x="143" y="210"/>
                </a:cubicBezTo>
                <a:cubicBezTo>
                  <a:pt x="143" y="195"/>
                  <a:pt x="143" y="195"/>
                  <a:pt x="143" y="195"/>
                </a:cubicBezTo>
                <a:cubicBezTo>
                  <a:pt x="198" y="195"/>
                  <a:pt x="198" y="195"/>
                  <a:pt x="198" y="195"/>
                </a:cubicBezTo>
                <a:lnTo>
                  <a:pt x="198" y="141"/>
                </a:lnTo>
                <a:close/>
                <a:moveTo>
                  <a:pt x="287" y="141"/>
                </a:moveTo>
                <a:cubicBezTo>
                  <a:pt x="302" y="141"/>
                  <a:pt x="302" y="141"/>
                  <a:pt x="302" y="141"/>
                </a:cubicBezTo>
                <a:cubicBezTo>
                  <a:pt x="302" y="203"/>
                  <a:pt x="302" y="203"/>
                  <a:pt x="302" y="203"/>
                </a:cubicBezTo>
                <a:cubicBezTo>
                  <a:pt x="302" y="207"/>
                  <a:pt x="299" y="210"/>
                  <a:pt x="295" y="210"/>
                </a:cubicBezTo>
                <a:cubicBezTo>
                  <a:pt x="233" y="210"/>
                  <a:pt x="233" y="210"/>
                  <a:pt x="233" y="210"/>
                </a:cubicBezTo>
                <a:cubicBezTo>
                  <a:pt x="233" y="195"/>
                  <a:pt x="233" y="195"/>
                  <a:pt x="233" y="195"/>
                </a:cubicBezTo>
                <a:cubicBezTo>
                  <a:pt x="287" y="195"/>
                  <a:pt x="287" y="195"/>
                  <a:pt x="287" y="195"/>
                </a:cubicBezTo>
                <a:lnTo>
                  <a:pt x="287" y="141"/>
                </a:lnTo>
                <a:close/>
                <a:moveTo>
                  <a:pt x="108" y="314"/>
                </a:moveTo>
                <a:cubicBezTo>
                  <a:pt x="123" y="314"/>
                  <a:pt x="123" y="314"/>
                  <a:pt x="123" y="314"/>
                </a:cubicBezTo>
                <a:cubicBezTo>
                  <a:pt x="123" y="376"/>
                  <a:pt x="123" y="376"/>
                  <a:pt x="123" y="376"/>
                </a:cubicBezTo>
                <a:cubicBezTo>
                  <a:pt x="123" y="380"/>
                  <a:pt x="119" y="384"/>
                  <a:pt x="115" y="384"/>
                </a:cubicBezTo>
                <a:cubicBezTo>
                  <a:pt x="53" y="384"/>
                  <a:pt x="53" y="384"/>
                  <a:pt x="53" y="384"/>
                </a:cubicBezTo>
                <a:cubicBezTo>
                  <a:pt x="53" y="369"/>
                  <a:pt x="53" y="369"/>
                  <a:pt x="53" y="369"/>
                </a:cubicBezTo>
                <a:cubicBezTo>
                  <a:pt x="108" y="369"/>
                  <a:pt x="108" y="369"/>
                  <a:pt x="108" y="369"/>
                </a:cubicBezTo>
                <a:lnTo>
                  <a:pt x="108" y="314"/>
                </a:lnTo>
                <a:close/>
                <a:moveTo>
                  <a:pt x="198" y="314"/>
                </a:moveTo>
                <a:cubicBezTo>
                  <a:pt x="212" y="314"/>
                  <a:pt x="212" y="314"/>
                  <a:pt x="212" y="314"/>
                </a:cubicBezTo>
                <a:cubicBezTo>
                  <a:pt x="212" y="376"/>
                  <a:pt x="212" y="376"/>
                  <a:pt x="212" y="376"/>
                </a:cubicBezTo>
                <a:cubicBezTo>
                  <a:pt x="212" y="380"/>
                  <a:pt x="209" y="384"/>
                  <a:pt x="205" y="384"/>
                </a:cubicBezTo>
                <a:cubicBezTo>
                  <a:pt x="143" y="384"/>
                  <a:pt x="143" y="384"/>
                  <a:pt x="143" y="384"/>
                </a:cubicBezTo>
                <a:cubicBezTo>
                  <a:pt x="143" y="369"/>
                  <a:pt x="143" y="369"/>
                  <a:pt x="143" y="369"/>
                </a:cubicBezTo>
                <a:cubicBezTo>
                  <a:pt x="198" y="369"/>
                  <a:pt x="198" y="369"/>
                  <a:pt x="198" y="369"/>
                </a:cubicBezTo>
                <a:lnTo>
                  <a:pt x="198" y="314"/>
                </a:lnTo>
                <a:close/>
                <a:moveTo>
                  <a:pt x="287" y="314"/>
                </a:moveTo>
                <a:cubicBezTo>
                  <a:pt x="302" y="314"/>
                  <a:pt x="302" y="314"/>
                  <a:pt x="302" y="314"/>
                </a:cubicBezTo>
                <a:cubicBezTo>
                  <a:pt x="302" y="376"/>
                  <a:pt x="302" y="376"/>
                  <a:pt x="302" y="376"/>
                </a:cubicBezTo>
                <a:cubicBezTo>
                  <a:pt x="302" y="380"/>
                  <a:pt x="299" y="384"/>
                  <a:pt x="295" y="384"/>
                </a:cubicBezTo>
                <a:cubicBezTo>
                  <a:pt x="233" y="384"/>
                  <a:pt x="233" y="384"/>
                  <a:pt x="233" y="384"/>
                </a:cubicBezTo>
                <a:cubicBezTo>
                  <a:pt x="233" y="369"/>
                  <a:pt x="233" y="369"/>
                  <a:pt x="233" y="369"/>
                </a:cubicBezTo>
                <a:cubicBezTo>
                  <a:pt x="287" y="369"/>
                  <a:pt x="287" y="369"/>
                  <a:pt x="287" y="369"/>
                </a:cubicBezTo>
                <a:lnTo>
                  <a:pt x="287" y="314"/>
                </a:lnTo>
                <a:close/>
                <a:moveTo>
                  <a:pt x="108" y="227"/>
                </a:moveTo>
                <a:cubicBezTo>
                  <a:pt x="123" y="227"/>
                  <a:pt x="123" y="227"/>
                  <a:pt x="123" y="227"/>
                </a:cubicBezTo>
                <a:cubicBezTo>
                  <a:pt x="123" y="289"/>
                  <a:pt x="123" y="289"/>
                  <a:pt x="123" y="289"/>
                </a:cubicBezTo>
                <a:cubicBezTo>
                  <a:pt x="123" y="293"/>
                  <a:pt x="119" y="297"/>
                  <a:pt x="115" y="297"/>
                </a:cubicBezTo>
                <a:cubicBezTo>
                  <a:pt x="53" y="297"/>
                  <a:pt x="53" y="297"/>
                  <a:pt x="53" y="297"/>
                </a:cubicBezTo>
                <a:cubicBezTo>
                  <a:pt x="53" y="282"/>
                  <a:pt x="53" y="282"/>
                  <a:pt x="53" y="282"/>
                </a:cubicBezTo>
                <a:cubicBezTo>
                  <a:pt x="108" y="282"/>
                  <a:pt x="108" y="282"/>
                  <a:pt x="108" y="282"/>
                </a:cubicBezTo>
                <a:lnTo>
                  <a:pt x="108" y="227"/>
                </a:lnTo>
                <a:close/>
                <a:moveTo>
                  <a:pt x="198" y="227"/>
                </a:moveTo>
                <a:cubicBezTo>
                  <a:pt x="212" y="227"/>
                  <a:pt x="212" y="227"/>
                  <a:pt x="212" y="227"/>
                </a:cubicBezTo>
                <a:cubicBezTo>
                  <a:pt x="212" y="289"/>
                  <a:pt x="212" y="289"/>
                  <a:pt x="212" y="289"/>
                </a:cubicBezTo>
                <a:cubicBezTo>
                  <a:pt x="212" y="293"/>
                  <a:pt x="209" y="297"/>
                  <a:pt x="205" y="297"/>
                </a:cubicBezTo>
                <a:cubicBezTo>
                  <a:pt x="143" y="297"/>
                  <a:pt x="143" y="297"/>
                  <a:pt x="143" y="297"/>
                </a:cubicBezTo>
                <a:cubicBezTo>
                  <a:pt x="143" y="282"/>
                  <a:pt x="143" y="282"/>
                  <a:pt x="143" y="282"/>
                </a:cubicBezTo>
                <a:cubicBezTo>
                  <a:pt x="198" y="282"/>
                  <a:pt x="198" y="282"/>
                  <a:pt x="198" y="282"/>
                </a:cubicBezTo>
                <a:lnTo>
                  <a:pt x="198" y="227"/>
                </a:lnTo>
                <a:close/>
                <a:moveTo>
                  <a:pt x="287" y="227"/>
                </a:moveTo>
                <a:cubicBezTo>
                  <a:pt x="302" y="227"/>
                  <a:pt x="302" y="227"/>
                  <a:pt x="302" y="227"/>
                </a:cubicBezTo>
                <a:cubicBezTo>
                  <a:pt x="302" y="289"/>
                  <a:pt x="302" y="289"/>
                  <a:pt x="302" y="289"/>
                </a:cubicBezTo>
                <a:cubicBezTo>
                  <a:pt x="302" y="293"/>
                  <a:pt x="299" y="297"/>
                  <a:pt x="295" y="297"/>
                </a:cubicBezTo>
                <a:cubicBezTo>
                  <a:pt x="233" y="297"/>
                  <a:pt x="233" y="297"/>
                  <a:pt x="233" y="297"/>
                </a:cubicBezTo>
                <a:cubicBezTo>
                  <a:pt x="233" y="282"/>
                  <a:pt x="233" y="282"/>
                  <a:pt x="233" y="282"/>
                </a:cubicBezTo>
                <a:cubicBezTo>
                  <a:pt x="287" y="282"/>
                  <a:pt x="287" y="282"/>
                  <a:pt x="287" y="282"/>
                </a:cubicBezTo>
                <a:lnTo>
                  <a:pt x="287" y="227"/>
                </a:lnTo>
                <a:close/>
              </a:path>
            </a:pathLst>
          </a:custGeom>
          <a:solidFill>
            <a:schemeClr val="bg1"/>
          </a:solidFill>
          <a:ln>
            <a:noFill/>
          </a:ln>
        </p:spPr>
        <p:txBody>
          <a:bodyPr vert="horz" wrap="square" lIns="68571" tIns="34286" rIns="68571" bIns="34286" numCol="1" anchor="t" anchorCtr="0" compatLnSpc="1"/>
          <a:lstStyle/>
          <a:p>
            <a:endParaRPr lang="en-US"/>
          </a:p>
        </p:txBody>
      </p:sp>
      <p:sp>
        <p:nvSpPr>
          <p:cNvPr id="27" name="Freeform 80"/>
          <p:cNvSpPr>
            <a:spLocks noEditPoints="1"/>
          </p:cNvSpPr>
          <p:nvPr/>
        </p:nvSpPr>
        <p:spPr bwMode="auto">
          <a:xfrm>
            <a:off x="1558702" y="4072196"/>
            <a:ext cx="293174" cy="416743"/>
          </a:xfrm>
          <a:custGeom>
            <a:avLst/>
            <a:gdLst>
              <a:gd name="T0" fmla="*/ 273 w 280"/>
              <a:gd name="T1" fmla="*/ 0 h 413"/>
              <a:gd name="T2" fmla="*/ 7 w 280"/>
              <a:gd name="T3" fmla="*/ 0 h 413"/>
              <a:gd name="T4" fmla="*/ 0 w 280"/>
              <a:gd name="T5" fmla="*/ 7 h 413"/>
              <a:gd name="T6" fmla="*/ 0 w 280"/>
              <a:gd name="T7" fmla="*/ 406 h 413"/>
              <a:gd name="T8" fmla="*/ 7 w 280"/>
              <a:gd name="T9" fmla="*/ 413 h 413"/>
              <a:gd name="T10" fmla="*/ 273 w 280"/>
              <a:gd name="T11" fmla="*/ 413 h 413"/>
              <a:gd name="T12" fmla="*/ 280 w 280"/>
              <a:gd name="T13" fmla="*/ 406 h 413"/>
              <a:gd name="T14" fmla="*/ 280 w 280"/>
              <a:gd name="T15" fmla="*/ 7 h 413"/>
              <a:gd name="T16" fmla="*/ 273 w 280"/>
              <a:gd name="T17" fmla="*/ 0 h 413"/>
              <a:gd name="T18" fmla="*/ 266 w 280"/>
              <a:gd name="T19" fmla="*/ 398 h 413"/>
              <a:gd name="T20" fmla="*/ 14 w 280"/>
              <a:gd name="T21" fmla="*/ 398 h 413"/>
              <a:gd name="T22" fmla="*/ 14 w 280"/>
              <a:gd name="T23" fmla="*/ 14 h 413"/>
              <a:gd name="T24" fmla="*/ 266 w 280"/>
              <a:gd name="T25" fmla="*/ 14 h 413"/>
              <a:gd name="T26" fmla="*/ 266 w 280"/>
              <a:gd name="T27" fmla="*/ 398 h 413"/>
              <a:gd name="T28" fmla="*/ 108 w 280"/>
              <a:gd name="T29" fmla="*/ 81 h 413"/>
              <a:gd name="T30" fmla="*/ 174 w 280"/>
              <a:gd name="T31" fmla="*/ 81 h 413"/>
              <a:gd name="T32" fmla="*/ 198 w 280"/>
              <a:gd name="T33" fmla="*/ 57 h 413"/>
              <a:gd name="T34" fmla="*/ 174 w 280"/>
              <a:gd name="T35" fmla="*/ 33 h 413"/>
              <a:gd name="T36" fmla="*/ 108 w 280"/>
              <a:gd name="T37" fmla="*/ 33 h 413"/>
              <a:gd name="T38" fmla="*/ 84 w 280"/>
              <a:gd name="T39" fmla="*/ 57 h 413"/>
              <a:gd name="T40" fmla="*/ 108 w 280"/>
              <a:gd name="T41" fmla="*/ 81 h 413"/>
              <a:gd name="T42" fmla="*/ 108 w 280"/>
              <a:gd name="T43" fmla="*/ 48 h 413"/>
              <a:gd name="T44" fmla="*/ 174 w 280"/>
              <a:gd name="T45" fmla="*/ 48 h 413"/>
              <a:gd name="T46" fmla="*/ 184 w 280"/>
              <a:gd name="T47" fmla="*/ 57 h 413"/>
              <a:gd name="T48" fmla="*/ 174 w 280"/>
              <a:gd name="T49" fmla="*/ 66 h 413"/>
              <a:gd name="T50" fmla="*/ 108 w 280"/>
              <a:gd name="T51" fmla="*/ 66 h 413"/>
              <a:gd name="T52" fmla="*/ 99 w 280"/>
              <a:gd name="T53" fmla="*/ 57 h 413"/>
              <a:gd name="T54" fmla="*/ 108 w 280"/>
              <a:gd name="T55" fmla="*/ 48 h 413"/>
              <a:gd name="T56" fmla="*/ 140 w 280"/>
              <a:gd name="T57" fmla="*/ 207 h 413"/>
              <a:gd name="T58" fmla="*/ 73 w 280"/>
              <a:gd name="T59" fmla="*/ 207 h 413"/>
              <a:gd name="T60" fmla="*/ 73 w 280"/>
              <a:gd name="T61" fmla="*/ 140 h 413"/>
              <a:gd name="T62" fmla="*/ 140 w 280"/>
              <a:gd name="T63" fmla="*/ 140 h 413"/>
              <a:gd name="T64" fmla="*/ 140 w 280"/>
              <a:gd name="T65" fmla="*/ 207 h 413"/>
              <a:gd name="T66" fmla="*/ 206 w 280"/>
              <a:gd name="T67" fmla="*/ 280 h 413"/>
              <a:gd name="T68" fmla="*/ 74 w 280"/>
              <a:gd name="T69" fmla="*/ 280 h 413"/>
              <a:gd name="T70" fmla="*/ 74 w 280"/>
              <a:gd name="T71" fmla="*/ 266 h 413"/>
              <a:gd name="T72" fmla="*/ 206 w 280"/>
              <a:gd name="T73" fmla="*/ 266 h 413"/>
              <a:gd name="T74" fmla="*/ 206 w 280"/>
              <a:gd name="T75" fmla="*/ 280 h 413"/>
              <a:gd name="T76" fmla="*/ 75 w 280"/>
              <a:gd name="T77" fmla="*/ 232 h 413"/>
              <a:gd name="T78" fmla="*/ 207 w 280"/>
              <a:gd name="T79" fmla="*/ 232 h 413"/>
              <a:gd name="T80" fmla="*/ 207 w 280"/>
              <a:gd name="T81" fmla="*/ 247 h 413"/>
              <a:gd name="T82" fmla="*/ 75 w 280"/>
              <a:gd name="T83" fmla="*/ 247 h 413"/>
              <a:gd name="T84" fmla="*/ 75 w 280"/>
              <a:gd name="T85" fmla="*/ 232 h 413"/>
              <a:gd name="T86" fmla="*/ 74 w 280"/>
              <a:gd name="T87" fmla="*/ 313 h 413"/>
              <a:gd name="T88" fmla="*/ 74 w 280"/>
              <a:gd name="T89" fmla="*/ 299 h 413"/>
              <a:gd name="T90" fmla="*/ 206 w 280"/>
              <a:gd name="T91" fmla="*/ 299 h 413"/>
              <a:gd name="T92" fmla="*/ 206 w 280"/>
              <a:gd name="T93" fmla="*/ 313 h 413"/>
              <a:gd name="T94" fmla="*/ 74 w 280"/>
              <a:gd name="T95" fmla="*/ 313 h 413"/>
              <a:gd name="T96" fmla="*/ 206 w 280"/>
              <a:gd name="T97" fmla="*/ 347 h 413"/>
              <a:gd name="T98" fmla="*/ 73 w 280"/>
              <a:gd name="T99" fmla="*/ 347 h 413"/>
              <a:gd name="T100" fmla="*/ 73 w 280"/>
              <a:gd name="T101" fmla="*/ 332 h 413"/>
              <a:gd name="T102" fmla="*/ 206 w 280"/>
              <a:gd name="T103" fmla="*/ 332 h 413"/>
              <a:gd name="T104" fmla="*/ 206 w 280"/>
              <a:gd name="T105" fmla="*/ 347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413">
                <a:moveTo>
                  <a:pt x="273" y="0"/>
                </a:moveTo>
                <a:cubicBezTo>
                  <a:pt x="7" y="0"/>
                  <a:pt x="7" y="0"/>
                  <a:pt x="7" y="0"/>
                </a:cubicBezTo>
                <a:cubicBezTo>
                  <a:pt x="3" y="0"/>
                  <a:pt x="0" y="3"/>
                  <a:pt x="0" y="7"/>
                </a:cubicBezTo>
                <a:cubicBezTo>
                  <a:pt x="0" y="406"/>
                  <a:pt x="0" y="406"/>
                  <a:pt x="0" y="406"/>
                </a:cubicBezTo>
                <a:cubicBezTo>
                  <a:pt x="0" y="410"/>
                  <a:pt x="3" y="413"/>
                  <a:pt x="7" y="413"/>
                </a:cubicBezTo>
                <a:cubicBezTo>
                  <a:pt x="273" y="413"/>
                  <a:pt x="273" y="413"/>
                  <a:pt x="273" y="413"/>
                </a:cubicBezTo>
                <a:cubicBezTo>
                  <a:pt x="277" y="413"/>
                  <a:pt x="280" y="410"/>
                  <a:pt x="280" y="406"/>
                </a:cubicBezTo>
                <a:cubicBezTo>
                  <a:pt x="280" y="7"/>
                  <a:pt x="280" y="7"/>
                  <a:pt x="280" y="7"/>
                </a:cubicBezTo>
                <a:cubicBezTo>
                  <a:pt x="280" y="3"/>
                  <a:pt x="277" y="0"/>
                  <a:pt x="273" y="0"/>
                </a:cubicBezTo>
                <a:close/>
                <a:moveTo>
                  <a:pt x="266" y="398"/>
                </a:moveTo>
                <a:cubicBezTo>
                  <a:pt x="14" y="398"/>
                  <a:pt x="14" y="398"/>
                  <a:pt x="14" y="398"/>
                </a:cubicBezTo>
                <a:cubicBezTo>
                  <a:pt x="14" y="14"/>
                  <a:pt x="14" y="14"/>
                  <a:pt x="14" y="14"/>
                </a:cubicBezTo>
                <a:cubicBezTo>
                  <a:pt x="266" y="14"/>
                  <a:pt x="266" y="14"/>
                  <a:pt x="266" y="14"/>
                </a:cubicBezTo>
                <a:lnTo>
                  <a:pt x="266" y="398"/>
                </a:lnTo>
                <a:close/>
                <a:moveTo>
                  <a:pt x="108" y="81"/>
                </a:moveTo>
                <a:cubicBezTo>
                  <a:pt x="174" y="81"/>
                  <a:pt x="174" y="81"/>
                  <a:pt x="174" y="81"/>
                </a:cubicBezTo>
                <a:cubicBezTo>
                  <a:pt x="187" y="81"/>
                  <a:pt x="198" y="70"/>
                  <a:pt x="198" y="57"/>
                </a:cubicBezTo>
                <a:cubicBezTo>
                  <a:pt x="198" y="44"/>
                  <a:pt x="187" y="33"/>
                  <a:pt x="174" y="33"/>
                </a:cubicBezTo>
                <a:cubicBezTo>
                  <a:pt x="108" y="33"/>
                  <a:pt x="108" y="33"/>
                  <a:pt x="108" y="33"/>
                </a:cubicBezTo>
                <a:cubicBezTo>
                  <a:pt x="95" y="33"/>
                  <a:pt x="84" y="44"/>
                  <a:pt x="84" y="57"/>
                </a:cubicBezTo>
                <a:cubicBezTo>
                  <a:pt x="84" y="70"/>
                  <a:pt x="95" y="81"/>
                  <a:pt x="108" y="81"/>
                </a:cubicBezTo>
                <a:close/>
                <a:moveTo>
                  <a:pt x="108" y="48"/>
                </a:moveTo>
                <a:cubicBezTo>
                  <a:pt x="174" y="48"/>
                  <a:pt x="174" y="48"/>
                  <a:pt x="174" y="48"/>
                </a:cubicBezTo>
                <a:cubicBezTo>
                  <a:pt x="179" y="48"/>
                  <a:pt x="184" y="52"/>
                  <a:pt x="184" y="57"/>
                </a:cubicBezTo>
                <a:cubicBezTo>
                  <a:pt x="184" y="62"/>
                  <a:pt x="179" y="66"/>
                  <a:pt x="174" y="66"/>
                </a:cubicBezTo>
                <a:cubicBezTo>
                  <a:pt x="108" y="66"/>
                  <a:pt x="108" y="66"/>
                  <a:pt x="108" y="66"/>
                </a:cubicBezTo>
                <a:cubicBezTo>
                  <a:pt x="103" y="66"/>
                  <a:pt x="99" y="62"/>
                  <a:pt x="99" y="57"/>
                </a:cubicBezTo>
                <a:cubicBezTo>
                  <a:pt x="99" y="52"/>
                  <a:pt x="103" y="48"/>
                  <a:pt x="108" y="48"/>
                </a:cubicBezTo>
                <a:close/>
                <a:moveTo>
                  <a:pt x="140" y="207"/>
                </a:moveTo>
                <a:cubicBezTo>
                  <a:pt x="73" y="207"/>
                  <a:pt x="73" y="207"/>
                  <a:pt x="73" y="207"/>
                </a:cubicBezTo>
                <a:cubicBezTo>
                  <a:pt x="73" y="140"/>
                  <a:pt x="73" y="140"/>
                  <a:pt x="73" y="140"/>
                </a:cubicBezTo>
                <a:cubicBezTo>
                  <a:pt x="140" y="140"/>
                  <a:pt x="140" y="140"/>
                  <a:pt x="140" y="140"/>
                </a:cubicBezTo>
                <a:lnTo>
                  <a:pt x="140" y="207"/>
                </a:lnTo>
                <a:close/>
                <a:moveTo>
                  <a:pt x="206" y="280"/>
                </a:moveTo>
                <a:cubicBezTo>
                  <a:pt x="74" y="280"/>
                  <a:pt x="74" y="280"/>
                  <a:pt x="74" y="280"/>
                </a:cubicBezTo>
                <a:cubicBezTo>
                  <a:pt x="74" y="266"/>
                  <a:pt x="74" y="266"/>
                  <a:pt x="74" y="266"/>
                </a:cubicBezTo>
                <a:cubicBezTo>
                  <a:pt x="206" y="266"/>
                  <a:pt x="206" y="266"/>
                  <a:pt x="206" y="266"/>
                </a:cubicBezTo>
                <a:lnTo>
                  <a:pt x="206" y="280"/>
                </a:lnTo>
                <a:close/>
                <a:moveTo>
                  <a:pt x="75" y="232"/>
                </a:moveTo>
                <a:cubicBezTo>
                  <a:pt x="207" y="232"/>
                  <a:pt x="207" y="232"/>
                  <a:pt x="207" y="232"/>
                </a:cubicBezTo>
                <a:cubicBezTo>
                  <a:pt x="207" y="247"/>
                  <a:pt x="207" y="247"/>
                  <a:pt x="207" y="247"/>
                </a:cubicBezTo>
                <a:cubicBezTo>
                  <a:pt x="75" y="247"/>
                  <a:pt x="75" y="247"/>
                  <a:pt x="75" y="247"/>
                </a:cubicBezTo>
                <a:lnTo>
                  <a:pt x="75" y="232"/>
                </a:lnTo>
                <a:close/>
                <a:moveTo>
                  <a:pt x="74" y="313"/>
                </a:moveTo>
                <a:cubicBezTo>
                  <a:pt x="74" y="299"/>
                  <a:pt x="74" y="299"/>
                  <a:pt x="74" y="299"/>
                </a:cubicBezTo>
                <a:cubicBezTo>
                  <a:pt x="206" y="299"/>
                  <a:pt x="206" y="299"/>
                  <a:pt x="206" y="299"/>
                </a:cubicBezTo>
                <a:cubicBezTo>
                  <a:pt x="206" y="313"/>
                  <a:pt x="206" y="313"/>
                  <a:pt x="206" y="313"/>
                </a:cubicBezTo>
                <a:lnTo>
                  <a:pt x="74" y="313"/>
                </a:lnTo>
                <a:close/>
                <a:moveTo>
                  <a:pt x="206" y="347"/>
                </a:moveTo>
                <a:cubicBezTo>
                  <a:pt x="73" y="347"/>
                  <a:pt x="73" y="347"/>
                  <a:pt x="73" y="347"/>
                </a:cubicBezTo>
                <a:cubicBezTo>
                  <a:pt x="73" y="332"/>
                  <a:pt x="73" y="332"/>
                  <a:pt x="73" y="332"/>
                </a:cubicBezTo>
                <a:cubicBezTo>
                  <a:pt x="206" y="332"/>
                  <a:pt x="206" y="332"/>
                  <a:pt x="206" y="332"/>
                </a:cubicBezTo>
                <a:lnTo>
                  <a:pt x="206" y="347"/>
                </a:lnTo>
                <a:close/>
              </a:path>
            </a:pathLst>
          </a:custGeom>
          <a:solidFill>
            <a:schemeClr val="bg1"/>
          </a:solidFill>
          <a:ln>
            <a:noFill/>
          </a:ln>
        </p:spPr>
        <p:txBody>
          <a:bodyPr vert="horz" wrap="square" lIns="68571" tIns="34286" rIns="68571" bIns="34286" numCol="1" anchor="t" anchorCtr="0" compatLnSpc="1"/>
          <a:lstStyle/>
          <a:p>
            <a:endParaRPr lang="en-US"/>
          </a:p>
        </p:txBody>
      </p:sp>
      <p:sp>
        <p:nvSpPr>
          <p:cNvPr id="28" name="TextBox 27"/>
          <p:cNvSpPr txBox="1"/>
          <p:nvPr/>
        </p:nvSpPr>
        <p:spPr>
          <a:xfrm>
            <a:off x="1846734" y="1844824"/>
            <a:ext cx="1951812" cy="400110"/>
          </a:xfrm>
          <a:prstGeom prst="rect">
            <a:avLst/>
          </a:prstGeom>
          <a:noFill/>
        </p:spPr>
        <p:txBody>
          <a:bodyPr wrap="square" rtlCol="0">
            <a:spAutoFit/>
          </a:bodyPr>
          <a:lstStyle/>
          <a:p>
            <a:r>
              <a:rPr lang="zh-CN" altLang="en-US" sz="2000" dirty="0" smtClean="0">
                <a:solidFill>
                  <a:schemeClr val="bg1"/>
                </a:solidFill>
                <a:latin typeface="华文黑体" pitchFamily="2" charset="-122"/>
                <a:ea typeface="华文黑体" pitchFamily="2" charset="-122"/>
                <a:cs typeface="华文黑体" pitchFamily="2" charset="-122"/>
              </a:rPr>
              <a:t>单击添加标题</a:t>
            </a:r>
            <a:endParaRPr lang="zh-CN" altLang="en-US" sz="2000" dirty="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29" name="TextBox 28"/>
          <p:cNvSpPr txBox="1"/>
          <p:nvPr/>
        </p:nvSpPr>
        <p:spPr>
          <a:xfrm>
            <a:off x="1486694" y="2328788"/>
            <a:ext cx="4176464" cy="523220"/>
          </a:xfrm>
          <a:prstGeom prst="rect">
            <a:avLst/>
          </a:prstGeom>
          <a:noFill/>
        </p:spPr>
        <p:txBody>
          <a:bodyPr wrap="square" rtlCol="0">
            <a:spAutoFit/>
          </a:bodyPr>
          <a:lstStyle/>
          <a:p>
            <a:r>
              <a:rPr lang="zh-CN" altLang="en-US" sz="1400" dirty="0"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a:t>
            </a:r>
            <a:r>
              <a:rPr lang="zh-CN" altLang="en-US" sz="1400" dirty="0">
                <a:solidFill>
                  <a:schemeClr val="bg1"/>
                </a:solidFill>
                <a:latin typeface="华文细黑" panose="02010600040101010101" pitchFamily="2" charset="-122"/>
                <a:ea typeface="华文细黑" panose="02010600040101010101" pitchFamily="2" charset="-122"/>
                <a:cs typeface="华文黑体" pitchFamily="2" charset="-122"/>
              </a:rPr>
              <a:t>添加</a:t>
            </a:r>
            <a:r>
              <a:rPr lang="zh-CN" altLang="en-US" sz="1400" dirty="0" smtClean="0">
                <a:solidFill>
                  <a:schemeClr val="bg1"/>
                </a:solidFill>
                <a:latin typeface="华文细黑" panose="02010600040101010101" pitchFamily="2" charset="-122"/>
                <a:ea typeface="华文细黑" panose="02010600040101010101" pitchFamily="2" charset="-122"/>
                <a:cs typeface="华文黑体" pitchFamily="2" charset="-122"/>
              </a:rPr>
              <a:t>文本单击添加</a:t>
            </a:r>
            <a:r>
              <a:rPr lang="zh-CN" altLang="en-US" sz="1400" dirty="0">
                <a:solidFill>
                  <a:schemeClr val="bg1"/>
                </a:solidFill>
                <a:latin typeface="华文细黑" panose="02010600040101010101" pitchFamily="2" charset="-122"/>
                <a:ea typeface="华文细黑" panose="02010600040101010101" pitchFamily="2" charset="-122"/>
                <a:cs typeface="华文黑体" pitchFamily="2" charset="-122"/>
              </a:rPr>
              <a:t>文本单击添加</a:t>
            </a:r>
            <a:r>
              <a:rPr lang="zh-CN" altLang="en-US" sz="1400" dirty="0" smtClean="0">
                <a:solidFill>
                  <a:schemeClr val="bg1"/>
                </a:solidFill>
                <a:latin typeface="华文细黑" panose="02010600040101010101" pitchFamily="2" charset="-122"/>
                <a:ea typeface="华文细黑" panose="02010600040101010101" pitchFamily="2" charset="-122"/>
                <a:cs typeface="华文黑体" pitchFamily="2" charset="-122"/>
              </a:rPr>
              <a:t>文本</a:t>
            </a:r>
            <a:endParaRPr lang="zh-CN" altLang="en-US" sz="1400" dirty="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30" name="TextBox 29"/>
          <p:cNvSpPr txBox="1"/>
          <p:nvPr/>
        </p:nvSpPr>
        <p:spPr>
          <a:xfrm>
            <a:off x="1846734" y="4078580"/>
            <a:ext cx="1951812" cy="400110"/>
          </a:xfrm>
          <a:prstGeom prst="rect">
            <a:avLst/>
          </a:prstGeom>
          <a:noFill/>
        </p:spPr>
        <p:txBody>
          <a:bodyPr wrap="square" rtlCol="0">
            <a:spAutoFit/>
          </a:bodyPr>
          <a:lstStyle/>
          <a:p>
            <a:r>
              <a:rPr lang="zh-CN" altLang="en-US" sz="2000" smtClean="0">
                <a:solidFill>
                  <a:schemeClr val="bg1"/>
                </a:solidFill>
                <a:latin typeface="华文黑体" pitchFamily="2" charset="-122"/>
                <a:ea typeface="华文黑体" pitchFamily="2" charset="-122"/>
                <a:cs typeface="华文黑体" pitchFamily="2" charset="-122"/>
              </a:rPr>
              <a:t>单击添加标题</a:t>
            </a:r>
            <a:endParaRPr lang="zh-CN" altLang="en-US" sz="20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31" name="TextBox 30"/>
          <p:cNvSpPr txBox="1"/>
          <p:nvPr/>
        </p:nvSpPr>
        <p:spPr>
          <a:xfrm>
            <a:off x="1486694" y="4562544"/>
            <a:ext cx="4176464" cy="523220"/>
          </a:xfrm>
          <a:prstGeom prst="rect">
            <a:avLst/>
          </a:prstGeom>
          <a:noFill/>
        </p:spPr>
        <p:txBody>
          <a:bodyPr wrap="square" rtlCol="0">
            <a:spAutoFit/>
          </a:bodyPr>
          <a:lstStyle/>
          <a:p>
            <a:r>
              <a:rPr lang="zh-CN" altLang="en-US" sz="1400" dirty="0"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a:t>
            </a:r>
            <a:r>
              <a:rPr lang="zh-CN" altLang="en-US" sz="1400" dirty="0">
                <a:solidFill>
                  <a:schemeClr val="bg1"/>
                </a:solidFill>
                <a:latin typeface="华文细黑" panose="02010600040101010101" pitchFamily="2" charset="-122"/>
                <a:ea typeface="华文细黑" panose="02010600040101010101" pitchFamily="2" charset="-122"/>
                <a:cs typeface="华文黑体" pitchFamily="2" charset="-122"/>
              </a:rPr>
              <a:t>添加</a:t>
            </a:r>
            <a:r>
              <a:rPr lang="zh-CN" altLang="en-US" sz="1400" dirty="0" smtClean="0">
                <a:solidFill>
                  <a:schemeClr val="bg1"/>
                </a:solidFill>
                <a:latin typeface="华文细黑" panose="02010600040101010101" pitchFamily="2" charset="-122"/>
                <a:ea typeface="华文细黑" panose="02010600040101010101" pitchFamily="2" charset="-122"/>
                <a:cs typeface="华文黑体" pitchFamily="2" charset="-122"/>
              </a:rPr>
              <a:t>文本单击添加</a:t>
            </a:r>
            <a:r>
              <a:rPr lang="zh-CN" altLang="en-US" sz="1400" dirty="0">
                <a:solidFill>
                  <a:schemeClr val="bg1"/>
                </a:solidFill>
                <a:latin typeface="华文细黑" panose="02010600040101010101" pitchFamily="2" charset="-122"/>
                <a:ea typeface="华文细黑" panose="02010600040101010101" pitchFamily="2" charset="-122"/>
                <a:cs typeface="华文黑体" pitchFamily="2" charset="-122"/>
              </a:rPr>
              <a:t>文本单击添加</a:t>
            </a:r>
            <a:r>
              <a:rPr lang="zh-CN" altLang="en-US" sz="1400" dirty="0" smtClean="0">
                <a:solidFill>
                  <a:schemeClr val="bg1"/>
                </a:solidFill>
                <a:latin typeface="华文细黑" panose="02010600040101010101" pitchFamily="2" charset="-122"/>
                <a:ea typeface="华文细黑" panose="02010600040101010101" pitchFamily="2" charset="-122"/>
                <a:cs typeface="华文黑体" pitchFamily="2" charset="-122"/>
              </a:rPr>
              <a:t>文本</a:t>
            </a:r>
            <a:endParaRPr lang="zh-CN" altLang="en-US" sz="1400" dirty="0">
              <a:solidFill>
                <a:schemeClr val="bg1"/>
              </a:solidFill>
              <a:latin typeface="华文细黑" panose="02010600040101010101" pitchFamily="2" charset="-122"/>
              <a:ea typeface="华文细黑" panose="02010600040101010101" pitchFamily="2" charset="-122"/>
              <a:cs typeface="华文黑体" pitchFamily="2" charset="-122"/>
            </a:endParaRPr>
          </a:p>
        </p:txBody>
      </p:sp>
      <p:grpSp>
        <p:nvGrpSpPr>
          <p:cNvPr id="43" name="组合 42"/>
          <p:cNvGrpSpPr/>
          <p:nvPr/>
        </p:nvGrpSpPr>
        <p:grpSpPr>
          <a:xfrm>
            <a:off x="1558702" y="1628800"/>
            <a:ext cx="8244916" cy="720080"/>
            <a:chOff x="1558702" y="1628800"/>
            <a:chExt cx="8244916" cy="720080"/>
          </a:xfrm>
        </p:grpSpPr>
        <p:cxnSp>
          <p:nvCxnSpPr>
            <p:cNvPr id="7" name="直接连接符 6"/>
            <p:cNvCxnSpPr/>
            <p:nvPr/>
          </p:nvCxnSpPr>
          <p:spPr>
            <a:xfrm>
              <a:off x="1558702" y="1628800"/>
              <a:ext cx="8172908" cy="648072"/>
            </a:xfrm>
            <a:prstGeom prst="bentConnector3">
              <a:avLst>
                <a:gd name="adj1" fmla="val 99935"/>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9659602" y="22048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flipV="1">
            <a:off x="1558702" y="4797152"/>
            <a:ext cx="8244916" cy="720080"/>
            <a:chOff x="1558702" y="5301208"/>
            <a:chExt cx="8244916" cy="720080"/>
          </a:xfrm>
        </p:grpSpPr>
        <p:cxnSp>
          <p:nvCxnSpPr>
            <p:cNvPr id="40" name="直接连接符 6"/>
            <p:cNvCxnSpPr/>
            <p:nvPr/>
          </p:nvCxnSpPr>
          <p:spPr>
            <a:xfrm>
              <a:off x="1558702" y="5301208"/>
              <a:ext cx="8172908" cy="648072"/>
            </a:xfrm>
            <a:prstGeom prst="bentConnector3">
              <a:avLst>
                <a:gd name="adj1" fmla="val 99935"/>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1" name="椭圆 40"/>
            <p:cNvSpPr/>
            <p:nvPr/>
          </p:nvSpPr>
          <p:spPr>
            <a:xfrm>
              <a:off x="9659602" y="5877272"/>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圆角矩形 31"/>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defRPr>
            </a:lvl1pPr>
          </a:lstStyle>
          <a:p>
            <a:r>
              <a:rPr lang="zh-CN" altLang="en-US" sz="2800" dirty="0"/>
              <a:t>点击添加标题</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3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300"/>
                                        <p:tgtEl>
                                          <p:spTgt spid="33"/>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p:cTn id="14" dur="500" fill="hold"/>
                                        <p:tgtEl>
                                          <p:spTgt spid="44"/>
                                        </p:tgtEl>
                                        <p:attrNameLst>
                                          <p:attrName>ppt_w</p:attrName>
                                        </p:attrNameLst>
                                      </p:cBhvr>
                                      <p:tavLst>
                                        <p:tav tm="0">
                                          <p:val>
                                            <p:fltVal val="0"/>
                                          </p:val>
                                        </p:tav>
                                        <p:tav tm="100000">
                                          <p:val>
                                            <p:strVal val="#ppt_w"/>
                                          </p:val>
                                        </p:tav>
                                      </p:tavLst>
                                    </p:anim>
                                    <p:anim calcmode="lin" valueType="num">
                                      <p:cBhvr>
                                        <p:cTn id="15" dur="500" fill="hold"/>
                                        <p:tgtEl>
                                          <p:spTgt spid="44"/>
                                        </p:tgtEl>
                                        <p:attrNameLst>
                                          <p:attrName>ppt_h</p:attrName>
                                        </p:attrNameLst>
                                      </p:cBhvr>
                                      <p:tavLst>
                                        <p:tav tm="0">
                                          <p:val>
                                            <p:fltVal val="0"/>
                                          </p:val>
                                        </p:tav>
                                        <p:tav tm="100000">
                                          <p:val>
                                            <p:strVal val="#ppt_h"/>
                                          </p:val>
                                        </p:tav>
                                      </p:tavLst>
                                    </p:anim>
                                    <p:animEffect transition="in" filter="fade">
                                      <p:cBhvr>
                                        <p:cTn id="16" dur="500"/>
                                        <p:tgtEl>
                                          <p:spTgt spid="44"/>
                                        </p:tgtEl>
                                      </p:cBhvr>
                                    </p:animEffect>
                                  </p:childTnLst>
                                </p:cTn>
                              </p:par>
                              <p:par>
                                <p:cTn id="17" presetID="22" presetClass="entr" presetSubtype="2"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par>
                                <p:cTn id="20" presetID="22" presetClass="entr" presetSubtype="2" fill="hold" grpId="0" nodeType="withEffect">
                                  <p:stCondLst>
                                    <p:cond delay="500"/>
                                  </p:stCondLst>
                                  <p:childTnLst>
                                    <p:set>
                                      <p:cBhvr>
                                        <p:cTn id="21" dur="1" fill="hold">
                                          <p:stCondLst>
                                            <p:cond delay="0"/>
                                          </p:stCondLst>
                                        </p:cTn>
                                        <p:tgtEl>
                                          <p:spTgt spid="13"/>
                                        </p:tgtEl>
                                        <p:attrNameLst>
                                          <p:attrName>style.visibility</p:attrName>
                                        </p:attrNameLst>
                                      </p:cBhvr>
                                      <p:to>
                                        <p:strVal val="visible"/>
                                      </p:to>
                                    </p:set>
                                    <p:animEffect transition="in" filter="wipe(right)">
                                      <p:cBhvr>
                                        <p:cTn id="22" dur="500"/>
                                        <p:tgtEl>
                                          <p:spTgt spid="13"/>
                                        </p:tgtEl>
                                      </p:cBhvr>
                                    </p:animEffect>
                                  </p:childTnLst>
                                </p:cTn>
                              </p:par>
                              <p:par>
                                <p:cTn id="23" presetID="22" presetClass="entr" presetSubtype="2" fill="hold" nodeType="withEffect">
                                  <p:stCondLst>
                                    <p:cond delay="500"/>
                                  </p:stCondLst>
                                  <p:childTnLst>
                                    <p:set>
                                      <p:cBhvr>
                                        <p:cTn id="24" dur="1" fill="hold">
                                          <p:stCondLst>
                                            <p:cond delay="0"/>
                                          </p:stCondLst>
                                        </p:cTn>
                                        <p:tgtEl>
                                          <p:spTgt spid="43"/>
                                        </p:tgtEl>
                                        <p:attrNameLst>
                                          <p:attrName>style.visibility</p:attrName>
                                        </p:attrNameLst>
                                      </p:cBhvr>
                                      <p:to>
                                        <p:strVal val="visible"/>
                                      </p:to>
                                    </p:set>
                                    <p:animEffect transition="in" filter="wipe(right)">
                                      <p:cBhvr>
                                        <p:cTn id="25" dur="500"/>
                                        <p:tgtEl>
                                          <p:spTgt spid="43"/>
                                        </p:tgtEl>
                                      </p:cBhvr>
                                    </p:animEffect>
                                  </p:childTnLst>
                                </p:cTn>
                              </p:par>
                              <p:par>
                                <p:cTn id="26" presetID="22" presetClass="entr" presetSubtype="2" fill="hold" nodeType="withEffect">
                                  <p:stCondLst>
                                    <p:cond delay="500"/>
                                  </p:stCondLst>
                                  <p:childTnLst>
                                    <p:set>
                                      <p:cBhvr>
                                        <p:cTn id="27" dur="1" fill="hold">
                                          <p:stCondLst>
                                            <p:cond delay="0"/>
                                          </p:stCondLst>
                                        </p:cTn>
                                        <p:tgtEl>
                                          <p:spTgt spid="42"/>
                                        </p:tgtEl>
                                        <p:attrNameLst>
                                          <p:attrName>style.visibility</p:attrName>
                                        </p:attrNameLst>
                                      </p:cBhvr>
                                      <p:to>
                                        <p:strVal val="visible"/>
                                      </p:to>
                                    </p:set>
                                    <p:animEffect transition="in" filter="wipe(right)">
                                      <p:cBhvr>
                                        <p:cTn id="28" dur="500"/>
                                        <p:tgtEl>
                                          <p:spTgt spid="42"/>
                                        </p:tgtEl>
                                      </p:cBhvr>
                                    </p:animEffect>
                                  </p:childTnLst>
                                </p:cTn>
                              </p:par>
                              <p:par>
                                <p:cTn id="29" presetID="22" presetClass="entr" presetSubtype="2" fill="hold" grpId="0" nodeType="withEffect">
                                  <p:stCondLst>
                                    <p:cond delay="800"/>
                                  </p:stCondLst>
                                  <p:childTnLst>
                                    <p:set>
                                      <p:cBhvr>
                                        <p:cTn id="30" dur="1" fill="hold">
                                          <p:stCondLst>
                                            <p:cond delay="0"/>
                                          </p:stCondLst>
                                        </p:cTn>
                                        <p:tgtEl>
                                          <p:spTgt spid="29"/>
                                        </p:tgtEl>
                                        <p:attrNameLst>
                                          <p:attrName>style.visibility</p:attrName>
                                        </p:attrNameLst>
                                      </p:cBhvr>
                                      <p:to>
                                        <p:strVal val="visible"/>
                                      </p:to>
                                    </p:set>
                                    <p:animEffect transition="in" filter="wipe(right)">
                                      <p:cBhvr>
                                        <p:cTn id="31" dur="500"/>
                                        <p:tgtEl>
                                          <p:spTgt spid="29"/>
                                        </p:tgtEl>
                                      </p:cBhvr>
                                    </p:animEffect>
                                  </p:childTnLst>
                                </p:cTn>
                              </p:par>
                              <p:par>
                                <p:cTn id="32" presetID="22" presetClass="entr" presetSubtype="2" fill="hold" grpId="0" nodeType="withEffect">
                                  <p:stCondLst>
                                    <p:cond delay="800"/>
                                  </p:stCondLst>
                                  <p:childTnLst>
                                    <p:set>
                                      <p:cBhvr>
                                        <p:cTn id="33" dur="1" fill="hold">
                                          <p:stCondLst>
                                            <p:cond delay="0"/>
                                          </p:stCondLst>
                                        </p:cTn>
                                        <p:tgtEl>
                                          <p:spTgt spid="31"/>
                                        </p:tgtEl>
                                        <p:attrNameLst>
                                          <p:attrName>style.visibility</p:attrName>
                                        </p:attrNameLst>
                                      </p:cBhvr>
                                      <p:to>
                                        <p:strVal val="visible"/>
                                      </p:to>
                                    </p:set>
                                    <p:animEffect transition="in" filter="wipe(right)">
                                      <p:cBhvr>
                                        <p:cTn id="34" dur="500"/>
                                        <p:tgtEl>
                                          <p:spTgt spid="31"/>
                                        </p:tgtEl>
                                      </p:cBhvr>
                                    </p:animEffect>
                                  </p:childTnLst>
                                </p:cTn>
                              </p:par>
                              <p:par>
                                <p:cTn id="35" presetID="22" presetClass="entr" presetSubtype="2" fill="hold" grpId="0" nodeType="withEffect">
                                  <p:stCondLst>
                                    <p:cond delay="1000"/>
                                  </p:stCondLst>
                                  <p:childTnLst>
                                    <p:set>
                                      <p:cBhvr>
                                        <p:cTn id="36" dur="1" fill="hold">
                                          <p:stCondLst>
                                            <p:cond delay="0"/>
                                          </p:stCondLst>
                                        </p:cTn>
                                        <p:tgtEl>
                                          <p:spTgt spid="28"/>
                                        </p:tgtEl>
                                        <p:attrNameLst>
                                          <p:attrName>style.visibility</p:attrName>
                                        </p:attrNameLst>
                                      </p:cBhvr>
                                      <p:to>
                                        <p:strVal val="visible"/>
                                      </p:to>
                                    </p:set>
                                    <p:animEffect transition="in" filter="wipe(right)">
                                      <p:cBhvr>
                                        <p:cTn id="37" dur="500"/>
                                        <p:tgtEl>
                                          <p:spTgt spid="28"/>
                                        </p:tgtEl>
                                      </p:cBhvr>
                                    </p:animEffect>
                                  </p:childTnLst>
                                </p:cTn>
                              </p:par>
                              <p:par>
                                <p:cTn id="38" presetID="22" presetClass="entr" presetSubtype="2" fill="hold" grpId="0" nodeType="withEffect">
                                  <p:stCondLst>
                                    <p:cond delay="1000"/>
                                  </p:stCondLst>
                                  <p:childTnLst>
                                    <p:set>
                                      <p:cBhvr>
                                        <p:cTn id="39" dur="1" fill="hold">
                                          <p:stCondLst>
                                            <p:cond delay="0"/>
                                          </p:stCondLst>
                                        </p:cTn>
                                        <p:tgtEl>
                                          <p:spTgt spid="30"/>
                                        </p:tgtEl>
                                        <p:attrNameLst>
                                          <p:attrName>style.visibility</p:attrName>
                                        </p:attrNameLst>
                                      </p:cBhvr>
                                      <p:to>
                                        <p:strVal val="visible"/>
                                      </p:to>
                                    </p:set>
                                    <p:animEffect transition="in" filter="wipe(right)">
                                      <p:cBhvr>
                                        <p:cTn id="40" dur="500"/>
                                        <p:tgtEl>
                                          <p:spTgt spid="30"/>
                                        </p:tgtEl>
                                      </p:cBhvr>
                                    </p:animEffect>
                                  </p:childTnLst>
                                </p:cTn>
                              </p:par>
                              <p:par>
                                <p:cTn id="41" presetID="22" presetClass="entr" presetSubtype="2" fill="hold" grpId="0" nodeType="withEffect">
                                  <p:stCondLst>
                                    <p:cond delay="1000"/>
                                  </p:stCondLst>
                                  <p:childTnLst>
                                    <p:set>
                                      <p:cBhvr>
                                        <p:cTn id="42" dur="1" fill="hold">
                                          <p:stCondLst>
                                            <p:cond delay="0"/>
                                          </p:stCondLst>
                                        </p:cTn>
                                        <p:tgtEl>
                                          <p:spTgt spid="26"/>
                                        </p:tgtEl>
                                        <p:attrNameLst>
                                          <p:attrName>style.visibility</p:attrName>
                                        </p:attrNameLst>
                                      </p:cBhvr>
                                      <p:to>
                                        <p:strVal val="visible"/>
                                      </p:to>
                                    </p:set>
                                    <p:animEffect transition="in" filter="wipe(right)">
                                      <p:cBhvr>
                                        <p:cTn id="43" dur="500"/>
                                        <p:tgtEl>
                                          <p:spTgt spid="26"/>
                                        </p:tgtEl>
                                      </p:cBhvr>
                                    </p:animEffect>
                                  </p:childTnLst>
                                </p:cTn>
                              </p:par>
                              <p:par>
                                <p:cTn id="44" presetID="22" presetClass="entr" presetSubtype="2" fill="hold" grpId="0" nodeType="withEffect">
                                  <p:stCondLst>
                                    <p:cond delay="1000"/>
                                  </p:stCondLst>
                                  <p:childTnLst>
                                    <p:set>
                                      <p:cBhvr>
                                        <p:cTn id="45" dur="1" fill="hold">
                                          <p:stCondLst>
                                            <p:cond delay="0"/>
                                          </p:stCondLst>
                                        </p:cTn>
                                        <p:tgtEl>
                                          <p:spTgt spid="27"/>
                                        </p:tgtEl>
                                        <p:attrNameLst>
                                          <p:attrName>style.visibility</p:attrName>
                                        </p:attrNameLst>
                                      </p:cBhvr>
                                      <p:to>
                                        <p:strVal val="visible"/>
                                      </p:to>
                                    </p:set>
                                    <p:animEffect transition="in" filter="wipe(right)">
                                      <p:cBhvr>
                                        <p:cTn id="4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26" grpId="0" animBg="1"/>
      <p:bldP spid="27" grpId="0" animBg="1"/>
      <p:bldP spid="28" grpId="0"/>
      <p:bldP spid="29" grpId="0"/>
      <p:bldP spid="30" grpId="0"/>
      <p:bldP spid="31" grpId="0"/>
      <p:bldP spid="32" grpId="0" animBg="1"/>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pic>
        <p:nvPicPr>
          <p:cNvPr id="5122" name="Picture 2" descr="D:\360data\重要数据\桌面\gic5382919.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7236" y="1700808"/>
            <a:ext cx="5645922" cy="376480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a:off x="5663158" y="1700808"/>
            <a:ext cx="6527255" cy="3896699"/>
            <a:chOff x="5663158" y="1700808"/>
            <a:chExt cx="6527255" cy="3896699"/>
          </a:xfrm>
        </p:grpSpPr>
        <p:sp>
          <p:nvSpPr>
            <p:cNvPr id="2" name="矩形 1"/>
            <p:cNvSpPr/>
            <p:nvPr/>
          </p:nvSpPr>
          <p:spPr>
            <a:xfrm>
              <a:off x="5663158" y="1700808"/>
              <a:ext cx="6527255" cy="3764802"/>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663158" y="5465610"/>
              <a:ext cx="6527255" cy="13189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TextBox 14"/>
          <p:cNvSpPr txBox="1"/>
          <p:nvPr/>
        </p:nvSpPr>
        <p:spPr>
          <a:xfrm>
            <a:off x="6436666" y="2028937"/>
            <a:ext cx="4771108" cy="3108543"/>
          </a:xfrm>
          <a:prstGeom prst="rect">
            <a:avLst/>
          </a:prstGeom>
          <a:noFill/>
        </p:spPr>
        <p:txBody>
          <a:bodyPr wrap="square" rtlCol="0">
            <a:spAutoFit/>
          </a:bodyPr>
          <a:lstStyle/>
          <a:p>
            <a:pPr>
              <a:buSzPct val="50000"/>
            </a:pPr>
            <a:r>
              <a:rPr lang="zh-CN" altLang="en-US" sz="2400" dirty="0" smtClean="0">
                <a:solidFill>
                  <a:schemeClr val="bg1"/>
                </a:solidFill>
                <a:latin typeface="华文黑体" pitchFamily="2" charset="-122"/>
                <a:ea typeface="华文黑体" pitchFamily="2" charset="-122"/>
                <a:cs typeface="华文黑体" pitchFamily="2" charset="-122"/>
              </a:rPr>
              <a:t>   单击添加标题</a:t>
            </a:r>
            <a:endParaRPr lang="en-US" altLang="zh-CN" sz="2400" dirty="0" smtClean="0">
              <a:solidFill>
                <a:schemeClr val="bg1"/>
              </a:solidFill>
              <a:latin typeface="华文黑体" pitchFamily="2" charset="-122"/>
              <a:ea typeface="华文黑体" pitchFamily="2" charset="-122"/>
              <a:cs typeface="华文黑体" pitchFamily="2" charset="-122"/>
            </a:endParaRPr>
          </a:p>
          <a:p>
            <a:pPr marL="171450" indent="-171450">
              <a:buSzPct val="50000"/>
              <a:buFont typeface="Wingdings" panose="05000000000000000000" pitchFamily="2" charset="2"/>
              <a:buChar char="l"/>
            </a:pPr>
            <a:endParaRPr lang="en-US" altLang="zh-CN" sz="1000" dirty="0" smtClean="0">
              <a:solidFill>
                <a:schemeClr val="bg1"/>
              </a:solidFill>
              <a:latin typeface="华文黑体" pitchFamily="2" charset="-122"/>
              <a:ea typeface="华文黑体" pitchFamily="2" charset="-122"/>
              <a:cs typeface="华文黑体" pitchFamily="2" charset="-122"/>
            </a:endParaRPr>
          </a:p>
          <a:p>
            <a:pPr marL="285750" indent="-285750">
              <a:buSzPct val="50000"/>
              <a:buFont typeface="Wingdings" panose="05000000000000000000" pitchFamily="2" charset="2"/>
              <a:buChar char="l"/>
            </a:pPr>
            <a:r>
              <a:rPr lang="zh-CN" altLang="en-US" dirty="0"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a:t>
            </a:r>
            <a:r>
              <a:rPr lang="zh-CN" altLang="en-US" dirty="0">
                <a:solidFill>
                  <a:schemeClr val="bg1"/>
                </a:solidFill>
                <a:latin typeface="华文细黑" panose="02010600040101010101" pitchFamily="2" charset="-122"/>
                <a:ea typeface="华文细黑" panose="02010600040101010101" pitchFamily="2" charset="-122"/>
                <a:cs typeface="华文黑体" pitchFamily="2" charset="-122"/>
              </a:rPr>
              <a:t>添加</a:t>
            </a:r>
            <a:r>
              <a:rPr lang="zh-CN" altLang="en-US" dirty="0" smtClean="0">
                <a:solidFill>
                  <a:schemeClr val="bg1"/>
                </a:solidFill>
                <a:latin typeface="华文细黑" panose="02010600040101010101" pitchFamily="2" charset="-122"/>
                <a:ea typeface="华文细黑" panose="02010600040101010101" pitchFamily="2" charset="-122"/>
                <a:cs typeface="华文黑体" pitchFamily="2" charset="-122"/>
              </a:rPr>
              <a:t>文本</a:t>
            </a:r>
            <a:endParaRPr lang="en-US" altLang="zh-CN" dirty="0" smtClean="0">
              <a:solidFill>
                <a:schemeClr val="bg1"/>
              </a:solidFill>
              <a:latin typeface="华文细黑" panose="02010600040101010101" pitchFamily="2" charset="-122"/>
              <a:ea typeface="华文细黑" panose="02010600040101010101" pitchFamily="2" charset="-122"/>
              <a:cs typeface="华文黑体" pitchFamily="2" charset="-122"/>
            </a:endParaRPr>
          </a:p>
          <a:p>
            <a:pPr marL="285750" indent="-285750">
              <a:buSzPct val="50000"/>
              <a:buFont typeface="Wingdings" panose="05000000000000000000" pitchFamily="2" charset="2"/>
              <a:buChar char="l"/>
            </a:pPr>
            <a:endParaRPr lang="en-US" altLang="zh-CN" dirty="0">
              <a:solidFill>
                <a:schemeClr val="bg1"/>
              </a:solidFill>
              <a:latin typeface="华文细黑" panose="02010600040101010101" pitchFamily="2" charset="-122"/>
              <a:ea typeface="华文细黑" panose="02010600040101010101" pitchFamily="2" charset="-122"/>
              <a:cs typeface="华文黑体" pitchFamily="2" charset="-122"/>
            </a:endParaRPr>
          </a:p>
          <a:p>
            <a:pPr marL="285750" indent="-285750">
              <a:buSzPct val="50000"/>
              <a:buFont typeface="Wingdings" panose="05000000000000000000" pitchFamily="2" charset="2"/>
              <a:buChar char="l"/>
            </a:pPr>
            <a:r>
              <a:rPr lang="zh-CN" altLang="en-US" dirty="0" smtClean="0">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dirty="0">
                <a:solidFill>
                  <a:schemeClr val="bg1"/>
                </a:solidFill>
                <a:latin typeface="华文细黑" panose="02010600040101010101" pitchFamily="2" charset="-122"/>
                <a:ea typeface="华文细黑" panose="02010600040101010101" pitchFamily="2" charset="-122"/>
                <a:cs typeface="华文黑体" pitchFamily="2" charset="-122"/>
              </a:rPr>
              <a:t>文本单击添加文本单击添加</a:t>
            </a:r>
            <a:r>
              <a:rPr lang="zh-CN" altLang="en-US" dirty="0"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dirty="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a:t>
            </a:r>
            <a:r>
              <a:rPr lang="zh-CN" altLang="en-US" dirty="0" smtClean="0">
                <a:solidFill>
                  <a:schemeClr val="bg1"/>
                </a:solidFill>
                <a:latin typeface="华文细黑" panose="02010600040101010101" pitchFamily="2" charset="-122"/>
                <a:ea typeface="华文细黑" panose="02010600040101010101" pitchFamily="2" charset="-122"/>
                <a:cs typeface="华文黑体" pitchFamily="2" charset="-122"/>
              </a:rPr>
              <a:t>文本单击</a:t>
            </a:r>
            <a:r>
              <a:rPr lang="zh-CN" altLang="en-US" dirty="0">
                <a:solidFill>
                  <a:schemeClr val="bg1"/>
                </a:solidFill>
                <a:latin typeface="华文细黑" panose="02010600040101010101" pitchFamily="2" charset="-122"/>
                <a:ea typeface="华文细黑" panose="02010600040101010101" pitchFamily="2" charset="-122"/>
                <a:cs typeface="华文黑体" pitchFamily="2" charset="-122"/>
              </a:rPr>
              <a:t>添加文本单击添加</a:t>
            </a:r>
            <a:r>
              <a:rPr lang="zh-CN" altLang="en-US" dirty="0"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dirty="0">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dirty="0" smtClean="0">
                <a:solidFill>
                  <a:schemeClr val="bg1"/>
                </a:solidFill>
                <a:latin typeface="华文细黑" panose="02010600040101010101" pitchFamily="2" charset="-122"/>
                <a:ea typeface="华文细黑" panose="02010600040101010101" pitchFamily="2" charset="-122"/>
                <a:cs typeface="华文黑体" pitchFamily="2" charset="-122"/>
              </a:rPr>
              <a:t>文本</a:t>
            </a:r>
            <a:endParaRPr lang="en-US" altLang="zh-CN" dirty="0" smtClean="0">
              <a:solidFill>
                <a:schemeClr val="bg1"/>
              </a:solidFill>
              <a:latin typeface="华文细黑" panose="02010600040101010101" pitchFamily="2" charset="-122"/>
              <a:ea typeface="华文细黑" panose="02010600040101010101" pitchFamily="2" charset="-122"/>
              <a:cs typeface="华文黑体" pitchFamily="2" charset="-122"/>
            </a:endParaRPr>
          </a:p>
          <a:p>
            <a:pPr marL="285750" indent="-285750">
              <a:buSzPct val="50000"/>
              <a:buFont typeface="Wingdings" panose="05000000000000000000" pitchFamily="2" charset="2"/>
              <a:buChar char="l"/>
            </a:pPr>
            <a:endParaRPr lang="en-US" altLang="zh-CN" dirty="0">
              <a:solidFill>
                <a:schemeClr val="bg1"/>
              </a:solidFill>
              <a:latin typeface="华文细黑" panose="02010600040101010101" pitchFamily="2" charset="-122"/>
              <a:ea typeface="华文细黑" panose="02010600040101010101" pitchFamily="2" charset="-122"/>
              <a:cs typeface="华文黑体" pitchFamily="2" charset="-122"/>
            </a:endParaRPr>
          </a:p>
          <a:p>
            <a:pPr marL="285750" indent="-285750">
              <a:buSzPct val="50000"/>
              <a:buFont typeface="Wingdings" panose="05000000000000000000" pitchFamily="2" charset="2"/>
              <a:buChar char="l"/>
            </a:pPr>
            <a:r>
              <a:rPr lang="zh-CN" altLang="en-US" dirty="0">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dirty="0"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dirty="0">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dirty="0"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dirty="0">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dirty="0"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dirty="0">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dirty="0"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dirty="0">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dirty="0"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dirty="0">
                <a:solidFill>
                  <a:schemeClr val="bg1"/>
                </a:solidFill>
                <a:latin typeface="华文细黑" panose="02010600040101010101" pitchFamily="2" charset="-122"/>
                <a:ea typeface="华文细黑" panose="02010600040101010101" pitchFamily="2" charset="-122"/>
                <a:cs typeface="华文黑体" pitchFamily="2" charset="-122"/>
              </a:rPr>
              <a:t>单击添加文本</a:t>
            </a:r>
            <a:endParaRPr lang="zh-CN" altLang="en-US" dirty="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13" name="圆角矩形 12"/>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defRPr>
            </a:lvl1pPr>
          </a:lstStyle>
          <a:p>
            <a:r>
              <a:rPr lang="zh-CN" altLang="en-US" sz="2800"/>
              <a:t>点击添加标题</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300"/>
                                        <p:tgtEl>
                                          <p:spTgt spid="16"/>
                                        </p:tgtEl>
                                      </p:cBhvr>
                                    </p:animEffect>
                                  </p:childTnLst>
                                </p:cTn>
                              </p:par>
                            </p:childTnLst>
                          </p:cTn>
                        </p:par>
                        <p:par>
                          <p:cTn id="11" fill="hold">
                            <p:stCondLst>
                              <p:cond delay="500"/>
                            </p:stCondLst>
                            <p:childTnLst>
                              <p:par>
                                <p:cTn id="12" presetID="12" presetClass="entr" presetSubtype="8" fill="hold" nodeType="afterEffect">
                                  <p:stCondLst>
                                    <p:cond delay="0"/>
                                  </p:stCondLst>
                                  <p:childTnLst>
                                    <p:set>
                                      <p:cBhvr>
                                        <p:cTn id="13" dur="1" fill="hold">
                                          <p:stCondLst>
                                            <p:cond delay="0"/>
                                          </p:stCondLst>
                                        </p:cTn>
                                        <p:tgtEl>
                                          <p:spTgt spid="5122"/>
                                        </p:tgtEl>
                                        <p:attrNameLst>
                                          <p:attrName>style.visibility</p:attrName>
                                        </p:attrNameLst>
                                      </p:cBhvr>
                                      <p:to>
                                        <p:strVal val="visible"/>
                                      </p:to>
                                    </p:set>
                                    <p:anim calcmode="lin" valueType="num">
                                      <p:cBhvr additive="base">
                                        <p:cTn id="14" dur="500"/>
                                        <p:tgtEl>
                                          <p:spTgt spid="5122"/>
                                        </p:tgtEl>
                                        <p:attrNameLst>
                                          <p:attrName>ppt_x</p:attrName>
                                        </p:attrNameLst>
                                      </p:cBhvr>
                                      <p:tavLst>
                                        <p:tav tm="0">
                                          <p:val>
                                            <p:strVal val="#ppt_x-#ppt_w*1.125000"/>
                                          </p:val>
                                        </p:tav>
                                        <p:tav tm="100000">
                                          <p:val>
                                            <p:strVal val="#ppt_x"/>
                                          </p:val>
                                        </p:tav>
                                      </p:tavLst>
                                    </p:anim>
                                    <p:animEffect transition="in" filter="wipe(right)">
                                      <p:cBhvr>
                                        <p:cTn id="15" dur="500"/>
                                        <p:tgtEl>
                                          <p:spTgt spid="5122"/>
                                        </p:tgtEl>
                                      </p:cBhvr>
                                    </p:animEffect>
                                  </p:childTnLst>
                                </p:cTn>
                              </p:par>
                              <p:par>
                                <p:cTn id="16" presetID="12" presetClass="entr" presetSubtype="2"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p:tgtEl>
                                          <p:spTgt spid="3"/>
                                        </p:tgtEl>
                                        <p:attrNameLst>
                                          <p:attrName>ppt_x</p:attrName>
                                        </p:attrNameLst>
                                      </p:cBhvr>
                                      <p:tavLst>
                                        <p:tav tm="0">
                                          <p:val>
                                            <p:strVal val="#ppt_x+#ppt_w*1.125000"/>
                                          </p:val>
                                        </p:tav>
                                        <p:tav tm="100000">
                                          <p:val>
                                            <p:strVal val="#ppt_x"/>
                                          </p:val>
                                        </p:tav>
                                      </p:tavLst>
                                    </p:anim>
                                    <p:animEffect transition="in" filter="wipe(left)">
                                      <p:cBhvr>
                                        <p:cTn id="19" dur="500"/>
                                        <p:tgtEl>
                                          <p:spTgt spid="3"/>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sp>
        <p:nvSpPr>
          <p:cNvPr id="2" name="矩形 1"/>
          <p:cNvSpPr/>
          <p:nvPr/>
        </p:nvSpPr>
        <p:spPr>
          <a:xfrm>
            <a:off x="0" y="3645024"/>
            <a:ext cx="12190413" cy="3212976"/>
          </a:xfrm>
          <a:prstGeom prst="rect">
            <a:avLst/>
          </a:prstGeom>
          <a:solidFill>
            <a:srgbClr val="173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6527254" y="5691736"/>
            <a:ext cx="648072" cy="648072"/>
            <a:chOff x="5015086" y="4458775"/>
            <a:chExt cx="648072" cy="648072"/>
          </a:xfrm>
          <a:effectLst>
            <a:outerShdw blurRad="50800" dist="38100" dir="2700000" algn="tl" rotWithShape="0">
              <a:prstClr val="black">
                <a:alpha val="40000"/>
              </a:prstClr>
            </a:outerShdw>
          </a:effectLst>
        </p:grpSpPr>
        <p:sp>
          <p:nvSpPr>
            <p:cNvPr id="10" name="圆角矩形 9"/>
            <p:cNvSpPr/>
            <p:nvPr/>
          </p:nvSpPr>
          <p:spPr>
            <a:xfrm>
              <a:off x="5015086" y="4458775"/>
              <a:ext cx="648072" cy="648072"/>
            </a:xfrm>
            <a:prstGeom prst="roundRect">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 name="Freeform 9"/>
            <p:cNvSpPr/>
            <p:nvPr/>
          </p:nvSpPr>
          <p:spPr bwMode="auto">
            <a:xfrm flipH="1">
              <a:off x="5077517" y="4618932"/>
              <a:ext cx="523211" cy="327759"/>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ysClr val="windowText" lastClr="000000"/>
                </a:solidFill>
                <a:latin typeface="Calibri" panose="020F0502020204030204"/>
                <a:ea typeface="宋体" panose="02010600030101010101" pitchFamily="2" charset="-122"/>
              </a:endParaRPr>
            </a:p>
          </p:txBody>
        </p:sp>
      </p:grpSp>
      <p:grpSp>
        <p:nvGrpSpPr>
          <p:cNvPr id="8" name="组合 7"/>
          <p:cNvGrpSpPr/>
          <p:nvPr/>
        </p:nvGrpSpPr>
        <p:grpSpPr>
          <a:xfrm>
            <a:off x="6527254" y="4394188"/>
            <a:ext cx="648072" cy="648072"/>
            <a:chOff x="3623667" y="4387744"/>
            <a:chExt cx="648072" cy="648072"/>
          </a:xfrm>
          <a:effectLst>
            <a:outerShdw blurRad="50800" dist="38100" dir="2700000" algn="tl" rotWithShape="0">
              <a:prstClr val="black">
                <a:alpha val="40000"/>
              </a:prstClr>
            </a:outerShdw>
          </a:effectLst>
        </p:grpSpPr>
        <p:sp>
          <p:nvSpPr>
            <p:cNvPr id="15" name="圆角矩形 14"/>
            <p:cNvSpPr/>
            <p:nvPr/>
          </p:nvSpPr>
          <p:spPr>
            <a:xfrm>
              <a:off x="3623667" y="4387744"/>
              <a:ext cx="648072" cy="648072"/>
            </a:xfrm>
            <a:prstGeom prst="roundRect">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6" name="Freeform 41"/>
            <p:cNvSpPr>
              <a:spLocks noEditPoints="1"/>
            </p:cNvSpPr>
            <p:nvPr/>
          </p:nvSpPr>
          <p:spPr bwMode="auto">
            <a:xfrm>
              <a:off x="3738218" y="4502295"/>
              <a:ext cx="418970" cy="418970"/>
            </a:xfrm>
            <a:custGeom>
              <a:avLst/>
              <a:gdLst>
                <a:gd name="T0" fmla="*/ 128 w 256"/>
                <a:gd name="T1" fmla="*/ 0 h 256"/>
                <a:gd name="T2" fmla="*/ 0 w 256"/>
                <a:gd name="T3" fmla="*/ 128 h 256"/>
                <a:gd name="T4" fmla="*/ 128 w 256"/>
                <a:gd name="T5" fmla="*/ 256 h 256"/>
                <a:gd name="T6" fmla="*/ 256 w 256"/>
                <a:gd name="T7" fmla="*/ 128 h 256"/>
                <a:gd name="T8" fmla="*/ 128 w 256"/>
                <a:gd name="T9" fmla="*/ 0 h 256"/>
                <a:gd name="T10" fmla="*/ 135 w 256"/>
                <a:gd name="T11" fmla="*/ 200 h 256"/>
                <a:gd name="T12" fmla="*/ 119 w 256"/>
                <a:gd name="T13" fmla="*/ 200 h 256"/>
                <a:gd name="T14" fmla="*/ 112 w 256"/>
                <a:gd name="T15" fmla="*/ 192 h 256"/>
                <a:gd name="T16" fmla="*/ 111 w 256"/>
                <a:gd name="T17" fmla="*/ 176 h 256"/>
                <a:gd name="T18" fmla="*/ 119 w 256"/>
                <a:gd name="T19" fmla="*/ 168 h 256"/>
                <a:gd name="T20" fmla="*/ 135 w 256"/>
                <a:gd name="T21" fmla="*/ 168 h 256"/>
                <a:gd name="T22" fmla="*/ 143 w 256"/>
                <a:gd name="T23" fmla="*/ 176 h 256"/>
                <a:gd name="T24" fmla="*/ 144 w 256"/>
                <a:gd name="T25" fmla="*/ 192 h 256"/>
                <a:gd name="T26" fmla="*/ 135 w 256"/>
                <a:gd name="T27" fmla="*/ 200 h 256"/>
                <a:gd name="T28" fmla="*/ 170 w 256"/>
                <a:gd name="T29" fmla="*/ 109 h 256"/>
                <a:gd name="T30" fmla="*/ 154 w 256"/>
                <a:gd name="T31" fmla="*/ 125 h 256"/>
                <a:gd name="T32" fmla="*/ 145 w 256"/>
                <a:gd name="T33" fmla="*/ 132 h 256"/>
                <a:gd name="T34" fmla="*/ 144 w 256"/>
                <a:gd name="T35" fmla="*/ 135 h 256"/>
                <a:gd name="T36" fmla="*/ 143 w 256"/>
                <a:gd name="T37" fmla="*/ 144 h 256"/>
                <a:gd name="T38" fmla="*/ 135 w 256"/>
                <a:gd name="T39" fmla="*/ 152 h 256"/>
                <a:gd name="T40" fmla="*/ 120 w 256"/>
                <a:gd name="T41" fmla="*/ 152 h 256"/>
                <a:gd name="T42" fmla="*/ 112 w 256"/>
                <a:gd name="T43" fmla="*/ 144 h 256"/>
                <a:gd name="T44" fmla="*/ 112 w 256"/>
                <a:gd name="T45" fmla="*/ 140 h 256"/>
                <a:gd name="T46" fmla="*/ 115 w 256"/>
                <a:gd name="T47" fmla="*/ 124 h 256"/>
                <a:gd name="T48" fmla="*/ 123 w 256"/>
                <a:gd name="T49" fmla="*/ 113 h 256"/>
                <a:gd name="T50" fmla="*/ 134 w 256"/>
                <a:gd name="T51" fmla="*/ 104 h 256"/>
                <a:gd name="T52" fmla="*/ 143 w 256"/>
                <a:gd name="T53" fmla="*/ 96 h 256"/>
                <a:gd name="T54" fmla="*/ 144 w 256"/>
                <a:gd name="T55" fmla="*/ 93 h 256"/>
                <a:gd name="T56" fmla="*/ 140 w 256"/>
                <a:gd name="T57" fmla="*/ 86 h 256"/>
                <a:gd name="T58" fmla="*/ 128 w 256"/>
                <a:gd name="T59" fmla="*/ 83 h 256"/>
                <a:gd name="T60" fmla="*/ 117 w 256"/>
                <a:gd name="T61" fmla="*/ 86 h 256"/>
                <a:gd name="T62" fmla="*/ 111 w 256"/>
                <a:gd name="T63" fmla="*/ 97 h 256"/>
                <a:gd name="T64" fmla="*/ 103 w 256"/>
                <a:gd name="T65" fmla="*/ 104 h 256"/>
                <a:gd name="T66" fmla="*/ 103 w 256"/>
                <a:gd name="T67" fmla="*/ 104 h 256"/>
                <a:gd name="T68" fmla="*/ 87 w 256"/>
                <a:gd name="T69" fmla="*/ 102 h 256"/>
                <a:gd name="T70" fmla="*/ 81 w 256"/>
                <a:gd name="T71" fmla="*/ 99 h 256"/>
                <a:gd name="T72" fmla="*/ 80 w 256"/>
                <a:gd name="T73" fmla="*/ 93 h 256"/>
                <a:gd name="T74" fmla="*/ 95 w 256"/>
                <a:gd name="T75" fmla="*/ 66 h 256"/>
                <a:gd name="T76" fmla="*/ 128 w 256"/>
                <a:gd name="T77" fmla="*/ 56 h 256"/>
                <a:gd name="T78" fmla="*/ 162 w 256"/>
                <a:gd name="T79" fmla="*/ 66 h 256"/>
                <a:gd name="T80" fmla="*/ 176 w 256"/>
                <a:gd name="T81" fmla="*/ 92 h 256"/>
                <a:gd name="T82" fmla="*/ 170 w 256"/>
                <a:gd name="T83" fmla="*/ 10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56">
                  <a:moveTo>
                    <a:pt x="128" y="0"/>
                  </a:moveTo>
                  <a:cubicBezTo>
                    <a:pt x="57" y="0"/>
                    <a:pt x="0" y="57"/>
                    <a:pt x="0" y="128"/>
                  </a:cubicBezTo>
                  <a:cubicBezTo>
                    <a:pt x="0" y="199"/>
                    <a:pt x="57" y="256"/>
                    <a:pt x="128" y="256"/>
                  </a:cubicBezTo>
                  <a:cubicBezTo>
                    <a:pt x="199" y="256"/>
                    <a:pt x="256" y="199"/>
                    <a:pt x="256" y="128"/>
                  </a:cubicBezTo>
                  <a:cubicBezTo>
                    <a:pt x="256" y="57"/>
                    <a:pt x="199" y="0"/>
                    <a:pt x="128" y="0"/>
                  </a:cubicBezTo>
                  <a:close/>
                  <a:moveTo>
                    <a:pt x="135" y="200"/>
                  </a:moveTo>
                  <a:cubicBezTo>
                    <a:pt x="119" y="200"/>
                    <a:pt x="119" y="200"/>
                    <a:pt x="119" y="200"/>
                  </a:cubicBezTo>
                  <a:cubicBezTo>
                    <a:pt x="115" y="200"/>
                    <a:pt x="112" y="196"/>
                    <a:pt x="112" y="192"/>
                  </a:cubicBezTo>
                  <a:cubicBezTo>
                    <a:pt x="111" y="176"/>
                    <a:pt x="111" y="176"/>
                    <a:pt x="111" y="176"/>
                  </a:cubicBezTo>
                  <a:cubicBezTo>
                    <a:pt x="111" y="171"/>
                    <a:pt x="115" y="168"/>
                    <a:pt x="119" y="168"/>
                  </a:cubicBezTo>
                  <a:cubicBezTo>
                    <a:pt x="135" y="168"/>
                    <a:pt x="135" y="168"/>
                    <a:pt x="135" y="168"/>
                  </a:cubicBezTo>
                  <a:cubicBezTo>
                    <a:pt x="140" y="168"/>
                    <a:pt x="143" y="172"/>
                    <a:pt x="143" y="176"/>
                  </a:cubicBezTo>
                  <a:cubicBezTo>
                    <a:pt x="144" y="192"/>
                    <a:pt x="144" y="192"/>
                    <a:pt x="144" y="192"/>
                  </a:cubicBezTo>
                  <a:cubicBezTo>
                    <a:pt x="144" y="196"/>
                    <a:pt x="140" y="200"/>
                    <a:pt x="135" y="200"/>
                  </a:cubicBezTo>
                  <a:close/>
                  <a:moveTo>
                    <a:pt x="170" y="109"/>
                  </a:moveTo>
                  <a:cubicBezTo>
                    <a:pt x="167" y="114"/>
                    <a:pt x="162" y="119"/>
                    <a:pt x="154" y="125"/>
                  </a:cubicBezTo>
                  <a:cubicBezTo>
                    <a:pt x="148" y="130"/>
                    <a:pt x="146" y="132"/>
                    <a:pt x="145" y="132"/>
                  </a:cubicBezTo>
                  <a:cubicBezTo>
                    <a:pt x="145" y="133"/>
                    <a:pt x="144" y="134"/>
                    <a:pt x="144" y="135"/>
                  </a:cubicBezTo>
                  <a:cubicBezTo>
                    <a:pt x="143" y="136"/>
                    <a:pt x="143" y="138"/>
                    <a:pt x="143" y="144"/>
                  </a:cubicBezTo>
                  <a:cubicBezTo>
                    <a:pt x="143" y="149"/>
                    <a:pt x="139" y="152"/>
                    <a:pt x="135" y="152"/>
                  </a:cubicBezTo>
                  <a:cubicBezTo>
                    <a:pt x="120" y="152"/>
                    <a:pt x="120" y="152"/>
                    <a:pt x="120" y="152"/>
                  </a:cubicBezTo>
                  <a:cubicBezTo>
                    <a:pt x="116" y="152"/>
                    <a:pt x="112" y="149"/>
                    <a:pt x="112" y="144"/>
                  </a:cubicBezTo>
                  <a:cubicBezTo>
                    <a:pt x="112" y="140"/>
                    <a:pt x="112" y="140"/>
                    <a:pt x="112" y="140"/>
                  </a:cubicBezTo>
                  <a:cubicBezTo>
                    <a:pt x="112" y="134"/>
                    <a:pt x="113" y="129"/>
                    <a:pt x="115" y="124"/>
                  </a:cubicBezTo>
                  <a:cubicBezTo>
                    <a:pt x="117" y="120"/>
                    <a:pt x="119" y="117"/>
                    <a:pt x="123" y="113"/>
                  </a:cubicBezTo>
                  <a:cubicBezTo>
                    <a:pt x="125" y="111"/>
                    <a:pt x="129" y="108"/>
                    <a:pt x="134" y="104"/>
                  </a:cubicBezTo>
                  <a:cubicBezTo>
                    <a:pt x="141" y="99"/>
                    <a:pt x="142" y="97"/>
                    <a:pt x="143" y="96"/>
                  </a:cubicBezTo>
                  <a:cubicBezTo>
                    <a:pt x="144" y="95"/>
                    <a:pt x="144" y="94"/>
                    <a:pt x="144" y="93"/>
                  </a:cubicBezTo>
                  <a:cubicBezTo>
                    <a:pt x="144" y="92"/>
                    <a:pt x="143" y="89"/>
                    <a:pt x="140" y="86"/>
                  </a:cubicBezTo>
                  <a:cubicBezTo>
                    <a:pt x="137" y="84"/>
                    <a:pt x="132" y="83"/>
                    <a:pt x="128" y="83"/>
                  </a:cubicBezTo>
                  <a:cubicBezTo>
                    <a:pt x="124" y="83"/>
                    <a:pt x="120" y="84"/>
                    <a:pt x="117" y="86"/>
                  </a:cubicBezTo>
                  <a:cubicBezTo>
                    <a:pt x="114" y="88"/>
                    <a:pt x="112" y="92"/>
                    <a:pt x="111" y="97"/>
                  </a:cubicBezTo>
                  <a:cubicBezTo>
                    <a:pt x="111" y="101"/>
                    <a:pt x="107" y="104"/>
                    <a:pt x="103" y="104"/>
                  </a:cubicBezTo>
                  <a:cubicBezTo>
                    <a:pt x="103" y="104"/>
                    <a:pt x="103" y="104"/>
                    <a:pt x="103" y="104"/>
                  </a:cubicBezTo>
                  <a:cubicBezTo>
                    <a:pt x="87" y="102"/>
                    <a:pt x="87" y="102"/>
                    <a:pt x="87" y="102"/>
                  </a:cubicBezTo>
                  <a:cubicBezTo>
                    <a:pt x="85" y="102"/>
                    <a:pt x="83" y="101"/>
                    <a:pt x="81" y="99"/>
                  </a:cubicBezTo>
                  <a:cubicBezTo>
                    <a:pt x="80" y="97"/>
                    <a:pt x="79" y="95"/>
                    <a:pt x="80" y="93"/>
                  </a:cubicBezTo>
                  <a:cubicBezTo>
                    <a:pt x="82" y="81"/>
                    <a:pt x="87" y="72"/>
                    <a:pt x="95" y="66"/>
                  </a:cubicBezTo>
                  <a:cubicBezTo>
                    <a:pt x="104" y="59"/>
                    <a:pt x="115" y="56"/>
                    <a:pt x="128" y="56"/>
                  </a:cubicBezTo>
                  <a:cubicBezTo>
                    <a:pt x="142" y="56"/>
                    <a:pt x="153" y="60"/>
                    <a:pt x="162" y="66"/>
                  </a:cubicBezTo>
                  <a:cubicBezTo>
                    <a:pt x="171" y="73"/>
                    <a:pt x="176" y="82"/>
                    <a:pt x="176" y="92"/>
                  </a:cubicBezTo>
                  <a:cubicBezTo>
                    <a:pt x="176" y="99"/>
                    <a:pt x="174" y="104"/>
                    <a:pt x="170" y="109"/>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ysClr val="windowText" lastClr="000000"/>
                </a:solidFill>
                <a:latin typeface="Calibri" panose="020F0502020204030204"/>
                <a:ea typeface="宋体" panose="02010600030101010101" pitchFamily="2" charset="-122"/>
              </a:endParaRPr>
            </a:p>
          </p:txBody>
        </p:sp>
      </p:grpSp>
      <p:grpSp>
        <p:nvGrpSpPr>
          <p:cNvPr id="4" name="组合 3"/>
          <p:cNvGrpSpPr/>
          <p:nvPr/>
        </p:nvGrpSpPr>
        <p:grpSpPr>
          <a:xfrm>
            <a:off x="1637819" y="4394188"/>
            <a:ext cx="648072" cy="648072"/>
            <a:chOff x="1065827" y="4321157"/>
            <a:chExt cx="648072" cy="648072"/>
          </a:xfrm>
          <a:effectLst>
            <a:outerShdw blurRad="50800" dist="38100" dir="2700000" algn="tl" rotWithShape="0">
              <a:prstClr val="black">
                <a:alpha val="40000"/>
              </a:prstClr>
            </a:outerShdw>
          </a:effectLst>
        </p:grpSpPr>
        <p:sp>
          <p:nvSpPr>
            <p:cNvPr id="18" name="圆角矩形 17"/>
            <p:cNvSpPr/>
            <p:nvPr/>
          </p:nvSpPr>
          <p:spPr>
            <a:xfrm>
              <a:off x="1065827" y="4321157"/>
              <a:ext cx="648072" cy="648072"/>
            </a:xfrm>
            <a:prstGeom prst="roundRect">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Freeform 45"/>
            <p:cNvSpPr/>
            <p:nvPr/>
          </p:nvSpPr>
          <p:spPr bwMode="auto">
            <a:xfrm flipH="1">
              <a:off x="1180378" y="4435708"/>
              <a:ext cx="418970" cy="418970"/>
            </a:xfrm>
            <a:custGeom>
              <a:avLst/>
              <a:gdLst>
                <a:gd name="T0" fmla="*/ 240 w 256"/>
                <a:gd name="T1" fmla="*/ 88 h 256"/>
                <a:gd name="T2" fmla="*/ 168 w 256"/>
                <a:gd name="T3" fmla="*/ 88 h 256"/>
                <a:gd name="T4" fmla="*/ 168 w 256"/>
                <a:gd name="T5" fmla="*/ 16 h 256"/>
                <a:gd name="T6" fmla="*/ 152 w 256"/>
                <a:gd name="T7" fmla="*/ 0 h 256"/>
                <a:gd name="T8" fmla="*/ 104 w 256"/>
                <a:gd name="T9" fmla="*/ 0 h 256"/>
                <a:gd name="T10" fmla="*/ 88 w 256"/>
                <a:gd name="T11" fmla="*/ 16 h 256"/>
                <a:gd name="T12" fmla="*/ 88 w 256"/>
                <a:gd name="T13" fmla="*/ 88 h 256"/>
                <a:gd name="T14" fmla="*/ 16 w 256"/>
                <a:gd name="T15" fmla="*/ 88 h 256"/>
                <a:gd name="T16" fmla="*/ 0 w 256"/>
                <a:gd name="T17" fmla="*/ 104 h 256"/>
                <a:gd name="T18" fmla="*/ 0 w 256"/>
                <a:gd name="T19" fmla="*/ 152 h 256"/>
                <a:gd name="T20" fmla="*/ 16 w 256"/>
                <a:gd name="T21" fmla="*/ 168 h 256"/>
                <a:gd name="T22" fmla="*/ 88 w 256"/>
                <a:gd name="T23" fmla="*/ 168 h 256"/>
                <a:gd name="T24" fmla="*/ 88 w 256"/>
                <a:gd name="T25" fmla="*/ 240 h 256"/>
                <a:gd name="T26" fmla="*/ 104 w 256"/>
                <a:gd name="T27" fmla="*/ 256 h 256"/>
                <a:gd name="T28" fmla="*/ 152 w 256"/>
                <a:gd name="T29" fmla="*/ 256 h 256"/>
                <a:gd name="T30" fmla="*/ 168 w 256"/>
                <a:gd name="T31" fmla="*/ 240 h 256"/>
                <a:gd name="T32" fmla="*/ 168 w 256"/>
                <a:gd name="T33" fmla="*/ 168 h 256"/>
                <a:gd name="T34" fmla="*/ 240 w 256"/>
                <a:gd name="T35" fmla="*/ 168 h 256"/>
                <a:gd name="T36" fmla="*/ 256 w 256"/>
                <a:gd name="T37" fmla="*/ 152 h 256"/>
                <a:gd name="T38" fmla="*/ 256 w 256"/>
                <a:gd name="T39" fmla="*/ 104 h 256"/>
                <a:gd name="T40" fmla="*/ 240 w 256"/>
                <a:gd name="T41" fmla="*/ 8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6" h="256">
                  <a:moveTo>
                    <a:pt x="240" y="88"/>
                  </a:moveTo>
                  <a:cubicBezTo>
                    <a:pt x="168" y="88"/>
                    <a:pt x="168" y="88"/>
                    <a:pt x="168" y="88"/>
                  </a:cubicBezTo>
                  <a:cubicBezTo>
                    <a:pt x="168" y="16"/>
                    <a:pt x="168" y="16"/>
                    <a:pt x="168" y="16"/>
                  </a:cubicBezTo>
                  <a:cubicBezTo>
                    <a:pt x="168" y="7"/>
                    <a:pt x="161" y="0"/>
                    <a:pt x="152" y="0"/>
                  </a:cubicBezTo>
                  <a:cubicBezTo>
                    <a:pt x="104" y="0"/>
                    <a:pt x="104" y="0"/>
                    <a:pt x="104" y="0"/>
                  </a:cubicBezTo>
                  <a:cubicBezTo>
                    <a:pt x="95" y="0"/>
                    <a:pt x="88" y="7"/>
                    <a:pt x="88" y="16"/>
                  </a:cubicBezTo>
                  <a:cubicBezTo>
                    <a:pt x="88" y="88"/>
                    <a:pt x="88" y="88"/>
                    <a:pt x="88" y="88"/>
                  </a:cubicBezTo>
                  <a:cubicBezTo>
                    <a:pt x="16" y="88"/>
                    <a:pt x="16" y="88"/>
                    <a:pt x="16" y="88"/>
                  </a:cubicBezTo>
                  <a:cubicBezTo>
                    <a:pt x="7" y="88"/>
                    <a:pt x="0" y="95"/>
                    <a:pt x="0" y="104"/>
                  </a:cubicBezTo>
                  <a:cubicBezTo>
                    <a:pt x="0" y="152"/>
                    <a:pt x="0" y="152"/>
                    <a:pt x="0" y="152"/>
                  </a:cubicBezTo>
                  <a:cubicBezTo>
                    <a:pt x="0" y="161"/>
                    <a:pt x="7" y="168"/>
                    <a:pt x="16" y="168"/>
                  </a:cubicBezTo>
                  <a:cubicBezTo>
                    <a:pt x="88" y="168"/>
                    <a:pt x="88" y="168"/>
                    <a:pt x="88" y="168"/>
                  </a:cubicBezTo>
                  <a:cubicBezTo>
                    <a:pt x="88" y="240"/>
                    <a:pt x="88" y="240"/>
                    <a:pt x="88" y="240"/>
                  </a:cubicBezTo>
                  <a:cubicBezTo>
                    <a:pt x="88" y="249"/>
                    <a:pt x="95" y="256"/>
                    <a:pt x="104" y="256"/>
                  </a:cubicBezTo>
                  <a:cubicBezTo>
                    <a:pt x="152" y="256"/>
                    <a:pt x="152" y="256"/>
                    <a:pt x="152" y="256"/>
                  </a:cubicBezTo>
                  <a:cubicBezTo>
                    <a:pt x="161" y="256"/>
                    <a:pt x="168" y="249"/>
                    <a:pt x="168" y="240"/>
                  </a:cubicBezTo>
                  <a:cubicBezTo>
                    <a:pt x="168" y="168"/>
                    <a:pt x="168" y="168"/>
                    <a:pt x="168" y="168"/>
                  </a:cubicBezTo>
                  <a:cubicBezTo>
                    <a:pt x="240" y="168"/>
                    <a:pt x="240" y="168"/>
                    <a:pt x="240" y="168"/>
                  </a:cubicBezTo>
                  <a:cubicBezTo>
                    <a:pt x="249" y="168"/>
                    <a:pt x="256" y="161"/>
                    <a:pt x="256" y="152"/>
                  </a:cubicBezTo>
                  <a:cubicBezTo>
                    <a:pt x="256" y="104"/>
                    <a:pt x="256" y="104"/>
                    <a:pt x="256" y="104"/>
                  </a:cubicBezTo>
                  <a:cubicBezTo>
                    <a:pt x="256" y="95"/>
                    <a:pt x="249" y="88"/>
                    <a:pt x="240" y="88"/>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grpSp>
      <p:grpSp>
        <p:nvGrpSpPr>
          <p:cNvPr id="6" name="组合 5"/>
          <p:cNvGrpSpPr/>
          <p:nvPr/>
        </p:nvGrpSpPr>
        <p:grpSpPr>
          <a:xfrm>
            <a:off x="1637819" y="5691736"/>
            <a:ext cx="648072" cy="648072"/>
            <a:chOff x="2068571" y="4294095"/>
            <a:chExt cx="648072" cy="648072"/>
          </a:xfrm>
          <a:effectLst>
            <a:outerShdw blurRad="50800" dist="38100" dir="2700000" algn="tl" rotWithShape="0">
              <a:prstClr val="black">
                <a:alpha val="40000"/>
              </a:prstClr>
            </a:outerShdw>
          </a:effectLst>
        </p:grpSpPr>
        <p:sp>
          <p:nvSpPr>
            <p:cNvPr id="21" name="圆角矩形 20"/>
            <p:cNvSpPr/>
            <p:nvPr/>
          </p:nvSpPr>
          <p:spPr>
            <a:xfrm>
              <a:off x="2068571" y="4294095"/>
              <a:ext cx="648072" cy="648072"/>
            </a:xfrm>
            <a:prstGeom prst="roundRect">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Freeform 50"/>
            <p:cNvSpPr>
              <a:spLocks noEditPoints="1"/>
            </p:cNvSpPr>
            <p:nvPr/>
          </p:nvSpPr>
          <p:spPr bwMode="auto">
            <a:xfrm flipH="1">
              <a:off x="2190162" y="4453451"/>
              <a:ext cx="411930" cy="329360"/>
            </a:xfrm>
            <a:custGeom>
              <a:avLst/>
              <a:gdLst>
                <a:gd name="T0" fmla="*/ 0 w 208"/>
                <a:gd name="T1" fmla="*/ 168 h 184"/>
                <a:gd name="T2" fmla="*/ 16 w 208"/>
                <a:gd name="T3" fmla="*/ 184 h 184"/>
                <a:gd name="T4" fmla="*/ 192 w 208"/>
                <a:gd name="T5" fmla="*/ 184 h 184"/>
                <a:gd name="T6" fmla="*/ 208 w 208"/>
                <a:gd name="T7" fmla="*/ 168 h 184"/>
                <a:gd name="T8" fmla="*/ 208 w 208"/>
                <a:gd name="T9" fmla="*/ 0 h 184"/>
                <a:gd name="T10" fmla="*/ 0 w 208"/>
                <a:gd name="T11" fmla="*/ 0 h 184"/>
                <a:gd name="T12" fmla="*/ 0 w 208"/>
                <a:gd name="T13" fmla="*/ 168 h 184"/>
                <a:gd name="T14" fmla="*/ 160 w 208"/>
                <a:gd name="T15" fmla="*/ 16 h 184"/>
                <a:gd name="T16" fmla="*/ 176 w 208"/>
                <a:gd name="T17" fmla="*/ 16 h 184"/>
                <a:gd name="T18" fmla="*/ 176 w 208"/>
                <a:gd name="T19" fmla="*/ 152 h 184"/>
                <a:gd name="T20" fmla="*/ 160 w 208"/>
                <a:gd name="T21" fmla="*/ 152 h 184"/>
                <a:gd name="T22" fmla="*/ 160 w 208"/>
                <a:gd name="T23" fmla="*/ 16 h 184"/>
                <a:gd name="T24" fmla="*/ 128 w 208"/>
                <a:gd name="T25" fmla="*/ 16 h 184"/>
                <a:gd name="T26" fmla="*/ 144 w 208"/>
                <a:gd name="T27" fmla="*/ 16 h 184"/>
                <a:gd name="T28" fmla="*/ 144 w 208"/>
                <a:gd name="T29" fmla="*/ 152 h 184"/>
                <a:gd name="T30" fmla="*/ 128 w 208"/>
                <a:gd name="T31" fmla="*/ 152 h 184"/>
                <a:gd name="T32" fmla="*/ 128 w 208"/>
                <a:gd name="T33" fmla="*/ 16 h 184"/>
                <a:gd name="T34" fmla="*/ 96 w 208"/>
                <a:gd name="T35" fmla="*/ 16 h 184"/>
                <a:gd name="T36" fmla="*/ 112 w 208"/>
                <a:gd name="T37" fmla="*/ 16 h 184"/>
                <a:gd name="T38" fmla="*/ 112 w 208"/>
                <a:gd name="T39" fmla="*/ 152 h 184"/>
                <a:gd name="T40" fmla="*/ 96 w 208"/>
                <a:gd name="T41" fmla="*/ 152 h 184"/>
                <a:gd name="T42" fmla="*/ 96 w 208"/>
                <a:gd name="T43" fmla="*/ 16 h 184"/>
                <a:gd name="T44" fmla="*/ 64 w 208"/>
                <a:gd name="T45" fmla="*/ 16 h 184"/>
                <a:gd name="T46" fmla="*/ 80 w 208"/>
                <a:gd name="T47" fmla="*/ 16 h 184"/>
                <a:gd name="T48" fmla="*/ 80 w 208"/>
                <a:gd name="T49" fmla="*/ 152 h 184"/>
                <a:gd name="T50" fmla="*/ 64 w 208"/>
                <a:gd name="T51" fmla="*/ 152 h 184"/>
                <a:gd name="T52" fmla="*/ 64 w 208"/>
                <a:gd name="T53" fmla="*/ 16 h 184"/>
                <a:gd name="T54" fmla="*/ 32 w 208"/>
                <a:gd name="T55" fmla="*/ 16 h 184"/>
                <a:gd name="T56" fmla="*/ 48 w 208"/>
                <a:gd name="T57" fmla="*/ 16 h 184"/>
                <a:gd name="T58" fmla="*/ 48 w 208"/>
                <a:gd name="T59" fmla="*/ 152 h 184"/>
                <a:gd name="T60" fmla="*/ 32 w 208"/>
                <a:gd name="T61" fmla="*/ 152 h 184"/>
                <a:gd name="T62" fmla="*/ 32 w 208"/>
                <a:gd name="T63" fmla="*/ 1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8" h="184">
                  <a:moveTo>
                    <a:pt x="0" y="168"/>
                  </a:moveTo>
                  <a:cubicBezTo>
                    <a:pt x="0" y="177"/>
                    <a:pt x="7" y="184"/>
                    <a:pt x="16" y="184"/>
                  </a:cubicBezTo>
                  <a:cubicBezTo>
                    <a:pt x="192" y="184"/>
                    <a:pt x="192" y="184"/>
                    <a:pt x="192" y="184"/>
                  </a:cubicBezTo>
                  <a:cubicBezTo>
                    <a:pt x="201" y="184"/>
                    <a:pt x="208" y="177"/>
                    <a:pt x="208" y="168"/>
                  </a:cubicBezTo>
                  <a:cubicBezTo>
                    <a:pt x="208" y="0"/>
                    <a:pt x="208" y="0"/>
                    <a:pt x="208" y="0"/>
                  </a:cubicBezTo>
                  <a:cubicBezTo>
                    <a:pt x="0" y="0"/>
                    <a:pt x="0" y="0"/>
                    <a:pt x="0" y="0"/>
                  </a:cubicBezTo>
                  <a:lnTo>
                    <a:pt x="0" y="168"/>
                  </a:lnTo>
                  <a:close/>
                  <a:moveTo>
                    <a:pt x="160" y="16"/>
                  </a:moveTo>
                  <a:cubicBezTo>
                    <a:pt x="176" y="16"/>
                    <a:pt x="176" y="16"/>
                    <a:pt x="176" y="16"/>
                  </a:cubicBezTo>
                  <a:cubicBezTo>
                    <a:pt x="176" y="152"/>
                    <a:pt x="176" y="152"/>
                    <a:pt x="176" y="152"/>
                  </a:cubicBezTo>
                  <a:cubicBezTo>
                    <a:pt x="160" y="152"/>
                    <a:pt x="160" y="152"/>
                    <a:pt x="160" y="152"/>
                  </a:cubicBezTo>
                  <a:lnTo>
                    <a:pt x="160" y="16"/>
                  </a:lnTo>
                  <a:close/>
                  <a:moveTo>
                    <a:pt x="128" y="16"/>
                  </a:moveTo>
                  <a:cubicBezTo>
                    <a:pt x="144" y="16"/>
                    <a:pt x="144" y="16"/>
                    <a:pt x="144" y="16"/>
                  </a:cubicBezTo>
                  <a:cubicBezTo>
                    <a:pt x="144" y="152"/>
                    <a:pt x="144" y="152"/>
                    <a:pt x="144" y="152"/>
                  </a:cubicBezTo>
                  <a:cubicBezTo>
                    <a:pt x="128" y="152"/>
                    <a:pt x="128" y="152"/>
                    <a:pt x="128" y="152"/>
                  </a:cubicBezTo>
                  <a:lnTo>
                    <a:pt x="128" y="16"/>
                  </a:lnTo>
                  <a:close/>
                  <a:moveTo>
                    <a:pt x="96" y="16"/>
                  </a:moveTo>
                  <a:cubicBezTo>
                    <a:pt x="112" y="16"/>
                    <a:pt x="112" y="16"/>
                    <a:pt x="112" y="16"/>
                  </a:cubicBezTo>
                  <a:cubicBezTo>
                    <a:pt x="112" y="152"/>
                    <a:pt x="112" y="152"/>
                    <a:pt x="112" y="152"/>
                  </a:cubicBezTo>
                  <a:cubicBezTo>
                    <a:pt x="96" y="152"/>
                    <a:pt x="96" y="152"/>
                    <a:pt x="96" y="152"/>
                  </a:cubicBezTo>
                  <a:lnTo>
                    <a:pt x="96" y="16"/>
                  </a:lnTo>
                  <a:close/>
                  <a:moveTo>
                    <a:pt x="64" y="16"/>
                  </a:moveTo>
                  <a:cubicBezTo>
                    <a:pt x="80" y="16"/>
                    <a:pt x="80" y="16"/>
                    <a:pt x="80" y="16"/>
                  </a:cubicBezTo>
                  <a:cubicBezTo>
                    <a:pt x="80" y="152"/>
                    <a:pt x="80" y="152"/>
                    <a:pt x="80" y="152"/>
                  </a:cubicBezTo>
                  <a:cubicBezTo>
                    <a:pt x="64" y="152"/>
                    <a:pt x="64" y="152"/>
                    <a:pt x="64" y="152"/>
                  </a:cubicBezTo>
                  <a:lnTo>
                    <a:pt x="64" y="16"/>
                  </a:lnTo>
                  <a:close/>
                  <a:moveTo>
                    <a:pt x="32" y="16"/>
                  </a:moveTo>
                  <a:cubicBezTo>
                    <a:pt x="48" y="16"/>
                    <a:pt x="48" y="16"/>
                    <a:pt x="48" y="16"/>
                  </a:cubicBezTo>
                  <a:cubicBezTo>
                    <a:pt x="48" y="152"/>
                    <a:pt x="48" y="152"/>
                    <a:pt x="48" y="152"/>
                  </a:cubicBezTo>
                  <a:cubicBezTo>
                    <a:pt x="32" y="152"/>
                    <a:pt x="32" y="152"/>
                    <a:pt x="32" y="152"/>
                  </a:cubicBezTo>
                  <a:lnTo>
                    <a:pt x="32" y="16"/>
                  </a:lnTo>
                  <a:close/>
                </a:path>
              </a:pathLst>
            </a:custGeom>
            <a:solidFill>
              <a:schemeClr val="bg1"/>
            </a:solidFill>
            <a:ln>
              <a:noFill/>
            </a:ln>
          </p:spPr>
          <p:txBody>
            <a:bodyPr vert="horz" wrap="square" lIns="91440" tIns="45720" rIns="91440" bIns="45720" numCol="1" anchor="t" anchorCtr="0" compatLnSpc="1"/>
            <a:lstStyle/>
            <a:p>
              <a:endParaRPr lang="zh-CN" altLang="en-US">
                <a:solidFill>
                  <a:sysClr val="windowText" lastClr="000000"/>
                </a:solidFill>
                <a:latin typeface="Calibri" panose="020F0502020204030204"/>
                <a:ea typeface="宋体" panose="02010600030101010101" pitchFamily="2" charset="-122"/>
              </a:endParaRPr>
            </a:p>
          </p:txBody>
        </p:sp>
      </p:grpSp>
      <p:sp>
        <p:nvSpPr>
          <p:cNvPr id="27" name="TextBox 26"/>
          <p:cNvSpPr txBox="1"/>
          <p:nvPr/>
        </p:nvSpPr>
        <p:spPr>
          <a:xfrm>
            <a:off x="2393492" y="4323584"/>
            <a:ext cx="1951812" cy="400110"/>
          </a:xfrm>
          <a:prstGeom prst="rect">
            <a:avLst/>
          </a:prstGeom>
          <a:noFill/>
        </p:spPr>
        <p:txBody>
          <a:bodyPr wrap="square" rtlCol="0">
            <a:spAutoFit/>
          </a:bodyPr>
          <a:lstStyle/>
          <a:p>
            <a:r>
              <a:rPr lang="zh-CN" altLang="en-US" sz="2000" smtClean="0">
                <a:solidFill>
                  <a:schemeClr val="bg1"/>
                </a:solidFill>
                <a:latin typeface="华文黑体" pitchFamily="2" charset="-122"/>
                <a:ea typeface="华文黑体" pitchFamily="2" charset="-122"/>
                <a:cs typeface="华文黑体" pitchFamily="2" charset="-122"/>
              </a:rPr>
              <a:t>单击添加标题</a:t>
            </a:r>
            <a:endParaRPr lang="zh-CN" altLang="en-US" sz="20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28" name="TextBox 27"/>
          <p:cNvSpPr txBox="1"/>
          <p:nvPr/>
        </p:nvSpPr>
        <p:spPr>
          <a:xfrm>
            <a:off x="2416791" y="4710046"/>
            <a:ext cx="3390383" cy="523220"/>
          </a:xfrm>
          <a:prstGeom prst="rect">
            <a:avLst/>
          </a:prstGeom>
          <a:noFill/>
        </p:spPr>
        <p:txBody>
          <a:bodyPr wrap="square" rtlCol="0">
            <a:spAutoFit/>
          </a:bodyPr>
          <a:lstStyle/>
          <a:p>
            <a:r>
              <a:rPr lang="zh-CN" altLang="en-US" sz="1400" dirty="0"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a:t>
            </a:r>
            <a:r>
              <a:rPr lang="zh-CN" altLang="en-US" sz="1400" dirty="0">
                <a:solidFill>
                  <a:schemeClr val="bg1"/>
                </a:solidFill>
                <a:latin typeface="华文细黑" panose="02010600040101010101" pitchFamily="2" charset="-122"/>
                <a:ea typeface="华文细黑" panose="02010600040101010101" pitchFamily="2" charset="-122"/>
                <a:cs typeface="华文黑体" pitchFamily="2" charset="-122"/>
              </a:rPr>
              <a:t>添加</a:t>
            </a:r>
            <a:r>
              <a:rPr lang="zh-CN" altLang="en-US" sz="1400" dirty="0" smtClean="0">
                <a:solidFill>
                  <a:schemeClr val="bg1"/>
                </a:solidFill>
                <a:latin typeface="华文细黑" panose="02010600040101010101" pitchFamily="2" charset="-122"/>
                <a:ea typeface="华文细黑" panose="02010600040101010101" pitchFamily="2" charset="-122"/>
                <a:cs typeface="华文黑体" pitchFamily="2" charset="-122"/>
              </a:rPr>
              <a:t>文本</a:t>
            </a:r>
            <a:endParaRPr lang="zh-CN" altLang="en-US" sz="1400" dirty="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29" name="TextBox 28"/>
          <p:cNvSpPr txBox="1"/>
          <p:nvPr/>
        </p:nvSpPr>
        <p:spPr>
          <a:xfrm>
            <a:off x="7343464" y="4323584"/>
            <a:ext cx="1951812" cy="400110"/>
          </a:xfrm>
          <a:prstGeom prst="rect">
            <a:avLst/>
          </a:prstGeom>
          <a:noFill/>
        </p:spPr>
        <p:txBody>
          <a:bodyPr wrap="square" rtlCol="0">
            <a:spAutoFit/>
          </a:bodyPr>
          <a:lstStyle/>
          <a:p>
            <a:r>
              <a:rPr lang="zh-CN" altLang="en-US" sz="2000" smtClean="0">
                <a:solidFill>
                  <a:schemeClr val="bg1"/>
                </a:solidFill>
                <a:latin typeface="华文黑体" pitchFamily="2" charset="-122"/>
                <a:ea typeface="华文黑体" pitchFamily="2" charset="-122"/>
                <a:cs typeface="华文黑体" pitchFamily="2" charset="-122"/>
              </a:rPr>
              <a:t>单击添加标题</a:t>
            </a:r>
            <a:endParaRPr lang="zh-CN" altLang="en-US" sz="20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30" name="TextBox 29"/>
          <p:cNvSpPr txBox="1"/>
          <p:nvPr/>
        </p:nvSpPr>
        <p:spPr>
          <a:xfrm>
            <a:off x="7366763" y="4710046"/>
            <a:ext cx="3390383" cy="523220"/>
          </a:xfrm>
          <a:prstGeom prst="rect">
            <a:avLst/>
          </a:prstGeom>
          <a:noFill/>
        </p:spPr>
        <p:txBody>
          <a:bodyPr wrap="square" rtlCol="0">
            <a:spAutoFit/>
          </a:bodyPr>
          <a:lstStyle/>
          <a:p>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a:t>
            </a:r>
            <a:r>
              <a:rPr lang="zh-CN" altLang="en-US" sz="1400">
                <a:solidFill>
                  <a:schemeClr val="bg1"/>
                </a:solidFill>
                <a:latin typeface="华文细黑" panose="02010600040101010101" pitchFamily="2" charset="-122"/>
                <a:ea typeface="华文细黑" panose="02010600040101010101" pitchFamily="2" charset="-122"/>
                <a:cs typeface="华文黑体" pitchFamily="2" charset="-122"/>
              </a:rPr>
              <a:t>添加</a:t>
            </a:r>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文本</a:t>
            </a:r>
            <a:endParaRPr lang="zh-CN" altLang="en-US" sz="14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37" name="TextBox 36"/>
          <p:cNvSpPr txBox="1"/>
          <p:nvPr/>
        </p:nvSpPr>
        <p:spPr>
          <a:xfrm>
            <a:off x="2393492" y="5615662"/>
            <a:ext cx="1951812" cy="400110"/>
          </a:xfrm>
          <a:prstGeom prst="rect">
            <a:avLst/>
          </a:prstGeom>
          <a:noFill/>
        </p:spPr>
        <p:txBody>
          <a:bodyPr wrap="square" rtlCol="0">
            <a:spAutoFit/>
          </a:bodyPr>
          <a:lstStyle/>
          <a:p>
            <a:r>
              <a:rPr lang="zh-CN" altLang="en-US" sz="2000" smtClean="0">
                <a:solidFill>
                  <a:schemeClr val="bg1"/>
                </a:solidFill>
                <a:latin typeface="华文黑体" pitchFamily="2" charset="-122"/>
                <a:ea typeface="华文黑体" pitchFamily="2" charset="-122"/>
                <a:cs typeface="华文黑体" pitchFamily="2" charset="-122"/>
              </a:rPr>
              <a:t>单击添加标题</a:t>
            </a:r>
            <a:endParaRPr lang="zh-CN" altLang="en-US" sz="20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38" name="TextBox 37"/>
          <p:cNvSpPr txBox="1"/>
          <p:nvPr/>
        </p:nvSpPr>
        <p:spPr>
          <a:xfrm>
            <a:off x="2416791" y="6002124"/>
            <a:ext cx="3390383" cy="523220"/>
          </a:xfrm>
          <a:prstGeom prst="rect">
            <a:avLst/>
          </a:prstGeom>
          <a:noFill/>
        </p:spPr>
        <p:txBody>
          <a:bodyPr wrap="square" rtlCol="0">
            <a:spAutoFit/>
          </a:bodyPr>
          <a:lstStyle/>
          <a:p>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a:t>
            </a:r>
            <a:r>
              <a:rPr lang="zh-CN" altLang="en-US" sz="1400">
                <a:solidFill>
                  <a:schemeClr val="bg1"/>
                </a:solidFill>
                <a:latin typeface="华文细黑" panose="02010600040101010101" pitchFamily="2" charset="-122"/>
                <a:ea typeface="华文细黑" panose="02010600040101010101" pitchFamily="2" charset="-122"/>
                <a:cs typeface="华文黑体" pitchFamily="2" charset="-122"/>
              </a:rPr>
              <a:t>添加</a:t>
            </a:r>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文本</a:t>
            </a:r>
            <a:endParaRPr lang="zh-CN" altLang="en-US" sz="14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39" name="TextBox 38"/>
          <p:cNvSpPr txBox="1"/>
          <p:nvPr/>
        </p:nvSpPr>
        <p:spPr>
          <a:xfrm>
            <a:off x="7343464" y="5615662"/>
            <a:ext cx="1951812" cy="400110"/>
          </a:xfrm>
          <a:prstGeom prst="rect">
            <a:avLst/>
          </a:prstGeom>
          <a:noFill/>
        </p:spPr>
        <p:txBody>
          <a:bodyPr wrap="square" rtlCol="0">
            <a:spAutoFit/>
          </a:bodyPr>
          <a:lstStyle/>
          <a:p>
            <a:r>
              <a:rPr lang="zh-CN" altLang="en-US" sz="2000" smtClean="0">
                <a:solidFill>
                  <a:schemeClr val="bg1"/>
                </a:solidFill>
                <a:latin typeface="华文黑体" pitchFamily="2" charset="-122"/>
                <a:ea typeface="华文黑体" pitchFamily="2" charset="-122"/>
                <a:cs typeface="华文黑体" pitchFamily="2" charset="-122"/>
              </a:rPr>
              <a:t>单击添加标题</a:t>
            </a:r>
            <a:endParaRPr lang="zh-CN" altLang="en-US" sz="20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40" name="TextBox 39"/>
          <p:cNvSpPr txBox="1"/>
          <p:nvPr/>
        </p:nvSpPr>
        <p:spPr>
          <a:xfrm>
            <a:off x="7366763" y="6002124"/>
            <a:ext cx="3390383" cy="523220"/>
          </a:xfrm>
          <a:prstGeom prst="rect">
            <a:avLst/>
          </a:prstGeom>
          <a:noFill/>
        </p:spPr>
        <p:txBody>
          <a:bodyPr wrap="square" rtlCol="0">
            <a:spAutoFit/>
          </a:bodyPr>
          <a:lstStyle/>
          <a:p>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a:t>
            </a:r>
            <a:r>
              <a:rPr lang="zh-CN" altLang="en-US" sz="1400">
                <a:solidFill>
                  <a:schemeClr val="bg1"/>
                </a:solidFill>
                <a:latin typeface="华文细黑" panose="02010600040101010101" pitchFamily="2" charset="-122"/>
                <a:ea typeface="华文细黑" panose="02010600040101010101" pitchFamily="2" charset="-122"/>
                <a:cs typeface="华文黑体" pitchFamily="2" charset="-122"/>
              </a:rPr>
              <a:t>添加</a:t>
            </a:r>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文本</a:t>
            </a:r>
            <a:endParaRPr lang="zh-CN" altLang="en-US" sz="1400">
              <a:solidFill>
                <a:schemeClr val="bg1"/>
              </a:solidFill>
              <a:latin typeface="华文细黑" panose="02010600040101010101" pitchFamily="2" charset="-122"/>
              <a:ea typeface="华文细黑" panose="02010600040101010101" pitchFamily="2" charset="-122"/>
              <a:cs typeface="华文黑体" pitchFamily="2" charset="-122"/>
            </a:endParaRPr>
          </a:p>
        </p:txBody>
      </p:sp>
      <p:pic>
        <p:nvPicPr>
          <p:cNvPr id="6146" name="Picture 2" descr="D:\360data\重要数据\桌面\6bca7b480729fbd7df2fb3bcbd04e067.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623812" y="1309547"/>
            <a:ext cx="3751314" cy="2663433"/>
          </a:xfrm>
          <a:prstGeom prst="rect">
            <a:avLst/>
          </a:prstGeom>
          <a:noFill/>
          <a:ln w="12700">
            <a:solidFill>
              <a:srgbClr val="FF781D"/>
            </a:solidFill>
          </a:ln>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5943594" y="1390417"/>
            <a:ext cx="1951812" cy="400110"/>
          </a:xfrm>
          <a:prstGeom prst="rect">
            <a:avLst/>
          </a:prstGeom>
          <a:noFill/>
        </p:spPr>
        <p:txBody>
          <a:bodyPr wrap="square" rtlCol="0">
            <a:spAutoFit/>
          </a:bodyPr>
          <a:lstStyle/>
          <a:p>
            <a:r>
              <a:rPr lang="zh-CN" altLang="en-US" sz="2000" smtClean="0">
                <a:solidFill>
                  <a:schemeClr val="bg1"/>
                </a:solidFill>
                <a:latin typeface="华文黑体" pitchFamily="2" charset="-122"/>
                <a:ea typeface="华文黑体" pitchFamily="2" charset="-122"/>
                <a:cs typeface="华文黑体" pitchFamily="2" charset="-122"/>
              </a:rPr>
              <a:t>单击添加标题</a:t>
            </a:r>
            <a:endParaRPr lang="zh-CN" altLang="en-US" sz="20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42" name="TextBox 41"/>
          <p:cNvSpPr txBox="1"/>
          <p:nvPr/>
        </p:nvSpPr>
        <p:spPr>
          <a:xfrm>
            <a:off x="5966893" y="1848887"/>
            <a:ext cx="4664817" cy="1508105"/>
          </a:xfrm>
          <a:prstGeom prst="rect">
            <a:avLst/>
          </a:prstGeom>
          <a:noFill/>
        </p:spPr>
        <p:txBody>
          <a:bodyPr wrap="square" rtlCol="0">
            <a:spAutoFit/>
          </a:bodyPr>
          <a:lstStyle/>
          <a:p>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a:t>
            </a:r>
            <a:r>
              <a:rPr lang="zh-CN" altLang="en-US" sz="1400">
                <a:solidFill>
                  <a:schemeClr val="bg1"/>
                </a:solidFill>
                <a:latin typeface="华文细黑" panose="02010600040101010101" pitchFamily="2" charset="-122"/>
                <a:ea typeface="华文细黑" panose="02010600040101010101" pitchFamily="2" charset="-122"/>
                <a:cs typeface="华文黑体" pitchFamily="2" charset="-122"/>
              </a:rPr>
              <a:t>添加文本单击添加文本单击添加文本单击添加文本单击添加文本单击添加</a:t>
            </a:r>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sz="1400">
                <a:solidFill>
                  <a:schemeClr val="bg1"/>
                </a:solidFill>
                <a:latin typeface="华文细黑" panose="02010600040101010101" pitchFamily="2" charset="-122"/>
                <a:ea typeface="华文细黑" panose="02010600040101010101" pitchFamily="2" charset="-122"/>
                <a:cs typeface="华文黑体" pitchFamily="2" charset="-122"/>
              </a:rPr>
              <a:t>单击添加文本</a:t>
            </a:r>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单击</a:t>
            </a:r>
            <a:endParaRPr lang="en-US" altLang="zh-CN" sz="1400" smtClean="0">
              <a:solidFill>
                <a:schemeClr val="bg1"/>
              </a:solidFill>
              <a:latin typeface="华文细黑" panose="02010600040101010101" pitchFamily="2" charset="-122"/>
              <a:ea typeface="华文细黑" panose="02010600040101010101" pitchFamily="2" charset="-122"/>
              <a:cs typeface="华文黑体" pitchFamily="2" charset="-122"/>
            </a:endParaRPr>
          </a:p>
          <a:p>
            <a:endParaRPr lang="en-US" altLang="zh-CN" sz="800" smtClean="0">
              <a:solidFill>
                <a:schemeClr val="bg1"/>
              </a:solidFill>
              <a:latin typeface="华文细黑" panose="02010600040101010101" pitchFamily="2" charset="-122"/>
              <a:ea typeface="华文细黑" panose="02010600040101010101" pitchFamily="2" charset="-122"/>
              <a:cs typeface="华文黑体" pitchFamily="2" charset="-122"/>
            </a:endParaRPr>
          </a:p>
          <a:p>
            <a:r>
              <a:rPr lang="zh-CN" altLang="en-US" sz="140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a:t>
            </a:r>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sz="140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a:t>
            </a:r>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文本</a:t>
            </a:r>
            <a:endParaRPr lang="zh-CN" altLang="en-US" sz="14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32" name="圆角矩形 31"/>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defRPr>
            </a:lvl1pPr>
          </a:lstStyle>
          <a:p>
            <a:r>
              <a:rPr lang="zh-CN" altLang="en-US" sz="2800"/>
              <a:t>点击添加标题</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3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300"/>
                                        <p:tgtEl>
                                          <p:spTgt spid="33"/>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par>
                          <p:cTn id="15" fill="hold">
                            <p:stCondLst>
                              <p:cond delay="1000"/>
                            </p:stCondLst>
                            <p:childTnLst>
                              <p:par>
                                <p:cTn id="16" presetID="37" presetClass="entr" presetSubtype="0" fill="hold" nodeType="afterEffect">
                                  <p:stCondLst>
                                    <p:cond delay="0"/>
                                  </p:stCondLst>
                                  <p:childTnLst>
                                    <p:set>
                                      <p:cBhvr>
                                        <p:cTn id="17" dur="1" fill="hold">
                                          <p:stCondLst>
                                            <p:cond delay="0"/>
                                          </p:stCondLst>
                                        </p:cTn>
                                        <p:tgtEl>
                                          <p:spTgt spid="6146"/>
                                        </p:tgtEl>
                                        <p:attrNameLst>
                                          <p:attrName>style.visibility</p:attrName>
                                        </p:attrNameLst>
                                      </p:cBhvr>
                                      <p:to>
                                        <p:strVal val="visible"/>
                                      </p:to>
                                    </p:set>
                                    <p:animEffect transition="in" filter="fade">
                                      <p:cBhvr>
                                        <p:cTn id="18" dur="1000"/>
                                        <p:tgtEl>
                                          <p:spTgt spid="6146"/>
                                        </p:tgtEl>
                                      </p:cBhvr>
                                    </p:animEffect>
                                    <p:anim calcmode="lin" valueType="num">
                                      <p:cBhvr>
                                        <p:cTn id="19" dur="1000" fill="hold"/>
                                        <p:tgtEl>
                                          <p:spTgt spid="6146"/>
                                        </p:tgtEl>
                                        <p:attrNameLst>
                                          <p:attrName>ppt_x</p:attrName>
                                        </p:attrNameLst>
                                      </p:cBhvr>
                                      <p:tavLst>
                                        <p:tav tm="0">
                                          <p:val>
                                            <p:strVal val="#ppt_x"/>
                                          </p:val>
                                        </p:tav>
                                        <p:tav tm="100000">
                                          <p:val>
                                            <p:strVal val="#ppt_x"/>
                                          </p:val>
                                        </p:tav>
                                      </p:tavLst>
                                    </p:anim>
                                    <p:anim calcmode="lin" valueType="num">
                                      <p:cBhvr>
                                        <p:cTn id="20" dur="900" decel="100000" fill="hold"/>
                                        <p:tgtEl>
                                          <p:spTgt spid="6146"/>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6146"/>
                                        </p:tgtEl>
                                        <p:attrNameLst>
                                          <p:attrName>ppt_y</p:attrName>
                                        </p:attrNameLst>
                                      </p:cBhvr>
                                      <p:tavLst>
                                        <p:tav tm="0">
                                          <p:val>
                                            <p:strVal val="#ppt_y-.03"/>
                                          </p:val>
                                        </p:tav>
                                        <p:tav tm="100000">
                                          <p:val>
                                            <p:strVal val="#ppt_y"/>
                                          </p:val>
                                        </p:tav>
                                      </p:tavLst>
                                    </p:anim>
                                  </p:childTnLst>
                                </p:cTn>
                              </p:par>
                              <p:par>
                                <p:cTn id="22" presetID="22" presetClass="entr" presetSubtype="8" fill="hold" grpId="0" nodeType="withEffect">
                                  <p:stCondLst>
                                    <p:cond delay="100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par>
                                <p:cTn id="25" presetID="22" presetClass="entr" presetSubtype="8" fill="hold" grpId="0" nodeType="withEffect">
                                  <p:stCondLst>
                                    <p:cond delay="1000"/>
                                  </p:stCondLst>
                                  <p:childTnLst>
                                    <p:set>
                                      <p:cBhvr>
                                        <p:cTn id="26" dur="1" fill="hold">
                                          <p:stCondLst>
                                            <p:cond delay="0"/>
                                          </p:stCondLst>
                                        </p:cTn>
                                        <p:tgtEl>
                                          <p:spTgt spid="42"/>
                                        </p:tgtEl>
                                        <p:attrNameLst>
                                          <p:attrName>style.visibility</p:attrName>
                                        </p:attrNameLst>
                                      </p:cBhvr>
                                      <p:to>
                                        <p:strVal val="visible"/>
                                      </p:to>
                                    </p:set>
                                    <p:animEffect transition="in" filter="wipe(left)">
                                      <p:cBhvr>
                                        <p:cTn id="27" dur="500"/>
                                        <p:tgtEl>
                                          <p:spTgt spid="42"/>
                                        </p:tgtEl>
                                      </p:cBhvr>
                                    </p:animEffect>
                                  </p:childTnLst>
                                </p:cTn>
                              </p:par>
                              <p:par>
                                <p:cTn id="28" presetID="2" presetClass="entr" presetSubtype="4" fill="hold" nodeType="withEffect">
                                  <p:stCondLst>
                                    <p:cond delay="130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130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130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ppt_x"/>
                                          </p:val>
                                        </p:tav>
                                        <p:tav tm="100000">
                                          <p:val>
                                            <p:strVal val="#ppt_x"/>
                                          </p:val>
                                        </p:tav>
                                      </p:tavLst>
                                    </p:anim>
                                    <p:anim calcmode="lin" valueType="num">
                                      <p:cBhvr additive="base">
                                        <p:cTn id="39" dur="500" fill="hold"/>
                                        <p:tgtEl>
                                          <p:spTgt spid="4"/>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130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300"/>
                                  </p:stCondLst>
                                  <p:childTnLst>
                                    <p:set>
                                      <p:cBhvr>
                                        <p:cTn id="45" dur="1" fill="hold">
                                          <p:stCondLst>
                                            <p:cond delay="0"/>
                                          </p:stCondLst>
                                        </p:cTn>
                                        <p:tgtEl>
                                          <p:spTgt spid="27"/>
                                        </p:tgtEl>
                                        <p:attrNameLst>
                                          <p:attrName>style.visibility</p:attrName>
                                        </p:attrNameLst>
                                      </p:cBhvr>
                                      <p:to>
                                        <p:strVal val="visible"/>
                                      </p:to>
                                    </p:set>
                                    <p:anim calcmode="lin" valueType="num">
                                      <p:cBhvr additive="base">
                                        <p:cTn id="46" dur="500" fill="hold"/>
                                        <p:tgtEl>
                                          <p:spTgt spid="27"/>
                                        </p:tgtEl>
                                        <p:attrNameLst>
                                          <p:attrName>ppt_x</p:attrName>
                                        </p:attrNameLst>
                                      </p:cBhvr>
                                      <p:tavLst>
                                        <p:tav tm="0">
                                          <p:val>
                                            <p:strVal val="#ppt_x"/>
                                          </p:val>
                                        </p:tav>
                                        <p:tav tm="100000">
                                          <p:val>
                                            <p:strVal val="#ppt_x"/>
                                          </p:val>
                                        </p:tav>
                                      </p:tavLst>
                                    </p:anim>
                                    <p:anim calcmode="lin" valueType="num">
                                      <p:cBhvr additive="base">
                                        <p:cTn id="47" dur="500" fill="hold"/>
                                        <p:tgtEl>
                                          <p:spTgt spid="27"/>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30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300"/>
                                  </p:stCondLst>
                                  <p:childTnLst>
                                    <p:set>
                                      <p:cBhvr>
                                        <p:cTn id="53" dur="1" fill="hold">
                                          <p:stCondLst>
                                            <p:cond delay="0"/>
                                          </p:stCondLst>
                                        </p:cTn>
                                        <p:tgtEl>
                                          <p:spTgt spid="29"/>
                                        </p:tgtEl>
                                        <p:attrNameLst>
                                          <p:attrName>style.visibility</p:attrName>
                                        </p:attrNameLst>
                                      </p:cBhvr>
                                      <p:to>
                                        <p:strVal val="visible"/>
                                      </p:to>
                                    </p:set>
                                    <p:anim calcmode="lin" valueType="num">
                                      <p:cBhvr additive="base">
                                        <p:cTn id="54" dur="500" fill="hold"/>
                                        <p:tgtEl>
                                          <p:spTgt spid="29"/>
                                        </p:tgtEl>
                                        <p:attrNameLst>
                                          <p:attrName>ppt_x</p:attrName>
                                        </p:attrNameLst>
                                      </p:cBhvr>
                                      <p:tavLst>
                                        <p:tav tm="0">
                                          <p:val>
                                            <p:strVal val="#ppt_x"/>
                                          </p:val>
                                        </p:tav>
                                        <p:tav tm="100000">
                                          <p:val>
                                            <p:strVal val="#ppt_x"/>
                                          </p:val>
                                        </p:tav>
                                      </p:tavLst>
                                    </p:anim>
                                    <p:anim calcmode="lin" valueType="num">
                                      <p:cBhvr additive="base">
                                        <p:cTn id="55" dur="500" fill="hold"/>
                                        <p:tgtEl>
                                          <p:spTgt spid="29"/>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300"/>
                                  </p:stCondLst>
                                  <p:childTnLst>
                                    <p:set>
                                      <p:cBhvr>
                                        <p:cTn id="57" dur="1" fill="hold">
                                          <p:stCondLst>
                                            <p:cond delay="0"/>
                                          </p:stCondLst>
                                        </p:cTn>
                                        <p:tgtEl>
                                          <p:spTgt spid="30"/>
                                        </p:tgtEl>
                                        <p:attrNameLst>
                                          <p:attrName>style.visibility</p:attrName>
                                        </p:attrNameLst>
                                      </p:cBhvr>
                                      <p:to>
                                        <p:strVal val="visible"/>
                                      </p:to>
                                    </p:set>
                                    <p:anim calcmode="lin" valueType="num">
                                      <p:cBhvr additive="base">
                                        <p:cTn id="58" dur="500" fill="hold"/>
                                        <p:tgtEl>
                                          <p:spTgt spid="30"/>
                                        </p:tgtEl>
                                        <p:attrNameLst>
                                          <p:attrName>ppt_x</p:attrName>
                                        </p:attrNameLst>
                                      </p:cBhvr>
                                      <p:tavLst>
                                        <p:tav tm="0">
                                          <p:val>
                                            <p:strVal val="#ppt_x"/>
                                          </p:val>
                                        </p:tav>
                                        <p:tav tm="100000">
                                          <p:val>
                                            <p:strVal val="#ppt_x"/>
                                          </p:val>
                                        </p:tav>
                                      </p:tavLst>
                                    </p:anim>
                                    <p:anim calcmode="lin" valueType="num">
                                      <p:cBhvr additive="base">
                                        <p:cTn id="59" dur="500" fill="hold"/>
                                        <p:tgtEl>
                                          <p:spTgt spid="30"/>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300"/>
                                  </p:stCondLst>
                                  <p:childTnLst>
                                    <p:set>
                                      <p:cBhvr>
                                        <p:cTn id="61" dur="1" fill="hold">
                                          <p:stCondLst>
                                            <p:cond delay="0"/>
                                          </p:stCondLst>
                                        </p:cTn>
                                        <p:tgtEl>
                                          <p:spTgt spid="37"/>
                                        </p:tgtEl>
                                        <p:attrNameLst>
                                          <p:attrName>style.visibility</p:attrName>
                                        </p:attrNameLst>
                                      </p:cBhvr>
                                      <p:to>
                                        <p:strVal val="visible"/>
                                      </p:to>
                                    </p:set>
                                    <p:anim calcmode="lin" valueType="num">
                                      <p:cBhvr additive="base">
                                        <p:cTn id="62" dur="500" fill="hold"/>
                                        <p:tgtEl>
                                          <p:spTgt spid="37"/>
                                        </p:tgtEl>
                                        <p:attrNameLst>
                                          <p:attrName>ppt_x</p:attrName>
                                        </p:attrNameLst>
                                      </p:cBhvr>
                                      <p:tavLst>
                                        <p:tav tm="0">
                                          <p:val>
                                            <p:strVal val="#ppt_x"/>
                                          </p:val>
                                        </p:tav>
                                        <p:tav tm="100000">
                                          <p:val>
                                            <p:strVal val="#ppt_x"/>
                                          </p:val>
                                        </p:tav>
                                      </p:tavLst>
                                    </p:anim>
                                    <p:anim calcmode="lin" valueType="num">
                                      <p:cBhvr additive="base">
                                        <p:cTn id="63" dur="500" fill="hold"/>
                                        <p:tgtEl>
                                          <p:spTgt spid="37"/>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300"/>
                                  </p:stCondLst>
                                  <p:childTnLst>
                                    <p:set>
                                      <p:cBhvr>
                                        <p:cTn id="65" dur="1" fill="hold">
                                          <p:stCondLst>
                                            <p:cond delay="0"/>
                                          </p:stCondLst>
                                        </p:cTn>
                                        <p:tgtEl>
                                          <p:spTgt spid="38"/>
                                        </p:tgtEl>
                                        <p:attrNameLst>
                                          <p:attrName>style.visibility</p:attrName>
                                        </p:attrNameLst>
                                      </p:cBhvr>
                                      <p:to>
                                        <p:strVal val="visible"/>
                                      </p:to>
                                    </p:set>
                                    <p:anim calcmode="lin" valueType="num">
                                      <p:cBhvr additive="base">
                                        <p:cTn id="66" dur="500" fill="hold"/>
                                        <p:tgtEl>
                                          <p:spTgt spid="38"/>
                                        </p:tgtEl>
                                        <p:attrNameLst>
                                          <p:attrName>ppt_x</p:attrName>
                                        </p:attrNameLst>
                                      </p:cBhvr>
                                      <p:tavLst>
                                        <p:tav tm="0">
                                          <p:val>
                                            <p:strVal val="#ppt_x"/>
                                          </p:val>
                                        </p:tav>
                                        <p:tav tm="100000">
                                          <p:val>
                                            <p:strVal val="#ppt_x"/>
                                          </p:val>
                                        </p:tav>
                                      </p:tavLst>
                                    </p:anim>
                                    <p:anim calcmode="lin" valueType="num">
                                      <p:cBhvr additive="base">
                                        <p:cTn id="67" dur="500" fill="hold"/>
                                        <p:tgtEl>
                                          <p:spTgt spid="3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300"/>
                                  </p:stCondLst>
                                  <p:childTnLst>
                                    <p:set>
                                      <p:cBhvr>
                                        <p:cTn id="69" dur="1" fill="hold">
                                          <p:stCondLst>
                                            <p:cond delay="0"/>
                                          </p:stCondLst>
                                        </p:cTn>
                                        <p:tgtEl>
                                          <p:spTgt spid="39"/>
                                        </p:tgtEl>
                                        <p:attrNameLst>
                                          <p:attrName>style.visibility</p:attrName>
                                        </p:attrNameLst>
                                      </p:cBhvr>
                                      <p:to>
                                        <p:strVal val="visible"/>
                                      </p:to>
                                    </p:set>
                                    <p:anim calcmode="lin" valueType="num">
                                      <p:cBhvr additive="base">
                                        <p:cTn id="70" dur="500" fill="hold"/>
                                        <p:tgtEl>
                                          <p:spTgt spid="39"/>
                                        </p:tgtEl>
                                        <p:attrNameLst>
                                          <p:attrName>ppt_x</p:attrName>
                                        </p:attrNameLst>
                                      </p:cBhvr>
                                      <p:tavLst>
                                        <p:tav tm="0">
                                          <p:val>
                                            <p:strVal val="#ppt_x"/>
                                          </p:val>
                                        </p:tav>
                                        <p:tav tm="100000">
                                          <p:val>
                                            <p:strVal val="#ppt_x"/>
                                          </p:val>
                                        </p:tav>
                                      </p:tavLst>
                                    </p:anim>
                                    <p:anim calcmode="lin" valueType="num">
                                      <p:cBhvr additive="base">
                                        <p:cTn id="71" dur="500" fill="hold"/>
                                        <p:tgtEl>
                                          <p:spTgt spid="39"/>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300"/>
                                  </p:stCondLst>
                                  <p:childTnLst>
                                    <p:set>
                                      <p:cBhvr>
                                        <p:cTn id="73" dur="1" fill="hold">
                                          <p:stCondLst>
                                            <p:cond delay="0"/>
                                          </p:stCondLst>
                                        </p:cTn>
                                        <p:tgtEl>
                                          <p:spTgt spid="40"/>
                                        </p:tgtEl>
                                        <p:attrNameLst>
                                          <p:attrName>style.visibility</p:attrName>
                                        </p:attrNameLst>
                                      </p:cBhvr>
                                      <p:to>
                                        <p:strVal val="visible"/>
                                      </p:to>
                                    </p:set>
                                    <p:anim calcmode="lin" valueType="num">
                                      <p:cBhvr additive="base">
                                        <p:cTn id="74" dur="500" fill="hold"/>
                                        <p:tgtEl>
                                          <p:spTgt spid="40"/>
                                        </p:tgtEl>
                                        <p:attrNameLst>
                                          <p:attrName>ppt_x</p:attrName>
                                        </p:attrNameLst>
                                      </p:cBhvr>
                                      <p:tavLst>
                                        <p:tav tm="0">
                                          <p:val>
                                            <p:strVal val="#ppt_x"/>
                                          </p:val>
                                        </p:tav>
                                        <p:tav tm="100000">
                                          <p:val>
                                            <p:strVal val="#ppt_x"/>
                                          </p:val>
                                        </p:tav>
                                      </p:tavLst>
                                    </p:anim>
                                    <p:anim calcmode="lin" valueType="num">
                                      <p:cBhvr additive="base">
                                        <p:cTn id="75"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p:bldP spid="28" grpId="0"/>
      <p:bldP spid="29" grpId="0"/>
      <p:bldP spid="30" grpId="0"/>
      <p:bldP spid="37" grpId="0"/>
      <p:bldP spid="38" grpId="0"/>
      <p:bldP spid="39" grpId="0"/>
      <p:bldP spid="40" grpId="0"/>
      <p:bldP spid="41" grpId="0"/>
      <p:bldP spid="42" grpId="0"/>
      <p:bldP spid="32"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sp>
        <p:nvSpPr>
          <p:cNvPr id="2" name="椭圆 1"/>
          <p:cNvSpPr/>
          <p:nvPr/>
        </p:nvSpPr>
        <p:spPr>
          <a:xfrm>
            <a:off x="4475026" y="1283522"/>
            <a:ext cx="3240360" cy="3240360"/>
          </a:xfrm>
          <a:prstGeom prst="ellipse">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5569742" y="1772816"/>
            <a:ext cx="1050928" cy="1050928"/>
            <a:chOff x="5735166" y="2060848"/>
            <a:chExt cx="576064" cy="576064"/>
          </a:xfrm>
        </p:grpSpPr>
        <p:pic>
          <p:nvPicPr>
            <p:cNvPr id="9" name="Picture 3" descr="C:\Users\Jonahs\Dropbox\Projects SCOTT\MEET Windows Azure\source\Background\tile-icon-bigdata.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791495" y="2117237"/>
              <a:ext cx="463407" cy="463287"/>
            </a:xfrm>
            <a:prstGeom prst="rect">
              <a:avLst/>
            </a:prstGeom>
            <a:noFill/>
            <a:extLst>
              <a:ext uri="{909E8E84-426E-40DD-AFC4-6F175D3DCCD1}">
                <a14:hiddenFill xmlns:a14="http://schemas.microsoft.com/office/drawing/2010/main">
                  <a:solidFill>
                    <a:srgbClr val="FFFFFF"/>
                  </a:solidFill>
                </a14:hiddenFill>
              </a:ext>
            </a:extLst>
          </p:spPr>
        </p:pic>
        <p:sp>
          <p:nvSpPr>
            <p:cNvPr id="3" name="圆角矩形 2"/>
            <p:cNvSpPr/>
            <p:nvPr/>
          </p:nvSpPr>
          <p:spPr>
            <a:xfrm>
              <a:off x="5735166" y="2060848"/>
              <a:ext cx="576064" cy="5760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TextBox 12"/>
          <p:cNvSpPr txBox="1"/>
          <p:nvPr/>
        </p:nvSpPr>
        <p:spPr>
          <a:xfrm>
            <a:off x="5039905" y="3041863"/>
            <a:ext cx="2110602" cy="400110"/>
          </a:xfrm>
          <a:prstGeom prst="rect">
            <a:avLst/>
          </a:prstGeom>
          <a:noFill/>
        </p:spPr>
        <p:txBody>
          <a:bodyPr wrap="square" rtlCol="0">
            <a:spAutoFit/>
          </a:bodyPr>
          <a:lstStyle/>
          <a:p>
            <a:pPr algn="ctr"/>
            <a:r>
              <a:rPr lang="zh-CN" altLang="en-US" sz="2000" smtClean="0">
                <a:solidFill>
                  <a:schemeClr val="bg1"/>
                </a:solidFill>
                <a:latin typeface="华文黑体" pitchFamily="2" charset="-122"/>
                <a:ea typeface="华文黑体" pitchFamily="2" charset="-122"/>
                <a:cs typeface="华文黑体" pitchFamily="2" charset="-122"/>
              </a:rPr>
              <a:t>单击添加标题</a:t>
            </a:r>
            <a:endParaRPr lang="zh-CN" altLang="en-US" sz="2000">
              <a:solidFill>
                <a:schemeClr val="bg1"/>
              </a:solidFill>
              <a:latin typeface="华文细黑" panose="02010600040101010101" pitchFamily="2" charset="-122"/>
              <a:ea typeface="华文细黑" panose="02010600040101010101" pitchFamily="2" charset="-122"/>
              <a:cs typeface="华文黑体" pitchFamily="2" charset="-122"/>
            </a:endParaRPr>
          </a:p>
        </p:txBody>
      </p:sp>
      <p:cxnSp>
        <p:nvCxnSpPr>
          <p:cNvPr id="7" name="直接连接符 6"/>
          <p:cNvCxnSpPr/>
          <p:nvPr/>
        </p:nvCxnSpPr>
        <p:spPr>
          <a:xfrm>
            <a:off x="5057902" y="3538408"/>
            <a:ext cx="2074609" cy="1"/>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044278" y="3553852"/>
            <a:ext cx="2101856" cy="738664"/>
          </a:xfrm>
          <a:prstGeom prst="rect">
            <a:avLst/>
          </a:prstGeom>
          <a:noFill/>
        </p:spPr>
        <p:txBody>
          <a:bodyPr wrap="square" rtlCol="0">
            <a:spAutoFit/>
          </a:bodyPr>
          <a:lstStyle/>
          <a:p>
            <a:pPr algn="ctr"/>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a:t>
            </a:r>
            <a:r>
              <a:rPr lang="zh-CN" altLang="en-US" sz="1400">
                <a:solidFill>
                  <a:schemeClr val="bg1"/>
                </a:solidFill>
                <a:latin typeface="华文细黑" panose="02010600040101010101" pitchFamily="2" charset="-122"/>
                <a:ea typeface="华文细黑" panose="02010600040101010101" pitchFamily="2" charset="-122"/>
                <a:cs typeface="华文黑体" pitchFamily="2" charset="-122"/>
              </a:rPr>
              <a:t>单击单击添加文本单击添加</a:t>
            </a:r>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文本</a:t>
            </a:r>
            <a:endParaRPr lang="zh-CN" altLang="en-US" sz="14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11" name="矩形 10"/>
          <p:cNvSpPr/>
          <p:nvPr/>
        </p:nvSpPr>
        <p:spPr>
          <a:xfrm>
            <a:off x="1495984" y="2246260"/>
            <a:ext cx="2304256" cy="1314884"/>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8390172" y="2246260"/>
            <a:ext cx="2304256" cy="1314884"/>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2378082" y="2381164"/>
            <a:ext cx="540060" cy="540060"/>
            <a:chOff x="2492916" y="2200655"/>
            <a:chExt cx="432048" cy="432048"/>
          </a:xfrm>
        </p:grpSpPr>
        <p:sp>
          <p:nvSpPr>
            <p:cNvPr id="21" name="Freeform 79"/>
            <p:cNvSpPr>
              <a:spLocks noEditPoints="1"/>
            </p:cNvSpPr>
            <p:nvPr/>
          </p:nvSpPr>
          <p:spPr bwMode="auto">
            <a:xfrm>
              <a:off x="2546450" y="2267380"/>
              <a:ext cx="324981" cy="298599"/>
            </a:xfrm>
            <a:custGeom>
              <a:avLst/>
              <a:gdLst>
                <a:gd name="T0" fmla="*/ 406 w 413"/>
                <a:gd name="T1" fmla="*/ 0 h 380"/>
                <a:gd name="T2" fmla="*/ 7 w 413"/>
                <a:gd name="T3" fmla="*/ 0 h 380"/>
                <a:gd name="T4" fmla="*/ 0 w 413"/>
                <a:gd name="T5" fmla="*/ 7 h 380"/>
                <a:gd name="T6" fmla="*/ 0 w 413"/>
                <a:gd name="T7" fmla="*/ 273 h 380"/>
                <a:gd name="T8" fmla="*/ 7 w 413"/>
                <a:gd name="T9" fmla="*/ 281 h 380"/>
                <a:gd name="T10" fmla="*/ 133 w 413"/>
                <a:gd name="T11" fmla="*/ 281 h 380"/>
                <a:gd name="T12" fmla="*/ 133 w 413"/>
                <a:gd name="T13" fmla="*/ 332 h 380"/>
                <a:gd name="T14" fmla="*/ 73 w 413"/>
                <a:gd name="T15" fmla="*/ 332 h 380"/>
                <a:gd name="T16" fmla="*/ 65 w 413"/>
                <a:gd name="T17" fmla="*/ 340 h 380"/>
                <a:gd name="T18" fmla="*/ 65 w 413"/>
                <a:gd name="T19" fmla="*/ 373 h 380"/>
                <a:gd name="T20" fmla="*/ 73 w 413"/>
                <a:gd name="T21" fmla="*/ 380 h 380"/>
                <a:gd name="T22" fmla="*/ 339 w 413"/>
                <a:gd name="T23" fmla="*/ 380 h 380"/>
                <a:gd name="T24" fmla="*/ 346 w 413"/>
                <a:gd name="T25" fmla="*/ 373 h 380"/>
                <a:gd name="T26" fmla="*/ 346 w 413"/>
                <a:gd name="T27" fmla="*/ 340 h 380"/>
                <a:gd name="T28" fmla="*/ 339 w 413"/>
                <a:gd name="T29" fmla="*/ 332 h 380"/>
                <a:gd name="T30" fmla="*/ 280 w 413"/>
                <a:gd name="T31" fmla="*/ 332 h 380"/>
                <a:gd name="T32" fmla="*/ 280 w 413"/>
                <a:gd name="T33" fmla="*/ 281 h 380"/>
                <a:gd name="T34" fmla="*/ 406 w 413"/>
                <a:gd name="T35" fmla="*/ 281 h 380"/>
                <a:gd name="T36" fmla="*/ 413 w 413"/>
                <a:gd name="T37" fmla="*/ 273 h 380"/>
                <a:gd name="T38" fmla="*/ 413 w 413"/>
                <a:gd name="T39" fmla="*/ 7 h 380"/>
                <a:gd name="T40" fmla="*/ 406 w 413"/>
                <a:gd name="T41" fmla="*/ 0 h 380"/>
                <a:gd name="T42" fmla="*/ 331 w 413"/>
                <a:gd name="T43" fmla="*/ 366 h 380"/>
                <a:gd name="T44" fmla="*/ 80 w 413"/>
                <a:gd name="T45" fmla="*/ 366 h 380"/>
                <a:gd name="T46" fmla="*/ 80 w 413"/>
                <a:gd name="T47" fmla="*/ 347 h 380"/>
                <a:gd name="T48" fmla="*/ 331 w 413"/>
                <a:gd name="T49" fmla="*/ 347 h 380"/>
                <a:gd name="T50" fmla="*/ 331 w 413"/>
                <a:gd name="T51" fmla="*/ 366 h 380"/>
                <a:gd name="T52" fmla="*/ 266 w 413"/>
                <a:gd name="T53" fmla="*/ 332 h 380"/>
                <a:gd name="T54" fmla="*/ 148 w 413"/>
                <a:gd name="T55" fmla="*/ 332 h 380"/>
                <a:gd name="T56" fmla="*/ 148 w 413"/>
                <a:gd name="T57" fmla="*/ 281 h 380"/>
                <a:gd name="T58" fmla="*/ 266 w 413"/>
                <a:gd name="T59" fmla="*/ 281 h 380"/>
                <a:gd name="T60" fmla="*/ 266 w 413"/>
                <a:gd name="T61" fmla="*/ 332 h 380"/>
                <a:gd name="T62" fmla="*/ 399 w 413"/>
                <a:gd name="T63" fmla="*/ 266 h 380"/>
                <a:gd name="T64" fmla="*/ 15 w 413"/>
                <a:gd name="T65" fmla="*/ 266 h 380"/>
                <a:gd name="T66" fmla="*/ 15 w 413"/>
                <a:gd name="T67" fmla="*/ 15 h 380"/>
                <a:gd name="T68" fmla="*/ 399 w 413"/>
                <a:gd name="T69" fmla="*/ 15 h 380"/>
                <a:gd name="T70" fmla="*/ 399 w 413"/>
                <a:gd name="T71" fmla="*/ 266 h 380"/>
                <a:gd name="T72" fmla="*/ 40 w 413"/>
                <a:gd name="T73" fmla="*/ 247 h 380"/>
                <a:gd name="T74" fmla="*/ 373 w 413"/>
                <a:gd name="T75" fmla="*/ 247 h 380"/>
                <a:gd name="T76" fmla="*/ 381 w 413"/>
                <a:gd name="T77" fmla="*/ 240 h 380"/>
                <a:gd name="T78" fmla="*/ 381 w 413"/>
                <a:gd name="T79" fmla="*/ 41 h 380"/>
                <a:gd name="T80" fmla="*/ 373 w 413"/>
                <a:gd name="T81" fmla="*/ 33 h 380"/>
                <a:gd name="T82" fmla="*/ 40 w 413"/>
                <a:gd name="T83" fmla="*/ 33 h 380"/>
                <a:gd name="T84" fmla="*/ 33 w 413"/>
                <a:gd name="T85" fmla="*/ 41 h 380"/>
                <a:gd name="T86" fmla="*/ 33 w 413"/>
                <a:gd name="T87" fmla="*/ 240 h 380"/>
                <a:gd name="T88" fmla="*/ 40 w 413"/>
                <a:gd name="T89" fmla="*/ 247 h 380"/>
                <a:gd name="T90" fmla="*/ 47 w 413"/>
                <a:gd name="T91" fmla="*/ 48 h 380"/>
                <a:gd name="T92" fmla="*/ 366 w 413"/>
                <a:gd name="T93" fmla="*/ 48 h 380"/>
                <a:gd name="T94" fmla="*/ 366 w 413"/>
                <a:gd name="T95" fmla="*/ 233 h 380"/>
                <a:gd name="T96" fmla="*/ 47 w 413"/>
                <a:gd name="T97" fmla="*/ 233 h 380"/>
                <a:gd name="T98" fmla="*/ 47 w 413"/>
                <a:gd name="T99" fmla="*/ 48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3" h="380">
                  <a:moveTo>
                    <a:pt x="406" y="0"/>
                  </a:moveTo>
                  <a:cubicBezTo>
                    <a:pt x="7" y="0"/>
                    <a:pt x="7" y="0"/>
                    <a:pt x="7" y="0"/>
                  </a:cubicBezTo>
                  <a:cubicBezTo>
                    <a:pt x="3" y="0"/>
                    <a:pt x="0" y="3"/>
                    <a:pt x="0" y="7"/>
                  </a:cubicBezTo>
                  <a:cubicBezTo>
                    <a:pt x="0" y="273"/>
                    <a:pt x="0" y="273"/>
                    <a:pt x="0" y="273"/>
                  </a:cubicBezTo>
                  <a:cubicBezTo>
                    <a:pt x="0" y="277"/>
                    <a:pt x="3" y="281"/>
                    <a:pt x="7" y="281"/>
                  </a:cubicBezTo>
                  <a:cubicBezTo>
                    <a:pt x="133" y="281"/>
                    <a:pt x="133" y="281"/>
                    <a:pt x="133" y="281"/>
                  </a:cubicBezTo>
                  <a:cubicBezTo>
                    <a:pt x="133" y="332"/>
                    <a:pt x="133" y="332"/>
                    <a:pt x="133" y="332"/>
                  </a:cubicBezTo>
                  <a:cubicBezTo>
                    <a:pt x="73" y="332"/>
                    <a:pt x="73" y="332"/>
                    <a:pt x="73" y="332"/>
                  </a:cubicBezTo>
                  <a:cubicBezTo>
                    <a:pt x="69" y="332"/>
                    <a:pt x="65" y="336"/>
                    <a:pt x="65" y="340"/>
                  </a:cubicBezTo>
                  <a:cubicBezTo>
                    <a:pt x="65" y="373"/>
                    <a:pt x="65" y="373"/>
                    <a:pt x="65" y="373"/>
                  </a:cubicBezTo>
                  <a:cubicBezTo>
                    <a:pt x="65" y="377"/>
                    <a:pt x="69" y="380"/>
                    <a:pt x="73" y="380"/>
                  </a:cubicBezTo>
                  <a:cubicBezTo>
                    <a:pt x="339" y="380"/>
                    <a:pt x="339" y="380"/>
                    <a:pt x="339" y="380"/>
                  </a:cubicBezTo>
                  <a:cubicBezTo>
                    <a:pt x="343" y="380"/>
                    <a:pt x="346" y="377"/>
                    <a:pt x="346" y="373"/>
                  </a:cubicBezTo>
                  <a:cubicBezTo>
                    <a:pt x="346" y="340"/>
                    <a:pt x="346" y="340"/>
                    <a:pt x="346" y="340"/>
                  </a:cubicBezTo>
                  <a:cubicBezTo>
                    <a:pt x="346" y="336"/>
                    <a:pt x="343" y="332"/>
                    <a:pt x="339" y="332"/>
                  </a:cubicBezTo>
                  <a:cubicBezTo>
                    <a:pt x="280" y="332"/>
                    <a:pt x="280" y="332"/>
                    <a:pt x="280" y="332"/>
                  </a:cubicBezTo>
                  <a:cubicBezTo>
                    <a:pt x="280" y="281"/>
                    <a:pt x="280" y="281"/>
                    <a:pt x="280" y="281"/>
                  </a:cubicBezTo>
                  <a:cubicBezTo>
                    <a:pt x="406" y="281"/>
                    <a:pt x="406" y="281"/>
                    <a:pt x="406" y="281"/>
                  </a:cubicBezTo>
                  <a:cubicBezTo>
                    <a:pt x="410" y="281"/>
                    <a:pt x="413" y="277"/>
                    <a:pt x="413" y="273"/>
                  </a:cubicBezTo>
                  <a:cubicBezTo>
                    <a:pt x="413" y="7"/>
                    <a:pt x="413" y="7"/>
                    <a:pt x="413" y="7"/>
                  </a:cubicBezTo>
                  <a:cubicBezTo>
                    <a:pt x="413" y="3"/>
                    <a:pt x="410" y="0"/>
                    <a:pt x="406" y="0"/>
                  </a:cubicBezTo>
                  <a:close/>
                  <a:moveTo>
                    <a:pt x="331" y="366"/>
                  </a:moveTo>
                  <a:cubicBezTo>
                    <a:pt x="80" y="366"/>
                    <a:pt x="80" y="366"/>
                    <a:pt x="80" y="366"/>
                  </a:cubicBezTo>
                  <a:cubicBezTo>
                    <a:pt x="80" y="347"/>
                    <a:pt x="80" y="347"/>
                    <a:pt x="80" y="347"/>
                  </a:cubicBezTo>
                  <a:cubicBezTo>
                    <a:pt x="331" y="347"/>
                    <a:pt x="331" y="347"/>
                    <a:pt x="331" y="347"/>
                  </a:cubicBezTo>
                  <a:lnTo>
                    <a:pt x="331" y="366"/>
                  </a:lnTo>
                  <a:close/>
                  <a:moveTo>
                    <a:pt x="266" y="332"/>
                  </a:moveTo>
                  <a:cubicBezTo>
                    <a:pt x="148" y="332"/>
                    <a:pt x="148" y="332"/>
                    <a:pt x="148" y="332"/>
                  </a:cubicBezTo>
                  <a:cubicBezTo>
                    <a:pt x="148" y="281"/>
                    <a:pt x="148" y="281"/>
                    <a:pt x="148" y="281"/>
                  </a:cubicBezTo>
                  <a:cubicBezTo>
                    <a:pt x="266" y="281"/>
                    <a:pt x="266" y="281"/>
                    <a:pt x="266" y="281"/>
                  </a:cubicBezTo>
                  <a:lnTo>
                    <a:pt x="266" y="332"/>
                  </a:lnTo>
                  <a:close/>
                  <a:moveTo>
                    <a:pt x="399" y="266"/>
                  </a:moveTo>
                  <a:cubicBezTo>
                    <a:pt x="15" y="266"/>
                    <a:pt x="15" y="266"/>
                    <a:pt x="15" y="266"/>
                  </a:cubicBezTo>
                  <a:cubicBezTo>
                    <a:pt x="15" y="15"/>
                    <a:pt x="15" y="15"/>
                    <a:pt x="15" y="15"/>
                  </a:cubicBezTo>
                  <a:cubicBezTo>
                    <a:pt x="399" y="15"/>
                    <a:pt x="399" y="15"/>
                    <a:pt x="399" y="15"/>
                  </a:cubicBezTo>
                  <a:lnTo>
                    <a:pt x="399" y="266"/>
                  </a:lnTo>
                  <a:close/>
                  <a:moveTo>
                    <a:pt x="40" y="247"/>
                  </a:moveTo>
                  <a:cubicBezTo>
                    <a:pt x="373" y="247"/>
                    <a:pt x="373" y="247"/>
                    <a:pt x="373" y="247"/>
                  </a:cubicBezTo>
                  <a:cubicBezTo>
                    <a:pt x="377" y="247"/>
                    <a:pt x="381" y="244"/>
                    <a:pt x="381" y="240"/>
                  </a:cubicBezTo>
                  <a:cubicBezTo>
                    <a:pt x="381" y="41"/>
                    <a:pt x="381" y="41"/>
                    <a:pt x="381" y="41"/>
                  </a:cubicBezTo>
                  <a:cubicBezTo>
                    <a:pt x="381" y="37"/>
                    <a:pt x="377" y="33"/>
                    <a:pt x="373" y="33"/>
                  </a:cubicBezTo>
                  <a:cubicBezTo>
                    <a:pt x="40" y="33"/>
                    <a:pt x="40" y="33"/>
                    <a:pt x="40" y="33"/>
                  </a:cubicBezTo>
                  <a:cubicBezTo>
                    <a:pt x="36" y="33"/>
                    <a:pt x="33" y="37"/>
                    <a:pt x="33" y="41"/>
                  </a:cubicBezTo>
                  <a:cubicBezTo>
                    <a:pt x="33" y="240"/>
                    <a:pt x="33" y="240"/>
                    <a:pt x="33" y="240"/>
                  </a:cubicBezTo>
                  <a:cubicBezTo>
                    <a:pt x="33" y="244"/>
                    <a:pt x="36" y="247"/>
                    <a:pt x="40" y="247"/>
                  </a:cubicBezTo>
                  <a:close/>
                  <a:moveTo>
                    <a:pt x="47" y="48"/>
                  </a:moveTo>
                  <a:cubicBezTo>
                    <a:pt x="366" y="48"/>
                    <a:pt x="366" y="48"/>
                    <a:pt x="366" y="48"/>
                  </a:cubicBezTo>
                  <a:cubicBezTo>
                    <a:pt x="366" y="233"/>
                    <a:pt x="366" y="233"/>
                    <a:pt x="366" y="233"/>
                  </a:cubicBezTo>
                  <a:cubicBezTo>
                    <a:pt x="47" y="233"/>
                    <a:pt x="47" y="233"/>
                    <a:pt x="47" y="233"/>
                  </a:cubicBezTo>
                  <a:lnTo>
                    <a:pt x="47" y="48"/>
                  </a:lnTo>
                  <a:close/>
                </a:path>
              </a:pathLst>
            </a:custGeom>
            <a:solidFill>
              <a:schemeClr val="bg1"/>
            </a:solidFill>
            <a:ln>
              <a:noFill/>
            </a:ln>
          </p:spPr>
          <p:txBody>
            <a:bodyPr vert="horz" wrap="square" lIns="68571" tIns="34286" rIns="68571" bIns="34286" numCol="1" anchor="t" anchorCtr="0" compatLnSpc="1"/>
            <a:lstStyle/>
            <a:p>
              <a:endParaRPr lang="en-US"/>
            </a:p>
          </p:txBody>
        </p:sp>
        <p:sp>
          <p:nvSpPr>
            <p:cNvPr id="26" name="圆角矩形 25"/>
            <p:cNvSpPr/>
            <p:nvPr/>
          </p:nvSpPr>
          <p:spPr>
            <a:xfrm>
              <a:off x="2492916" y="2200655"/>
              <a:ext cx="432048" cy="432048"/>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9272270" y="2381164"/>
            <a:ext cx="540060" cy="540060"/>
            <a:chOff x="9371570" y="2200655"/>
            <a:chExt cx="432048" cy="432048"/>
          </a:xfrm>
        </p:grpSpPr>
        <p:sp>
          <p:nvSpPr>
            <p:cNvPr id="23" name="Freeform 83"/>
            <p:cNvSpPr>
              <a:spLocks noEditPoints="1"/>
            </p:cNvSpPr>
            <p:nvPr/>
          </p:nvSpPr>
          <p:spPr bwMode="auto">
            <a:xfrm>
              <a:off x="9434582" y="2297753"/>
              <a:ext cx="306025" cy="237853"/>
            </a:xfrm>
            <a:custGeom>
              <a:avLst/>
              <a:gdLst>
                <a:gd name="T0" fmla="*/ 339 w 413"/>
                <a:gd name="T1" fmla="*/ 41 h 321"/>
                <a:gd name="T2" fmla="*/ 280 w 413"/>
                <a:gd name="T3" fmla="*/ 41 h 321"/>
                <a:gd name="T4" fmla="*/ 280 w 413"/>
                <a:gd name="T5" fmla="*/ 8 h 321"/>
                <a:gd name="T6" fmla="*/ 273 w 413"/>
                <a:gd name="T7" fmla="*/ 0 h 321"/>
                <a:gd name="T8" fmla="*/ 140 w 413"/>
                <a:gd name="T9" fmla="*/ 0 h 321"/>
                <a:gd name="T10" fmla="*/ 132 w 413"/>
                <a:gd name="T11" fmla="*/ 8 h 321"/>
                <a:gd name="T12" fmla="*/ 132 w 413"/>
                <a:gd name="T13" fmla="*/ 41 h 321"/>
                <a:gd name="T14" fmla="*/ 73 w 413"/>
                <a:gd name="T15" fmla="*/ 41 h 321"/>
                <a:gd name="T16" fmla="*/ 0 w 413"/>
                <a:gd name="T17" fmla="*/ 115 h 321"/>
                <a:gd name="T18" fmla="*/ 0 w 413"/>
                <a:gd name="T19" fmla="*/ 247 h 321"/>
                <a:gd name="T20" fmla="*/ 73 w 413"/>
                <a:gd name="T21" fmla="*/ 321 h 321"/>
                <a:gd name="T22" fmla="*/ 339 w 413"/>
                <a:gd name="T23" fmla="*/ 321 h 321"/>
                <a:gd name="T24" fmla="*/ 413 w 413"/>
                <a:gd name="T25" fmla="*/ 247 h 321"/>
                <a:gd name="T26" fmla="*/ 413 w 413"/>
                <a:gd name="T27" fmla="*/ 115 h 321"/>
                <a:gd name="T28" fmla="*/ 339 w 413"/>
                <a:gd name="T29" fmla="*/ 41 h 321"/>
                <a:gd name="T30" fmla="*/ 81 w 413"/>
                <a:gd name="T31" fmla="*/ 56 h 321"/>
                <a:gd name="T32" fmla="*/ 332 w 413"/>
                <a:gd name="T33" fmla="*/ 56 h 321"/>
                <a:gd name="T34" fmla="*/ 332 w 413"/>
                <a:gd name="T35" fmla="*/ 306 h 321"/>
                <a:gd name="T36" fmla="*/ 81 w 413"/>
                <a:gd name="T37" fmla="*/ 306 h 321"/>
                <a:gd name="T38" fmla="*/ 81 w 413"/>
                <a:gd name="T39" fmla="*/ 56 h 321"/>
                <a:gd name="T40" fmla="*/ 147 w 413"/>
                <a:gd name="T41" fmla="*/ 15 h 321"/>
                <a:gd name="T42" fmla="*/ 265 w 413"/>
                <a:gd name="T43" fmla="*/ 15 h 321"/>
                <a:gd name="T44" fmla="*/ 265 w 413"/>
                <a:gd name="T45" fmla="*/ 41 h 321"/>
                <a:gd name="T46" fmla="*/ 147 w 413"/>
                <a:gd name="T47" fmla="*/ 41 h 321"/>
                <a:gd name="T48" fmla="*/ 147 w 413"/>
                <a:gd name="T49" fmla="*/ 15 h 321"/>
                <a:gd name="T50" fmla="*/ 14 w 413"/>
                <a:gd name="T51" fmla="*/ 247 h 321"/>
                <a:gd name="T52" fmla="*/ 14 w 413"/>
                <a:gd name="T53" fmla="*/ 115 h 321"/>
                <a:gd name="T54" fmla="*/ 66 w 413"/>
                <a:gd name="T55" fmla="*/ 56 h 321"/>
                <a:gd name="T56" fmla="*/ 66 w 413"/>
                <a:gd name="T57" fmla="*/ 305 h 321"/>
                <a:gd name="T58" fmla="*/ 14 w 413"/>
                <a:gd name="T59" fmla="*/ 247 h 321"/>
                <a:gd name="T60" fmla="*/ 398 w 413"/>
                <a:gd name="T61" fmla="*/ 247 h 321"/>
                <a:gd name="T62" fmla="*/ 347 w 413"/>
                <a:gd name="T63" fmla="*/ 305 h 321"/>
                <a:gd name="T64" fmla="*/ 347 w 413"/>
                <a:gd name="T65" fmla="*/ 56 h 321"/>
                <a:gd name="T66" fmla="*/ 398 w 413"/>
                <a:gd name="T67" fmla="*/ 115 h 321"/>
                <a:gd name="T68" fmla="*/ 398 w 413"/>
                <a:gd name="T69" fmla="*/ 24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3" h="321">
                  <a:moveTo>
                    <a:pt x="339" y="41"/>
                  </a:moveTo>
                  <a:cubicBezTo>
                    <a:pt x="280" y="41"/>
                    <a:pt x="280" y="41"/>
                    <a:pt x="280" y="41"/>
                  </a:cubicBezTo>
                  <a:cubicBezTo>
                    <a:pt x="280" y="8"/>
                    <a:pt x="280" y="8"/>
                    <a:pt x="280" y="8"/>
                  </a:cubicBezTo>
                  <a:cubicBezTo>
                    <a:pt x="280" y="4"/>
                    <a:pt x="277" y="0"/>
                    <a:pt x="273" y="0"/>
                  </a:cubicBezTo>
                  <a:cubicBezTo>
                    <a:pt x="140" y="0"/>
                    <a:pt x="140" y="0"/>
                    <a:pt x="140" y="0"/>
                  </a:cubicBezTo>
                  <a:cubicBezTo>
                    <a:pt x="136" y="0"/>
                    <a:pt x="132" y="4"/>
                    <a:pt x="132" y="8"/>
                  </a:cubicBezTo>
                  <a:cubicBezTo>
                    <a:pt x="132" y="41"/>
                    <a:pt x="132" y="41"/>
                    <a:pt x="132" y="41"/>
                  </a:cubicBezTo>
                  <a:cubicBezTo>
                    <a:pt x="73" y="41"/>
                    <a:pt x="73" y="41"/>
                    <a:pt x="73" y="41"/>
                  </a:cubicBezTo>
                  <a:cubicBezTo>
                    <a:pt x="33" y="41"/>
                    <a:pt x="0" y="74"/>
                    <a:pt x="0" y="115"/>
                  </a:cubicBezTo>
                  <a:cubicBezTo>
                    <a:pt x="0" y="247"/>
                    <a:pt x="0" y="247"/>
                    <a:pt x="0" y="247"/>
                  </a:cubicBezTo>
                  <a:cubicBezTo>
                    <a:pt x="0" y="288"/>
                    <a:pt x="33" y="321"/>
                    <a:pt x="73" y="321"/>
                  </a:cubicBezTo>
                  <a:cubicBezTo>
                    <a:pt x="339" y="321"/>
                    <a:pt x="339" y="321"/>
                    <a:pt x="339" y="321"/>
                  </a:cubicBezTo>
                  <a:cubicBezTo>
                    <a:pt x="380" y="321"/>
                    <a:pt x="413" y="288"/>
                    <a:pt x="413" y="247"/>
                  </a:cubicBezTo>
                  <a:cubicBezTo>
                    <a:pt x="413" y="115"/>
                    <a:pt x="413" y="115"/>
                    <a:pt x="413" y="115"/>
                  </a:cubicBezTo>
                  <a:cubicBezTo>
                    <a:pt x="413" y="74"/>
                    <a:pt x="380" y="41"/>
                    <a:pt x="339" y="41"/>
                  </a:cubicBezTo>
                  <a:close/>
                  <a:moveTo>
                    <a:pt x="81" y="56"/>
                  </a:moveTo>
                  <a:cubicBezTo>
                    <a:pt x="332" y="56"/>
                    <a:pt x="332" y="56"/>
                    <a:pt x="332" y="56"/>
                  </a:cubicBezTo>
                  <a:cubicBezTo>
                    <a:pt x="332" y="306"/>
                    <a:pt x="332" y="306"/>
                    <a:pt x="332" y="306"/>
                  </a:cubicBezTo>
                  <a:cubicBezTo>
                    <a:pt x="81" y="306"/>
                    <a:pt x="81" y="306"/>
                    <a:pt x="81" y="306"/>
                  </a:cubicBezTo>
                  <a:lnTo>
                    <a:pt x="81" y="56"/>
                  </a:lnTo>
                  <a:close/>
                  <a:moveTo>
                    <a:pt x="147" y="15"/>
                  </a:moveTo>
                  <a:cubicBezTo>
                    <a:pt x="265" y="15"/>
                    <a:pt x="265" y="15"/>
                    <a:pt x="265" y="15"/>
                  </a:cubicBezTo>
                  <a:cubicBezTo>
                    <a:pt x="265" y="41"/>
                    <a:pt x="265" y="41"/>
                    <a:pt x="265" y="41"/>
                  </a:cubicBezTo>
                  <a:cubicBezTo>
                    <a:pt x="147" y="41"/>
                    <a:pt x="147" y="41"/>
                    <a:pt x="147" y="41"/>
                  </a:cubicBezTo>
                  <a:lnTo>
                    <a:pt x="147" y="15"/>
                  </a:lnTo>
                  <a:close/>
                  <a:moveTo>
                    <a:pt x="14" y="247"/>
                  </a:moveTo>
                  <a:cubicBezTo>
                    <a:pt x="14" y="115"/>
                    <a:pt x="14" y="115"/>
                    <a:pt x="14" y="115"/>
                  </a:cubicBezTo>
                  <a:cubicBezTo>
                    <a:pt x="14" y="85"/>
                    <a:pt x="37" y="60"/>
                    <a:pt x="66" y="56"/>
                  </a:cubicBezTo>
                  <a:cubicBezTo>
                    <a:pt x="66" y="305"/>
                    <a:pt x="66" y="305"/>
                    <a:pt x="66" y="305"/>
                  </a:cubicBezTo>
                  <a:cubicBezTo>
                    <a:pt x="37" y="302"/>
                    <a:pt x="14" y="277"/>
                    <a:pt x="14" y="247"/>
                  </a:cubicBezTo>
                  <a:close/>
                  <a:moveTo>
                    <a:pt x="398" y="247"/>
                  </a:moveTo>
                  <a:cubicBezTo>
                    <a:pt x="398" y="277"/>
                    <a:pt x="376" y="302"/>
                    <a:pt x="347" y="305"/>
                  </a:cubicBezTo>
                  <a:cubicBezTo>
                    <a:pt x="347" y="56"/>
                    <a:pt x="347" y="56"/>
                    <a:pt x="347" y="56"/>
                  </a:cubicBezTo>
                  <a:cubicBezTo>
                    <a:pt x="376" y="60"/>
                    <a:pt x="398" y="85"/>
                    <a:pt x="398" y="115"/>
                  </a:cubicBezTo>
                  <a:lnTo>
                    <a:pt x="398" y="247"/>
                  </a:lnTo>
                  <a:close/>
                </a:path>
              </a:pathLst>
            </a:custGeom>
            <a:solidFill>
              <a:schemeClr val="bg1"/>
            </a:solidFill>
            <a:ln>
              <a:noFill/>
            </a:ln>
          </p:spPr>
          <p:txBody>
            <a:bodyPr vert="horz" wrap="square" lIns="68571" tIns="34286" rIns="68571" bIns="34286" numCol="1" anchor="t" anchorCtr="0" compatLnSpc="1"/>
            <a:lstStyle/>
            <a:p>
              <a:endParaRPr lang="en-US"/>
            </a:p>
          </p:txBody>
        </p:sp>
        <p:sp>
          <p:nvSpPr>
            <p:cNvPr id="29" name="圆角矩形 28"/>
            <p:cNvSpPr/>
            <p:nvPr/>
          </p:nvSpPr>
          <p:spPr>
            <a:xfrm>
              <a:off x="9371570" y="2200655"/>
              <a:ext cx="432048" cy="432048"/>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TextBox 30"/>
          <p:cNvSpPr txBox="1"/>
          <p:nvPr/>
        </p:nvSpPr>
        <p:spPr>
          <a:xfrm>
            <a:off x="1780421" y="3084211"/>
            <a:ext cx="1735384" cy="400110"/>
          </a:xfrm>
          <a:prstGeom prst="rect">
            <a:avLst/>
          </a:prstGeom>
          <a:noFill/>
        </p:spPr>
        <p:txBody>
          <a:bodyPr wrap="square" rtlCol="0">
            <a:spAutoFit/>
          </a:bodyPr>
          <a:lstStyle/>
          <a:p>
            <a:pPr algn="ctr"/>
            <a:r>
              <a:rPr lang="zh-CN" altLang="en-US" sz="2000" smtClean="0">
                <a:solidFill>
                  <a:schemeClr val="bg1"/>
                </a:solidFill>
                <a:latin typeface="华文黑体" pitchFamily="2" charset="-122"/>
                <a:ea typeface="华文黑体" pitchFamily="2" charset="-122"/>
                <a:cs typeface="华文黑体" pitchFamily="2" charset="-122"/>
              </a:rPr>
              <a:t>单击添加标题</a:t>
            </a:r>
            <a:endParaRPr lang="zh-CN" altLang="en-US" sz="20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32" name="TextBox 31"/>
          <p:cNvSpPr txBox="1"/>
          <p:nvPr/>
        </p:nvSpPr>
        <p:spPr>
          <a:xfrm>
            <a:off x="8674608" y="3084211"/>
            <a:ext cx="1735384" cy="400110"/>
          </a:xfrm>
          <a:prstGeom prst="rect">
            <a:avLst/>
          </a:prstGeom>
          <a:noFill/>
        </p:spPr>
        <p:txBody>
          <a:bodyPr wrap="square" rtlCol="0">
            <a:spAutoFit/>
          </a:bodyPr>
          <a:lstStyle/>
          <a:p>
            <a:pPr algn="ctr"/>
            <a:r>
              <a:rPr lang="zh-CN" altLang="en-US" sz="2000" smtClean="0">
                <a:solidFill>
                  <a:schemeClr val="bg1"/>
                </a:solidFill>
                <a:latin typeface="华文黑体" pitchFamily="2" charset="-122"/>
                <a:ea typeface="华文黑体" pitchFamily="2" charset="-122"/>
                <a:cs typeface="华文黑体" pitchFamily="2" charset="-122"/>
              </a:rPr>
              <a:t>单击添加标题</a:t>
            </a:r>
            <a:endParaRPr lang="zh-CN" altLang="en-US" sz="20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18" name="右箭头 17"/>
          <p:cNvSpPr/>
          <p:nvPr/>
        </p:nvSpPr>
        <p:spPr>
          <a:xfrm>
            <a:off x="3983980" y="2735158"/>
            <a:ext cx="360040" cy="337088"/>
          </a:xfrm>
          <a:prstGeom prst="rightArrow">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右箭头 35"/>
          <p:cNvSpPr/>
          <p:nvPr/>
        </p:nvSpPr>
        <p:spPr>
          <a:xfrm flipH="1">
            <a:off x="7823398" y="2735158"/>
            <a:ext cx="360040" cy="337088"/>
          </a:xfrm>
          <a:prstGeom prst="rightArrow">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37"/>
          <p:cNvSpPr txBox="1"/>
          <p:nvPr/>
        </p:nvSpPr>
        <p:spPr>
          <a:xfrm>
            <a:off x="2032168" y="4889252"/>
            <a:ext cx="1951812" cy="400110"/>
          </a:xfrm>
          <a:prstGeom prst="rect">
            <a:avLst/>
          </a:prstGeom>
          <a:noFill/>
        </p:spPr>
        <p:txBody>
          <a:bodyPr wrap="square" rtlCol="0">
            <a:spAutoFit/>
          </a:bodyPr>
          <a:lstStyle/>
          <a:p>
            <a:r>
              <a:rPr lang="zh-CN" altLang="en-US" sz="2000" smtClean="0">
                <a:solidFill>
                  <a:schemeClr val="bg1"/>
                </a:solidFill>
                <a:latin typeface="华文黑体" pitchFamily="2" charset="-122"/>
                <a:ea typeface="华文黑体" pitchFamily="2" charset="-122"/>
                <a:cs typeface="华文黑体" pitchFamily="2" charset="-122"/>
              </a:rPr>
              <a:t>单击添加标题</a:t>
            </a:r>
            <a:endParaRPr lang="zh-CN" altLang="en-US" sz="20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39" name="TextBox 38"/>
          <p:cNvSpPr txBox="1"/>
          <p:nvPr/>
        </p:nvSpPr>
        <p:spPr>
          <a:xfrm>
            <a:off x="1486694" y="5498068"/>
            <a:ext cx="9270452" cy="523220"/>
          </a:xfrm>
          <a:prstGeom prst="rect">
            <a:avLst/>
          </a:prstGeom>
          <a:noFill/>
        </p:spPr>
        <p:txBody>
          <a:bodyPr wrap="square" rtlCol="0">
            <a:spAutoFit/>
          </a:bodyPr>
          <a:lstStyle/>
          <a:p>
            <a:r>
              <a:rPr lang="zh-CN" altLang="en-US" sz="140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单击添加文本单击添加文本单击添加文本单击添加文本单击添加文本单击添加文本单击添加</a:t>
            </a:r>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sz="140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单击添加文本单击添加文本单击添加文本单击添加文本单击添加文本单击添加文本单击添加</a:t>
            </a:r>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文本</a:t>
            </a:r>
            <a:endParaRPr lang="zh-CN" altLang="en-US" sz="14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40" name="Freeform 88"/>
          <p:cNvSpPr>
            <a:spLocks noEditPoints="1"/>
          </p:cNvSpPr>
          <p:nvPr/>
        </p:nvSpPr>
        <p:spPr bwMode="auto">
          <a:xfrm>
            <a:off x="1558702" y="4845067"/>
            <a:ext cx="444411" cy="444295"/>
          </a:xfrm>
          <a:custGeom>
            <a:avLst/>
            <a:gdLst>
              <a:gd name="T0" fmla="*/ 207 w 414"/>
              <a:gd name="T1" fmla="*/ 0 h 414"/>
              <a:gd name="T2" fmla="*/ 0 w 414"/>
              <a:gd name="T3" fmla="*/ 207 h 414"/>
              <a:gd name="T4" fmla="*/ 207 w 414"/>
              <a:gd name="T5" fmla="*/ 414 h 414"/>
              <a:gd name="T6" fmla="*/ 414 w 414"/>
              <a:gd name="T7" fmla="*/ 207 h 414"/>
              <a:gd name="T8" fmla="*/ 207 w 414"/>
              <a:gd name="T9" fmla="*/ 0 h 414"/>
              <a:gd name="T10" fmla="*/ 207 w 414"/>
              <a:gd name="T11" fmla="*/ 399 h 414"/>
              <a:gd name="T12" fmla="*/ 15 w 414"/>
              <a:gd name="T13" fmla="*/ 207 h 414"/>
              <a:gd name="T14" fmla="*/ 207 w 414"/>
              <a:gd name="T15" fmla="*/ 15 h 414"/>
              <a:gd name="T16" fmla="*/ 399 w 414"/>
              <a:gd name="T17" fmla="*/ 207 h 414"/>
              <a:gd name="T18" fmla="*/ 207 w 414"/>
              <a:gd name="T19" fmla="*/ 399 h 414"/>
              <a:gd name="T20" fmla="*/ 299 w 414"/>
              <a:gd name="T21" fmla="*/ 174 h 414"/>
              <a:gd name="T22" fmla="*/ 314 w 414"/>
              <a:gd name="T23" fmla="*/ 174 h 414"/>
              <a:gd name="T24" fmla="*/ 314 w 414"/>
              <a:gd name="T25" fmla="*/ 307 h 414"/>
              <a:gd name="T26" fmla="*/ 306 w 414"/>
              <a:gd name="T27" fmla="*/ 314 h 414"/>
              <a:gd name="T28" fmla="*/ 173 w 414"/>
              <a:gd name="T29" fmla="*/ 314 h 414"/>
              <a:gd name="T30" fmla="*/ 173 w 414"/>
              <a:gd name="T31" fmla="*/ 300 h 414"/>
              <a:gd name="T32" fmla="*/ 288 w 414"/>
              <a:gd name="T33" fmla="*/ 300 h 414"/>
              <a:gd name="T34" fmla="*/ 108 w 414"/>
              <a:gd name="T35" fmla="*/ 120 h 414"/>
              <a:gd name="T36" fmla="*/ 119 w 414"/>
              <a:gd name="T37" fmla="*/ 109 h 414"/>
              <a:gd name="T38" fmla="*/ 299 w 414"/>
              <a:gd name="T39" fmla="*/ 289 h 414"/>
              <a:gd name="T40" fmla="*/ 299 w 414"/>
              <a:gd name="T41" fmla="*/ 17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4" h="414">
                <a:moveTo>
                  <a:pt x="207" y="0"/>
                </a:moveTo>
                <a:cubicBezTo>
                  <a:pt x="93" y="0"/>
                  <a:pt x="0" y="93"/>
                  <a:pt x="0" y="207"/>
                </a:cubicBezTo>
                <a:cubicBezTo>
                  <a:pt x="0" y="321"/>
                  <a:pt x="93" y="414"/>
                  <a:pt x="207" y="414"/>
                </a:cubicBezTo>
                <a:cubicBezTo>
                  <a:pt x="321" y="414"/>
                  <a:pt x="414" y="321"/>
                  <a:pt x="414" y="207"/>
                </a:cubicBezTo>
                <a:cubicBezTo>
                  <a:pt x="414" y="93"/>
                  <a:pt x="321" y="0"/>
                  <a:pt x="207" y="0"/>
                </a:cubicBezTo>
                <a:close/>
                <a:moveTo>
                  <a:pt x="207" y="399"/>
                </a:moveTo>
                <a:cubicBezTo>
                  <a:pt x="101" y="399"/>
                  <a:pt x="15" y="313"/>
                  <a:pt x="15" y="207"/>
                </a:cubicBezTo>
                <a:cubicBezTo>
                  <a:pt x="15" y="101"/>
                  <a:pt x="101" y="15"/>
                  <a:pt x="207" y="15"/>
                </a:cubicBezTo>
                <a:cubicBezTo>
                  <a:pt x="313" y="15"/>
                  <a:pt x="399" y="101"/>
                  <a:pt x="399" y="207"/>
                </a:cubicBezTo>
                <a:cubicBezTo>
                  <a:pt x="399" y="313"/>
                  <a:pt x="313" y="399"/>
                  <a:pt x="207" y="399"/>
                </a:cubicBezTo>
                <a:close/>
                <a:moveTo>
                  <a:pt x="299" y="174"/>
                </a:moveTo>
                <a:cubicBezTo>
                  <a:pt x="314" y="174"/>
                  <a:pt x="314" y="174"/>
                  <a:pt x="314" y="174"/>
                </a:cubicBezTo>
                <a:cubicBezTo>
                  <a:pt x="314" y="307"/>
                  <a:pt x="314" y="307"/>
                  <a:pt x="314" y="307"/>
                </a:cubicBezTo>
                <a:cubicBezTo>
                  <a:pt x="314" y="311"/>
                  <a:pt x="310" y="314"/>
                  <a:pt x="306" y="314"/>
                </a:cubicBezTo>
                <a:cubicBezTo>
                  <a:pt x="173" y="314"/>
                  <a:pt x="173" y="314"/>
                  <a:pt x="173" y="314"/>
                </a:cubicBezTo>
                <a:cubicBezTo>
                  <a:pt x="173" y="300"/>
                  <a:pt x="173" y="300"/>
                  <a:pt x="173" y="300"/>
                </a:cubicBezTo>
                <a:cubicBezTo>
                  <a:pt x="288" y="300"/>
                  <a:pt x="288" y="300"/>
                  <a:pt x="288" y="300"/>
                </a:cubicBezTo>
                <a:cubicBezTo>
                  <a:pt x="108" y="120"/>
                  <a:pt x="108" y="120"/>
                  <a:pt x="108" y="120"/>
                </a:cubicBezTo>
                <a:cubicBezTo>
                  <a:pt x="119" y="109"/>
                  <a:pt x="119" y="109"/>
                  <a:pt x="119" y="109"/>
                </a:cubicBezTo>
                <a:cubicBezTo>
                  <a:pt x="299" y="289"/>
                  <a:pt x="299" y="289"/>
                  <a:pt x="299" y="289"/>
                </a:cubicBezTo>
                <a:lnTo>
                  <a:pt x="299" y="174"/>
                </a:lnTo>
                <a:close/>
              </a:path>
            </a:pathLst>
          </a:custGeom>
          <a:solidFill>
            <a:schemeClr val="bg1"/>
          </a:solidFill>
          <a:ln>
            <a:noFill/>
          </a:ln>
        </p:spPr>
        <p:txBody>
          <a:bodyPr vert="horz" wrap="square" lIns="68571" tIns="34286" rIns="68571" bIns="34286" numCol="1" anchor="t" anchorCtr="0" compatLnSpc="1"/>
          <a:lstStyle/>
          <a:p>
            <a:endParaRPr lang="en-US"/>
          </a:p>
        </p:txBody>
      </p:sp>
      <p:cxnSp>
        <p:nvCxnSpPr>
          <p:cNvPr id="41" name="直接连接符 40"/>
          <p:cNvCxnSpPr/>
          <p:nvPr/>
        </p:nvCxnSpPr>
        <p:spPr>
          <a:xfrm>
            <a:off x="1558702" y="5445224"/>
            <a:ext cx="9145016"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3" name="圆角矩形 32"/>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defRPr>
            </a:lvl1pPr>
          </a:lstStyle>
          <a:p>
            <a:r>
              <a:rPr lang="zh-CN" altLang="en-US" sz="2800"/>
              <a:t>点击添加标题</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3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300"/>
                                        <p:tgtEl>
                                          <p:spTgt spid="37"/>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53"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par>
                                <p:cTn id="46" presetID="53" presetClass="entr" presetSubtype="16"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par>
                                <p:cTn id="51" presetID="53" presetClass="entr" presetSubtype="16"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p:cTn id="58" dur="500" fill="hold"/>
                                        <p:tgtEl>
                                          <p:spTgt spid="31"/>
                                        </p:tgtEl>
                                        <p:attrNameLst>
                                          <p:attrName>ppt_w</p:attrName>
                                        </p:attrNameLst>
                                      </p:cBhvr>
                                      <p:tavLst>
                                        <p:tav tm="0">
                                          <p:val>
                                            <p:fltVal val="0"/>
                                          </p:val>
                                        </p:tav>
                                        <p:tav tm="100000">
                                          <p:val>
                                            <p:strVal val="#ppt_w"/>
                                          </p:val>
                                        </p:tav>
                                      </p:tavLst>
                                    </p:anim>
                                    <p:anim calcmode="lin" valueType="num">
                                      <p:cBhvr>
                                        <p:cTn id="59" dur="500" fill="hold"/>
                                        <p:tgtEl>
                                          <p:spTgt spid="31"/>
                                        </p:tgtEl>
                                        <p:attrNameLst>
                                          <p:attrName>ppt_h</p:attrName>
                                        </p:attrNameLst>
                                      </p:cBhvr>
                                      <p:tavLst>
                                        <p:tav tm="0">
                                          <p:val>
                                            <p:fltVal val="0"/>
                                          </p:val>
                                        </p:tav>
                                        <p:tav tm="100000">
                                          <p:val>
                                            <p:strVal val="#ppt_h"/>
                                          </p:val>
                                        </p:tav>
                                      </p:tavLst>
                                    </p:anim>
                                    <p:animEffect transition="in" filter="fade">
                                      <p:cBhvr>
                                        <p:cTn id="60" dur="500"/>
                                        <p:tgtEl>
                                          <p:spTgt spid="31"/>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left)">
                                      <p:cBhvr>
                                        <p:cTn id="69" dur="500"/>
                                        <p:tgtEl>
                                          <p:spTgt spid="18"/>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right)">
                                      <p:cBhvr>
                                        <p:cTn id="72" dur="500"/>
                                        <p:tgtEl>
                                          <p:spTgt spid="36"/>
                                        </p:tgtEl>
                                      </p:cBhvr>
                                    </p:animEffect>
                                  </p:childTnLst>
                                </p:cTn>
                              </p:par>
                            </p:childTnLst>
                          </p:cTn>
                        </p:par>
                        <p:par>
                          <p:cTn id="73" fill="hold">
                            <p:stCondLst>
                              <p:cond delay="1000"/>
                            </p:stCondLst>
                            <p:childTnLst>
                              <p:par>
                                <p:cTn id="74" presetID="10" presetClass="entr" presetSubtype="0"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500"/>
                                        <p:tgtEl>
                                          <p:spTgt spid="3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500"/>
                                        <p:tgtEl>
                                          <p:spTgt spid="40"/>
                                        </p:tgtEl>
                                      </p:cBhvr>
                                    </p:animEffect>
                                  </p:childTnLst>
                                </p:cTn>
                              </p:par>
                              <p:par>
                                <p:cTn id="80" presetID="10" presetClass="entr" presetSubtype="0" fill="hold" nodeType="with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fade">
                                      <p:cBhvr>
                                        <p:cTn id="82" dur="500"/>
                                        <p:tgtEl>
                                          <p:spTgt spid="41"/>
                                        </p:tgtEl>
                                      </p:cBhvr>
                                    </p:animEffect>
                                  </p:childTnLst>
                                </p:cTn>
                              </p:par>
                            </p:childTnLst>
                          </p:cTn>
                        </p:par>
                        <p:par>
                          <p:cTn id="83" fill="hold">
                            <p:stCondLst>
                              <p:cond delay="1500"/>
                            </p:stCondLst>
                            <p:childTnLst>
                              <p:par>
                                <p:cTn id="84" presetID="23" presetClass="entr" presetSubtype="36" fill="hold" grpId="0" nodeType="after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p:cTn id="86" dur="500" fill="hold"/>
                                        <p:tgtEl>
                                          <p:spTgt spid="39"/>
                                        </p:tgtEl>
                                        <p:attrNameLst>
                                          <p:attrName>ppt_w</p:attrName>
                                        </p:attrNameLst>
                                      </p:cBhvr>
                                      <p:tavLst>
                                        <p:tav tm="0">
                                          <p:val>
                                            <p:strVal val="(6*min(max(#ppt_w*#ppt_h,.3),1)-7.4)/-.7*#ppt_w"/>
                                          </p:val>
                                        </p:tav>
                                        <p:tav tm="100000">
                                          <p:val>
                                            <p:strVal val="#ppt_w"/>
                                          </p:val>
                                        </p:tav>
                                      </p:tavLst>
                                    </p:anim>
                                    <p:anim calcmode="lin" valueType="num">
                                      <p:cBhvr>
                                        <p:cTn id="87" dur="500" fill="hold"/>
                                        <p:tgtEl>
                                          <p:spTgt spid="39"/>
                                        </p:tgtEl>
                                        <p:attrNameLst>
                                          <p:attrName>ppt_h</p:attrName>
                                        </p:attrNameLst>
                                      </p:cBhvr>
                                      <p:tavLst>
                                        <p:tav tm="0">
                                          <p:val>
                                            <p:strVal val="(6*min(max(#ppt_w*#ppt_h,.3),1)-7.4)/-.7*#ppt_h"/>
                                          </p:val>
                                        </p:tav>
                                        <p:tav tm="100000">
                                          <p:val>
                                            <p:strVal val="#ppt_h"/>
                                          </p:val>
                                        </p:tav>
                                      </p:tavLst>
                                    </p:anim>
                                    <p:anim calcmode="lin" valueType="num">
                                      <p:cBhvr>
                                        <p:cTn id="88" dur="500" fill="hold"/>
                                        <p:tgtEl>
                                          <p:spTgt spid="39"/>
                                        </p:tgtEl>
                                        <p:attrNameLst>
                                          <p:attrName>ppt_x</p:attrName>
                                        </p:attrNameLst>
                                      </p:cBhvr>
                                      <p:tavLst>
                                        <p:tav tm="0">
                                          <p:val>
                                            <p:fltVal val="0.5"/>
                                          </p:val>
                                        </p:tav>
                                        <p:tav tm="100000">
                                          <p:val>
                                            <p:strVal val="#ppt_x"/>
                                          </p:val>
                                        </p:tav>
                                      </p:tavLst>
                                    </p:anim>
                                    <p:anim calcmode="lin" valueType="num">
                                      <p:cBhvr>
                                        <p:cTn id="89" dur="500" fill="hold"/>
                                        <p:tgtEl>
                                          <p:spTgt spid="3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16" grpId="0"/>
      <p:bldP spid="11" grpId="0" animBg="1"/>
      <p:bldP spid="20" grpId="0" animBg="1"/>
      <p:bldP spid="31" grpId="0"/>
      <p:bldP spid="32" grpId="0"/>
      <p:bldP spid="18" grpId="0" animBg="1"/>
      <p:bldP spid="36" grpId="0" animBg="1"/>
      <p:bldP spid="38" grpId="0"/>
      <p:bldP spid="39" grpId="0"/>
      <p:bldP spid="40" grpId="0" animBg="1"/>
      <p:bldP spid="33" grpId="0" animBg="1"/>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9772022" y="260648"/>
            <a:ext cx="1944216"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10292725" y="260648"/>
            <a:ext cx="902811"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defRPr>
            </a:lvl1pPr>
          </a:lstStyle>
          <a:p>
            <a:r>
              <a:rPr lang="zh-CN" altLang="en-US" sz="2800">
                <a:gradFill>
                  <a:gsLst>
                    <a:gs pos="0">
                      <a:srgbClr val="2A4DFE"/>
                    </a:gs>
                    <a:gs pos="57000">
                      <a:srgbClr val="4F92FF"/>
                    </a:gs>
                    <a:gs pos="70000">
                      <a:srgbClr val="44028C"/>
                    </a:gs>
                    <a:gs pos="100000">
                      <a:srgbClr val="FF09A7"/>
                    </a:gs>
                    <a:gs pos="83000">
                      <a:srgbClr val="B00071"/>
                    </a:gs>
                  </a:gsLst>
                  <a:lin ang="5400000" scaled="0"/>
                </a:gradFill>
              </a:rPr>
              <a:t>目录</a:t>
            </a:r>
            <a:endParaRPr lang="zh-CN" altLang="en-US" sz="2800">
              <a:gradFill>
                <a:gsLst>
                  <a:gs pos="0">
                    <a:srgbClr val="2A4DFE"/>
                  </a:gs>
                  <a:gs pos="57000">
                    <a:srgbClr val="4F92FF"/>
                  </a:gs>
                  <a:gs pos="70000">
                    <a:srgbClr val="44028C"/>
                  </a:gs>
                  <a:gs pos="100000">
                    <a:srgbClr val="FF09A7"/>
                  </a:gs>
                  <a:gs pos="83000">
                    <a:srgbClr val="B00071"/>
                  </a:gs>
                </a:gsLst>
                <a:lin ang="5400000" scaled="0"/>
              </a:gradFill>
            </a:endParaRPr>
          </a:p>
        </p:txBody>
      </p:sp>
      <p:sp>
        <p:nvSpPr>
          <p:cNvPr id="15" name="TextBox 14"/>
          <p:cNvSpPr txBox="1"/>
          <p:nvPr/>
        </p:nvSpPr>
        <p:spPr>
          <a:xfrm>
            <a:off x="7323750" y="276036"/>
            <a:ext cx="2294218" cy="584775"/>
          </a:xfrm>
          <a:prstGeom prst="rect">
            <a:avLst/>
          </a:prstGeom>
          <a:noFill/>
        </p:spPr>
        <p:txBody>
          <a:bodyPr wrap="none" rtlCol="0">
            <a:spAutoFit/>
          </a:bodyPr>
          <a:lstStyle/>
          <a:p>
            <a:pPr algn="ctr"/>
            <a:r>
              <a:rPr lang="en-US" altLang="zh-CN" sz="3200" smtClean="0">
                <a:solidFill>
                  <a:schemeClr val="bg1"/>
                </a:solidFill>
                <a:latin typeface="HelveticaNeueLT Pro 35 Th" pitchFamily="34" charset="0"/>
                <a:ea typeface="华文细黑" panose="02010600040101010101" pitchFamily="2" charset="-122"/>
                <a:cs typeface="华文黑体" pitchFamily="2" charset="-122"/>
              </a:rPr>
              <a:t>CONTENTS</a:t>
            </a:r>
            <a:endParaRPr lang="zh-CN" altLang="en-US" sz="3200">
              <a:solidFill>
                <a:schemeClr val="bg1"/>
              </a:solidFill>
              <a:latin typeface="HelveticaNeueLT Pro 35 Th" pitchFamily="34" charset="0"/>
              <a:ea typeface="华文细黑" panose="02010600040101010101" pitchFamily="2" charset="-122"/>
              <a:cs typeface="华文黑体" pitchFamily="2" charset="-122"/>
            </a:endParaRPr>
          </a:p>
        </p:txBody>
      </p:sp>
      <p:grpSp>
        <p:nvGrpSpPr>
          <p:cNvPr id="36" name="组合 35"/>
          <p:cNvGrpSpPr/>
          <p:nvPr/>
        </p:nvGrpSpPr>
        <p:grpSpPr>
          <a:xfrm>
            <a:off x="2584817" y="1844824"/>
            <a:ext cx="7020779" cy="655104"/>
            <a:chOff x="2584817" y="2125824"/>
            <a:chExt cx="7020779" cy="655104"/>
          </a:xfrm>
        </p:grpSpPr>
        <p:sp>
          <p:nvSpPr>
            <p:cNvPr id="17" name="矩形 16"/>
            <p:cNvSpPr/>
            <p:nvPr/>
          </p:nvSpPr>
          <p:spPr>
            <a:xfrm>
              <a:off x="2584817" y="2125824"/>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1</a:t>
              </a:r>
              <a:endParaRPr lang="zh-CN" altLang="en-US" sz="3600">
                <a:latin typeface="HelveticaNeueLT Pro 35 Th" pitchFamily="34" charset="0"/>
              </a:endParaRPr>
            </a:p>
          </p:txBody>
        </p:sp>
        <p:sp>
          <p:nvSpPr>
            <p:cNvPr id="29" name="矩形 28"/>
            <p:cNvSpPr/>
            <p:nvPr/>
          </p:nvSpPr>
          <p:spPr>
            <a:xfrm>
              <a:off x="3621305" y="2125824"/>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37" name="组合 36"/>
          <p:cNvGrpSpPr/>
          <p:nvPr/>
        </p:nvGrpSpPr>
        <p:grpSpPr>
          <a:xfrm>
            <a:off x="2584817" y="2695295"/>
            <a:ext cx="7020779" cy="655104"/>
            <a:chOff x="2584817" y="2976295"/>
            <a:chExt cx="7020779" cy="655104"/>
          </a:xfrm>
        </p:grpSpPr>
        <p:sp>
          <p:nvSpPr>
            <p:cNvPr id="26" name="矩形 25"/>
            <p:cNvSpPr/>
            <p:nvPr/>
          </p:nvSpPr>
          <p:spPr>
            <a:xfrm>
              <a:off x="2584817" y="2976295"/>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2</a:t>
              </a:r>
              <a:endParaRPr lang="zh-CN" altLang="en-US" sz="3600">
                <a:latin typeface="HelveticaNeueLT Pro 35 Th" pitchFamily="34" charset="0"/>
              </a:endParaRPr>
            </a:p>
          </p:txBody>
        </p:sp>
        <p:sp>
          <p:nvSpPr>
            <p:cNvPr id="30" name="矩形 29"/>
            <p:cNvSpPr/>
            <p:nvPr/>
          </p:nvSpPr>
          <p:spPr>
            <a:xfrm>
              <a:off x="3621305" y="2976295"/>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38" name="组合 37"/>
          <p:cNvGrpSpPr/>
          <p:nvPr/>
        </p:nvGrpSpPr>
        <p:grpSpPr>
          <a:xfrm>
            <a:off x="2584817" y="3545766"/>
            <a:ext cx="7020779" cy="655104"/>
            <a:chOff x="2584817" y="3826766"/>
            <a:chExt cx="7020779" cy="655104"/>
          </a:xfrm>
        </p:grpSpPr>
        <p:sp>
          <p:nvSpPr>
            <p:cNvPr id="27" name="矩形 26"/>
            <p:cNvSpPr/>
            <p:nvPr/>
          </p:nvSpPr>
          <p:spPr>
            <a:xfrm>
              <a:off x="2584817" y="3826766"/>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3</a:t>
              </a:r>
              <a:endParaRPr lang="zh-CN" altLang="en-US" sz="3600">
                <a:latin typeface="HelveticaNeueLT Pro 35 Th" pitchFamily="34" charset="0"/>
              </a:endParaRPr>
            </a:p>
          </p:txBody>
        </p:sp>
        <p:sp>
          <p:nvSpPr>
            <p:cNvPr id="31" name="矩形 30"/>
            <p:cNvSpPr/>
            <p:nvPr/>
          </p:nvSpPr>
          <p:spPr>
            <a:xfrm>
              <a:off x="3621305" y="3826766"/>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39" name="组合 38"/>
          <p:cNvGrpSpPr/>
          <p:nvPr/>
        </p:nvGrpSpPr>
        <p:grpSpPr>
          <a:xfrm>
            <a:off x="2584817" y="4396236"/>
            <a:ext cx="7020779" cy="655104"/>
            <a:chOff x="2584817" y="4677236"/>
            <a:chExt cx="7020779" cy="655104"/>
          </a:xfrm>
        </p:grpSpPr>
        <p:sp>
          <p:nvSpPr>
            <p:cNvPr id="28" name="矩形 27"/>
            <p:cNvSpPr/>
            <p:nvPr/>
          </p:nvSpPr>
          <p:spPr>
            <a:xfrm>
              <a:off x="2584817" y="4677236"/>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4</a:t>
              </a:r>
              <a:endParaRPr lang="zh-CN" altLang="en-US" sz="3600">
                <a:latin typeface="HelveticaNeueLT Pro 35 Th" pitchFamily="34" charset="0"/>
              </a:endParaRPr>
            </a:p>
          </p:txBody>
        </p:sp>
        <p:sp>
          <p:nvSpPr>
            <p:cNvPr id="32" name="矩形 31"/>
            <p:cNvSpPr/>
            <p:nvPr/>
          </p:nvSpPr>
          <p:spPr>
            <a:xfrm>
              <a:off x="3621305" y="4677236"/>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40" name="组合 39"/>
          <p:cNvGrpSpPr/>
          <p:nvPr/>
        </p:nvGrpSpPr>
        <p:grpSpPr>
          <a:xfrm>
            <a:off x="2584817" y="5236232"/>
            <a:ext cx="7020779" cy="655104"/>
            <a:chOff x="2584817" y="4677236"/>
            <a:chExt cx="7020779" cy="655104"/>
          </a:xfrm>
        </p:grpSpPr>
        <p:sp>
          <p:nvSpPr>
            <p:cNvPr id="41" name="矩形 40"/>
            <p:cNvSpPr/>
            <p:nvPr/>
          </p:nvSpPr>
          <p:spPr>
            <a:xfrm>
              <a:off x="2584817" y="4677236"/>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5</a:t>
              </a:r>
              <a:endParaRPr lang="zh-CN" altLang="en-US" sz="3600">
                <a:latin typeface="HelveticaNeueLT Pro 35 Th" pitchFamily="34" charset="0"/>
              </a:endParaRPr>
            </a:p>
          </p:txBody>
        </p:sp>
        <p:sp>
          <p:nvSpPr>
            <p:cNvPr id="42" name="矩形 41"/>
            <p:cNvSpPr/>
            <p:nvPr/>
          </p:nvSpPr>
          <p:spPr>
            <a:xfrm>
              <a:off x="3621305" y="4677236"/>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sp>
        <p:nvSpPr>
          <p:cNvPr id="46" name="矩形 45"/>
          <p:cNvSpPr/>
          <p:nvPr/>
        </p:nvSpPr>
        <p:spPr>
          <a:xfrm>
            <a:off x="2584817" y="1844824"/>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47A7FF"/>
                </a:solidFill>
                <a:latin typeface="HelveticaNeueLT Pro 35 Th" pitchFamily="34" charset="0"/>
              </a:rPr>
              <a:t>1</a:t>
            </a:r>
            <a:endParaRPr lang="zh-CN" altLang="en-US" sz="3600">
              <a:solidFill>
                <a:srgbClr val="47A7FF"/>
              </a:solidFill>
              <a:latin typeface="HelveticaNeueLT Pro 35 Th" pitchFamily="34" charset="0"/>
            </a:endParaRPr>
          </a:p>
        </p:txBody>
      </p:sp>
      <p:sp>
        <p:nvSpPr>
          <p:cNvPr id="47" name="矩形 46"/>
          <p:cNvSpPr/>
          <p:nvPr/>
        </p:nvSpPr>
        <p:spPr>
          <a:xfrm>
            <a:off x="3621305" y="1844824"/>
            <a:ext cx="5984291" cy="655104"/>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3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300"/>
                                        <p:tgtEl>
                                          <p:spTgt spid="15"/>
                                        </p:tgtEl>
                                      </p:cBhvr>
                                    </p:animEffect>
                                  </p:childTnLst>
                                </p:cTn>
                              </p:par>
                            </p:childTnLst>
                          </p:cTn>
                        </p:par>
                        <p:par>
                          <p:cTn id="14" fill="hold">
                            <p:stCondLst>
                              <p:cond delay="500"/>
                            </p:stCondLst>
                            <p:childTnLst>
                              <p:par>
                                <p:cTn id="15" presetID="2" presetClass="entr" presetSubtype="2"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1000" fill="hold"/>
                                        <p:tgtEl>
                                          <p:spTgt spid="36"/>
                                        </p:tgtEl>
                                        <p:attrNameLst>
                                          <p:attrName>ppt_x</p:attrName>
                                        </p:attrNameLst>
                                      </p:cBhvr>
                                      <p:tavLst>
                                        <p:tav tm="0">
                                          <p:val>
                                            <p:strVal val="1+#ppt_w/2"/>
                                          </p:val>
                                        </p:tav>
                                        <p:tav tm="100000">
                                          <p:val>
                                            <p:strVal val="#ppt_x"/>
                                          </p:val>
                                        </p:tav>
                                      </p:tavLst>
                                    </p:anim>
                                    <p:anim calcmode="lin" valueType="num">
                                      <p:cBhvr additive="base">
                                        <p:cTn id="18" dur="1000" fill="hold"/>
                                        <p:tgtEl>
                                          <p:spTgt spid="36"/>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20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1+#ppt_w/2"/>
                                          </p:val>
                                        </p:tav>
                                        <p:tav tm="100000">
                                          <p:val>
                                            <p:strVal val="#ppt_x"/>
                                          </p:val>
                                        </p:tav>
                                      </p:tavLst>
                                    </p:anim>
                                    <p:anim calcmode="lin" valueType="num">
                                      <p:cBhvr additive="base">
                                        <p:cTn id="22" dur="1000" fill="hold"/>
                                        <p:tgtEl>
                                          <p:spTgt spid="37"/>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40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1000" fill="hold"/>
                                        <p:tgtEl>
                                          <p:spTgt spid="38"/>
                                        </p:tgtEl>
                                        <p:attrNameLst>
                                          <p:attrName>ppt_x</p:attrName>
                                        </p:attrNameLst>
                                      </p:cBhvr>
                                      <p:tavLst>
                                        <p:tav tm="0">
                                          <p:val>
                                            <p:strVal val="1+#ppt_w/2"/>
                                          </p:val>
                                        </p:tav>
                                        <p:tav tm="100000">
                                          <p:val>
                                            <p:strVal val="#ppt_x"/>
                                          </p:val>
                                        </p:tav>
                                      </p:tavLst>
                                    </p:anim>
                                    <p:anim calcmode="lin" valueType="num">
                                      <p:cBhvr additive="base">
                                        <p:cTn id="26" dur="1000" fill="hold"/>
                                        <p:tgtEl>
                                          <p:spTgt spid="38"/>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60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000" fill="hold"/>
                                        <p:tgtEl>
                                          <p:spTgt spid="39"/>
                                        </p:tgtEl>
                                        <p:attrNameLst>
                                          <p:attrName>ppt_x</p:attrName>
                                        </p:attrNameLst>
                                      </p:cBhvr>
                                      <p:tavLst>
                                        <p:tav tm="0">
                                          <p:val>
                                            <p:strVal val="1+#ppt_w/2"/>
                                          </p:val>
                                        </p:tav>
                                        <p:tav tm="100000">
                                          <p:val>
                                            <p:strVal val="#ppt_x"/>
                                          </p:val>
                                        </p:tav>
                                      </p:tavLst>
                                    </p:anim>
                                    <p:anim calcmode="lin" valueType="num">
                                      <p:cBhvr additive="base">
                                        <p:cTn id="30" dur="100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80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1000" fill="hold"/>
                                        <p:tgtEl>
                                          <p:spTgt spid="40"/>
                                        </p:tgtEl>
                                        <p:attrNameLst>
                                          <p:attrName>ppt_x</p:attrName>
                                        </p:attrNameLst>
                                      </p:cBhvr>
                                      <p:tavLst>
                                        <p:tav tm="0">
                                          <p:val>
                                            <p:strVal val="1+#ppt_w/2"/>
                                          </p:val>
                                        </p:tav>
                                        <p:tav tm="100000">
                                          <p:val>
                                            <p:strVal val="#ppt_x"/>
                                          </p:val>
                                        </p:tav>
                                      </p:tavLst>
                                    </p:anim>
                                    <p:anim calcmode="lin" valueType="num">
                                      <p:cBhvr additive="base">
                                        <p:cTn id="34"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wipe(up)">
                                      <p:cBhvr>
                                        <p:cTn id="39" dur="500"/>
                                        <p:tgtEl>
                                          <p:spTgt spid="46"/>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right)">
                                      <p:cBhvr>
                                        <p:cTn id="4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p:bldP spid="46" grpId="0" animBg="1"/>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2584817" y="1844824"/>
            <a:ext cx="7020779" cy="655104"/>
            <a:chOff x="2584817" y="2125824"/>
            <a:chExt cx="7020779" cy="655104"/>
          </a:xfrm>
        </p:grpSpPr>
        <p:sp>
          <p:nvSpPr>
            <p:cNvPr id="17" name="矩形 16"/>
            <p:cNvSpPr/>
            <p:nvPr/>
          </p:nvSpPr>
          <p:spPr>
            <a:xfrm>
              <a:off x="2584817" y="2125824"/>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1</a:t>
              </a:r>
              <a:endParaRPr lang="zh-CN" altLang="en-US" sz="3600">
                <a:latin typeface="HelveticaNeueLT Pro 35 Th" pitchFamily="34" charset="0"/>
              </a:endParaRPr>
            </a:p>
          </p:txBody>
        </p:sp>
        <p:sp>
          <p:nvSpPr>
            <p:cNvPr id="29" name="矩形 28"/>
            <p:cNvSpPr/>
            <p:nvPr/>
          </p:nvSpPr>
          <p:spPr>
            <a:xfrm>
              <a:off x="3621305" y="2125824"/>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37" name="组合 36"/>
          <p:cNvGrpSpPr/>
          <p:nvPr/>
        </p:nvGrpSpPr>
        <p:grpSpPr>
          <a:xfrm>
            <a:off x="2584817" y="2695295"/>
            <a:ext cx="7020779" cy="655104"/>
            <a:chOff x="2584817" y="2976295"/>
            <a:chExt cx="7020779" cy="655104"/>
          </a:xfrm>
        </p:grpSpPr>
        <p:sp>
          <p:nvSpPr>
            <p:cNvPr id="26" name="矩形 25"/>
            <p:cNvSpPr/>
            <p:nvPr/>
          </p:nvSpPr>
          <p:spPr>
            <a:xfrm>
              <a:off x="2584817" y="2976295"/>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2</a:t>
              </a:r>
              <a:endParaRPr lang="zh-CN" altLang="en-US" sz="3600">
                <a:latin typeface="HelveticaNeueLT Pro 35 Th" pitchFamily="34" charset="0"/>
              </a:endParaRPr>
            </a:p>
          </p:txBody>
        </p:sp>
        <p:sp>
          <p:nvSpPr>
            <p:cNvPr id="30" name="矩形 29"/>
            <p:cNvSpPr/>
            <p:nvPr/>
          </p:nvSpPr>
          <p:spPr>
            <a:xfrm>
              <a:off x="3621305" y="2976295"/>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38" name="组合 37"/>
          <p:cNvGrpSpPr/>
          <p:nvPr/>
        </p:nvGrpSpPr>
        <p:grpSpPr>
          <a:xfrm>
            <a:off x="2584817" y="3545766"/>
            <a:ext cx="7020779" cy="655104"/>
            <a:chOff x="2584817" y="3826766"/>
            <a:chExt cx="7020779" cy="655104"/>
          </a:xfrm>
        </p:grpSpPr>
        <p:sp>
          <p:nvSpPr>
            <p:cNvPr id="27" name="矩形 26"/>
            <p:cNvSpPr/>
            <p:nvPr/>
          </p:nvSpPr>
          <p:spPr>
            <a:xfrm>
              <a:off x="2584817" y="3826766"/>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3</a:t>
              </a:r>
              <a:endParaRPr lang="zh-CN" altLang="en-US" sz="3600">
                <a:latin typeface="HelveticaNeueLT Pro 35 Th" pitchFamily="34" charset="0"/>
              </a:endParaRPr>
            </a:p>
          </p:txBody>
        </p:sp>
        <p:sp>
          <p:nvSpPr>
            <p:cNvPr id="31" name="矩形 30"/>
            <p:cNvSpPr/>
            <p:nvPr/>
          </p:nvSpPr>
          <p:spPr>
            <a:xfrm>
              <a:off x="3621305" y="3826766"/>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39" name="组合 38"/>
          <p:cNvGrpSpPr/>
          <p:nvPr/>
        </p:nvGrpSpPr>
        <p:grpSpPr>
          <a:xfrm>
            <a:off x="2584817" y="4396236"/>
            <a:ext cx="7020779" cy="655104"/>
            <a:chOff x="2584817" y="4677236"/>
            <a:chExt cx="7020779" cy="655104"/>
          </a:xfrm>
        </p:grpSpPr>
        <p:sp>
          <p:nvSpPr>
            <p:cNvPr id="28" name="矩形 27"/>
            <p:cNvSpPr/>
            <p:nvPr/>
          </p:nvSpPr>
          <p:spPr>
            <a:xfrm>
              <a:off x="2584817" y="4677236"/>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4</a:t>
              </a:r>
              <a:endParaRPr lang="zh-CN" altLang="en-US" sz="3600">
                <a:latin typeface="HelveticaNeueLT Pro 35 Th" pitchFamily="34" charset="0"/>
              </a:endParaRPr>
            </a:p>
          </p:txBody>
        </p:sp>
        <p:sp>
          <p:nvSpPr>
            <p:cNvPr id="32" name="矩形 31"/>
            <p:cNvSpPr/>
            <p:nvPr/>
          </p:nvSpPr>
          <p:spPr>
            <a:xfrm>
              <a:off x="3621305" y="4677236"/>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40" name="组合 39"/>
          <p:cNvGrpSpPr/>
          <p:nvPr/>
        </p:nvGrpSpPr>
        <p:grpSpPr>
          <a:xfrm>
            <a:off x="2584817" y="5236232"/>
            <a:ext cx="7020779" cy="655104"/>
            <a:chOff x="2584817" y="4677236"/>
            <a:chExt cx="7020779" cy="655104"/>
          </a:xfrm>
        </p:grpSpPr>
        <p:sp>
          <p:nvSpPr>
            <p:cNvPr id="41" name="矩形 40"/>
            <p:cNvSpPr/>
            <p:nvPr/>
          </p:nvSpPr>
          <p:spPr>
            <a:xfrm>
              <a:off x="2584817" y="4677236"/>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5</a:t>
              </a:r>
              <a:endParaRPr lang="zh-CN" altLang="en-US" sz="3600">
                <a:latin typeface="HelveticaNeueLT Pro 35 Th" pitchFamily="34" charset="0"/>
              </a:endParaRPr>
            </a:p>
          </p:txBody>
        </p:sp>
        <p:sp>
          <p:nvSpPr>
            <p:cNvPr id="42" name="矩形 41"/>
            <p:cNvSpPr/>
            <p:nvPr/>
          </p:nvSpPr>
          <p:spPr>
            <a:xfrm>
              <a:off x="3621305" y="4677236"/>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sp>
        <p:nvSpPr>
          <p:cNvPr id="35" name="矩形 34"/>
          <p:cNvSpPr/>
          <p:nvPr/>
        </p:nvSpPr>
        <p:spPr>
          <a:xfrm>
            <a:off x="3621305" y="4396236"/>
            <a:ext cx="5984291" cy="655104"/>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sp>
        <p:nvSpPr>
          <p:cNvPr id="43" name="矩形 42"/>
          <p:cNvSpPr/>
          <p:nvPr/>
        </p:nvSpPr>
        <p:spPr>
          <a:xfrm>
            <a:off x="2584817" y="4396236"/>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47A7FF"/>
                </a:solidFill>
                <a:latin typeface="HelveticaNeueLT Pro 35 Th" pitchFamily="34" charset="0"/>
              </a:rPr>
              <a:t>4</a:t>
            </a:r>
            <a:endParaRPr lang="zh-CN" altLang="en-US" sz="3600">
              <a:solidFill>
                <a:srgbClr val="47A7FF"/>
              </a:solidFill>
              <a:latin typeface="HelveticaNeueLT Pro 35 Th" pitchFamily="34" charset="0"/>
            </a:endParaRPr>
          </a:p>
        </p:txBody>
      </p:sp>
      <p:sp>
        <p:nvSpPr>
          <p:cNvPr id="24" name="圆角矩形 23"/>
          <p:cNvSpPr/>
          <p:nvPr/>
        </p:nvSpPr>
        <p:spPr>
          <a:xfrm>
            <a:off x="9772022" y="260648"/>
            <a:ext cx="1944216"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10292725" y="260648"/>
            <a:ext cx="902811"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defRPr>
            </a:lvl1pPr>
          </a:lstStyle>
          <a:p>
            <a:r>
              <a:rPr lang="zh-CN" altLang="en-US" sz="2800">
                <a:gradFill>
                  <a:gsLst>
                    <a:gs pos="0">
                      <a:srgbClr val="2A4DFE"/>
                    </a:gs>
                    <a:gs pos="57000">
                      <a:srgbClr val="4F92FF"/>
                    </a:gs>
                    <a:gs pos="70000">
                      <a:srgbClr val="44028C"/>
                    </a:gs>
                    <a:gs pos="100000">
                      <a:srgbClr val="FF09A7"/>
                    </a:gs>
                    <a:gs pos="83000">
                      <a:srgbClr val="B00071"/>
                    </a:gs>
                  </a:gsLst>
                  <a:lin ang="5400000" scaled="0"/>
                </a:gradFill>
              </a:rPr>
              <a:t>目录</a:t>
            </a:r>
            <a:endParaRPr lang="zh-CN" altLang="en-US" sz="2800">
              <a:gradFill>
                <a:gsLst>
                  <a:gs pos="0">
                    <a:srgbClr val="2A4DFE"/>
                  </a:gs>
                  <a:gs pos="57000">
                    <a:srgbClr val="4F92FF"/>
                  </a:gs>
                  <a:gs pos="70000">
                    <a:srgbClr val="44028C"/>
                  </a:gs>
                  <a:gs pos="100000">
                    <a:srgbClr val="FF09A7"/>
                  </a:gs>
                  <a:gs pos="83000">
                    <a:srgbClr val="B00071"/>
                  </a:gs>
                </a:gsLst>
                <a:lin ang="5400000" scaled="0"/>
              </a:gradFill>
            </a:endParaRPr>
          </a:p>
        </p:txBody>
      </p:sp>
      <p:sp>
        <p:nvSpPr>
          <p:cNvPr id="33" name="TextBox 32"/>
          <p:cNvSpPr txBox="1"/>
          <p:nvPr/>
        </p:nvSpPr>
        <p:spPr>
          <a:xfrm>
            <a:off x="7323750" y="276036"/>
            <a:ext cx="2294218" cy="584775"/>
          </a:xfrm>
          <a:prstGeom prst="rect">
            <a:avLst/>
          </a:prstGeom>
          <a:noFill/>
        </p:spPr>
        <p:txBody>
          <a:bodyPr wrap="none" rtlCol="0">
            <a:spAutoFit/>
          </a:bodyPr>
          <a:lstStyle/>
          <a:p>
            <a:pPr algn="ctr"/>
            <a:r>
              <a:rPr lang="en-US" altLang="zh-CN" sz="3200" smtClean="0">
                <a:solidFill>
                  <a:schemeClr val="bg1"/>
                </a:solidFill>
                <a:latin typeface="HelveticaNeueLT Pro 35 Th" pitchFamily="34" charset="0"/>
                <a:ea typeface="华文细黑" panose="02010600040101010101" pitchFamily="2" charset="-122"/>
                <a:cs typeface="华文黑体" pitchFamily="2" charset="-122"/>
              </a:rPr>
              <a:t>CONTENTS</a:t>
            </a:r>
            <a:endParaRPr lang="zh-CN" altLang="en-US" sz="3200">
              <a:solidFill>
                <a:schemeClr val="bg1"/>
              </a:solidFill>
              <a:latin typeface="HelveticaNeueLT Pro 35 Th" pitchFamily="34" charset="0"/>
              <a:ea typeface="华文细黑" panose="02010600040101010101" pitchFamily="2" charset="-122"/>
              <a:cs typeface="华文黑体" pitchFamily="2"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3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3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300"/>
                                        <p:tgtEl>
                                          <p:spTgt spid="33"/>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up)">
                                      <p:cBhvr>
                                        <p:cTn id="17" dur="500"/>
                                        <p:tgtEl>
                                          <p:spTgt spid="43"/>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right)">
                                      <p:cBhvr>
                                        <p:cTn id="2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3" grpId="0" animBg="1"/>
      <p:bldP spid="24" grpId="0" animBg="1"/>
      <p:bldP spid="2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pic>
        <p:nvPicPr>
          <p:cNvPr id="8"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5927914" y="1849021"/>
            <a:ext cx="5063836" cy="3368738"/>
          </a:xfrm>
          <a:prstGeom prst="rect">
            <a:avLst/>
          </a:prstGeom>
          <a:noFill/>
          <a:effectLst>
            <a:reflection blurRad="6350" stA="300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054646" y="1828850"/>
            <a:ext cx="4320480" cy="1446550"/>
          </a:xfrm>
          <a:prstGeom prst="rect">
            <a:avLst/>
          </a:prstGeom>
          <a:noFill/>
        </p:spPr>
        <p:txBody>
          <a:bodyPr wrap="square" rtlCol="0">
            <a:spAutoFit/>
          </a:bodyPr>
          <a:lstStyle/>
          <a:p>
            <a:r>
              <a:rPr lang="zh-CN" altLang="en-US" sz="2400" smtClean="0">
                <a:solidFill>
                  <a:schemeClr val="bg1"/>
                </a:solidFill>
                <a:latin typeface="华文黑体" pitchFamily="2" charset="-122"/>
                <a:ea typeface="华文黑体" pitchFamily="2" charset="-122"/>
                <a:cs typeface="华文黑体" pitchFamily="2" charset="-122"/>
              </a:rPr>
              <a:t>单击添加标题</a:t>
            </a:r>
            <a:endParaRPr lang="en-US" altLang="zh-CN" sz="2400" smtClean="0">
              <a:solidFill>
                <a:schemeClr val="bg1"/>
              </a:solidFill>
              <a:latin typeface="华文黑体" pitchFamily="2" charset="-122"/>
              <a:ea typeface="华文黑体" pitchFamily="2" charset="-122"/>
              <a:cs typeface="华文黑体" pitchFamily="2" charset="-122"/>
            </a:endParaRPr>
          </a:p>
          <a:p>
            <a:endParaRPr lang="en-US" altLang="zh-CN" sz="1000" smtClean="0">
              <a:solidFill>
                <a:schemeClr val="bg1"/>
              </a:solidFill>
              <a:latin typeface="华文黑体" pitchFamily="2" charset="-122"/>
              <a:ea typeface="华文黑体" pitchFamily="2" charset="-122"/>
              <a:cs typeface="华文黑体" pitchFamily="2" charset="-122"/>
            </a:endParaRPr>
          </a:p>
          <a:p>
            <a:r>
              <a:rPr lang="zh-CN" altLang="en-US"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a:t>
            </a:r>
            <a:r>
              <a:rPr lang="zh-CN" altLang="en-US">
                <a:solidFill>
                  <a:schemeClr val="bg1"/>
                </a:solidFill>
                <a:latin typeface="华文细黑" panose="02010600040101010101" pitchFamily="2" charset="-122"/>
                <a:ea typeface="华文细黑" panose="02010600040101010101" pitchFamily="2" charset="-122"/>
                <a:cs typeface="华文黑体" pitchFamily="2" charset="-122"/>
              </a:rPr>
              <a:t>添加</a:t>
            </a:r>
            <a:r>
              <a:rPr lang="zh-CN" altLang="en-US" smtClean="0">
                <a:solidFill>
                  <a:schemeClr val="bg1"/>
                </a:solidFill>
                <a:latin typeface="华文细黑" panose="02010600040101010101" pitchFamily="2" charset="-122"/>
                <a:ea typeface="华文细黑" panose="02010600040101010101" pitchFamily="2" charset="-122"/>
                <a:cs typeface="华文黑体" pitchFamily="2" charset="-122"/>
              </a:rPr>
              <a:t>文本单击添加</a:t>
            </a:r>
            <a:r>
              <a:rPr lang="zh-CN" altLang="en-US">
                <a:solidFill>
                  <a:schemeClr val="bg1"/>
                </a:solidFill>
                <a:latin typeface="华文细黑" panose="02010600040101010101" pitchFamily="2" charset="-122"/>
                <a:ea typeface="华文细黑" panose="02010600040101010101" pitchFamily="2" charset="-122"/>
                <a:cs typeface="华文黑体" pitchFamily="2" charset="-122"/>
              </a:rPr>
              <a:t>文本单击添加文本单击添加</a:t>
            </a:r>
            <a:r>
              <a:rPr lang="zh-CN" altLang="en-US" smtClean="0">
                <a:solidFill>
                  <a:schemeClr val="bg1"/>
                </a:solidFill>
                <a:latin typeface="华文细黑" panose="02010600040101010101" pitchFamily="2" charset="-122"/>
                <a:ea typeface="华文细黑" panose="02010600040101010101" pitchFamily="2" charset="-122"/>
                <a:cs typeface="华文黑体" pitchFamily="2" charset="-122"/>
              </a:rPr>
              <a:t>文本</a:t>
            </a:r>
            <a:endParaRPr lang="zh-CN" altLang="en-US">
              <a:solidFill>
                <a:schemeClr val="bg1"/>
              </a:solidFill>
              <a:latin typeface="华文细黑" panose="02010600040101010101" pitchFamily="2" charset="-122"/>
              <a:ea typeface="华文细黑" panose="02010600040101010101" pitchFamily="2" charset="-122"/>
              <a:cs typeface="华文黑体" pitchFamily="2" charset="-122"/>
            </a:endParaRPr>
          </a:p>
        </p:txBody>
      </p:sp>
      <p:grpSp>
        <p:nvGrpSpPr>
          <p:cNvPr id="6" name="组合 5"/>
          <p:cNvGrpSpPr/>
          <p:nvPr/>
        </p:nvGrpSpPr>
        <p:grpSpPr>
          <a:xfrm>
            <a:off x="1208359" y="3933055"/>
            <a:ext cx="3960440" cy="1284703"/>
            <a:chOff x="1208359" y="3933055"/>
            <a:chExt cx="3960440" cy="1284703"/>
          </a:xfrm>
        </p:grpSpPr>
        <p:sp>
          <p:nvSpPr>
            <p:cNvPr id="2" name="矩形标注 1"/>
            <p:cNvSpPr/>
            <p:nvPr/>
          </p:nvSpPr>
          <p:spPr>
            <a:xfrm>
              <a:off x="1208359" y="3933055"/>
              <a:ext cx="3960440" cy="1284703"/>
            </a:xfrm>
            <a:prstGeom prst="wedgeRectCallout">
              <a:avLst>
                <a:gd name="adj1" fmla="val 75185"/>
                <a:gd name="adj2" fmla="val -54997"/>
              </a:avLst>
            </a:prstGeom>
            <a:solidFill>
              <a:srgbClr val="25406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88"/>
            <p:cNvSpPr>
              <a:spLocks noEditPoints="1"/>
            </p:cNvSpPr>
            <p:nvPr/>
          </p:nvSpPr>
          <p:spPr bwMode="auto">
            <a:xfrm>
              <a:off x="1399742" y="4150273"/>
              <a:ext cx="360000" cy="360000"/>
            </a:xfrm>
            <a:custGeom>
              <a:avLst/>
              <a:gdLst>
                <a:gd name="T0" fmla="*/ 207 w 414"/>
                <a:gd name="T1" fmla="*/ 0 h 414"/>
                <a:gd name="T2" fmla="*/ 0 w 414"/>
                <a:gd name="T3" fmla="*/ 207 h 414"/>
                <a:gd name="T4" fmla="*/ 207 w 414"/>
                <a:gd name="T5" fmla="*/ 414 h 414"/>
                <a:gd name="T6" fmla="*/ 414 w 414"/>
                <a:gd name="T7" fmla="*/ 207 h 414"/>
                <a:gd name="T8" fmla="*/ 207 w 414"/>
                <a:gd name="T9" fmla="*/ 0 h 414"/>
                <a:gd name="T10" fmla="*/ 207 w 414"/>
                <a:gd name="T11" fmla="*/ 399 h 414"/>
                <a:gd name="T12" fmla="*/ 15 w 414"/>
                <a:gd name="T13" fmla="*/ 207 h 414"/>
                <a:gd name="T14" fmla="*/ 207 w 414"/>
                <a:gd name="T15" fmla="*/ 15 h 414"/>
                <a:gd name="T16" fmla="*/ 399 w 414"/>
                <a:gd name="T17" fmla="*/ 207 h 414"/>
                <a:gd name="T18" fmla="*/ 207 w 414"/>
                <a:gd name="T19" fmla="*/ 399 h 414"/>
                <a:gd name="T20" fmla="*/ 299 w 414"/>
                <a:gd name="T21" fmla="*/ 174 h 414"/>
                <a:gd name="T22" fmla="*/ 314 w 414"/>
                <a:gd name="T23" fmla="*/ 174 h 414"/>
                <a:gd name="T24" fmla="*/ 314 w 414"/>
                <a:gd name="T25" fmla="*/ 307 h 414"/>
                <a:gd name="T26" fmla="*/ 306 w 414"/>
                <a:gd name="T27" fmla="*/ 314 h 414"/>
                <a:gd name="T28" fmla="*/ 173 w 414"/>
                <a:gd name="T29" fmla="*/ 314 h 414"/>
                <a:gd name="T30" fmla="*/ 173 w 414"/>
                <a:gd name="T31" fmla="*/ 300 h 414"/>
                <a:gd name="T32" fmla="*/ 288 w 414"/>
                <a:gd name="T33" fmla="*/ 300 h 414"/>
                <a:gd name="T34" fmla="*/ 108 w 414"/>
                <a:gd name="T35" fmla="*/ 120 h 414"/>
                <a:gd name="T36" fmla="*/ 119 w 414"/>
                <a:gd name="T37" fmla="*/ 109 h 414"/>
                <a:gd name="T38" fmla="*/ 299 w 414"/>
                <a:gd name="T39" fmla="*/ 289 h 414"/>
                <a:gd name="T40" fmla="*/ 299 w 414"/>
                <a:gd name="T41" fmla="*/ 17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4" h="414">
                  <a:moveTo>
                    <a:pt x="207" y="0"/>
                  </a:moveTo>
                  <a:cubicBezTo>
                    <a:pt x="93" y="0"/>
                    <a:pt x="0" y="93"/>
                    <a:pt x="0" y="207"/>
                  </a:cubicBezTo>
                  <a:cubicBezTo>
                    <a:pt x="0" y="321"/>
                    <a:pt x="93" y="414"/>
                    <a:pt x="207" y="414"/>
                  </a:cubicBezTo>
                  <a:cubicBezTo>
                    <a:pt x="321" y="414"/>
                    <a:pt x="414" y="321"/>
                    <a:pt x="414" y="207"/>
                  </a:cubicBezTo>
                  <a:cubicBezTo>
                    <a:pt x="414" y="93"/>
                    <a:pt x="321" y="0"/>
                    <a:pt x="207" y="0"/>
                  </a:cubicBezTo>
                  <a:close/>
                  <a:moveTo>
                    <a:pt x="207" y="399"/>
                  </a:moveTo>
                  <a:cubicBezTo>
                    <a:pt x="101" y="399"/>
                    <a:pt x="15" y="313"/>
                    <a:pt x="15" y="207"/>
                  </a:cubicBezTo>
                  <a:cubicBezTo>
                    <a:pt x="15" y="101"/>
                    <a:pt x="101" y="15"/>
                    <a:pt x="207" y="15"/>
                  </a:cubicBezTo>
                  <a:cubicBezTo>
                    <a:pt x="313" y="15"/>
                    <a:pt x="399" y="101"/>
                    <a:pt x="399" y="207"/>
                  </a:cubicBezTo>
                  <a:cubicBezTo>
                    <a:pt x="399" y="313"/>
                    <a:pt x="313" y="399"/>
                    <a:pt x="207" y="399"/>
                  </a:cubicBezTo>
                  <a:close/>
                  <a:moveTo>
                    <a:pt x="299" y="174"/>
                  </a:moveTo>
                  <a:cubicBezTo>
                    <a:pt x="314" y="174"/>
                    <a:pt x="314" y="174"/>
                    <a:pt x="314" y="174"/>
                  </a:cubicBezTo>
                  <a:cubicBezTo>
                    <a:pt x="314" y="307"/>
                    <a:pt x="314" y="307"/>
                    <a:pt x="314" y="307"/>
                  </a:cubicBezTo>
                  <a:cubicBezTo>
                    <a:pt x="314" y="311"/>
                    <a:pt x="310" y="314"/>
                    <a:pt x="306" y="314"/>
                  </a:cubicBezTo>
                  <a:cubicBezTo>
                    <a:pt x="173" y="314"/>
                    <a:pt x="173" y="314"/>
                    <a:pt x="173" y="314"/>
                  </a:cubicBezTo>
                  <a:cubicBezTo>
                    <a:pt x="173" y="300"/>
                    <a:pt x="173" y="300"/>
                    <a:pt x="173" y="300"/>
                  </a:cubicBezTo>
                  <a:cubicBezTo>
                    <a:pt x="288" y="300"/>
                    <a:pt x="288" y="300"/>
                    <a:pt x="288" y="300"/>
                  </a:cubicBezTo>
                  <a:cubicBezTo>
                    <a:pt x="108" y="120"/>
                    <a:pt x="108" y="120"/>
                    <a:pt x="108" y="120"/>
                  </a:cubicBezTo>
                  <a:cubicBezTo>
                    <a:pt x="119" y="109"/>
                    <a:pt x="119" y="109"/>
                    <a:pt x="119" y="109"/>
                  </a:cubicBezTo>
                  <a:cubicBezTo>
                    <a:pt x="299" y="289"/>
                    <a:pt x="299" y="289"/>
                    <a:pt x="299" y="289"/>
                  </a:cubicBezTo>
                  <a:lnTo>
                    <a:pt x="299" y="174"/>
                  </a:lnTo>
                  <a:close/>
                </a:path>
              </a:pathLst>
            </a:custGeom>
            <a:solidFill>
              <a:schemeClr val="bg1"/>
            </a:solidFill>
            <a:ln>
              <a:noFill/>
            </a:ln>
          </p:spPr>
          <p:txBody>
            <a:bodyPr vert="horz" wrap="square" lIns="68571" tIns="34286" rIns="68571" bIns="34286" numCol="1" anchor="t" anchorCtr="0" compatLnSpc="1"/>
            <a:lstStyle/>
            <a:p>
              <a:endParaRPr lang="en-US"/>
            </a:p>
          </p:txBody>
        </p:sp>
        <p:sp>
          <p:nvSpPr>
            <p:cNvPr id="15" name="Freeform 88"/>
            <p:cNvSpPr>
              <a:spLocks noEditPoints="1"/>
            </p:cNvSpPr>
            <p:nvPr/>
          </p:nvSpPr>
          <p:spPr bwMode="auto">
            <a:xfrm>
              <a:off x="1399742" y="4654329"/>
              <a:ext cx="360000" cy="360000"/>
            </a:xfrm>
            <a:custGeom>
              <a:avLst/>
              <a:gdLst>
                <a:gd name="T0" fmla="*/ 207 w 414"/>
                <a:gd name="T1" fmla="*/ 0 h 414"/>
                <a:gd name="T2" fmla="*/ 0 w 414"/>
                <a:gd name="T3" fmla="*/ 207 h 414"/>
                <a:gd name="T4" fmla="*/ 207 w 414"/>
                <a:gd name="T5" fmla="*/ 414 h 414"/>
                <a:gd name="T6" fmla="*/ 414 w 414"/>
                <a:gd name="T7" fmla="*/ 207 h 414"/>
                <a:gd name="T8" fmla="*/ 207 w 414"/>
                <a:gd name="T9" fmla="*/ 0 h 414"/>
                <a:gd name="T10" fmla="*/ 207 w 414"/>
                <a:gd name="T11" fmla="*/ 399 h 414"/>
                <a:gd name="T12" fmla="*/ 15 w 414"/>
                <a:gd name="T13" fmla="*/ 207 h 414"/>
                <a:gd name="T14" fmla="*/ 207 w 414"/>
                <a:gd name="T15" fmla="*/ 15 h 414"/>
                <a:gd name="T16" fmla="*/ 399 w 414"/>
                <a:gd name="T17" fmla="*/ 207 h 414"/>
                <a:gd name="T18" fmla="*/ 207 w 414"/>
                <a:gd name="T19" fmla="*/ 399 h 414"/>
                <a:gd name="T20" fmla="*/ 299 w 414"/>
                <a:gd name="T21" fmla="*/ 174 h 414"/>
                <a:gd name="T22" fmla="*/ 314 w 414"/>
                <a:gd name="T23" fmla="*/ 174 h 414"/>
                <a:gd name="T24" fmla="*/ 314 w 414"/>
                <a:gd name="T25" fmla="*/ 307 h 414"/>
                <a:gd name="T26" fmla="*/ 306 w 414"/>
                <a:gd name="T27" fmla="*/ 314 h 414"/>
                <a:gd name="T28" fmla="*/ 173 w 414"/>
                <a:gd name="T29" fmla="*/ 314 h 414"/>
                <a:gd name="T30" fmla="*/ 173 w 414"/>
                <a:gd name="T31" fmla="*/ 300 h 414"/>
                <a:gd name="T32" fmla="*/ 288 w 414"/>
                <a:gd name="T33" fmla="*/ 300 h 414"/>
                <a:gd name="T34" fmla="*/ 108 w 414"/>
                <a:gd name="T35" fmla="*/ 120 h 414"/>
                <a:gd name="T36" fmla="*/ 119 w 414"/>
                <a:gd name="T37" fmla="*/ 109 h 414"/>
                <a:gd name="T38" fmla="*/ 299 w 414"/>
                <a:gd name="T39" fmla="*/ 289 h 414"/>
                <a:gd name="T40" fmla="*/ 299 w 414"/>
                <a:gd name="T41" fmla="*/ 17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4" h="414">
                  <a:moveTo>
                    <a:pt x="207" y="0"/>
                  </a:moveTo>
                  <a:cubicBezTo>
                    <a:pt x="93" y="0"/>
                    <a:pt x="0" y="93"/>
                    <a:pt x="0" y="207"/>
                  </a:cubicBezTo>
                  <a:cubicBezTo>
                    <a:pt x="0" y="321"/>
                    <a:pt x="93" y="414"/>
                    <a:pt x="207" y="414"/>
                  </a:cubicBezTo>
                  <a:cubicBezTo>
                    <a:pt x="321" y="414"/>
                    <a:pt x="414" y="321"/>
                    <a:pt x="414" y="207"/>
                  </a:cubicBezTo>
                  <a:cubicBezTo>
                    <a:pt x="414" y="93"/>
                    <a:pt x="321" y="0"/>
                    <a:pt x="207" y="0"/>
                  </a:cubicBezTo>
                  <a:close/>
                  <a:moveTo>
                    <a:pt x="207" y="399"/>
                  </a:moveTo>
                  <a:cubicBezTo>
                    <a:pt x="101" y="399"/>
                    <a:pt x="15" y="313"/>
                    <a:pt x="15" y="207"/>
                  </a:cubicBezTo>
                  <a:cubicBezTo>
                    <a:pt x="15" y="101"/>
                    <a:pt x="101" y="15"/>
                    <a:pt x="207" y="15"/>
                  </a:cubicBezTo>
                  <a:cubicBezTo>
                    <a:pt x="313" y="15"/>
                    <a:pt x="399" y="101"/>
                    <a:pt x="399" y="207"/>
                  </a:cubicBezTo>
                  <a:cubicBezTo>
                    <a:pt x="399" y="313"/>
                    <a:pt x="313" y="399"/>
                    <a:pt x="207" y="399"/>
                  </a:cubicBezTo>
                  <a:close/>
                  <a:moveTo>
                    <a:pt x="299" y="174"/>
                  </a:moveTo>
                  <a:cubicBezTo>
                    <a:pt x="314" y="174"/>
                    <a:pt x="314" y="174"/>
                    <a:pt x="314" y="174"/>
                  </a:cubicBezTo>
                  <a:cubicBezTo>
                    <a:pt x="314" y="307"/>
                    <a:pt x="314" y="307"/>
                    <a:pt x="314" y="307"/>
                  </a:cubicBezTo>
                  <a:cubicBezTo>
                    <a:pt x="314" y="311"/>
                    <a:pt x="310" y="314"/>
                    <a:pt x="306" y="314"/>
                  </a:cubicBezTo>
                  <a:cubicBezTo>
                    <a:pt x="173" y="314"/>
                    <a:pt x="173" y="314"/>
                    <a:pt x="173" y="314"/>
                  </a:cubicBezTo>
                  <a:cubicBezTo>
                    <a:pt x="173" y="300"/>
                    <a:pt x="173" y="300"/>
                    <a:pt x="173" y="300"/>
                  </a:cubicBezTo>
                  <a:cubicBezTo>
                    <a:pt x="288" y="300"/>
                    <a:pt x="288" y="300"/>
                    <a:pt x="288" y="300"/>
                  </a:cubicBezTo>
                  <a:cubicBezTo>
                    <a:pt x="108" y="120"/>
                    <a:pt x="108" y="120"/>
                    <a:pt x="108" y="120"/>
                  </a:cubicBezTo>
                  <a:cubicBezTo>
                    <a:pt x="119" y="109"/>
                    <a:pt x="119" y="109"/>
                    <a:pt x="119" y="109"/>
                  </a:cubicBezTo>
                  <a:cubicBezTo>
                    <a:pt x="299" y="289"/>
                    <a:pt x="299" y="289"/>
                    <a:pt x="299" y="289"/>
                  </a:cubicBezTo>
                  <a:lnTo>
                    <a:pt x="299" y="174"/>
                  </a:lnTo>
                  <a:close/>
                </a:path>
              </a:pathLst>
            </a:custGeom>
            <a:solidFill>
              <a:schemeClr val="bg1"/>
            </a:solidFill>
            <a:ln>
              <a:noFill/>
            </a:ln>
          </p:spPr>
          <p:txBody>
            <a:bodyPr vert="horz" wrap="square" lIns="68571" tIns="34286" rIns="68571" bIns="34286" numCol="1" anchor="t" anchorCtr="0" compatLnSpc="1"/>
            <a:lstStyle/>
            <a:p>
              <a:endParaRPr lang="en-US"/>
            </a:p>
          </p:txBody>
        </p:sp>
        <p:sp>
          <p:nvSpPr>
            <p:cNvPr id="17" name="Freeform 88"/>
            <p:cNvSpPr>
              <a:spLocks noEditPoints="1"/>
            </p:cNvSpPr>
            <p:nvPr/>
          </p:nvSpPr>
          <p:spPr bwMode="auto">
            <a:xfrm>
              <a:off x="3311322" y="4150273"/>
              <a:ext cx="360000" cy="360000"/>
            </a:xfrm>
            <a:custGeom>
              <a:avLst/>
              <a:gdLst>
                <a:gd name="T0" fmla="*/ 207 w 414"/>
                <a:gd name="T1" fmla="*/ 0 h 414"/>
                <a:gd name="T2" fmla="*/ 0 w 414"/>
                <a:gd name="T3" fmla="*/ 207 h 414"/>
                <a:gd name="T4" fmla="*/ 207 w 414"/>
                <a:gd name="T5" fmla="*/ 414 h 414"/>
                <a:gd name="T6" fmla="*/ 414 w 414"/>
                <a:gd name="T7" fmla="*/ 207 h 414"/>
                <a:gd name="T8" fmla="*/ 207 w 414"/>
                <a:gd name="T9" fmla="*/ 0 h 414"/>
                <a:gd name="T10" fmla="*/ 207 w 414"/>
                <a:gd name="T11" fmla="*/ 399 h 414"/>
                <a:gd name="T12" fmla="*/ 15 w 414"/>
                <a:gd name="T13" fmla="*/ 207 h 414"/>
                <a:gd name="T14" fmla="*/ 207 w 414"/>
                <a:gd name="T15" fmla="*/ 15 h 414"/>
                <a:gd name="T16" fmla="*/ 399 w 414"/>
                <a:gd name="T17" fmla="*/ 207 h 414"/>
                <a:gd name="T18" fmla="*/ 207 w 414"/>
                <a:gd name="T19" fmla="*/ 399 h 414"/>
                <a:gd name="T20" fmla="*/ 299 w 414"/>
                <a:gd name="T21" fmla="*/ 174 h 414"/>
                <a:gd name="T22" fmla="*/ 314 w 414"/>
                <a:gd name="T23" fmla="*/ 174 h 414"/>
                <a:gd name="T24" fmla="*/ 314 w 414"/>
                <a:gd name="T25" fmla="*/ 307 h 414"/>
                <a:gd name="T26" fmla="*/ 306 w 414"/>
                <a:gd name="T27" fmla="*/ 314 h 414"/>
                <a:gd name="T28" fmla="*/ 173 w 414"/>
                <a:gd name="T29" fmla="*/ 314 h 414"/>
                <a:gd name="T30" fmla="*/ 173 w 414"/>
                <a:gd name="T31" fmla="*/ 300 h 414"/>
                <a:gd name="T32" fmla="*/ 288 w 414"/>
                <a:gd name="T33" fmla="*/ 300 h 414"/>
                <a:gd name="T34" fmla="*/ 108 w 414"/>
                <a:gd name="T35" fmla="*/ 120 h 414"/>
                <a:gd name="T36" fmla="*/ 119 w 414"/>
                <a:gd name="T37" fmla="*/ 109 h 414"/>
                <a:gd name="T38" fmla="*/ 299 w 414"/>
                <a:gd name="T39" fmla="*/ 289 h 414"/>
                <a:gd name="T40" fmla="*/ 299 w 414"/>
                <a:gd name="T41" fmla="*/ 17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4" h="414">
                  <a:moveTo>
                    <a:pt x="207" y="0"/>
                  </a:moveTo>
                  <a:cubicBezTo>
                    <a:pt x="93" y="0"/>
                    <a:pt x="0" y="93"/>
                    <a:pt x="0" y="207"/>
                  </a:cubicBezTo>
                  <a:cubicBezTo>
                    <a:pt x="0" y="321"/>
                    <a:pt x="93" y="414"/>
                    <a:pt x="207" y="414"/>
                  </a:cubicBezTo>
                  <a:cubicBezTo>
                    <a:pt x="321" y="414"/>
                    <a:pt x="414" y="321"/>
                    <a:pt x="414" y="207"/>
                  </a:cubicBezTo>
                  <a:cubicBezTo>
                    <a:pt x="414" y="93"/>
                    <a:pt x="321" y="0"/>
                    <a:pt x="207" y="0"/>
                  </a:cubicBezTo>
                  <a:close/>
                  <a:moveTo>
                    <a:pt x="207" y="399"/>
                  </a:moveTo>
                  <a:cubicBezTo>
                    <a:pt x="101" y="399"/>
                    <a:pt x="15" y="313"/>
                    <a:pt x="15" y="207"/>
                  </a:cubicBezTo>
                  <a:cubicBezTo>
                    <a:pt x="15" y="101"/>
                    <a:pt x="101" y="15"/>
                    <a:pt x="207" y="15"/>
                  </a:cubicBezTo>
                  <a:cubicBezTo>
                    <a:pt x="313" y="15"/>
                    <a:pt x="399" y="101"/>
                    <a:pt x="399" y="207"/>
                  </a:cubicBezTo>
                  <a:cubicBezTo>
                    <a:pt x="399" y="313"/>
                    <a:pt x="313" y="399"/>
                    <a:pt x="207" y="399"/>
                  </a:cubicBezTo>
                  <a:close/>
                  <a:moveTo>
                    <a:pt x="299" y="174"/>
                  </a:moveTo>
                  <a:cubicBezTo>
                    <a:pt x="314" y="174"/>
                    <a:pt x="314" y="174"/>
                    <a:pt x="314" y="174"/>
                  </a:cubicBezTo>
                  <a:cubicBezTo>
                    <a:pt x="314" y="307"/>
                    <a:pt x="314" y="307"/>
                    <a:pt x="314" y="307"/>
                  </a:cubicBezTo>
                  <a:cubicBezTo>
                    <a:pt x="314" y="311"/>
                    <a:pt x="310" y="314"/>
                    <a:pt x="306" y="314"/>
                  </a:cubicBezTo>
                  <a:cubicBezTo>
                    <a:pt x="173" y="314"/>
                    <a:pt x="173" y="314"/>
                    <a:pt x="173" y="314"/>
                  </a:cubicBezTo>
                  <a:cubicBezTo>
                    <a:pt x="173" y="300"/>
                    <a:pt x="173" y="300"/>
                    <a:pt x="173" y="300"/>
                  </a:cubicBezTo>
                  <a:cubicBezTo>
                    <a:pt x="288" y="300"/>
                    <a:pt x="288" y="300"/>
                    <a:pt x="288" y="300"/>
                  </a:cubicBezTo>
                  <a:cubicBezTo>
                    <a:pt x="108" y="120"/>
                    <a:pt x="108" y="120"/>
                    <a:pt x="108" y="120"/>
                  </a:cubicBezTo>
                  <a:cubicBezTo>
                    <a:pt x="119" y="109"/>
                    <a:pt x="119" y="109"/>
                    <a:pt x="119" y="109"/>
                  </a:cubicBezTo>
                  <a:cubicBezTo>
                    <a:pt x="299" y="289"/>
                    <a:pt x="299" y="289"/>
                    <a:pt x="299" y="289"/>
                  </a:cubicBezTo>
                  <a:lnTo>
                    <a:pt x="299" y="174"/>
                  </a:lnTo>
                  <a:close/>
                </a:path>
              </a:pathLst>
            </a:custGeom>
            <a:solidFill>
              <a:schemeClr val="bg1"/>
            </a:solidFill>
            <a:ln>
              <a:noFill/>
            </a:ln>
          </p:spPr>
          <p:txBody>
            <a:bodyPr vert="horz" wrap="square" lIns="68571" tIns="34286" rIns="68571" bIns="34286" numCol="1" anchor="t" anchorCtr="0" compatLnSpc="1"/>
            <a:lstStyle/>
            <a:p>
              <a:endParaRPr lang="en-US"/>
            </a:p>
          </p:txBody>
        </p:sp>
        <p:sp>
          <p:nvSpPr>
            <p:cNvPr id="18" name="Freeform 88"/>
            <p:cNvSpPr>
              <a:spLocks noEditPoints="1"/>
            </p:cNvSpPr>
            <p:nvPr/>
          </p:nvSpPr>
          <p:spPr bwMode="auto">
            <a:xfrm>
              <a:off x="3311322" y="4654329"/>
              <a:ext cx="360000" cy="360000"/>
            </a:xfrm>
            <a:custGeom>
              <a:avLst/>
              <a:gdLst>
                <a:gd name="T0" fmla="*/ 207 w 414"/>
                <a:gd name="T1" fmla="*/ 0 h 414"/>
                <a:gd name="T2" fmla="*/ 0 w 414"/>
                <a:gd name="T3" fmla="*/ 207 h 414"/>
                <a:gd name="T4" fmla="*/ 207 w 414"/>
                <a:gd name="T5" fmla="*/ 414 h 414"/>
                <a:gd name="T6" fmla="*/ 414 w 414"/>
                <a:gd name="T7" fmla="*/ 207 h 414"/>
                <a:gd name="T8" fmla="*/ 207 w 414"/>
                <a:gd name="T9" fmla="*/ 0 h 414"/>
                <a:gd name="T10" fmla="*/ 207 w 414"/>
                <a:gd name="T11" fmla="*/ 399 h 414"/>
                <a:gd name="T12" fmla="*/ 15 w 414"/>
                <a:gd name="T13" fmla="*/ 207 h 414"/>
                <a:gd name="T14" fmla="*/ 207 w 414"/>
                <a:gd name="T15" fmla="*/ 15 h 414"/>
                <a:gd name="T16" fmla="*/ 399 w 414"/>
                <a:gd name="T17" fmla="*/ 207 h 414"/>
                <a:gd name="T18" fmla="*/ 207 w 414"/>
                <a:gd name="T19" fmla="*/ 399 h 414"/>
                <a:gd name="T20" fmla="*/ 299 w 414"/>
                <a:gd name="T21" fmla="*/ 174 h 414"/>
                <a:gd name="T22" fmla="*/ 314 w 414"/>
                <a:gd name="T23" fmla="*/ 174 h 414"/>
                <a:gd name="T24" fmla="*/ 314 w 414"/>
                <a:gd name="T25" fmla="*/ 307 h 414"/>
                <a:gd name="T26" fmla="*/ 306 w 414"/>
                <a:gd name="T27" fmla="*/ 314 h 414"/>
                <a:gd name="T28" fmla="*/ 173 w 414"/>
                <a:gd name="T29" fmla="*/ 314 h 414"/>
                <a:gd name="T30" fmla="*/ 173 w 414"/>
                <a:gd name="T31" fmla="*/ 300 h 414"/>
                <a:gd name="T32" fmla="*/ 288 w 414"/>
                <a:gd name="T33" fmla="*/ 300 h 414"/>
                <a:gd name="T34" fmla="*/ 108 w 414"/>
                <a:gd name="T35" fmla="*/ 120 h 414"/>
                <a:gd name="T36" fmla="*/ 119 w 414"/>
                <a:gd name="T37" fmla="*/ 109 h 414"/>
                <a:gd name="T38" fmla="*/ 299 w 414"/>
                <a:gd name="T39" fmla="*/ 289 h 414"/>
                <a:gd name="T40" fmla="*/ 299 w 414"/>
                <a:gd name="T41" fmla="*/ 17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4" h="414">
                  <a:moveTo>
                    <a:pt x="207" y="0"/>
                  </a:moveTo>
                  <a:cubicBezTo>
                    <a:pt x="93" y="0"/>
                    <a:pt x="0" y="93"/>
                    <a:pt x="0" y="207"/>
                  </a:cubicBezTo>
                  <a:cubicBezTo>
                    <a:pt x="0" y="321"/>
                    <a:pt x="93" y="414"/>
                    <a:pt x="207" y="414"/>
                  </a:cubicBezTo>
                  <a:cubicBezTo>
                    <a:pt x="321" y="414"/>
                    <a:pt x="414" y="321"/>
                    <a:pt x="414" y="207"/>
                  </a:cubicBezTo>
                  <a:cubicBezTo>
                    <a:pt x="414" y="93"/>
                    <a:pt x="321" y="0"/>
                    <a:pt x="207" y="0"/>
                  </a:cubicBezTo>
                  <a:close/>
                  <a:moveTo>
                    <a:pt x="207" y="399"/>
                  </a:moveTo>
                  <a:cubicBezTo>
                    <a:pt x="101" y="399"/>
                    <a:pt x="15" y="313"/>
                    <a:pt x="15" y="207"/>
                  </a:cubicBezTo>
                  <a:cubicBezTo>
                    <a:pt x="15" y="101"/>
                    <a:pt x="101" y="15"/>
                    <a:pt x="207" y="15"/>
                  </a:cubicBezTo>
                  <a:cubicBezTo>
                    <a:pt x="313" y="15"/>
                    <a:pt x="399" y="101"/>
                    <a:pt x="399" y="207"/>
                  </a:cubicBezTo>
                  <a:cubicBezTo>
                    <a:pt x="399" y="313"/>
                    <a:pt x="313" y="399"/>
                    <a:pt x="207" y="399"/>
                  </a:cubicBezTo>
                  <a:close/>
                  <a:moveTo>
                    <a:pt x="299" y="174"/>
                  </a:moveTo>
                  <a:cubicBezTo>
                    <a:pt x="314" y="174"/>
                    <a:pt x="314" y="174"/>
                    <a:pt x="314" y="174"/>
                  </a:cubicBezTo>
                  <a:cubicBezTo>
                    <a:pt x="314" y="307"/>
                    <a:pt x="314" y="307"/>
                    <a:pt x="314" y="307"/>
                  </a:cubicBezTo>
                  <a:cubicBezTo>
                    <a:pt x="314" y="311"/>
                    <a:pt x="310" y="314"/>
                    <a:pt x="306" y="314"/>
                  </a:cubicBezTo>
                  <a:cubicBezTo>
                    <a:pt x="173" y="314"/>
                    <a:pt x="173" y="314"/>
                    <a:pt x="173" y="314"/>
                  </a:cubicBezTo>
                  <a:cubicBezTo>
                    <a:pt x="173" y="300"/>
                    <a:pt x="173" y="300"/>
                    <a:pt x="173" y="300"/>
                  </a:cubicBezTo>
                  <a:cubicBezTo>
                    <a:pt x="288" y="300"/>
                    <a:pt x="288" y="300"/>
                    <a:pt x="288" y="300"/>
                  </a:cubicBezTo>
                  <a:cubicBezTo>
                    <a:pt x="108" y="120"/>
                    <a:pt x="108" y="120"/>
                    <a:pt x="108" y="120"/>
                  </a:cubicBezTo>
                  <a:cubicBezTo>
                    <a:pt x="119" y="109"/>
                    <a:pt x="119" y="109"/>
                    <a:pt x="119" y="109"/>
                  </a:cubicBezTo>
                  <a:cubicBezTo>
                    <a:pt x="299" y="289"/>
                    <a:pt x="299" y="289"/>
                    <a:pt x="299" y="289"/>
                  </a:cubicBezTo>
                  <a:lnTo>
                    <a:pt x="299" y="174"/>
                  </a:lnTo>
                  <a:close/>
                </a:path>
              </a:pathLst>
            </a:custGeom>
            <a:solidFill>
              <a:schemeClr val="bg1"/>
            </a:solidFill>
            <a:ln>
              <a:noFill/>
            </a:ln>
          </p:spPr>
          <p:txBody>
            <a:bodyPr vert="horz" wrap="square" lIns="68571" tIns="34286" rIns="68571" bIns="34286" numCol="1" anchor="t" anchorCtr="0" compatLnSpc="1"/>
            <a:lstStyle/>
            <a:p>
              <a:endParaRPr lang="en-US"/>
            </a:p>
          </p:txBody>
        </p:sp>
        <p:sp>
          <p:nvSpPr>
            <p:cNvPr id="3" name="矩形 2"/>
            <p:cNvSpPr/>
            <p:nvPr/>
          </p:nvSpPr>
          <p:spPr>
            <a:xfrm>
              <a:off x="1757557" y="4136112"/>
              <a:ext cx="1415772" cy="338554"/>
            </a:xfrm>
            <a:prstGeom prst="rect">
              <a:avLst/>
            </a:prstGeom>
          </p:spPr>
          <p:txBody>
            <a:bodyPr wrap="none">
              <a:spAutoFit/>
            </a:bodyPr>
            <a:lstStyle/>
            <a:p>
              <a:r>
                <a:rPr lang="zh-CN" altLang="en-US" sz="1600">
                  <a:solidFill>
                    <a:schemeClr val="bg1"/>
                  </a:solidFill>
                  <a:latin typeface="华文细黑" panose="02010600040101010101" pitchFamily="2" charset="-122"/>
                  <a:ea typeface="华文细黑" panose="02010600040101010101" pitchFamily="2" charset="-122"/>
                  <a:cs typeface="华文黑体" pitchFamily="2" charset="-122"/>
                </a:rPr>
                <a:t>单击添加文本</a:t>
              </a:r>
              <a:endParaRPr lang="zh-CN" altLang="en-US" sz="16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19" name="矩形 18"/>
            <p:cNvSpPr/>
            <p:nvPr/>
          </p:nvSpPr>
          <p:spPr>
            <a:xfrm>
              <a:off x="3671322" y="4136112"/>
              <a:ext cx="1415772" cy="338554"/>
            </a:xfrm>
            <a:prstGeom prst="rect">
              <a:avLst/>
            </a:prstGeom>
          </p:spPr>
          <p:txBody>
            <a:bodyPr wrap="none">
              <a:spAutoFit/>
            </a:bodyPr>
            <a:lstStyle/>
            <a:p>
              <a:r>
                <a:rPr lang="zh-CN" altLang="en-US" sz="1600">
                  <a:solidFill>
                    <a:schemeClr val="bg1"/>
                  </a:solidFill>
                  <a:latin typeface="华文细黑" panose="02010600040101010101" pitchFamily="2" charset="-122"/>
                  <a:ea typeface="华文细黑" panose="02010600040101010101" pitchFamily="2" charset="-122"/>
                  <a:cs typeface="华文黑体" pitchFamily="2" charset="-122"/>
                </a:rPr>
                <a:t>单击添加文本</a:t>
              </a:r>
              <a:endParaRPr lang="zh-CN" altLang="en-US" sz="16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20" name="矩形 19"/>
            <p:cNvSpPr/>
            <p:nvPr/>
          </p:nvSpPr>
          <p:spPr>
            <a:xfrm>
              <a:off x="1761202" y="4676147"/>
              <a:ext cx="1415772" cy="338554"/>
            </a:xfrm>
            <a:prstGeom prst="rect">
              <a:avLst/>
            </a:prstGeom>
          </p:spPr>
          <p:txBody>
            <a:bodyPr wrap="none">
              <a:spAutoFit/>
            </a:bodyPr>
            <a:lstStyle/>
            <a:p>
              <a:r>
                <a:rPr lang="zh-CN" altLang="en-US" sz="1600">
                  <a:solidFill>
                    <a:schemeClr val="bg1"/>
                  </a:solidFill>
                  <a:latin typeface="华文细黑" panose="02010600040101010101" pitchFamily="2" charset="-122"/>
                  <a:ea typeface="华文细黑" panose="02010600040101010101" pitchFamily="2" charset="-122"/>
                  <a:cs typeface="华文黑体" pitchFamily="2" charset="-122"/>
                </a:rPr>
                <a:t>单击添加文本</a:t>
              </a:r>
              <a:endParaRPr lang="zh-CN" altLang="en-US" sz="16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21" name="矩形 20"/>
            <p:cNvSpPr/>
            <p:nvPr/>
          </p:nvSpPr>
          <p:spPr>
            <a:xfrm>
              <a:off x="3671322" y="4676147"/>
              <a:ext cx="1415772" cy="338554"/>
            </a:xfrm>
            <a:prstGeom prst="rect">
              <a:avLst/>
            </a:prstGeom>
          </p:spPr>
          <p:txBody>
            <a:bodyPr wrap="none">
              <a:spAutoFit/>
            </a:bodyPr>
            <a:lstStyle/>
            <a:p>
              <a:r>
                <a:rPr lang="zh-CN" altLang="en-US" sz="1600">
                  <a:solidFill>
                    <a:schemeClr val="bg1"/>
                  </a:solidFill>
                  <a:latin typeface="华文细黑" panose="02010600040101010101" pitchFamily="2" charset="-122"/>
                  <a:ea typeface="华文细黑" panose="02010600040101010101" pitchFamily="2" charset="-122"/>
                  <a:cs typeface="华文黑体" pitchFamily="2" charset="-122"/>
                </a:rPr>
                <a:t>单击添加文本</a:t>
              </a:r>
              <a:endParaRPr lang="zh-CN" altLang="en-US" sz="1600">
                <a:solidFill>
                  <a:schemeClr val="bg1"/>
                </a:solidFill>
                <a:latin typeface="华文细黑" panose="02010600040101010101" pitchFamily="2" charset="-122"/>
                <a:ea typeface="华文细黑" panose="02010600040101010101" pitchFamily="2" charset="-122"/>
                <a:cs typeface="华文黑体" pitchFamily="2" charset="-122"/>
              </a:endParaRPr>
            </a:p>
          </p:txBody>
        </p:sp>
      </p:grpSp>
      <p:sp>
        <p:nvSpPr>
          <p:cNvPr id="23" name="圆角矩形 22"/>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defRPr>
            </a:lvl1pPr>
          </a:lstStyle>
          <a:p>
            <a:r>
              <a:rPr lang="zh-CN" altLang="en-US" sz="2800" dirty="0"/>
              <a:t>点击添加标题</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3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300"/>
                                        <p:tgtEl>
                                          <p:spTgt spid="24"/>
                                        </p:tgtEl>
                                      </p:cBhvr>
                                    </p:animEffec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4" presetClass="entr" presetSubtype="1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animBg="1"/>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nvGrpSpPr>
          <p:cNvPr id="20" name="Group 66"/>
          <p:cNvGrpSpPr/>
          <p:nvPr/>
        </p:nvGrpSpPr>
        <p:grpSpPr bwMode="auto">
          <a:xfrm>
            <a:off x="550590" y="1196752"/>
            <a:ext cx="5937250" cy="4994275"/>
            <a:chOff x="720" y="839"/>
            <a:chExt cx="3740" cy="3146"/>
          </a:xfrm>
          <a:solidFill>
            <a:srgbClr val="FFFFFF">
              <a:alpha val="10196"/>
            </a:srgbClr>
          </a:solidFill>
        </p:grpSpPr>
        <p:sp>
          <p:nvSpPr>
            <p:cNvPr id="21"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bg1"/>
              </a:solidFill>
              <a:prstDash val="solid"/>
              <a:round/>
            </a:ln>
          </p:spPr>
          <p:txBody>
            <a:bodyPr/>
            <a:lstStyle/>
            <a:p>
              <a:endParaRPr lang="zh-CN" altLang="en-US"/>
            </a:p>
          </p:txBody>
        </p:sp>
        <p:sp>
          <p:nvSpPr>
            <p:cNvPr id="23"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bg1"/>
              </a:solidFill>
              <a:prstDash val="solid"/>
              <a:round/>
            </a:ln>
          </p:spPr>
          <p:txBody>
            <a:bodyPr/>
            <a:lstStyle/>
            <a:p>
              <a:endParaRPr lang="zh-CN" altLang="en-US"/>
            </a:p>
          </p:txBody>
        </p:sp>
        <p:sp>
          <p:nvSpPr>
            <p:cNvPr id="24"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bg1"/>
              </a:solidFill>
              <a:prstDash val="solid"/>
              <a:round/>
            </a:ln>
          </p:spPr>
          <p:txBody>
            <a:bodyPr/>
            <a:lstStyle/>
            <a:p>
              <a:endParaRPr lang="zh-CN" altLang="en-US"/>
            </a:p>
          </p:txBody>
        </p:sp>
        <p:sp>
          <p:nvSpPr>
            <p:cNvPr id="25"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bg1"/>
              </a:solidFill>
              <a:prstDash val="solid"/>
              <a:round/>
            </a:ln>
          </p:spPr>
          <p:txBody>
            <a:bodyPr/>
            <a:lstStyle/>
            <a:p>
              <a:endParaRPr lang="zh-CN" altLang="en-US"/>
            </a:p>
          </p:txBody>
        </p:sp>
        <p:sp>
          <p:nvSpPr>
            <p:cNvPr id="26"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bg1"/>
              </a:solidFill>
              <a:prstDash val="solid"/>
              <a:round/>
            </a:ln>
          </p:spPr>
          <p:txBody>
            <a:bodyPr/>
            <a:lstStyle/>
            <a:p>
              <a:endParaRPr lang="zh-CN" altLang="en-US"/>
            </a:p>
          </p:txBody>
        </p:sp>
        <p:sp>
          <p:nvSpPr>
            <p:cNvPr id="27"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bg1"/>
              </a:solidFill>
              <a:prstDash val="solid"/>
              <a:round/>
            </a:ln>
          </p:spPr>
          <p:txBody>
            <a:bodyPr/>
            <a:lstStyle/>
            <a:p>
              <a:endParaRPr lang="zh-CN" altLang="en-US"/>
            </a:p>
          </p:txBody>
        </p:sp>
        <p:sp>
          <p:nvSpPr>
            <p:cNvPr id="28"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bg1"/>
              </a:solidFill>
              <a:prstDash val="solid"/>
              <a:round/>
            </a:ln>
          </p:spPr>
          <p:txBody>
            <a:bodyPr/>
            <a:lstStyle/>
            <a:p>
              <a:endParaRPr lang="zh-CN" altLang="en-US"/>
            </a:p>
          </p:txBody>
        </p:sp>
        <p:sp>
          <p:nvSpPr>
            <p:cNvPr id="29"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bg1"/>
              </a:solidFill>
              <a:prstDash val="solid"/>
              <a:round/>
            </a:ln>
          </p:spPr>
          <p:txBody>
            <a:bodyPr/>
            <a:lstStyle/>
            <a:p>
              <a:endParaRPr lang="zh-CN" altLang="en-US"/>
            </a:p>
          </p:txBody>
        </p:sp>
        <p:sp>
          <p:nvSpPr>
            <p:cNvPr id="30"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bg1"/>
              </a:solidFill>
              <a:prstDash val="solid"/>
              <a:round/>
            </a:ln>
          </p:spPr>
          <p:txBody>
            <a:bodyPr/>
            <a:lstStyle/>
            <a:p>
              <a:endParaRPr lang="zh-CN" altLang="en-US"/>
            </a:p>
          </p:txBody>
        </p:sp>
        <p:sp>
          <p:nvSpPr>
            <p:cNvPr id="31"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bg1"/>
              </a:solidFill>
              <a:prstDash val="solid"/>
              <a:round/>
            </a:ln>
          </p:spPr>
          <p:txBody>
            <a:bodyPr/>
            <a:lstStyle/>
            <a:p>
              <a:endParaRPr lang="zh-CN" altLang="en-US"/>
            </a:p>
          </p:txBody>
        </p:sp>
        <p:sp>
          <p:nvSpPr>
            <p:cNvPr id="32"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bg1"/>
              </a:solidFill>
              <a:prstDash val="solid"/>
              <a:round/>
            </a:ln>
          </p:spPr>
          <p:txBody>
            <a:bodyPr/>
            <a:lstStyle/>
            <a:p>
              <a:endParaRPr lang="zh-CN" altLang="en-US"/>
            </a:p>
          </p:txBody>
        </p:sp>
        <p:sp>
          <p:nvSpPr>
            <p:cNvPr id="33"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bg1"/>
              </a:solidFill>
              <a:prstDash val="solid"/>
              <a:round/>
            </a:ln>
          </p:spPr>
          <p:txBody>
            <a:bodyPr/>
            <a:lstStyle/>
            <a:p>
              <a:endParaRPr lang="zh-CN" altLang="en-US"/>
            </a:p>
          </p:txBody>
        </p:sp>
        <p:sp>
          <p:nvSpPr>
            <p:cNvPr id="36"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bg1"/>
              </a:solidFill>
              <a:prstDash val="solid"/>
              <a:round/>
            </a:ln>
          </p:spPr>
          <p:txBody>
            <a:bodyPr/>
            <a:lstStyle/>
            <a:p>
              <a:endParaRPr lang="zh-CN" altLang="en-US"/>
            </a:p>
          </p:txBody>
        </p:sp>
        <p:sp>
          <p:nvSpPr>
            <p:cNvPr id="37"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bg1"/>
              </a:solidFill>
              <a:prstDash val="solid"/>
              <a:round/>
            </a:ln>
          </p:spPr>
          <p:txBody>
            <a:bodyPr/>
            <a:lstStyle/>
            <a:p>
              <a:endParaRPr lang="zh-CN" altLang="en-US"/>
            </a:p>
          </p:txBody>
        </p:sp>
        <p:sp>
          <p:nvSpPr>
            <p:cNvPr id="38"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bg1"/>
              </a:solidFill>
              <a:prstDash val="solid"/>
              <a:round/>
            </a:ln>
          </p:spPr>
          <p:txBody>
            <a:bodyPr/>
            <a:lstStyle/>
            <a:p>
              <a:endParaRPr lang="zh-CN" altLang="en-US"/>
            </a:p>
          </p:txBody>
        </p:sp>
        <p:sp>
          <p:nvSpPr>
            <p:cNvPr id="39"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bg1"/>
              </a:solidFill>
              <a:prstDash val="solid"/>
              <a:round/>
            </a:ln>
          </p:spPr>
          <p:txBody>
            <a:bodyPr/>
            <a:lstStyle/>
            <a:p>
              <a:endParaRPr lang="zh-CN" altLang="en-US"/>
            </a:p>
          </p:txBody>
        </p:sp>
        <p:sp>
          <p:nvSpPr>
            <p:cNvPr id="40"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bg1"/>
              </a:solidFill>
              <a:prstDash val="solid"/>
              <a:round/>
            </a:ln>
          </p:spPr>
          <p:txBody>
            <a:bodyPr/>
            <a:lstStyle/>
            <a:p>
              <a:endParaRPr lang="zh-CN" altLang="en-US"/>
            </a:p>
          </p:txBody>
        </p:sp>
        <p:sp>
          <p:nvSpPr>
            <p:cNvPr id="41"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bg1"/>
              </a:solidFill>
              <a:prstDash val="solid"/>
              <a:round/>
            </a:ln>
          </p:spPr>
          <p:txBody>
            <a:bodyPr/>
            <a:lstStyle/>
            <a:p>
              <a:endParaRPr lang="zh-CN" altLang="en-US"/>
            </a:p>
          </p:txBody>
        </p:sp>
        <p:sp>
          <p:nvSpPr>
            <p:cNvPr id="42"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bg1"/>
              </a:solidFill>
              <a:prstDash val="solid"/>
              <a:round/>
            </a:ln>
          </p:spPr>
          <p:txBody>
            <a:bodyPr/>
            <a:lstStyle/>
            <a:p>
              <a:endParaRPr lang="zh-CN" altLang="en-US"/>
            </a:p>
          </p:txBody>
        </p:sp>
        <p:sp>
          <p:nvSpPr>
            <p:cNvPr id="43"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bg1"/>
              </a:solidFill>
              <a:prstDash val="solid"/>
              <a:round/>
            </a:ln>
          </p:spPr>
          <p:txBody>
            <a:bodyPr/>
            <a:lstStyle/>
            <a:p>
              <a:endParaRPr lang="zh-CN" altLang="en-US"/>
            </a:p>
          </p:txBody>
        </p:sp>
        <p:sp>
          <p:nvSpPr>
            <p:cNvPr id="44"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bg1"/>
              </a:solidFill>
              <a:prstDash val="solid"/>
              <a:round/>
            </a:ln>
          </p:spPr>
          <p:txBody>
            <a:bodyPr/>
            <a:lstStyle/>
            <a:p>
              <a:endParaRPr lang="zh-CN" altLang="en-US"/>
            </a:p>
          </p:txBody>
        </p:sp>
        <p:sp>
          <p:nvSpPr>
            <p:cNvPr id="45"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bg1"/>
              </a:solidFill>
              <a:prstDash val="solid"/>
              <a:round/>
            </a:ln>
          </p:spPr>
          <p:txBody>
            <a:bodyPr/>
            <a:lstStyle/>
            <a:p>
              <a:endParaRPr lang="zh-CN" altLang="en-US"/>
            </a:p>
          </p:txBody>
        </p:sp>
        <p:sp>
          <p:nvSpPr>
            <p:cNvPr id="46"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bg1"/>
              </a:solidFill>
              <a:prstDash val="solid"/>
              <a:round/>
            </a:ln>
          </p:spPr>
          <p:txBody>
            <a:bodyPr/>
            <a:lstStyle/>
            <a:p>
              <a:endParaRPr lang="zh-CN" altLang="en-US"/>
            </a:p>
          </p:txBody>
        </p:sp>
        <p:sp>
          <p:nvSpPr>
            <p:cNvPr id="47"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bg1"/>
              </a:solidFill>
              <a:prstDash val="solid"/>
              <a:round/>
            </a:ln>
          </p:spPr>
          <p:txBody>
            <a:bodyPr/>
            <a:lstStyle/>
            <a:p>
              <a:endParaRPr lang="zh-CN" altLang="en-US"/>
            </a:p>
          </p:txBody>
        </p:sp>
        <p:sp>
          <p:nvSpPr>
            <p:cNvPr id="48"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bg1"/>
              </a:solidFill>
              <a:prstDash val="solid"/>
              <a:round/>
            </a:ln>
          </p:spPr>
          <p:txBody>
            <a:bodyPr/>
            <a:lstStyle/>
            <a:p>
              <a:endParaRPr lang="zh-CN" altLang="en-US"/>
            </a:p>
          </p:txBody>
        </p:sp>
        <p:sp>
          <p:nvSpPr>
            <p:cNvPr id="49"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bg1"/>
              </a:solidFill>
              <a:prstDash val="solid"/>
              <a:round/>
            </a:ln>
          </p:spPr>
          <p:txBody>
            <a:bodyPr/>
            <a:lstStyle/>
            <a:p>
              <a:endParaRPr lang="zh-CN" altLang="en-US"/>
            </a:p>
          </p:txBody>
        </p:sp>
        <p:sp>
          <p:nvSpPr>
            <p:cNvPr id="50"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bg1"/>
              </a:solidFill>
              <a:prstDash val="solid"/>
              <a:round/>
            </a:ln>
          </p:spPr>
          <p:txBody>
            <a:bodyPr/>
            <a:lstStyle/>
            <a:p>
              <a:endParaRPr lang="zh-CN" altLang="en-US"/>
            </a:p>
          </p:txBody>
        </p:sp>
        <p:sp>
          <p:nvSpPr>
            <p:cNvPr id="51"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bg1"/>
              </a:solidFill>
              <a:prstDash val="solid"/>
              <a:round/>
            </a:ln>
          </p:spPr>
          <p:txBody>
            <a:bodyPr/>
            <a:lstStyle/>
            <a:p>
              <a:endParaRPr lang="zh-CN" altLang="en-US"/>
            </a:p>
          </p:txBody>
        </p:sp>
        <p:sp>
          <p:nvSpPr>
            <p:cNvPr id="52"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bg1"/>
              </a:solidFill>
              <a:prstDash val="solid"/>
              <a:round/>
            </a:ln>
          </p:spPr>
          <p:txBody>
            <a:bodyPr/>
            <a:lstStyle/>
            <a:p>
              <a:endParaRPr lang="zh-CN" altLang="en-US"/>
            </a:p>
          </p:txBody>
        </p:sp>
        <p:sp>
          <p:nvSpPr>
            <p:cNvPr id="53"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bg1"/>
              </a:solidFill>
              <a:prstDash val="solid"/>
              <a:round/>
            </a:ln>
          </p:spPr>
          <p:txBody>
            <a:bodyPr/>
            <a:lstStyle/>
            <a:p>
              <a:endParaRPr lang="zh-CN" altLang="en-US"/>
            </a:p>
          </p:txBody>
        </p:sp>
        <p:sp>
          <p:nvSpPr>
            <p:cNvPr id="54"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bg1"/>
              </a:solidFill>
              <a:prstDash val="solid"/>
              <a:round/>
            </a:ln>
          </p:spPr>
          <p:txBody>
            <a:bodyPr/>
            <a:lstStyle/>
            <a:p>
              <a:endParaRPr lang="zh-CN" altLang="en-US"/>
            </a:p>
          </p:txBody>
        </p:sp>
        <p:sp>
          <p:nvSpPr>
            <p:cNvPr id="55"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bg1"/>
              </a:solidFill>
              <a:prstDash val="solid"/>
              <a:round/>
            </a:ln>
          </p:spPr>
          <p:txBody>
            <a:bodyPr/>
            <a:lstStyle/>
            <a:p>
              <a:endParaRPr lang="zh-CN" altLang="en-US"/>
            </a:p>
          </p:txBody>
        </p:sp>
        <p:sp>
          <p:nvSpPr>
            <p:cNvPr id="56"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bg1"/>
              </a:solidFill>
              <a:prstDash val="solid"/>
              <a:round/>
            </a:ln>
          </p:spPr>
          <p:txBody>
            <a:bodyPr/>
            <a:lstStyle/>
            <a:p>
              <a:endParaRPr lang="zh-CN" altLang="en-US"/>
            </a:p>
          </p:txBody>
        </p:sp>
        <p:sp>
          <p:nvSpPr>
            <p:cNvPr id="57"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bg1"/>
              </a:solidFill>
              <a:prstDash val="solid"/>
              <a:round/>
            </a:ln>
          </p:spPr>
          <p:txBody>
            <a:bodyPr/>
            <a:lstStyle/>
            <a:p>
              <a:endParaRPr lang="zh-CN" altLang="en-US"/>
            </a:p>
          </p:txBody>
        </p:sp>
        <p:sp>
          <p:nvSpPr>
            <p:cNvPr id="58"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bg1"/>
              </a:solidFill>
              <a:prstDash val="solid"/>
              <a:round/>
            </a:ln>
          </p:spPr>
          <p:txBody>
            <a:bodyPr/>
            <a:lstStyle/>
            <a:p>
              <a:endParaRPr lang="zh-CN" altLang="en-US"/>
            </a:p>
          </p:txBody>
        </p:sp>
        <p:sp>
          <p:nvSpPr>
            <p:cNvPr id="59"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bg1"/>
              </a:solidFill>
              <a:prstDash val="solid"/>
              <a:round/>
            </a:ln>
          </p:spPr>
          <p:txBody>
            <a:bodyPr/>
            <a:lstStyle/>
            <a:p>
              <a:endParaRPr lang="zh-CN" altLang="en-US"/>
            </a:p>
          </p:txBody>
        </p:sp>
        <p:sp>
          <p:nvSpPr>
            <p:cNvPr id="60"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bg1"/>
              </a:solidFill>
              <a:prstDash val="solid"/>
              <a:round/>
            </a:ln>
          </p:spPr>
          <p:txBody>
            <a:bodyPr/>
            <a:lstStyle/>
            <a:p>
              <a:endParaRPr lang="zh-CN" altLang="en-US"/>
            </a:p>
          </p:txBody>
        </p:sp>
        <p:sp>
          <p:nvSpPr>
            <p:cNvPr id="61"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bg1"/>
              </a:solidFill>
              <a:prstDash val="solid"/>
              <a:round/>
            </a:ln>
          </p:spPr>
          <p:txBody>
            <a:bodyPr/>
            <a:lstStyle/>
            <a:p>
              <a:endParaRPr lang="zh-CN" altLang="en-US"/>
            </a:p>
          </p:txBody>
        </p:sp>
        <p:sp>
          <p:nvSpPr>
            <p:cNvPr id="62"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bg1"/>
              </a:solidFill>
              <a:prstDash val="solid"/>
              <a:round/>
            </a:ln>
          </p:spPr>
          <p:txBody>
            <a:bodyPr/>
            <a:lstStyle/>
            <a:p>
              <a:endParaRPr lang="zh-CN" altLang="en-US"/>
            </a:p>
          </p:txBody>
        </p:sp>
        <p:sp>
          <p:nvSpPr>
            <p:cNvPr id="63"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bg1"/>
              </a:solidFill>
              <a:prstDash val="solid"/>
              <a:round/>
            </a:ln>
          </p:spPr>
          <p:txBody>
            <a:bodyPr/>
            <a:lstStyle/>
            <a:p>
              <a:endParaRPr lang="zh-CN" altLang="en-US"/>
            </a:p>
          </p:txBody>
        </p:sp>
        <p:sp>
          <p:nvSpPr>
            <p:cNvPr id="64"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bg1"/>
              </a:solidFill>
              <a:prstDash val="solid"/>
              <a:round/>
            </a:ln>
          </p:spPr>
          <p:txBody>
            <a:bodyPr/>
            <a:lstStyle/>
            <a:p>
              <a:endParaRPr lang="zh-CN" altLang="en-US"/>
            </a:p>
          </p:txBody>
        </p:sp>
        <p:sp>
          <p:nvSpPr>
            <p:cNvPr id="65"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bg1"/>
              </a:solidFill>
              <a:prstDash val="solid"/>
              <a:round/>
            </a:ln>
          </p:spPr>
          <p:txBody>
            <a:bodyPr/>
            <a:lstStyle/>
            <a:p>
              <a:endParaRPr lang="zh-CN" altLang="en-US"/>
            </a:p>
          </p:txBody>
        </p:sp>
        <p:sp>
          <p:nvSpPr>
            <p:cNvPr id="66"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bg1"/>
              </a:solidFill>
              <a:prstDash val="solid"/>
              <a:round/>
            </a:ln>
          </p:spPr>
          <p:txBody>
            <a:bodyPr/>
            <a:lstStyle/>
            <a:p>
              <a:endParaRPr lang="zh-CN" altLang="en-US"/>
            </a:p>
          </p:txBody>
        </p:sp>
        <p:sp>
          <p:nvSpPr>
            <p:cNvPr id="67"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bg1"/>
              </a:solidFill>
              <a:prstDash val="solid"/>
              <a:round/>
            </a:ln>
          </p:spPr>
          <p:txBody>
            <a:bodyPr/>
            <a:lstStyle/>
            <a:p>
              <a:endParaRPr lang="zh-CN" altLang="en-US"/>
            </a:p>
          </p:txBody>
        </p:sp>
        <p:sp>
          <p:nvSpPr>
            <p:cNvPr id="68"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bg1"/>
              </a:solidFill>
              <a:prstDash val="solid"/>
              <a:round/>
            </a:ln>
          </p:spPr>
          <p:txBody>
            <a:bodyPr/>
            <a:lstStyle/>
            <a:p>
              <a:endParaRPr lang="zh-CN" altLang="en-US"/>
            </a:p>
          </p:txBody>
        </p:sp>
        <p:sp>
          <p:nvSpPr>
            <p:cNvPr id="69"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bg1"/>
              </a:solidFill>
              <a:prstDash val="solid"/>
              <a:round/>
            </a:ln>
          </p:spPr>
          <p:txBody>
            <a:bodyPr/>
            <a:lstStyle/>
            <a:p>
              <a:endParaRPr lang="zh-CN" altLang="en-US"/>
            </a:p>
          </p:txBody>
        </p:sp>
        <p:sp>
          <p:nvSpPr>
            <p:cNvPr id="71"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bg1"/>
              </a:solidFill>
              <a:prstDash val="solid"/>
              <a:round/>
            </a:ln>
          </p:spPr>
          <p:txBody>
            <a:bodyPr/>
            <a:lstStyle/>
            <a:p>
              <a:endParaRPr lang="zh-CN" altLang="en-US"/>
            </a:p>
          </p:txBody>
        </p:sp>
        <p:sp>
          <p:nvSpPr>
            <p:cNvPr id="73"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bg1"/>
              </a:solidFill>
              <a:prstDash val="solid"/>
              <a:round/>
            </a:ln>
          </p:spPr>
          <p:txBody>
            <a:bodyPr/>
            <a:lstStyle/>
            <a:p>
              <a:endParaRPr lang="zh-CN" altLang="en-US"/>
            </a:p>
          </p:txBody>
        </p:sp>
        <p:sp>
          <p:nvSpPr>
            <p:cNvPr id="74"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bg1"/>
              </a:solidFill>
              <a:prstDash val="solid"/>
              <a:round/>
            </a:ln>
          </p:spPr>
          <p:txBody>
            <a:bodyPr/>
            <a:lstStyle/>
            <a:p>
              <a:endParaRPr lang="zh-CN" altLang="en-US"/>
            </a:p>
          </p:txBody>
        </p:sp>
        <p:sp>
          <p:nvSpPr>
            <p:cNvPr id="75"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bg1"/>
              </a:solidFill>
              <a:prstDash val="solid"/>
              <a:round/>
            </a:ln>
          </p:spPr>
          <p:txBody>
            <a:bodyPr/>
            <a:lstStyle/>
            <a:p>
              <a:endParaRPr lang="zh-CN" altLang="en-US"/>
            </a:p>
          </p:txBody>
        </p:sp>
        <p:sp>
          <p:nvSpPr>
            <p:cNvPr id="76"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bg1"/>
              </a:solidFill>
              <a:prstDash val="solid"/>
              <a:round/>
            </a:ln>
          </p:spPr>
          <p:txBody>
            <a:bodyPr/>
            <a:lstStyle/>
            <a:p>
              <a:endParaRPr lang="zh-CN" altLang="en-US"/>
            </a:p>
          </p:txBody>
        </p:sp>
        <p:sp>
          <p:nvSpPr>
            <p:cNvPr id="77"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bg1"/>
              </a:solidFill>
              <a:prstDash val="solid"/>
              <a:round/>
            </a:ln>
          </p:spPr>
          <p:txBody>
            <a:bodyPr/>
            <a:lstStyle/>
            <a:p>
              <a:endParaRPr lang="zh-CN" altLang="en-US"/>
            </a:p>
          </p:txBody>
        </p:sp>
        <p:sp>
          <p:nvSpPr>
            <p:cNvPr id="78"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bg1"/>
              </a:solidFill>
              <a:prstDash val="solid"/>
              <a:round/>
            </a:ln>
          </p:spPr>
          <p:txBody>
            <a:bodyPr/>
            <a:lstStyle/>
            <a:p>
              <a:endParaRPr lang="zh-CN" altLang="en-US"/>
            </a:p>
          </p:txBody>
        </p:sp>
        <p:sp>
          <p:nvSpPr>
            <p:cNvPr id="79"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bg1"/>
              </a:solidFill>
              <a:prstDash val="solid"/>
              <a:round/>
            </a:ln>
          </p:spPr>
          <p:txBody>
            <a:bodyPr/>
            <a:lstStyle/>
            <a:p>
              <a:endParaRPr lang="zh-CN" altLang="en-US"/>
            </a:p>
          </p:txBody>
        </p:sp>
        <p:sp>
          <p:nvSpPr>
            <p:cNvPr id="80"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bg1"/>
              </a:solidFill>
              <a:prstDash val="solid"/>
              <a:round/>
            </a:ln>
          </p:spPr>
          <p:txBody>
            <a:bodyPr/>
            <a:lstStyle/>
            <a:p>
              <a:endParaRPr lang="zh-CN" altLang="en-US"/>
            </a:p>
          </p:txBody>
        </p:sp>
        <p:sp>
          <p:nvSpPr>
            <p:cNvPr id="81"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bg1"/>
              </a:solidFill>
              <a:prstDash val="solid"/>
              <a:round/>
            </a:ln>
          </p:spPr>
          <p:txBody>
            <a:bodyPr/>
            <a:lstStyle/>
            <a:p>
              <a:endParaRPr lang="zh-CN" altLang="en-US"/>
            </a:p>
          </p:txBody>
        </p:sp>
        <p:sp>
          <p:nvSpPr>
            <p:cNvPr id="82"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bg1"/>
              </a:solidFill>
              <a:prstDash val="solid"/>
              <a:round/>
            </a:ln>
          </p:spPr>
          <p:txBody>
            <a:bodyPr/>
            <a:lstStyle/>
            <a:p>
              <a:endParaRPr lang="zh-CN" altLang="en-US"/>
            </a:p>
          </p:txBody>
        </p:sp>
        <p:sp>
          <p:nvSpPr>
            <p:cNvPr id="83"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bg1"/>
              </a:solidFill>
              <a:prstDash val="solid"/>
              <a:round/>
            </a:ln>
          </p:spPr>
          <p:txBody>
            <a:bodyPr/>
            <a:lstStyle/>
            <a:p>
              <a:endParaRPr lang="zh-CN" altLang="en-US"/>
            </a:p>
          </p:txBody>
        </p:sp>
        <p:sp>
          <p:nvSpPr>
            <p:cNvPr id="84"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bg1"/>
              </a:solidFill>
              <a:prstDash val="solid"/>
              <a:round/>
            </a:ln>
          </p:spPr>
          <p:txBody>
            <a:bodyPr/>
            <a:lstStyle/>
            <a:p>
              <a:endParaRPr lang="zh-CN" altLang="en-US"/>
            </a:p>
          </p:txBody>
        </p:sp>
        <p:sp>
          <p:nvSpPr>
            <p:cNvPr id="90"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bg1"/>
              </a:solidFill>
              <a:prstDash val="solid"/>
              <a:round/>
            </a:ln>
          </p:spPr>
          <p:txBody>
            <a:bodyPr/>
            <a:lstStyle/>
            <a:p>
              <a:endParaRPr lang="zh-CN" altLang="en-US"/>
            </a:p>
          </p:txBody>
        </p:sp>
        <p:sp>
          <p:nvSpPr>
            <p:cNvPr id="92"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solidFill>
              <a:prstDash val="solid"/>
              <a:round/>
            </a:ln>
          </p:spPr>
          <p:txBody>
            <a:bodyPr/>
            <a:lstStyle/>
            <a:p>
              <a:endParaRPr lang="zh-CN" altLang="en-US"/>
            </a:p>
          </p:txBody>
        </p:sp>
        <p:sp>
          <p:nvSpPr>
            <p:cNvPr id="96"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bg1"/>
              </a:solidFill>
              <a:prstDash val="solid"/>
              <a:round/>
            </a:ln>
          </p:spPr>
          <p:txBody>
            <a:bodyPr/>
            <a:lstStyle/>
            <a:p>
              <a:endParaRPr lang="zh-CN" altLang="en-US"/>
            </a:p>
          </p:txBody>
        </p:sp>
      </p:grpSp>
      <p:sp>
        <p:nvSpPr>
          <p:cNvPr id="109" name="Freeform 78"/>
          <p:cNvSpPr/>
          <p:nvPr/>
        </p:nvSpPr>
        <p:spPr bwMode="gray">
          <a:xfrm>
            <a:off x="4468540" y="5133752"/>
            <a:ext cx="895350" cy="7620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rgbClr val="FF781D"/>
          </a:solidFill>
          <a:ln w="6350">
            <a:solidFill>
              <a:schemeClr val="bg1"/>
            </a:solidFill>
            <a:prstDash val="solid"/>
            <a:round/>
          </a:ln>
        </p:spPr>
        <p:txBody>
          <a:bodyPr/>
          <a:lstStyle/>
          <a:p>
            <a:endParaRPr lang="zh-CN" altLang="en-US"/>
          </a:p>
        </p:txBody>
      </p:sp>
      <p:sp>
        <p:nvSpPr>
          <p:cNvPr id="123" name="Freeform 92"/>
          <p:cNvSpPr/>
          <p:nvPr/>
        </p:nvSpPr>
        <p:spPr bwMode="gray">
          <a:xfrm>
            <a:off x="4886053" y="3368451"/>
            <a:ext cx="782638" cy="525463"/>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rgbClr val="FF781D"/>
          </a:solidFill>
          <a:ln w="6350">
            <a:solidFill>
              <a:schemeClr val="bg1"/>
            </a:solidFill>
            <a:prstDash val="solid"/>
            <a:round/>
          </a:ln>
        </p:spPr>
        <p:txBody>
          <a:bodyPr/>
          <a:lstStyle/>
          <a:p>
            <a:endParaRPr lang="zh-CN" altLang="en-US"/>
          </a:p>
        </p:txBody>
      </p:sp>
      <p:sp>
        <p:nvSpPr>
          <p:cNvPr id="131" name="Freeform 100"/>
          <p:cNvSpPr/>
          <p:nvPr/>
        </p:nvSpPr>
        <p:spPr bwMode="gray">
          <a:xfrm>
            <a:off x="5190852" y="2562002"/>
            <a:ext cx="682625" cy="681038"/>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rgbClr val="FF781D"/>
          </a:solidFill>
          <a:ln w="6350">
            <a:solidFill>
              <a:schemeClr val="bg1"/>
            </a:solidFill>
            <a:prstDash val="solid"/>
            <a:round/>
          </a:ln>
        </p:spPr>
        <p:txBody>
          <a:bodyPr/>
          <a:lstStyle/>
          <a:p>
            <a:endParaRPr lang="zh-CN" altLang="en-US"/>
          </a:p>
        </p:txBody>
      </p:sp>
      <p:sp>
        <p:nvSpPr>
          <p:cNvPr id="177" name="Freeform 82"/>
          <p:cNvSpPr/>
          <p:nvPr/>
        </p:nvSpPr>
        <p:spPr bwMode="gray">
          <a:xfrm>
            <a:off x="5357664" y="4273325"/>
            <a:ext cx="449263" cy="504825"/>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rgbClr val="FF781D"/>
          </a:solidFill>
          <a:ln w="6350">
            <a:solidFill>
              <a:schemeClr val="bg1"/>
            </a:solidFill>
            <a:prstDash val="solid"/>
            <a:round/>
          </a:ln>
        </p:spPr>
        <p:txBody>
          <a:bodyPr/>
          <a:lstStyle/>
          <a:p>
            <a:endParaRPr lang="zh-CN" altLang="en-US"/>
          </a:p>
        </p:txBody>
      </p:sp>
      <p:cxnSp>
        <p:nvCxnSpPr>
          <p:cNvPr id="115" name="直接连接符 114"/>
          <p:cNvCxnSpPr/>
          <p:nvPr/>
        </p:nvCxnSpPr>
        <p:spPr>
          <a:xfrm>
            <a:off x="5791265" y="2989833"/>
            <a:ext cx="252413" cy="2484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a:off x="6043678" y="3238277"/>
            <a:ext cx="22516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a:off x="5577810" y="3499339"/>
            <a:ext cx="252413" cy="2484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5830223" y="3747783"/>
            <a:ext cx="246510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flipV="1">
            <a:off x="5727428" y="4411440"/>
            <a:ext cx="316250" cy="2047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a:off x="6043678" y="4411440"/>
            <a:ext cx="22516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a:off x="5068616" y="5563171"/>
            <a:ext cx="252413" cy="2484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a:off x="5321029" y="5811615"/>
            <a:ext cx="218946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6" name="矩形 125"/>
          <p:cNvSpPr/>
          <p:nvPr/>
        </p:nvSpPr>
        <p:spPr>
          <a:xfrm>
            <a:off x="6725668" y="2757820"/>
            <a:ext cx="1569660" cy="369332"/>
          </a:xfrm>
          <a:prstGeom prst="rect">
            <a:avLst/>
          </a:prstGeom>
        </p:spPr>
        <p:txBody>
          <a:bodyPr wrap="none">
            <a:spAutoFit/>
          </a:bodyPr>
          <a:lstStyle/>
          <a:p>
            <a:r>
              <a:rPr lang="zh-CN" altLang="en-US">
                <a:solidFill>
                  <a:schemeClr val="bg1"/>
                </a:solidFill>
                <a:latin typeface="华文细黑" panose="02010600040101010101" pitchFamily="2" charset="-122"/>
                <a:ea typeface="华文细黑" panose="02010600040101010101" pitchFamily="2" charset="-122"/>
                <a:cs typeface="华文黑体" pitchFamily="2" charset="-122"/>
              </a:rPr>
              <a:t>单击添加文本</a:t>
            </a:r>
            <a:endParaRPr lang="zh-CN" altLang="en-US"/>
          </a:p>
        </p:txBody>
      </p:sp>
      <p:sp>
        <p:nvSpPr>
          <p:cNvPr id="137" name="矩形 136"/>
          <p:cNvSpPr/>
          <p:nvPr/>
        </p:nvSpPr>
        <p:spPr>
          <a:xfrm>
            <a:off x="6725668" y="3333528"/>
            <a:ext cx="1569660" cy="369332"/>
          </a:xfrm>
          <a:prstGeom prst="rect">
            <a:avLst/>
          </a:prstGeom>
        </p:spPr>
        <p:txBody>
          <a:bodyPr wrap="none">
            <a:spAutoFit/>
          </a:bodyPr>
          <a:lstStyle/>
          <a:p>
            <a:r>
              <a:rPr lang="zh-CN" altLang="en-US">
                <a:solidFill>
                  <a:schemeClr val="bg1"/>
                </a:solidFill>
                <a:latin typeface="华文细黑" panose="02010600040101010101" pitchFamily="2" charset="-122"/>
                <a:ea typeface="华文细黑" panose="02010600040101010101" pitchFamily="2" charset="-122"/>
                <a:cs typeface="华文黑体" pitchFamily="2" charset="-122"/>
              </a:rPr>
              <a:t>单击添加文本</a:t>
            </a:r>
            <a:endParaRPr lang="zh-CN" altLang="en-US"/>
          </a:p>
        </p:txBody>
      </p:sp>
      <p:sp>
        <p:nvSpPr>
          <p:cNvPr id="138" name="矩形 137"/>
          <p:cNvSpPr/>
          <p:nvPr/>
        </p:nvSpPr>
        <p:spPr>
          <a:xfrm>
            <a:off x="6725668" y="3998967"/>
            <a:ext cx="1569660" cy="369332"/>
          </a:xfrm>
          <a:prstGeom prst="rect">
            <a:avLst/>
          </a:prstGeom>
        </p:spPr>
        <p:txBody>
          <a:bodyPr wrap="none">
            <a:spAutoFit/>
          </a:bodyPr>
          <a:lstStyle/>
          <a:p>
            <a:r>
              <a:rPr lang="zh-CN" altLang="en-US">
                <a:solidFill>
                  <a:schemeClr val="bg1"/>
                </a:solidFill>
                <a:latin typeface="华文细黑" panose="02010600040101010101" pitchFamily="2" charset="-122"/>
                <a:ea typeface="华文细黑" panose="02010600040101010101" pitchFamily="2" charset="-122"/>
                <a:cs typeface="华文黑体" pitchFamily="2" charset="-122"/>
              </a:rPr>
              <a:t>单击添加文本</a:t>
            </a:r>
            <a:endParaRPr lang="zh-CN" altLang="en-US"/>
          </a:p>
        </p:txBody>
      </p:sp>
      <p:sp>
        <p:nvSpPr>
          <p:cNvPr id="139" name="矩形 138"/>
          <p:cNvSpPr/>
          <p:nvPr/>
        </p:nvSpPr>
        <p:spPr>
          <a:xfrm>
            <a:off x="5964314" y="5328937"/>
            <a:ext cx="1569660" cy="369332"/>
          </a:xfrm>
          <a:prstGeom prst="rect">
            <a:avLst/>
          </a:prstGeom>
        </p:spPr>
        <p:txBody>
          <a:bodyPr wrap="none">
            <a:spAutoFit/>
          </a:bodyPr>
          <a:lstStyle/>
          <a:p>
            <a:r>
              <a:rPr lang="zh-CN" altLang="en-US">
                <a:solidFill>
                  <a:schemeClr val="bg1"/>
                </a:solidFill>
                <a:latin typeface="华文细黑" panose="02010600040101010101" pitchFamily="2" charset="-122"/>
                <a:ea typeface="华文细黑" panose="02010600040101010101" pitchFamily="2" charset="-122"/>
                <a:cs typeface="华文黑体" pitchFamily="2" charset="-122"/>
              </a:rPr>
              <a:t>单击添加文本</a:t>
            </a:r>
            <a:endParaRPr lang="zh-CN" altLang="en-US"/>
          </a:p>
        </p:txBody>
      </p:sp>
      <p:sp>
        <p:nvSpPr>
          <p:cNvPr id="153" name="矩形标注 152"/>
          <p:cNvSpPr/>
          <p:nvPr/>
        </p:nvSpPr>
        <p:spPr>
          <a:xfrm>
            <a:off x="7770873" y="4793187"/>
            <a:ext cx="3960440" cy="1284703"/>
          </a:xfrm>
          <a:prstGeom prst="wedgeRectCallout">
            <a:avLst>
              <a:gd name="adj1" fmla="val -76538"/>
              <a:gd name="adj2" fmla="val -4595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矩形 149"/>
          <p:cNvSpPr/>
          <p:nvPr/>
        </p:nvSpPr>
        <p:spPr>
          <a:xfrm>
            <a:off x="8003786" y="5003429"/>
            <a:ext cx="3439495" cy="923330"/>
          </a:xfrm>
          <a:prstGeom prst="rect">
            <a:avLst/>
          </a:prstGeom>
        </p:spPr>
        <p:txBody>
          <a:bodyPr wrap="square">
            <a:spAutoFit/>
          </a:bodyPr>
          <a:lstStyle/>
          <a:p>
            <a:r>
              <a:rPr lang="zh-CN" altLang="en-US">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单击添加文本单击添加文本单击添加文本单击添加文本单击添加文本单击添加文本</a:t>
            </a:r>
            <a:endParaRPr lang="zh-CN" altLang="en-US">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89" name="圆角矩形 88"/>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TextBox 90"/>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defRPr>
            </a:lvl1pPr>
          </a:lstStyle>
          <a:p>
            <a:r>
              <a:rPr lang="zh-CN" altLang="en-US" sz="2800"/>
              <a:t>点击添加标题</a:t>
            </a:r>
            <a:endParaRPr lang="zh-CN" altLang="en-US" sz="2800"/>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300"/>
                                            <p:tgtEl>
                                              <p:spTgt spid="8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300"/>
                                            <p:tgtEl>
                                              <p:spTgt spid="91"/>
                                            </p:tgtEl>
                                          </p:cBhvr>
                                        </p:animEffect>
                                      </p:childTnLst>
                                    </p:cTn>
                                  </p:par>
                                  <p:par>
                                    <p:cTn id="11" presetID="2" presetClass="entr" presetSubtype="8" accel="58000" fill="hold" nodeType="withEffect" p14:presetBounceEnd="58000">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14:bounceEnd="58000">
                                          <p:cBhvr additive="base">
                                            <p:cTn id="13" dur="1000" fill="hold"/>
                                            <p:tgtEl>
                                              <p:spTgt spid="20"/>
                                            </p:tgtEl>
                                            <p:attrNameLst>
                                              <p:attrName>ppt_x</p:attrName>
                                            </p:attrNameLst>
                                          </p:cBhvr>
                                          <p:tavLst>
                                            <p:tav tm="0">
                                              <p:val>
                                                <p:strVal val="0-#ppt_w/2"/>
                                              </p:val>
                                            </p:tav>
                                            <p:tav tm="100000">
                                              <p:val>
                                                <p:strVal val="#ppt_x"/>
                                              </p:val>
                                            </p:tav>
                                          </p:tavLst>
                                        </p:anim>
                                        <p:anim calcmode="lin" valueType="num" p14:bounceEnd="58000">
                                          <p:cBhvr additive="base">
                                            <p:cTn id="14" dur="1000" fill="hold"/>
                                            <p:tgtEl>
                                              <p:spTgt spid="20"/>
                                            </p:tgtEl>
                                            <p:attrNameLst>
                                              <p:attrName>ppt_y</p:attrName>
                                            </p:attrNameLst>
                                          </p:cBhvr>
                                          <p:tavLst>
                                            <p:tav tm="0">
                                              <p:val>
                                                <p:strVal val="#ppt_y"/>
                                              </p:val>
                                            </p:tav>
                                            <p:tav tm="100000">
                                              <p:val>
                                                <p:strVal val="#ppt_y"/>
                                              </p:val>
                                            </p:tav>
                                          </p:tavLst>
                                        </p:anim>
                                      </p:childTnLst>
                                    </p:cTn>
                                  </p:par>
                                  <p:par>
                                    <p:cTn id="15" presetID="10" presetClass="entr" presetSubtype="0" fill="hold" grpId="0" nodeType="withEffect">
                                      <p:stCondLst>
                                        <p:cond delay="1000"/>
                                      </p:stCondLst>
                                      <p:childTnLst>
                                        <p:set>
                                          <p:cBhvr>
                                            <p:cTn id="16" dur="1" fill="hold">
                                              <p:stCondLst>
                                                <p:cond delay="0"/>
                                              </p:stCondLst>
                                            </p:cTn>
                                            <p:tgtEl>
                                              <p:spTgt spid="123"/>
                                            </p:tgtEl>
                                            <p:attrNameLst>
                                              <p:attrName>style.visibility</p:attrName>
                                            </p:attrNameLst>
                                          </p:cBhvr>
                                          <p:to>
                                            <p:strVal val="visible"/>
                                          </p:to>
                                        </p:set>
                                        <p:animEffect transition="in" filter="fade">
                                          <p:cBhvr>
                                            <p:cTn id="17" dur="500"/>
                                            <p:tgtEl>
                                              <p:spTgt spid="123"/>
                                            </p:tgtEl>
                                          </p:cBhvr>
                                        </p:animEffect>
                                      </p:childTnLst>
                                    </p:cTn>
                                  </p:par>
                                  <p:par>
                                    <p:cTn id="18" presetID="10" presetClass="entr" presetSubtype="0" fill="hold" grpId="0" nodeType="withEffect">
                                      <p:stCondLst>
                                        <p:cond delay="1300"/>
                                      </p:stCondLst>
                                      <p:childTnLst>
                                        <p:set>
                                          <p:cBhvr>
                                            <p:cTn id="19" dur="1" fill="hold">
                                              <p:stCondLst>
                                                <p:cond delay="0"/>
                                              </p:stCondLst>
                                            </p:cTn>
                                            <p:tgtEl>
                                              <p:spTgt spid="131"/>
                                            </p:tgtEl>
                                            <p:attrNameLst>
                                              <p:attrName>style.visibility</p:attrName>
                                            </p:attrNameLst>
                                          </p:cBhvr>
                                          <p:to>
                                            <p:strVal val="visible"/>
                                          </p:to>
                                        </p:set>
                                        <p:animEffect transition="in" filter="fade">
                                          <p:cBhvr>
                                            <p:cTn id="20" dur="500"/>
                                            <p:tgtEl>
                                              <p:spTgt spid="131"/>
                                            </p:tgtEl>
                                          </p:cBhvr>
                                        </p:animEffect>
                                      </p:childTnLst>
                                    </p:cTn>
                                  </p:par>
                                  <p:par>
                                    <p:cTn id="21" presetID="10" presetClass="entr" presetSubtype="0" fill="hold" grpId="0" nodeType="withEffect">
                                      <p:stCondLst>
                                        <p:cond delay="1800"/>
                                      </p:stCondLst>
                                      <p:childTnLst>
                                        <p:set>
                                          <p:cBhvr>
                                            <p:cTn id="22" dur="1" fill="hold">
                                              <p:stCondLst>
                                                <p:cond delay="0"/>
                                              </p:stCondLst>
                                            </p:cTn>
                                            <p:tgtEl>
                                              <p:spTgt spid="177"/>
                                            </p:tgtEl>
                                            <p:attrNameLst>
                                              <p:attrName>style.visibility</p:attrName>
                                            </p:attrNameLst>
                                          </p:cBhvr>
                                          <p:to>
                                            <p:strVal val="visible"/>
                                          </p:to>
                                        </p:set>
                                        <p:animEffect transition="in" filter="fade">
                                          <p:cBhvr>
                                            <p:cTn id="23" dur="500"/>
                                            <p:tgtEl>
                                              <p:spTgt spid="177"/>
                                            </p:tgtEl>
                                          </p:cBhvr>
                                        </p:animEffect>
                                      </p:childTnLst>
                                    </p:cTn>
                                  </p:par>
                                  <p:par>
                                    <p:cTn id="24" presetID="10" presetClass="entr" presetSubtype="0" fill="hold" grpId="0" nodeType="withEffect">
                                      <p:stCondLst>
                                        <p:cond delay="1500"/>
                                      </p:stCondLst>
                                      <p:childTnLst>
                                        <p:set>
                                          <p:cBhvr>
                                            <p:cTn id="25" dur="1" fill="hold">
                                              <p:stCondLst>
                                                <p:cond delay="0"/>
                                              </p:stCondLst>
                                            </p:cTn>
                                            <p:tgtEl>
                                              <p:spTgt spid="109"/>
                                            </p:tgtEl>
                                            <p:attrNameLst>
                                              <p:attrName>style.visibility</p:attrName>
                                            </p:attrNameLst>
                                          </p:cBhvr>
                                          <p:to>
                                            <p:strVal val="visible"/>
                                          </p:to>
                                        </p:set>
                                        <p:animEffect transition="in" filter="fade">
                                          <p:cBhvr>
                                            <p:cTn id="26" dur="500"/>
                                            <p:tgtEl>
                                              <p:spTgt spid="109"/>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15"/>
                                            </p:tgtEl>
                                            <p:attrNameLst>
                                              <p:attrName>style.visibility</p:attrName>
                                            </p:attrNameLst>
                                          </p:cBhvr>
                                          <p:to>
                                            <p:strVal val="visible"/>
                                          </p:to>
                                        </p:set>
                                        <p:animEffect transition="in" filter="fade">
                                          <p:cBhvr>
                                            <p:cTn id="30" dur="500"/>
                                            <p:tgtEl>
                                              <p:spTgt spid="115"/>
                                            </p:tgtEl>
                                          </p:cBhvr>
                                        </p:animEffect>
                                      </p:childTnLst>
                                    </p:cTn>
                                  </p:par>
                                  <p:par>
                                    <p:cTn id="31" presetID="10" presetClass="entr" presetSubtype="0" fill="hold" nodeType="withEffect">
                                      <p:stCondLst>
                                        <p:cond delay="0"/>
                                      </p:stCondLst>
                                      <p:childTnLst>
                                        <p:set>
                                          <p:cBhvr>
                                            <p:cTn id="32" dur="1" fill="hold">
                                              <p:stCondLst>
                                                <p:cond delay="0"/>
                                              </p:stCondLst>
                                            </p:cTn>
                                            <p:tgtEl>
                                              <p:spTgt spid="119"/>
                                            </p:tgtEl>
                                            <p:attrNameLst>
                                              <p:attrName>style.visibility</p:attrName>
                                            </p:attrNameLst>
                                          </p:cBhvr>
                                          <p:to>
                                            <p:strVal val="visible"/>
                                          </p:to>
                                        </p:set>
                                        <p:animEffect transition="in" filter="fade">
                                          <p:cBhvr>
                                            <p:cTn id="33" dur="500"/>
                                            <p:tgtEl>
                                              <p:spTgt spid="119"/>
                                            </p:tgtEl>
                                          </p:cBhvr>
                                        </p:animEffect>
                                      </p:childTnLst>
                                    </p:cTn>
                                  </p:par>
                                  <p:par>
                                    <p:cTn id="34" presetID="10" presetClass="entr" presetSubtype="0" fill="hold" nodeType="with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500"/>
                                            <p:tgtEl>
                                              <p:spTgt spid="128"/>
                                            </p:tgtEl>
                                          </p:cBhvr>
                                        </p:animEffect>
                                      </p:childTnLst>
                                    </p:cTn>
                                  </p:par>
                                  <p:par>
                                    <p:cTn id="37" presetID="10" presetClass="entr" presetSubtype="0" fill="hold"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500"/>
                                            <p:tgtEl>
                                              <p:spTgt spid="129"/>
                                            </p:tgtEl>
                                          </p:cBhvr>
                                        </p:animEffect>
                                      </p:childTnLst>
                                    </p:cTn>
                                  </p:par>
                                  <p:par>
                                    <p:cTn id="40" presetID="10" presetClass="entr" presetSubtype="0" fill="hold" nodeType="withEffect">
                                      <p:stCondLst>
                                        <p:cond delay="0"/>
                                      </p:stCondLst>
                                      <p:childTnLst>
                                        <p:set>
                                          <p:cBhvr>
                                            <p:cTn id="41" dur="1" fill="hold">
                                              <p:stCondLst>
                                                <p:cond delay="0"/>
                                              </p:stCondLst>
                                            </p:cTn>
                                            <p:tgtEl>
                                              <p:spTgt spid="130"/>
                                            </p:tgtEl>
                                            <p:attrNameLst>
                                              <p:attrName>style.visibility</p:attrName>
                                            </p:attrNameLst>
                                          </p:cBhvr>
                                          <p:to>
                                            <p:strVal val="visible"/>
                                          </p:to>
                                        </p:set>
                                        <p:animEffect transition="in" filter="fade">
                                          <p:cBhvr>
                                            <p:cTn id="42" dur="500"/>
                                            <p:tgtEl>
                                              <p:spTgt spid="130"/>
                                            </p:tgtEl>
                                          </p:cBhvr>
                                        </p:animEffect>
                                      </p:childTnLst>
                                    </p:cTn>
                                  </p:par>
                                  <p:par>
                                    <p:cTn id="43" presetID="10" presetClass="entr" presetSubtype="0" fill="hold" nodeType="withEffect">
                                      <p:stCondLst>
                                        <p:cond delay="0"/>
                                      </p:stCondLst>
                                      <p:childTnLst>
                                        <p:set>
                                          <p:cBhvr>
                                            <p:cTn id="44" dur="1" fill="hold">
                                              <p:stCondLst>
                                                <p:cond delay="0"/>
                                              </p:stCondLst>
                                            </p:cTn>
                                            <p:tgtEl>
                                              <p:spTgt spid="132"/>
                                            </p:tgtEl>
                                            <p:attrNameLst>
                                              <p:attrName>style.visibility</p:attrName>
                                            </p:attrNameLst>
                                          </p:cBhvr>
                                          <p:to>
                                            <p:strVal val="visible"/>
                                          </p:to>
                                        </p:set>
                                        <p:animEffect transition="in" filter="fade">
                                          <p:cBhvr>
                                            <p:cTn id="45" dur="500"/>
                                            <p:tgtEl>
                                              <p:spTgt spid="132"/>
                                            </p:tgtEl>
                                          </p:cBhvr>
                                        </p:animEffect>
                                      </p:childTnLst>
                                    </p:cTn>
                                  </p:par>
                                  <p:par>
                                    <p:cTn id="46" presetID="10" presetClass="entr" presetSubtype="0" fill="hold" nodeType="with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fade">
                                          <p:cBhvr>
                                            <p:cTn id="48" dur="500"/>
                                            <p:tgtEl>
                                              <p:spTgt spid="133"/>
                                            </p:tgtEl>
                                          </p:cBhvr>
                                        </p:animEffect>
                                      </p:childTnLst>
                                    </p:cTn>
                                  </p:par>
                                  <p:par>
                                    <p:cTn id="49" presetID="10" presetClass="entr" presetSubtype="0" fill="hold" nodeType="withEffect">
                                      <p:stCondLst>
                                        <p:cond delay="0"/>
                                      </p:stCondLst>
                                      <p:childTnLst>
                                        <p:set>
                                          <p:cBhvr>
                                            <p:cTn id="50" dur="1" fill="hold">
                                              <p:stCondLst>
                                                <p:cond delay="0"/>
                                              </p:stCondLst>
                                            </p:cTn>
                                            <p:tgtEl>
                                              <p:spTgt spid="134"/>
                                            </p:tgtEl>
                                            <p:attrNameLst>
                                              <p:attrName>style.visibility</p:attrName>
                                            </p:attrNameLst>
                                          </p:cBhvr>
                                          <p:to>
                                            <p:strVal val="visible"/>
                                          </p:to>
                                        </p:set>
                                        <p:animEffect transition="in" filter="fade">
                                          <p:cBhvr>
                                            <p:cTn id="51" dur="500"/>
                                            <p:tgtEl>
                                              <p:spTgt spid="13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9"/>
                                            </p:tgtEl>
                                            <p:attrNameLst>
                                              <p:attrName>style.visibility</p:attrName>
                                            </p:attrNameLst>
                                          </p:cBhvr>
                                          <p:to>
                                            <p:strVal val="visible"/>
                                          </p:to>
                                        </p:set>
                                        <p:animEffect transition="in" filter="fade">
                                          <p:cBhvr>
                                            <p:cTn id="54" dur="500"/>
                                            <p:tgtEl>
                                              <p:spTgt spid="13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38"/>
                                            </p:tgtEl>
                                            <p:attrNameLst>
                                              <p:attrName>style.visibility</p:attrName>
                                            </p:attrNameLst>
                                          </p:cBhvr>
                                          <p:to>
                                            <p:strVal val="visible"/>
                                          </p:to>
                                        </p:set>
                                        <p:animEffect transition="in" filter="fade">
                                          <p:cBhvr>
                                            <p:cTn id="57" dur="500"/>
                                            <p:tgtEl>
                                              <p:spTgt spid="13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7"/>
                                            </p:tgtEl>
                                            <p:attrNameLst>
                                              <p:attrName>style.visibility</p:attrName>
                                            </p:attrNameLst>
                                          </p:cBhvr>
                                          <p:to>
                                            <p:strVal val="visible"/>
                                          </p:to>
                                        </p:set>
                                        <p:animEffect transition="in" filter="fade">
                                          <p:cBhvr>
                                            <p:cTn id="60" dur="500"/>
                                            <p:tgtEl>
                                              <p:spTgt spid="13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26"/>
                                            </p:tgtEl>
                                            <p:attrNameLst>
                                              <p:attrName>style.visibility</p:attrName>
                                            </p:attrNameLst>
                                          </p:cBhvr>
                                          <p:to>
                                            <p:strVal val="visible"/>
                                          </p:to>
                                        </p:set>
                                        <p:animEffect transition="in" filter="fade">
                                          <p:cBhvr>
                                            <p:cTn id="63" dur="500"/>
                                            <p:tgtEl>
                                              <p:spTgt spid="126"/>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wipe(left)">
                                          <p:cBhvr>
                                            <p:cTn id="67" dur="500"/>
                                            <p:tgtEl>
                                              <p:spTgt spid="153"/>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50"/>
                                            </p:tgtEl>
                                            <p:attrNameLst>
                                              <p:attrName>style.visibility</p:attrName>
                                            </p:attrNameLst>
                                          </p:cBhvr>
                                          <p:to>
                                            <p:strVal val="visible"/>
                                          </p:to>
                                        </p:set>
                                        <p:animEffect transition="in" filter="wipe(left)">
                                          <p:cBhvr>
                                            <p:cTn id="70"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23" grpId="0" animBg="1"/>
          <p:bldP spid="131" grpId="0" animBg="1"/>
          <p:bldP spid="177" grpId="0" animBg="1"/>
          <p:bldP spid="126" grpId="0"/>
          <p:bldP spid="137" grpId="0"/>
          <p:bldP spid="138" grpId="0"/>
          <p:bldP spid="139" grpId="0"/>
          <p:bldP spid="153" grpId="0" animBg="1"/>
          <p:bldP spid="150" grpId="0"/>
          <p:bldP spid="89" grpId="0" animBg="1"/>
          <p:bldP spid="9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300"/>
                                            <p:tgtEl>
                                              <p:spTgt spid="8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300"/>
                                            <p:tgtEl>
                                              <p:spTgt spid="91"/>
                                            </p:tgtEl>
                                          </p:cBhvr>
                                        </p:animEffect>
                                      </p:childTnLst>
                                    </p:cTn>
                                  </p:par>
                                  <p:par>
                                    <p:cTn id="11" presetID="2" presetClass="entr" presetSubtype="8" accel="5800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1000" fill="hold"/>
                                            <p:tgtEl>
                                              <p:spTgt spid="20"/>
                                            </p:tgtEl>
                                            <p:attrNameLst>
                                              <p:attrName>ppt_x</p:attrName>
                                            </p:attrNameLst>
                                          </p:cBhvr>
                                          <p:tavLst>
                                            <p:tav tm="0">
                                              <p:val>
                                                <p:strVal val="0-#ppt_w/2"/>
                                              </p:val>
                                            </p:tav>
                                            <p:tav tm="100000">
                                              <p:val>
                                                <p:strVal val="#ppt_x"/>
                                              </p:val>
                                            </p:tav>
                                          </p:tavLst>
                                        </p:anim>
                                        <p:anim calcmode="lin" valueType="num">
                                          <p:cBhvr additive="base">
                                            <p:cTn id="14" dur="1000" fill="hold"/>
                                            <p:tgtEl>
                                              <p:spTgt spid="20"/>
                                            </p:tgtEl>
                                            <p:attrNameLst>
                                              <p:attrName>ppt_y</p:attrName>
                                            </p:attrNameLst>
                                          </p:cBhvr>
                                          <p:tavLst>
                                            <p:tav tm="0">
                                              <p:val>
                                                <p:strVal val="#ppt_y"/>
                                              </p:val>
                                            </p:tav>
                                            <p:tav tm="100000">
                                              <p:val>
                                                <p:strVal val="#ppt_y"/>
                                              </p:val>
                                            </p:tav>
                                          </p:tavLst>
                                        </p:anim>
                                      </p:childTnLst>
                                    </p:cTn>
                                  </p:par>
                                  <p:par>
                                    <p:cTn id="15" presetID="10" presetClass="entr" presetSubtype="0" fill="hold" grpId="0" nodeType="withEffect">
                                      <p:stCondLst>
                                        <p:cond delay="1000"/>
                                      </p:stCondLst>
                                      <p:childTnLst>
                                        <p:set>
                                          <p:cBhvr>
                                            <p:cTn id="16" dur="1" fill="hold">
                                              <p:stCondLst>
                                                <p:cond delay="0"/>
                                              </p:stCondLst>
                                            </p:cTn>
                                            <p:tgtEl>
                                              <p:spTgt spid="123"/>
                                            </p:tgtEl>
                                            <p:attrNameLst>
                                              <p:attrName>style.visibility</p:attrName>
                                            </p:attrNameLst>
                                          </p:cBhvr>
                                          <p:to>
                                            <p:strVal val="visible"/>
                                          </p:to>
                                        </p:set>
                                        <p:animEffect transition="in" filter="fade">
                                          <p:cBhvr>
                                            <p:cTn id="17" dur="500"/>
                                            <p:tgtEl>
                                              <p:spTgt spid="123"/>
                                            </p:tgtEl>
                                          </p:cBhvr>
                                        </p:animEffect>
                                      </p:childTnLst>
                                    </p:cTn>
                                  </p:par>
                                  <p:par>
                                    <p:cTn id="18" presetID="10" presetClass="entr" presetSubtype="0" fill="hold" grpId="0" nodeType="withEffect">
                                      <p:stCondLst>
                                        <p:cond delay="1300"/>
                                      </p:stCondLst>
                                      <p:childTnLst>
                                        <p:set>
                                          <p:cBhvr>
                                            <p:cTn id="19" dur="1" fill="hold">
                                              <p:stCondLst>
                                                <p:cond delay="0"/>
                                              </p:stCondLst>
                                            </p:cTn>
                                            <p:tgtEl>
                                              <p:spTgt spid="131"/>
                                            </p:tgtEl>
                                            <p:attrNameLst>
                                              <p:attrName>style.visibility</p:attrName>
                                            </p:attrNameLst>
                                          </p:cBhvr>
                                          <p:to>
                                            <p:strVal val="visible"/>
                                          </p:to>
                                        </p:set>
                                        <p:animEffect transition="in" filter="fade">
                                          <p:cBhvr>
                                            <p:cTn id="20" dur="500"/>
                                            <p:tgtEl>
                                              <p:spTgt spid="131"/>
                                            </p:tgtEl>
                                          </p:cBhvr>
                                        </p:animEffect>
                                      </p:childTnLst>
                                    </p:cTn>
                                  </p:par>
                                  <p:par>
                                    <p:cTn id="21" presetID="10" presetClass="entr" presetSubtype="0" fill="hold" grpId="0" nodeType="withEffect">
                                      <p:stCondLst>
                                        <p:cond delay="1800"/>
                                      </p:stCondLst>
                                      <p:childTnLst>
                                        <p:set>
                                          <p:cBhvr>
                                            <p:cTn id="22" dur="1" fill="hold">
                                              <p:stCondLst>
                                                <p:cond delay="0"/>
                                              </p:stCondLst>
                                            </p:cTn>
                                            <p:tgtEl>
                                              <p:spTgt spid="177"/>
                                            </p:tgtEl>
                                            <p:attrNameLst>
                                              <p:attrName>style.visibility</p:attrName>
                                            </p:attrNameLst>
                                          </p:cBhvr>
                                          <p:to>
                                            <p:strVal val="visible"/>
                                          </p:to>
                                        </p:set>
                                        <p:animEffect transition="in" filter="fade">
                                          <p:cBhvr>
                                            <p:cTn id="23" dur="500"/>
                                            <p:tgtEl>
                                              <p:spTgt spid="177"/>
                                            </p:tgtEl>
                                          </p:cBhvr>
                                        </p:animEffect>
                                      </p:childTnLst>
                                    </p:cTn>
                                  </p:par>
                                  <p:par>
                                    <p:cTn id="24" presetID="10" presetClass="entr" presetSubtype="0" fill="hold" grpId="0" nodeType="withEffect">
                                      <p:stCondLst>
                                        <p:cond delay="1500"/>
                                      </p:stCondLst>
                                      <p:childTnLst>
                                        <p:set>
                                          <p:cBhvr>
                                            <p:cTn id="25" dur="1" fill="hold">
                                              <p:stCondLst>
                                                <p:cond delay="0"/>
                                              </p:stCondLst>
                                            </p:cTn>
                                            <p:tgtEl>
                                              <p:spTgt spid="109"/>
                                            </p:tgtEl>
                                            <p:attrNameLst>
                                              <p:attrName>style.visibility</p:attrName>
                                            </p:attrNameLst>
                                          </p:cBhvr>
                                          <p:to>
                                            <p:strVal val="visible"/>
                                          </p:to>
                                        </p:set>
                                        <p:animEffect transition="in" filter="fade">
                                          <p:cBhvr>
                                            <p:cTn id="26" dur="500"/>
                                            <p:tgtEl>
                                              <p:spTgt spid="109"/>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15"/>
                                            </p:tgtEl>
                                            <p:attrNameLst>
                                              <p:attrName>style.visibility</p:attrName>
                                            </p:attrNameLst>
                                          </p:cBhvr>
                                          <p:to>
                                            <p:strVal val="visible"/>
                                          </p:to>
                                        </p:set>
                                        <p:animEffect transition="in" filter="fade">
                                          <p:cBhvr>
                                            <p:cTn id="30" dur="500"/>
                                            <p:tgtEl>
                                              <p:spTgt spid="115"/>
                                            </p:tgtEl>
                                          </p:cBhvr>
                                        </p:animEffect>
                                      </p:childTnLst>
                                    </p:cTn>
                                  </p:par>
                                  <p:par>
                                    <p:cTn id="31" presetID="10" presetClass="entr" presetSubtype="0" fill="hold" nodeType="withEffect">
                                      <p:stCondLst>
                                        <p:cond delay="0"/>
                                      </p:stCondLst>
                                      <p:childTnLst>
                                        <p:set>
                                          <p:cBhvr>
                                            <p:cTn id="32" dur="1" fill="hold">
                                              <p:stCondLst>
                                                <p:cond delay="0"/>
                                              </p:stCondLst>
                                            </p:cTn>
                                            <p:tgtEl>
                                              <p:spTgt spid="119"/>
                                            </p:tgtEl>
                                            <p:attrNameLst>
                                              <p:attrName>style.visibility</p:attrName>
                                            </p:attrNameLst>
                                          </p:cBhvr>
                                          <p:to>
                                            <p:strVal val="visible"/>
                                          </p:to>
                                        </p:set>
                                        <p:animEffect transition="in" filter="fade">
                                          <p:cBhvr>
                                            <p:cTn id="33" dur="500"/>
                                            <p:tgtEl>
                                              <p:spTgt spid="119"/>
                                            </p:tgtEl>
                                          </p:cBhvr>
                                        </p:animEffect>
                                      </p:childTnLst>
                                    </p:cTn>
                                  </p:par>
                                  <p:par>
                                    <p:cTn id="34" presetID="10" presetClass="entr" presetSubtype="0" fill="hold" nodeType="with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500"/>
                                            <p:tgtEl>
                                              <p:spTgt spid="128"/>
                                            </p:tgtEl>
                                          </p:cBhvr>
                                        </p:animEffect>
                                      </p:childTnLst>
                                    </p:cTn>
                                  </p:par>
                                  <p:par>
                                    <p:cTn id="37" presetID="10" presetClass="entr" presetSubtype="0" fill="hold"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500"/>
                                            <p:tgtEl>
                                              <p:spTgt spid="129"/>
                                            </p:tgtEl>
                                          </p:cBhvr>
                                        </p:animEffect>
                                      </p:childTnLst>
                                    </p:cTn>
                                  </p:par>
                                  <p:par>
                                    <p:cTn id="40" presetID="10" presetClass="entr" presetSubtype="0" fill="hold" nodeType="withEffect">
                                      <p:stCondLst>
                                        <p:cond delay="0"/>
                                      </p:stCondLst>
                                      <p:childTnLst>
                                        <p:set>
                                          <p:cBhvr>
                                            <p:cTn id="41" dur="1" fill="hold">
                                              <p:stCondLst>
                                                <p:cond delay="0"/>
                                              </p:stCondLst>
                                            </p:cTn>
                                            <p:tgtEl>
                                              <p:spTgt spid="130"/>
                                            </p:tgtEl>
                                            <p:attrNameLst>
                                              <p:attrName>style.visibility</p:attrName>
                                            </p:attrNameLst>
                                          </p:cBhvr>
                                          <p:to>
                                            <p:strVal val="visible"/>
                                          </p:to>
                                        </p:set>
                                        <p:animEffect transition="in" filter="fade">
                                          <p:cBhvr>
                                            <p:cTn id="42" dur="500"/>
                                            <p:tgtEl>
                                              <p:spTgt spid="130"/>
                                            </p:tgtEl>
                                          </p:cBhvr>
                                        </p:animEffect>
                                      </p:childTnLst>
                                    </p:cTn>
                                  </p:par>
                                  <p:par>
                                    <p:cTn id="43" presetID="10" presetClass="entr" presetSubtype="0" fill="hold" nodeType="withEffect">
                                      <p:stCondLst>
                                        <p:cond delay="0"/>
                                      </p:stCondLst>
                                      <p:childTnLst>
                                        <p:set>
                                          <p:cBhvr>
                                            <p:cTn id="44" dur="1" fill="hold">
                                              <p:stCondLst>
                                                <p:cond delay="0"/>
                                              </p:stCondLst>
                                            </p:cTn>
                                            <p:tgtEl>
                                              <p:spTgt spid="132"/>
                                            </p:tgtEl>
                                            <p:attrNameLst>
                                              <p:attrName>style.visibility</p:attrName>
                                            </p:attrNameLst>
                                          </p:cBhvr>
                                          <p:to>
                                            <p:strVal val="visible"/>
                                          </p:to>
                                        </p:set>
                                        <p:animEffect transition="in" filter="fade">
                                          <p:cBhvr>
                                            <p:cTn id="45" dur="500"/>
                                            <p:tgtEl>
                                              <p:spTgt spid="132"/>
                                            </p:tgtEl>
                                          </p:cBhvr>
                                        </p:animEffect>
                                      </p:childTnLst>
                                    </p:cTn>
                                  </p:par>
                                  <p:par>
                                    <p:cTn id="46" presetID="10" presetClass="entr" presetSubtype="0" fill="hold" nodeType="with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fade">
                                          <p:cBhvr>
                                            <p:cTn id="48" dur="500"/>
                                            <p:tgtEl>
                                              <p:spTgt spid="133"/>
                                            </p:tgtEl>
                                          </p:cBhvr>
                                        </p:animEffect>
                                      </p:childTnLst>
                                    </p:cTn>
                                  </p:par>
                                  <p:par>
                                    <p:cTn id="49" presetID="10" presetClass="entr" presetSubtype="0" fill="hold" nodeType="withEffect">
                                      <p:stCondLst>
                                        <p:cond delay="0"/>
                                      </p:stCondLst>
                                      <p:childTnLst>
                                        <p:set>
                                          <p:cBhvr>
                                            <p:cTn id="50" dur="1" fill="hold">
                                              <p:stCondLst>
                                                <p:cond delay="0"/>
                                              </p:stCondLst>
                                            </p:cTn>
                                            <p:tgtEl>
                                              <p:spTgt spid="134"/>
                                            </p:tgtEl>
                                            <p:attrNameLst>
                                              <p:attrName>style.visibility</p:attrName>
                                            </p:attrNameLst>
                                          </p:cBhvr>
                                          <p:to>
                                            <p:strVal val="visible"/>
                                          </p:to>
                                        </p:set>
                                        <p:animEffect transition="in" filter="fade">
                                          <p:cBhvr>
                                            <p:cTn id="51" dur="500"/>
                                            <p:tgtEl>
                                              <p:spTgt spid="13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9"/>
                                            </p:tgtEl>
                                            <p:attrNameLst>
                                              <p:attrName>style.visibility</p:attrName>
                                            </p:attrNameLst>
                                          </p:cBhvr>
                                          <p:to>
                                            <p:strVal val="visible"/>
                                          </p:to>
                                        </p:set>
                                        <p:animEffect transition="in" filter="fade">
                                          <p:cBhvr>
                                            <p:cTn id="54" dur="500"/>
                                            <p:tgtEl>
                                              <p:spTgt spid="13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38"/>
                                            </p:tgtEl>
                                            <p:attrNameLst>
                                              <p:attrName>style.visibility</p:attrName>
                                            </p:attrNameLst>
                                          </p:cBhvr>
                                          <p:to>
                                            <p:strVal val="visible"/>
                                          </p:to>
                                        </p:set>
                                        <p:animEffect transition="in" filter="fade">
                                          <p:cBhvr>
                                            <p:cTn id="57" dur="500"/>
                                            <p:tgtEl>
                                              <p:spTgt spid="13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7"/>
                                            </p:tgtEl>
                                            <p:attrNameLst>
                                              <p:attrName>style.visibility</p:attrName>
                                            </p:attrNameLst>
                                          </p:cBhvr>
                                          <p:to>
                                            <p:strVal val="visible"/>
                                          </p:to>
                                        </p:set>
                                        <p:animEffect transition="in" filter="fade">
                                          <p:cBhvr>
                                            <p:cTn id="60" dur="500"/>
                                            <p:tgtEl>
                                              <p:spTgt spid="13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26"/>
                                            </p:tgtEl>
                                            <p:attrNameLst>
                                              <p:attrName>style.visibility</p:attrName>
                                            </p:attrNameLst>
                                          </p:cBhvr>
                                          <p:to>
                                            <p:strVal val="visible"/>
                                          </p:to>
                                        </p:set>
                                        <p:animEffect transition="in" filter="fade">
                                          <p:cBhvr>
                                            <p:cTn id="63" dur="500"/>
                                            <p:tgtEl>
                                              <p:spTgt spid="126"/>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wipe(left)">
                                          <p:cBhvr>
                                            <p:cTn id="67" dur="500"/>
                                            <p:tgtEl>
                                              <p:spTgt spid="153"/>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50"/>
                                            </p:tgtEl>
                                            <p:attrNameLst>
                                              <p:attrName>style.visibility</p:attrName>
                                            </p:attrNameLst>
                                          </p:cBhvr>
                                          <p:to>
                                            <p:strVal val="visible"/>
                                          </p:to>
                                        </p:set>
                                        <p:animEffect transition="in" filter="wipe(left)">
                                          <p:cBhvr>
                                            <p:cTn id="70"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23" grpId="0" animBg="1"/>
          <p:bldP spid="131" grpId="0" animBg="1"/>
          <p:bldP spid="177" grpId="0" animBg="1"/>
          <p:bldP spid="126" grpId="0"/>
          <p:bldP spid="137" grpId="0"/>
          <p:bldP spid="138" grpId="0"/>
          <p:bldP spid="139" grpId="0"/>
          <p:bldP spid="153" grpId="0" animBg="1"/>
          <p:bldP spid="150" grpId="0"/>
          <p:bldP spid="89" grpId="0" animBg="1"/>
          <p:bldP spid="91"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sp>
        <p:nvSpPr>
          <p:cNvPr id="9" name="矩形 8"/>
          <p:cNvSpPr/>
          <p:nvPr/>
        </p:nvSpPr>
        <p:spPr>
          <a:xfrm>
            <a:off x="1702717" y="1916832"/>
            <a:ext cx="3877985" cy="397660"/>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smtClean="0">
                <a:latin typeface="华文细黑" panose="02010600040101010101" pitchFamily="2" charset="-122"/>
                <a:ea typeface="华文细黑" panose="02010600040101010101" pitchFamily="2" charset="-122"/>
                <a:cs typeface="华文黑体" pitchFamily="2" charset="-122"/>
              </a:rPr>
              <a:t>  点击添加标题</a:t>
            </a:r>
            <a:endParaRPr lang="zh-CN" altLang="en-US" sz="2000">
              <a:latin typeface="华文细黑" panose="02010600040101010101" pitchFamily="2" charset="-122"/>
              <a:ea typeface="华文细黑" panose="02010600040101010101" pitchFamily="2" charset="-122"/>
              <a:cs typeface="华文黑体" pitchFamily="2" charset="-122"/>
            </a:endParaRPr>
          </a:p>
        </p:txBody>
      </p:sp>
      <p:sp>
        <p:nvSpPr>
          <p:cNvPr id="2" name="矩形 1"/>
          <p:cNvSpPr/>
          <p:nvPr/>
        </p:nvSpPr>
        <p:spPr>
          <a:xfrm>
            <a:off x="1702718" y="2399989"/>
            <a:ext cx="3467616" cy="338554"/>
          </a:xfrm>
          <a:prstGeom prst="rect">
            <a:avLst/>
          </a:prstGeom>
        </p:spPr>
        <p:txBody>
          <a:bodyPr wrap="none">
            <a:spAutoFit/>
          </a:bodyPr>
          <a:lstStyle/>
          <a:p>
            <a:r>
              <a:rPr lang="zh-CN" altLang="en-US" sz="1600">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sz="1600">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sz="1600">
                <a:solidFill>
                  <a:schemeClr val="bg1"/>
                </a:solidFill>
                <a:latin typeface="华文细黑" panose="02010600040101010101" pitchFamily="2" charset="-122"/>
                <a:ea typeface="华文细黑" panose="02010600040101010101" pitchFamily="2" charset="-122"/>
                <a:cs typeface="华文黑体" pitchFamily="2" charset="-122"/>
              </a:rPr>
              <a:t>单击</a:t>
            </a:r>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添加</a:t>
            </a:r>
            <a:endParaRPr lang="zh-CN" altLang="en-US" sz="1600"/>
          </a:p>
        </p:txBody>
      </p:sp>
      <p:sp>
        <p:nvSpPr>
          <p:cNvPr id="3" name="椭圆 2"/>
          <p:cNvSpPr/>
          <p:nvPr/>
        </p:nvSpPr>
        <p:spPr>
          <a:xfrm>
            <a:off x="6743193" y="1969007"/>
            <a:ext cx="2304425" cy="230442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458755" y="2023228"/>
            <a:ext cx="3052649" cy="3052649"/>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7429248" y="3356823"/>
            <a:ext cx="2304425" cy="230442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458754" y="2506386"/>
            <a:ext cx="588864" cy="1558887"/>
          </a:xfrm>
          <a:custGeom>
            <a:avLst/>
            <a:gdLst/>
            <a:ahLst/>
            <a:cxnLst/>
            <a:rect l="l" t="t" r="r" b="b"/>
            <a:pathLst>
              <a:path w="588864" h="1558887">
                <a:moveTo>
                  <a:pt x="411656" y="0"/>
                </a:moveTo>
                <a:cubicBezTo>
                  <a:pt x="524298" y="176821"/>
                  <a:pt x="588864" y="386869"/>
                  <a:pt x="588864" y="611998"/>
                </a:cubicBezTo>
                <a:cubicBezTo>
                  <a:pt x="588864" y="1004605"/>
                  <a:pt x="392502" y="1351348"/>
                  <a:pt x="92291" y="1558887"/>
                </a:cubicBezTo>
                <a:cubicBezTo>
                  <a:pt x="31956" y="1397444"/>
                  <a:pt x="0" y="1222619"/>
                  <a:pt x="0" y="1040331"/>
                </a:cubicBezTo>
                <a:cubicBezTo>
                  <a:pt x="0" y="637777"/>
                  <a:pt x="155840" y="271621"/>
                  <a:pt x="411656" y="0"/>
                </a:cubicBezTo>
                <a:close/>
              </a:path>
            </a:pathLst>
          </a:custGeom>
          <a:solidFill>
            <a:srgbClr val="FF781D"/>
          </a:solidFill>
          <a:ln w="6350">
            <a:solidFill>
              <a:schemeClr val="bg1"/>
            </a:solidFill>
            <a:prstDash val="solid"/>
            <a:round/>
          </a:ln>
        </p:spPr>
        <p:txBody>
          <a:bodyPr/>
          <a:lstStyle/>
          <a:p>
            <a:endParaRPr lang="zh-CN" altLang="en-US">
              <a:solidFill>
                <a:schemeClr val="tx1"/>
              </a:solidFill>
            </a:endParaRPr>
          </a:p>
        </p:txBody>
      </p:sp>
      <p:sp>
        <p:nvSpPr>
          <p:cNvPr id="21" name="椭圆 20"/>
          <p:cNvSpPr/>
          <p:nvPr/>
        </p:nvSpPr>
        <p:spPr>
          <a:xfrm>
            <a:off x="7475870" y="3356823"/>
            <a:ext cx="1528389" cy="916610"/>
          </a:xfrm>
          <a:custGeom>
            <a:avLst/>
            <a:gdLst/>
            <a:ahLst/>
            <a:cxnLst/>
            <a:rect l="l" t="t" r="r" b="b"/>
            <a:pathLst>
              <a:path w="1528389" h="916610">
                <a:moveTo>
                  <a:pt x="1107222" y="0"/>
                </a:moveTo>
                <a:cubicBezTo>
                  <a:pt x="1256013" y="0"/>
                  <a:pt x="1398216" y="28203"/>
                  <a:pt x="1528389" y="80545"/>
                </a:cubicBezTo>
                <a:cubicBezTo>
                  <a:pt x="1391880" y="563324"/>
                  <a:pt x="947781" y="916610"/>
                  <a:pt x="421167" y="916610"/>
                </a:cubicBezTo>
                <a:cubicBezTo>
                  <a:pt x="272376" y="916610"/>
                  <a:pt x="130173" y="888407"/>
                  <a:pt x="0" y="836065"/>
                </a:cubicBezTo>
                <a:cubicBezTo>
                  <a:pt x="136509" y="353286"/>
                  <a:pt x="580608" y="0"/>
                  <a:pt x="1107222" y="0"/>
                </a:cubicBezTo>
                <a:close/>
              </a:path>
            </a:pathLst>
          </a:custGeom>
          <a:solidFill>
            <a:srgbClr val="FF781D"/>
          </a:solidFill>
          <a:ln w="6350">
            <a:solidFill>
              <a:schemeClr val="bg1"/>
            </a:solidFill>
            <a:prstDash val="solid"/>
            <a:round/>
          </a:ln>
        </p:spPr>
        <p:txBody>
          <a:bodyPr/>
          <a:lstStyle/>
          <a:p>
            <a:endParaRPr lang="zh-CN" altLang="en-US">
              <a:solidFill>
                <a:schemeClr val="tx1"/>
              </a:solidFill>
            </a:endParaRPr>
          </a:p>
        </p:txBody>
      </p:sp>
      <p:sp>
        <p:nvSpPr>
          <p:cNvPr id="24" name="椭圆 23"/>
          <p:cNvSpPr/>
          <p:nvPr/>
        </p:nvSpPr>
        <p:spPr>
          <a:xfrm>
            <a:off x="8459548" y="3360093"/>
            <a:ext cx="1274919" cy="1670562"/>
          </a:xfrm>
          <a:custGeom>
            <a:avLst/>
            <a:gdLst/>
            <a:ahLst/>
            <a:cxnLst/>
            <a:rect l="l" t="t" r="r" b="b"/>
            <a:pathLst>
              <a:path w="1274919" h="1670562">
                <a:moveTo>
                  <a:pt x="122706" y="0"/>
                </a:moveTo>
                <a:cubicBezTo>
                  <a:pt x="759056" y="0"/>
                  <a:pt x="1274919" y="515863"/>
                  <a:pt x="1274919" y="1152213"/>
                </a:cubicBezTo>
                <a:cubicBezTo>
                  <a:pt x="1274919" y="1338862"/>
                  <a:pt x="1230539" y="1515144"/>
                  <a:pt x="1150722" y="1670562"/>
                </a:cubicBezTo>
                <a:cubicBezTo>
                  <a:pt x="489149" y="1504867"/>
                  <a:pt x="0" y="905922"/>
                  <a:pt x="0" y="192730"/>
                </a:cubicBezTo>
                <a:cubicBezTo>
                  <a:pt x="0" y="129311"/>
                  <a:pt x="3868" y="66795"/>
                  <a:pt x="12629" y="5559"/>
                </a:cubicBezTo>
                <a:cubicBezTo>
                  <a:pt x="48836" y="1757"/>
                  <a:pt x="85566" y="0"/>
                  <a:pt x="122706" y="0"/>
                </a:cubicBezTo>
                <a:close/>
              </a:path>
            </a:pathLst>
          </a:custGeom>
          <a:solidFill>
            <a:srgbClr val="FF781D"/>
          </a:solidFill>
          <a:ln w="6350">
            <a:solidFill>
              <a:schemeClr val="bg1"/>
            </a:solidFill>
            <a:prstDash val="solid"/>
            <a:round/>
          </a:ln>
        </p:spPr>
        <p:txBody>
          <a:bodyPr/>
          <a:lstStyle/>
          <a:p>
            <a:endParaRPr lang="zh-CN" altLang="en-US">
              <a:solidFill>
                <a:schemeClr val="tx1"/>
              </a:solidFill>
            </a:endParaRPr>
          </a:p>
        </p:txBody>
      </p:sp>
      <p:sp>
        <p:nvSpPr>
          <p:cNvPr id="30" name="椭圆 18"/>
          <p:cNvSpPr/>
          <p:nvPr/>
        </p:nvSpPr>
        <p:spPr>
          <a:xfrm>
            <a:off x="8460052" y="3357712"/>
            <a:ext cx="540923" cy="705180"/>
          </a:xfrm>
          <a:custGeom>
            <a:avLst/>
            <a:gdLst/>
            <a:ahLst/>
            <a:cxnLst/>
            <a:rect l="l" t="t" r="r" b="b"/>
            <a:pathLst>
              <a:path w="540923" h="705180">
                <a:moveTo>
                  <a:pt x="122706" y="0"/>
                </a:moveTo>
                <a:cubicBezTo>
                  <a:pt x="270386" y="0"/>
                  <a:pt x="411576" y="27783"/>
                  <a:pt x="540923" y="79465"/>
                </a:cubicBezTo>
                <a:lnTo>
                  <a:pt x="523043" y="135306"/>
                </a:lnTo>
                <a:lnTo>
                  <a:pt x="498733" y="200413"/>
                </a:lnTo>
                <a:lnTo>
                  <a:pt x="456612" y="291907"/>
                </a:lnTo>
                <a:lnTo>
                  <a:pt x="437723" y="324937"/>
                </a:lnTo>
                <a:cubicBezTo>
                  <a:pt x="376133" y="436177"/>
                  <a:pt x="295593" y="535331"/>
                  <a:pt x="201017" y="619033"/>
                </a:cubicBezTo>
                <a:lnTo>
                  <a:pt x="197459" y="622238"/>
                </a:lnTo>
                <a:cubicBezTo>
                  <a:pt x="163880" y="651940"/>
                  <a:pt x="128477" y="679616"/>
                  <a:pt x="91497" y="705180"/>
                </a:cubicBezTo>
                <a:cubicBezTo>
                  <a:pt x="48879" y="591143"/>
                  <a:pt x="20420" y="470429"/>
                  <a:pt x="8234" y="345035"/>
                </a:cubicBezTo>
                <a:cubicBezTo>
                  <a:pt x="2544" y="294988"/>
                  <a:pt x="0" y="244156"/>
                  <a:pt x="0" y="192730"/>
                </a:cubicBezTo>
                <a:cubicBezTo>
                  <a:pt x="0" y="129311"/>
                  <a:pt x="3868" y="66795"/>
                  <a:pt x="12629" y="5559"/>
                </a:cubicBezTo>
                <a:cubicBezTo>
                  <a:pt x="48836" y="1757"/>
                  <a:pt x="85566" y="0"/>
                  <a:pt x="122706" y="0"/>
                </a:cubicBezTo>
                <a:close/>
              </a:path>
            </a:pathLst>
          </a:custGeom>
          <a:solidFill>
            <a:srgbClr val="47A7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000">
              <a:solidFill>
                <a:schemeClr val="lt1"/>
              </a:solidFill>
              <a:latin typeface="华文细黑" panose="02010600040101010101" pitchFamily="2" charset="-122"/>
              <a:ea typeface="华文细黑" panose="02010600040101010101" pitchFamily="2" charset="-122"/>
              <a:cs typeface="华文黑体" pitchFamily="2" charset="-122"/>
            </a:endParaRPr>
          </a:p>
        </p:txBody>
      </p:sp>
      <p:sp>
        <p:nvSpPr>
          <p:cNvPr id="41" name="矩形 40"/>
          <p:cNvSpPr/>
          <p:nvPr/>
        </p:nvSpPr>
        <p:spPr>
          <a:xfrm>
            <a:off x="1702717" y="2859365"/>
            <a:ext cx="3877985" cy="397660"/>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smtClean="0">
                <a:latin typeface="华文细黑" panose="02010600040101010101" pitchFamily="2" charset="-122"/>
                <a:ea typeface="华文细黑" panose="02010600040101010101" pitchFamily="2" charset="-122"/>
                <a:cs typeface="华文黑体" pitchFamily="2" charset="-122"/>
              </a:rPr>
              <a:t>  点击添加标题</a:t>
            </a:r>
            <a:endParaRPr lang="zh-CN" altLang="en-US" sz="2000">
              <a:latin typeface="华文细黑" panose="02010600040101010101" pitchFamily="2" charset="-122"/>
              <a:ea typeface="华文细黑" panose="02010600040101010101" pitchFamily="2" charset="-122"/>
              <a:cs typeface="华文黑体" pitchFamily="2" charset="-122"/>
            </a:endParaRPr>
          </a:p>
        </p:txBody>
      </p:sp>
      <p:sp>
        <p:nvSpPr>
          <p:cNvPr id="42" name="矩形 41"/>
          <p:cNvSpPr/>
          <p:nvPr/>
        </p:nvSpPr>
        <p:spPr>
          <a:xfrm>
            <a:off x="1702718" y="3342522"/>
            <a:ext cx="3467616" cy="338554"/>
          </a:xfrm>
          <a:prstGeom prst="rect">
            <a:avLst/>
          </a:prstGeom>
        </p:spPr>
        <p:txBody>
          <a:bodyPr wrap="none">
            <a:spAutoFit/>
          </a:bodyPr>
          <a:lstStyle/>
          <a:p>
            <a:r>
              <a:rPr lang="zh-CN" altLang="en-US" sz="1600" dirty="0">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sz="1600" dirty="0"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sz="1600" dirty="0">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sz="1600" dirty="0"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sz="1600" dirty="0">
                <a:solidFill>
                  <a:schemeClr val="bg1"/>
                </a:solidFill>
                <a:latin typeface="华文细黑" panose="02010600040101010101" pitchFamily="2" charset="-122"/>
                <a:ea typeface="华文细黑" panose="02010600040101010101" pitchFamily="2" charset="-122"/>
                <a:cs typeface="华文黑体" pitchFamily="2" charset="-122"/>
              </a:rPr>
              <a:t>单击</a:t>
            </a:r>
            <a:r>
              <a:rPr lang="zh-CN" altLang="en-US" sz="1600" dirty="0" smtClean="0">
                <a:solidFill>
                  <a:schemeClr val="bg1"/>
                </a:solidFill>
                <a:latin typeface="华文细黑" panose="02010600040101010101" pitchFamily="2" charset="-122"/>
                <a:ea typeface="华文细黑" panose="02010600040101010101" pitchFamily="2" charset="-122"/>
                <a:cs typeface="华文黑体" pitchFamily="2" charset="-122"/>
              </a:rPr>
              <a:t>添加</a:t>
            </a:r>
            <a:endParaRPr lang="zh-CN" altLang="en-US" sz="1600" dirty="0"/>
          </a:p>
        </p:txBody>
      </p:sp>
      <p:sp>
        <p:nvSpPr>
          <p:cNvPr id="43" name="矩形 42"/>
          <p:cNvSpPr/>
          <p:nvPr/>
        </p:nvSpPr>
        <p:spPr>
          <a:xfrm>
            <a:off x="1702717" y="3890147"/>
            <a:ext cx="3877985" cy="397660"/>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smtClean="0">
                <a:latin typeface="华文细黑" panose="02010600040101010101" pitchFamily="2" charset="-122"/>
                <a:ea typeface="华文细黑" panose="02010600040101010101" pitchFamily="2" charset="-122"/>
                <a:cs typeface="华文黑体" pitchFamily="2" charset="-122"/>
              </a:rPr>
              <a:t>  点击添加标题</a:t>
            </a:r>
            <a:endParaRPr lang="zh-CN" altLang="en-US" sz="2000">
              <a:latin typeface="华文细黑" panose="02010600040101010101" pitchFamily="2" charset="-122"/>
              <a:ea typeface="华文细黑" panose="02010600040101010101" pitchFamily="2" charset="-122"/>
              <a:cs typeface="华文黑体" pitchFamily="2" charset="-122"/>
            </a:endParaRPr>
          </a:p>
        </p:txBody>
      </p:sp>
      <p:sp>
        <p:nvSpPr>
          <p:cNvPr id="44" name="矩形 43"/>
          <p:cNvSpPr/>
          <p:nvPr/>
        </p:nvSpPr>
        <p:spPr>
          <a:xfrm>
            <a:off x="1702718" y="4373304"/>
            <a:ext cx="3467616" cy="338554"/>
          </a:xfrm>
          <a:prstGeom prst="rect">
            <a:avLst/>
          </a:prstGeom>
        </p:spPr>
        <p:txBody>
          <a:bodyPr wrap="none">
            <a:spAutoFit/>
          </a:bodyPr>
          <a:lstStyle/>
          <a:p>
            <a:r>
              <a:rPr lang="zh-CN" altLang="en-US" sz="1600">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sz="1600">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sz="1600">
                <a:solidFill>
                  <a:schemeClr val="bg1"/>
                </a:solidFill>
                <a:latin typeface="华文细黑" panose="02010600040101010101" pitchFamily="2" charset="-122"/>
                <a:ea typeface="华文细黑" panose="02010600040101010101" pitchFamily="2" charset="-122"/>
                <a:cs typeface="华文黑体" pitchFamily="2" charset="-122"/>
              </a:rPr>
              <a:t>单击</a:t>
            </a:r>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添加</a:t>
            </a:r>
            <a:endParaRPr lang="zh-CN" altLang="en-US" sz="1600"/>
          </a:p>
        </p:txBody>
      </p:sp>
      <p:sp>
        <p:nvSpPr>
          <p:cNvPr id="45" name="矩形 44"/>
          <p:cNvSpPr/>
          <p:nvPr/>
        </p:nvSpPr>
        <p:spPr>
          <a:xfrm>
            <a:off x="1702717" y="4924258"/>
            <a:ext cx="3877985" cy="397660"/>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a:latin typeface="华文细黑" panose="02010600040101010101" pitchFamily="2" charset="-122"/>
                <a:ea typeface="华文细黑" panose="02010600040101010101" pitchFamily="2" charset="-122"/>
                <a:cs typeface="华文黑体" pitchFamily="2" charset="-122"/>
              </a:rPr>
              <a:t>  点击添加标题</a:t>
            </a:r>
            <a:endParaRPr lang="zh-CN" altLang="en-US" sz="2000">
              <a:latin typeface="华文细黑" panose="02010600040101010101" pitchFamily="2" charset="-122"/>
              <a:ea typeface="华文细黑" panose="02010600040101010101" pitchFamily="2" charset="-122"/>
              <a:cs typeface="华文黑体" pitchFamily="2" charset="-122"/>
            </a:endParaRPr>
          </a:p>
        </p:txBody>
      </p:sp>
      <p:sp>
        <p:nvSpPr>
          <p:cNvPr id="46" name="矩形 45"/>
          <p:cNvSpPr/>
          <p:nvPr/>
        </p:nvSpPr>
        <p:spPr>
          <a:xfrm>
            <a:off x="1702718" y="5407415"/>
            <a:ext cx="3467616" cy="338554"/>
          </a:xfrm>
          <a:prstGeom prst="rect">
            <a:avLst/>
          </a:prstGeom>
        </p:spPr>
        <p:txBody>
          <a:bodyPr wrap="none">
            <a:spAutoFit/>
          </a:bodyPr>
          <a:lstStyle/>
          <a:p>
            <a:r>
              <a:rPr lang="zh-CN" altLang="en-US" sz="1600">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sz="1600">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sz="1600">
                <a:solidFill>
                  <a:schemeClr val="bg1"/>
                </a:solidFill>
                <a:latin typeface="华文细黑" panose="02010600040101010101" pitchFamily="2" charset="-122"/>
                <a:ea typeface="华文细黑" panose="02010600040101010101" pitchFamily="2" charset="-122"/>
                <a:cs typeface="华文黑体" pitchFamily="2" charset="-122"/>
              </a:rPr>
              <a:t>单击</a:t>
            </a:r>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添加</a:t>
            </a:r>
            <a:endParaRPr lang="zh-CN" altLang="en-US" sz="1600"/>
          </a:p>
        </p:txBody>
      </p:sp>
      <p:sp>
        <p:nvSpPr>
          <p:cNvPr id="23" name="圆角矩形 22"/>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defRPr>
            </a:lvl1pPr>
          </a:lstStyle>
          <a:p>
            <a:r>
              <a:rPr lang="zh-CN" altLang="en-US" sz="2800"/>
              <a:t>点击添加标题</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3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300"/>
                                        <p:tgtEl>
                                          <p:spTgt spid="25"/>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1000" fill="hold"/>
                                        <p:tgtEl>
                                          <p:spTgt spid="18"/>
                                        </p:tgtEl>
                                        <p:attrNameLst>
                                          <p:attrName>ppt_w</p:attrName>
                                        </p:attrNameLst>
                                      </p:cBhvr>
                                      <p:tavLst>
                                        <p:tav tm="0">
                                          <p:val>
                                            <p:fltVal val="0"/>
                                          </p:val>
                                        </p:tav>
                                        <p:tav tm="100000">
                                          <p:val>
                                            <p:strVal val="#ppt_w"/>
                                          </p:val>
                                        </p:tav>
                                      </p:tavLst>
                                    </p:anim>
                                    <p:anim calcmode="lin" valueType="num">
                                      <p:cBhvr>
                                        <p:cTn id="21" dur="1000" fill="hold"/>
                                        <p:tgtEl>
                                          <p:spTgt spid="18"/>
                                        </p:tgtEl>
                                        <p:attrNameLst>
                                          <p:attrName>ppt_h</p:attrName>
                                        </p:attrNameLst>
                                      </p:cBhvr>
                                      <p:tavLst>
                                        <p:tav tm="0">
                                          <p:val>
                                            <p:fltVal val="0"/>
                                          </p:val>
                                        </p:tav>
                                        <p:tav tm="100000">
                                          <p:val>
                                            <p:strVal val="#ppt_h"/>
                                          </p:val>
                                        </p:tav>
                                      </p:tavLst>
                                    </p:anim>
                                    <p:anim calcmode="lin" valueType="num">
                                      <p:cBhvr>
                                        <p:cTn id="22" dur="1000" fill="hold"/>
                                        <p:tgtEl>
                                          <p:spTgt spid="18"/>
                                        </p:tgtEl>
                                        <p:attrNameLst>
                                          <p:attrName>style.rotation</p:attrName>
                                        </p:attrNameLst>
                                      </p:cBhvr>
                                      <p:tavLst>
                                        <p:tav tm="0">
                                          <p:val>
                                            <p:fltVal val="90"/>
                                          </p:val>
                                        </p:tav>
                                        <p:tav tm="100000">
                                          <p:val>
                                            <p:fltVal val="0"/>
                                          </p:val>
                                        </p:tav>
                                      </p:tavLst>
                                    </p:anim>
                                    <p:animEffect transition="in" filter="fade">
                                      <p:cBhvr>
                                        <p:cTn id="23" dur="1000"/>
                                        <p:tgtEl>
                                          <p:spTgt spid="18"/>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1000" fill="hold"/>
                                        <p:tgtEl>
                                          <p:spTgt spid="17"/>
                                        </p:tgtEl>
                                        <p:attrNameLst>
                                          <p:attrName>ppt_w</p:attrName>
                                        </p:attrNameLst>
                                      </p:cBhvr>
                                      <p:tavLst>
                                        <p:tav tm="0">
                                          <p:val>
                                            <p:fltVal val="0"/>
                                          </p:val>
                                        </p:tav>
                                        <p:tav tm="100000">
                                          <p:val>
                                            <p:strVal val="#ppt_w"/>
                                          </p:val>
                                        </p:tav>
                                      </p:tavLst>
                                    </p:anim>
                                    <p:anim calcmode="lin" valueType="num">
                                      <p:cBhvr>
                                        <p:cTn id="27" dur="1000" fill="hold"/>
                                        <p:tgtEl>
                                          <p:spTgt spid="17"/>
                                        </p:tgtEl>
                                        <p:attrNameLst>
                                          <p:attrName>ppt_h</p:attrName>
                                        </p:attrNameLst>
                                      </p:cBhvr>
                                      <p:tavLst>
                                        <p:tav tm="0">
                                          <p:val>
                                            <p:fltVal val="0"/>
                                          </p:val>
                                        </p:tav>
                                        <p:tav tm="100000">
                                          <p:val>
                                            <p:strVal val="#ppt_h"/>
                                          </p:val>
                                        </p:tav>
                                      </p:tavLst>
                                    </p:anim>
                                    <p:anim calcmode="lin" valueType="num">
                                      <p:cBhvr>
                                        <p:cTn id="28" dur="1000" fill="hold"/>
                                        <p:tgtEl>
                                          <p:spTgt spid="17"/>
                                        </p:tgtEl>
                                        <p:attrNameLst>
                                          <p:attrName>style.rotation</p:attrName>
                                        </p:attrNameLst>
                                      </p:cBhvr>
                                      <p:tavLst>
                                        <p:tav tm="0">
                                          <p:val>
                                            <p:fltVal val="90"/>
                                          </p:val>
                                        </p:tav>
                                        <p:tav tm="100000">
                                          <p:val>
                                            <p:fltVal val="0"/>
                                          </p:val>
                                        </p:tav>
                                      </p:tavLst>
                                    </p:anim>
                                    <p:animEffect transition="in" filter="fade">
                                      <p:cBhvr>
                                        <p:cTn id="29" dur="1000"/>
                                        <p:tgtEl>
                                          <p:spTgt spid="17"/>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26" presetClass="emph" presetSubtype="0" repeatCount="2000" fill="hold" grpId="1" nodeType="withEffect">
                                  <p:stCondLst>
                                    <p:cond delay="1500"/>
                                  </p:stCondLst>
                                  <p:childTnLst>
                                    <p:animEffect transition="out" filter="fade">
                                      <p:cBhvr>
                                        <p:cTn id="34" dur="500" tmFilter="0, 0; .2, .5; .8, .5; 1, 0"/>
                                        <p:tgtEl>
                                          <p:spTgt spid="19"/>
                                        </p:tgtEl>
                                      </p:cBhvr>
                                    </p:animEffect>
                                    <p:animScale>
                                      <p:cBhvr>
                                        <p:cTn id="35" dur="250" autoRev="1" fill="hold"/>
                                        <p:tgtEl>
                                          <p:spTgt spid="19"/>
                                        </p:tgtEl>
                                      </p:cBhvr>
                                      <p:by x="105000" y="105000"/>
                                    </p:animScale>
                                  </p:childTnLst>
                                </p:cTn>
                              </p:par>
                              <p:par>
                                <p:cTn id="36" presetID="10" presetClass="entr" presetSubtype="0" fill="hold" grpId="0" nodeType="withEffect">
                                  <p:stCondLst>
                                    <p:cond delay="200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26" presetClass="emph" presetSubtype="0" repeatCount="2000" fill="hold" grpId="1" nodeType="withEffect">
                                  <p:stCondLst>
                                    <p:cond delay="2500"/>
                                  </p:stCondLst>
                                  <p:childTnLst>
                                    <p:animEffect transition="out" filter="fade">
                                      <p:cBhvr>
                                        <p:cTn id="40" dur="500" tmFilter="0, 0; .2, .5; .8, .5; 1, 0"/>
                                        <p:tgtEl>
                                          <p:spTgt spid="21"/>
                                        </p:tgtEl>
                                      </p:cBhvr>
                                    </p:animEffect>
                                    <p:animScale>
                                      <p:cBhvr>
                                        <p:cTn id="41" dur="250" autoRev="1" fill="hold"/>
                                        <p:tgtEl>
                                          <p:spTgt spid="21"/>
                                        </p:tgtEl>
                                      </p:cBhvr>
                                      <p:by x="105000" y="105000"/>
                                    </p:animScale>
                                  </p:childTnLst>
                                </p:cTn>
                              </p:par>
                              <p:par>
                                <p:cTn id="42" presetID="10" presetClass="entr" presetSubtype="0" fill="hold" grpId="0" nodeType="withEffect">
                                  <p:stCondLst>
                                    <p:cond delay="300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26" presetClass="emph" presetSubtype="0" repeatCount="2000" fill="hold" grpId="1" nodeType="withEffect">
                                  <p:stCondLst>
                                    <p:cond delay="3500"/>
                                  </p:stCondLst>
                                  <p:childTnLst>
                                    <p:animEffect transition="out" filter="fade">
                                      <p:cBhvr>
                                        <p:cTn id="46" dur="500" tmFilter="0, 0; .2, .5; .8, .5; 1, 0"/>
                                        <p:tgtEl>
                                          <p:spTgt spid="24"/>
                                        </p:tgtEl>
                                      </p:cBhvr>
                                    </p:animEffect>
                                    <p:animScale>
                                      <p:cBhvr>
                                        <p:cTn id="47" dur="250" autoRev="1" fill="hold"/>
                                        <p:tgtEl>
                                          <p:spTgt spid="24"/>
                                        </p:tgtEl>
                                      </p:cBhvr>
                                      <p:by x="105000" y="105000"/>
                                    </p:animScale>
                                  </p:childTnLst>
                                </p:cTn>
                              </p:par>
                              <p:par>
                                <p:cTn id="48" presetID="10" presetClass="entr" presetSubtype="0" fill="hold" grpId="0" nodeType="withEffect">
                                  <p:stCondLst>
                                    <p:cond delay="400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26" presetClass="emph" presetSubtype="0" fill="hold" grpId="1" nodeType="withEffect">
                                  <p:stCondLst>
                                    <p:cond delay="4500"/>
                                  </p:stCondLst>
                                  <p:childTnLst>
                                    <p:animEffect transition="out" filter="fade">
                                      <p:cBhvr>
                                        <p:cTn id="52" dur="500" tmFilter="0, 0; .2, .5; .8, .5; 1, 0"/>
                                        <p:tgtEl>
                                          <p:spTgt spid="30"/>
                                        </p:tgtEl>
                                      </p:cBhvr>
                                    </p:animEffect>
                                    <p:animScale>
                                      <p:cBhvr>
                                        <p:cTn id="53" dur="250" autoRev="1" fill="hold"/>
                                        <p:tgtEl>
                                          <p:spTgt spid="30"/>
                                        </p:tgtEl>
                                      </p:cBhvr>
                                      <p:by x="105000" y="105000"/>
                                    </p:animScale>
                                  </p:childTnLst>
                                </p:cTn>
                              </p:par>
                              <p:par>
                                <p:cTn id="54" presetID="14" presetClass="entr" presetSubtype="10" fill="hold" grpId="0" nodeType="withEffect">
                                  <p:stCondLst>
                                    <p:cond delay="1000"/>
                                  </p:stCondLst>
                                  <p:childTnLst>
                                    <p:set>
                                      <p:cBhvr>
                                        <p:cTn id="55" dur="1" fill="hold">
                                          <p:stCondLst>
                                            <p:cond delay="0"/>
                                          </p:stCondLst>
                                        </p:cTn>
                                        <p:tgtEl>
                                          <p:spTgt spid="9"/>
                                        </p:tgtEl>
                                        <p:attrNameLst>
                                          <p:attrName>style.visibility</p:attrName>
                                        </p:attrNameLst>
                                      </p:cBhvr>
                                      <p:to>
                                        <p:strVal val="visible"/>
                                      </p:to>
                                    </p:set>
                                    <p:animEffect transition="in" filter="randombar(horizontal)">
                                      <p:cBhvr>
                                        <p:cTn id="56" dur="500"/>
                                        <p:tgtEl>
                                          <p:spTgt spid="9"/>
                                        </p:tgtEl>
                                      </p:cBhvr>
                                    </p:animEffect>
                                  </p:childTnLst>
                                </p:cTn>
                              </p:par>
                              <p:par>
                                <p:cTn id="57" presetID="14" presetClass="entr" presetSubtype="10" fill="hold" grpId="0" nodeType="withEffect">
                                  <p:stCondLst>
                                    <p:cond delay="1000"/>
                                  </p:stCondLst>
                                  <p:childTnLst>
                                    <p:set>
                                      <p:cBhvr>
                                        <p:cTn id="58" dur="1" fill="hold">
                                          <p:stCondLst>
                                            <p:cond delay="0"/>
                                          </p:stCondLst>
                                        </p:cTn>
                                        <p:tgtEl>
                                          <p:spTgt spid="2"/>
                                        </p:tgtEl>
                                        <p:attrNameLst>
                                          <p:attrName>style.visibility</p:attrName>
                                        </p:attrNameLst>
                                      </p:cBhvr>
                                      <p:to>
                                        <p:strVal val="visible"/>
                                      </p:to>
                                    </p:set>
                                    <p:animEffect transition="in" filter="randombar(horizontal)">
                                      <p:cBhvr>
                                        <p:cTn id="59" dur="500"/>
                                        <p:tgtEl>
                                          <p:spTgt spid="2"/>
                                        </p:tgtEl>
                                      </p:cBhvr>
                                    </p:animEffect>
                                  </p:childTnLst>
                                </p:cTn>
                              </p:par>
                              <p:par>
                                <p:cTn id="60" presetID="14" presetClass="entr" presetSubtype="10" fill="hold" grpId="0" nodeType="withEffect">
                                  <p:stCondLst>
                                    <p:cond delay="2000"/>
                                  </p:stCondLst>
                                  <p:childTnLst>
                                    <p:set>
                                      <p:cBhvr>
                                        <p:cTn id="61" dur="1" fill="hold">
                                          <p:stCondLst>
                                            <p:cond delay="0"/>
                                          </p:stCondLst>
                                        </p:cTn>
                                        <p:tgtEl>
                                          <p:spTgt spid="41"/>
                                        </p:tgtEl>
                                        <p:attrNameLst>
                                          <p:attrName>style.visibility</p:attrName>
                                        </p:attrNameLst>
                                      </p:cBhvr>
                                      <p:to>
                                        <p:strVal val="visible"/>
                                      </p:to>
                                    </p:set>
                                    <p:animEffect transition="in" filter="randombar(horizontal)">
                                      <p:cBhvr>
                                        <p:cTn id="62" dur="500"/>
                                        <p:tgtEl>
                                          <p:spTgt spid="41"/>
                                        </p:tgtEl>
                                      </p:cBhvr>
                                    </p:animEffect>
                                  </p:childTnLst>
                                </p:cTn>
                              </p:par>
                              <p:par>
                                <p:cTn id="63" presetID="14" presetClass="entr" presetSubtype="10" fill="hold" grpId="0" nodeType="withEffect">
                                  <p:stCondLst>
                                    <p:cond delay="2000"/>
                                  </p:stCondLst>
                                  <p:childTnLst>
                                    <p:set>
                                      <p:cBhvr>
                                        <p:cTn id="64" dur="1" fill="hold">
                                          <p:stCondLst>
                                            <p:cond delay="0"/>
                                          </p:stCondLst>
                                        </p:cTn>
                                        <p:tgtEl>
                                          <p:spTgt spid="42"/>
                                        </p:tgtEl>
                                        <p:attrNameLst>
                                          <p:attrName>style.visibility</p:attrName>
                                        </p:attrNameLst>
                                      </p:cBhvr>
                                      <p:to>
                                        <p:strVal val="visible"/>
                                      </p:to>
                                    </p:set>
                                    <p:animEffect transition="in" filter="randombar(horizontal)">
                                      <p:cBhvr>
                                        <p:cTn id="65" dur="500"/>
                                        <p:tgtEl>
                                          <p:spTgt spid="42"/>
                                        </p:tgtEl>
                                      </p:cBhvr>
                                    </p:animEffect>
                                  </p:childTnLst>
                                </p:cTn>
                              </p:par>
                              <p:par>
                                <p:cTn id="66" presetID="14" presetClass="entr" presetSubtype="10" fill="hold" grpId="0" nodeType="withEffect">
                                  <p:stCondLst>
                                    <p:cond delay="3000"/>
                                  </p:stCondLst>
                                  <p:childTnLst>
                                    <p:set>
                                      <p:cBhvr>
                                        <p:cTn id="67" dur="1" fill="hold">
                                          <p:stCondLst>
                                            <p:cond delay="0"/>
                                          </p:stCondLst>
                                        </p:cTn>
                                        <p:tgtEl>
                                          <p:spTgt spid="43"/>
                                        </p:tgtEl>
                                        <p:attrNameLst>
                                          <p:attrName>style.visibility</p:attrName>
                                        </p:attrNameLst>
                                      </p:cBhvr>
                                      <p:to>
                                        <p:strVal val="visible"/>
                                      </p:to>
                                    </p:set>
                                    <p:animEffect transition="in" filter="randombar(horizontal)">
                                      <p:cBhvr>
                                        <p:cTn id="68" dur="500"/>
                                        <p:tgtEl>
                                          <p:spTgt spid="43"/>
                                        </p:tgtEl>
                                      </p:cBhvr>
                                    </p:animEffect>
                                  </p:childTnLst>
                                </p:cTn>
                              </p:par>
                              <p:par>
                                <p:cTn id="69" presetID="14" presetClass="entr" presetSubtype="10" fill="hold" grpId="0" nodeType="withEffect">
                                  <p:stCondLst>
                                    <p:cond delay="3000"/>
                                  </p:stCondLst>
                                  <p:childTnLst>
                                    <p:set>
                                      <p:cBhvr>
                                        <p:cTn id="70" dur="1" fill="hold">
                                          <p:stCondLst>
                                            <p:cond delay="0"/>
                                          </p:stCondLst>
                                        </p:cTn>
                                        <p:tgtEl>
                                          <p:spTgt spid="44"/>
                                        </p:tgtEl>
                                        <p:attrNameLst>
                                          <p:attrName>style.visibility</p:attrName>
                                        </p:attrNameLst>
                                      </p:cBhvr>
                                      <p:to>
                                        <p:strVal val="visible"/>
                                      </p:to>
                                    </p:set>
                                    <p:animEffect transition="in" filter="randombar(horizontal)">
                                      <p:cBhvr>
                                        <p:cTn id="71" dur="500"/>
                                        <p:tgtEl>
                                          <p:spTgt spid="44"/>
                                        </p:tgtEl>
                                      </p:cBhvr>
                                    </p:animEffect>
                                  </p:childTnLst>
                                </p:cTn>
                              </p:par>
                              <p:par>
                                <p:cTn id="72" presetID="14" presetClass="entr" presetSubtype="10" fill="hold" grpId="0" nodeType="withEffect">
                                  <p:stCondLst>
                                    <p:cond delay="4000"/>
                                  </p:stCondLst>
                                  <p:childTnLst>
                                    <p:set>
                                      <p:cBhvr>
                                        <p:cTn id="73" dur="1" fill="hold">
                                          <p:stCondLst>
                                            <p:cond delay="0"/>
                                          </p:stCondLst>
                                        </p:cTn>
                                        <p:tgtEl>
                                          <p:spTgt spid="45"/>
                                        </p:tgtEl>
                                        <p:attrNameLst>
                                          <p:attrName>style.visibility</p:attrName>
                                        </p:attrNameLst>
                                      </p:cBhvr>
                                      <p:to>
                                        <p:strVal val="visible"/>
                                      </p:to>
                                    </p:set>
                                    <p:animEffect transition="in" filter="randombar(horizontal)">
                                      <p:cBhvr>
                                        <p:cTn id="74" dur="500"/>
                                        <p:tgtEl>
                                          <p:spTgt spid="45"/>
                                        </p:tgtEl>
                                      </p:cBhvr>
                                    </p:animEffect>
                                  </p:childTnLst>
                                </p:cTn>
                              </p:par>
                              <p:par>
                                <p:cTn id="75" presetID="14" presetClass="entr" presetSubtype="10" fill="hold" grpId="0" nodeType="withEffect">
                                  <p:stCondLst>
                                    <p:cond delay="4000"/>
                                  </p:stCondLst>
                                  <p:childTnLst>
                                    <p:set>
                                      <p:cBhvr>
                                        <p:cTn id="76" dur="1" fill="hold">
                                          <p:stCondLst>
                                            <p:cond delay="0"/>
                                          </p:stCondLst>
                                        </p:cTn>
                                        <p:tgtEl>
                                          <p:spTgt spid="46"/>
                                        </p:tgtEl>
                                        <p:attrNameLst>
                                          <p:attrName>style.visibility</p:attrName>
                                        </p:attrNameLst>
                                      </p:cBhvr>
                                      <p:to>
                                        <p:strVal val="visible"/>
                                      </p:to>
                                    </p:set>
                                    <p:animEffect transition="in" filter="randombar(horizontal)">
                                      <p:cBhvr>
                                        <p:cTn id="7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3" grpId="0" animBg="1"/>
      <p:bldP spid="17" grpId="0" animBg="1"/>
      <p:bldP spid="18" grpId="0" animBg="1"/>
      <p:bldP spid="19" grpId="0" animBg="1"/>
      <p:bldP spid="19" grpId="1" animBg="1"/>
      <p:bldP spid="21" grpId="0" animBg="1"/>
      <p:bldP spid="21" grpId="1" animBg="1"/>
      <p:bldP spid="24" grpId="0" animBg="1"/>
      <p:bldP spid="24" grpId="1" animBg="1"/>
      <p:bldP spid="30" grpId="0" animBg="1"/>
      <p:bldP spid="30" grpId="1" animBg="1"/>
      <p:bldP spid="41" grpId="0" animBg="1"/>
      <p:bldP spid="42" grpId="0"/>
      <p:bldP spid="43" grpId="0" animBg="1"/>
      <p:bldP spid="44" grpId="0"/>
      <p:bldP spid="45" grpId="0" animBg="1"/>
      <p:bldP spid="46" grpId="0"/>
      <p:bldP spid="23" grpId="0" animBg="1"/>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2584817" y="1844824"/>
            <a:ext cx="7020779" cy="655104"/>
            <a:chOff x="2584817" y="2125824"/>
            <a:chExt cx="7020779" cy="655104"/>
          </a:xfrm>
        </p:grpSpPr>
        <p:sp>
          <p:nvSpPr>
            <p:cNvPr id="17" name="矩形 16"/>
            <p:cNvSpPr/>
            <p:nvPr/>
          </p:nvSpPr>
          <p:spPr>
            <a:xfrm>
              <a:off x="2584817" y="2125824"/>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1</a:t>
              </a:r>
              <a:endParaRPr lang="zh-CN" altLang="en-US" sz="3600">
                <a:latin typeface="HelveticaNeueLT Pro 35 Th" pitchFamily="34" charset="0"/>
              </a:endParaRPr>
            </a:p>
          </p:txBody>
        </p:sp>
        <p:sp>
          <p:nvSpPr>
            <p:cNvPr id="29" name="矩形 28"/>
            <p:cNvSpPr/>
            <p:nvPr/>
          </p:nvSpPr>
          <p:spPr>
            <a:xfrm>
              <a:off x="3621305" y="2125824"/>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37" name="组合 36"/>
          <p:cNvGrpSpPr/>
          <p:nvPr/>
        </p:nvGrpSpPr>
        <p:grpSpPr>
          <a:xfrm>
            <a:off x="2584817" y="2695295"/>
            <a:ext cx="7020779" cy="655104"/>
            <a:chOff x="2584817" y="2976295"/>
            <a:chExt cx="7020779" cy="655104"/>
          </a:xfrm>
        </p:grpSpPr>
        <p:sp>
          <p:nvSpPr>
            <p:cNvPr id="26" name="矩形 25"/>
            <p:cNvSpPr/>
            <p:nvPr/>
          </p:nvSpPr>
          <p:spPr>
            <a:xfrm>
              <a:off x="2584817" y="2976295"/>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2</a:t>
              </a:r>
              <a:endParaRPr lang="zh-CN" altLang="en-US" sz="3600">
                <a:latin typeface="HelveticaNeueLT Pro 35 Th" pitchFamily="34" charset="0"/>
              </a:endParaRPr>
            </a:p>
          </p:txBody>
        </p:sp>
        <p:sp>
          <p:nvSpPr>
            <p:cNvPr id="30" name="矩形 29"/>
            <p:cNvSpPr/>
            <p:nvPr/>
          </p:nvSpPr>
          <p:spPr>
            <a:xfrm>
              <a:off x="3621305" y="2976295"/>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38" name="组合 37"/>
          <p:cNvGrpSpPr/>
          <p:nvPr/>
        </p:nvGrpSpPr>
        <p:grpSpPr>
          <a:xfrm>
            <a:off x="2584817" y="3545766"/>
            <a:ext cx="7020779" cy="655104"/>
            <a:chOff x="2584817" y="3826766"/>
            <a:chExt cx="7020779" cy="655104"/>
          </a:xfrm>
        </p:grpSpPr>
        <p:sp>
          <p:nvSpPr>
            <p:cNvPr id="27" name="矩形 26"/>
            <p:cNvSpPr/>
            <p:nvPr/>
          </p:nvSpPr>
          <p:spPr>
            <a:xfrm>
              <a:off x="2584817" y="3826766"/>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3</a:t>
              </a:r>
              <a:endParaRPr lang="zh-CN" altLang="en-US" sz="3600">
                <a:latin typeface="HelveticaNeueLT Pro 35 Th" pitchFamily="34" charset="0"/>
              </a:endParaRPr>
            </a:p>
          </p:txBody>
        </p:sp>
        <p:sp>
          <p:nvSpPr>
            <p:cNvPr id="31" name="矩形 30"/>
            <p:cNvSpPr/>
            <p:nvPr/>
          </p:nvSpPr>
          <p:spPr>
            <a:xfrm>
              <a:off x="3621305" y="3826766"/>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39" name="组合 38"/>
          <p:cNvGrpSpPr/>
          <p:nvPr/>
        </p:nvGrpSpPr>
        <p:grpSpPr>
          <a:xfrm>
            <a:off x="2584817" y="4396236"/>
            <a:ext cx="7020779" cy="655104"/>
            <a:chOff x="2584817" y="4677236"/>
            <a:chExt cx="7020779" cy="655104"/>
          </a:xfrm>
        </p:grpSpPr>
        <p:sp>
          <p:nvSpPr>
            <p:cNvPr id="28" name="矩形 27"/>
            <p:cNvSpPr/>
            <p:nvPr/>
          </p:nvSpPr>
          <p:spPr>
            <a:xfrm>
              <a:off x="2584817" y="4677236"/>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4</a:t>
              </a:r>
              <a:endParaRPr lang="zh-CN" altLang="en-US" sz="3600">
                <a:latin typeface="HelveticaNeueLT Pro 35 Th" pitchFamily="34" charset="0"/>
              </a:endParaRPr>
            </a:p>
          </p:txBody>
        </p:sp>
        <p:sp>
          <p:nvSpPr>
            <p:cNvPr id="32" name="矩形 31"/>
            <p:cNvSpPr/>
            <p:nvPr/>
          </p:nvSpPr>
          <p:spPr>
            <a:xfrm>
              <a:off x="3621305" y="4677236"/>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40" name="组合 39"/>
          <p:cNvGrpSpPr/>
          <p:nvPr/>
        </p:nvGrpSpPr>
        <p:grpSpPr>
          <a:xfrm>
            <a:off x="2584817" y="5236232"/>
            <a:ext cx="7020779" cy="655104"/>
            <a:chOff x="2584817" y="4677236"/>
            <a:chExt cx="7020779" cy="655104"/>
          </a:xfrm>
        </p:grpSpPr>
        <p:sp>
          <p:nvSpPr>
            <p:cNvPr id="41" name="矩形 40"/>
            <p:cNvSpPr/>
            <p:nvPr/>
          </p:nvSpPr>
          <p:spPr>
            <a:xfrm>
              <a:off x="2584817" y="4677236"/>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5</a:t>
              </a:r>
              <a:endParaRPr lang="zh-CN" altLang="en-US" sz="3600">
                <a:latin typeface="HelveticaNeueLT Pro 35 Th" pitchFamily="34" charset="0"/>
              </a:endParaRPr>
            </a:p>
          </p:txBody>
        </p:sp>
        <p:sp>
          <p:nvSpPr>
            <p:cNvPr id="42" name="矩形 41"/>
            <p:cNvSpPr/>
            <p:nvPr/>
          </p:nvSpPr>
          <p:spPr>
            <a:xfrm>
              <a:off x="3621305" y="4677236"/>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sp>
        <p:nvSpPr>
          <p:cNvPr id="35" name="矩形 34"/>
          <p:cNvSpPr/>
          <p:nvPr/>
        </p:nvSpPr>
        <p:spPr>
          <a:xfrm>
            <a:off x="3621305" y="5236232"/>
            <a:ext cx="5984291" cy="655104"/>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sp>
        <p:nvSpPr>
          <p:cNvPr id="43" name="矩形 42"/>
          <p:cNvSpPr/>
          <p:nvPr/>
        </p:nvSpPr>
        <p:spPr>
          <a:xfrm>
            <a:off x="2584817" y="5236232"/>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47A7FF"/>
                </a:solidFill>
                <a:latin typeface="HelveticaNeueLT Pro 35 Th" pitchFamily="34" charset="0"/>
              </a:rPr>
              <a:t>5</a:t>
            </a:r>
            <a:endParaRPr lang="zh-CN" altLang="en-US" sz="3600">
              <a:solidFill>
                <a:srgbClr val="47A7FF"/>
              </a:solidFill>
              <a:latin typeface="HelveticaNeueLT Pro 35 Th" pitchFamily="34" charset="0"/>
            </a:endParaRPr>
          </a:p>
        </p:txBody>
      </p:sp>
      <p:sp>
        <p:nvSpPr>
          <p:cNvPr id="24" name="圆角矩形 23"/>
          <p:cNvSpPr/>
          <p:nvPr/>
        </p:nvSpPr>
        <p:spPr>
          <a:xfrm>
            <a:off x="9772022" y="260648"/>
            <a:ext cx="1944216"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10292725" y="260648"/>
            <a:ext cx="902811"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defRPr>
            </a:lvl1pPr>
          </a:lstStyle>
          <a:p>
            <a:r>
              <a:rPr lang="zh-CN" altLang="en-US" sz="2800">
                <a:gradFill>
                  <a:gsLst>
                    <a:gs pos="0">
                      <a:srgbClr val="2A4DFE"/>
                    </a:gs>
                    <a:gs pos="57000">
                      <a:srgbClr val="4F92FF"/>
                    </a:gs>
                    <a:gs pos="70000">
                      <a:srgbClr val="44028C"/>
                    </a:gs>
                    <a:gs pos="100000">
                      <a:srgbClr val="FF09A7"/>
                    </a:gs>
                    <a:gs pos="83000">
                      <a:srgbClr val="B00071"/>
                    </a:gs>
                  </a:gsLst>
                  <a:lin ang="5400000" scaled="0"/>
                </a:gradFill>
              </a:rPr>
              <a:t>目录</a:t>
            </a:r>
            <a:endParaRPr lang="zh-CN" altLang="en-US" sz="2800">
              <a:gradFill>
                <a:gsLst>
                  <a:gs pos="0">
                    <a:srgbClr val="2A4DFE"/>
                  </a:gs>
                  <a:gs pos="57000">
                    <a:srgbClr val="4F92FF"/>
                  </a:gs>
                  <a:gs pos="70000">
                    <a:srgbClr val="44028C"/>
                  </a:gs>
                  <a:gs pos="100000">
                    <a:srgbClr val="FF09A7"/>
                  </a:gs>
                  <a:gs pos="83000">
                    <a:srgbClr val="B00071"/>
                  </a:gs>
                </a:gsLst>
                <a:lin ang="5400000" scaled="0"/>
              </a:gradFill>
            </a:endParaRPr>
          </a:p>
        </p:txBody>
      </p:sp>
      <p:sp>
        <p:nvSpPr>
          <p:cNvPr id="33" name="TextBox 32"/>
          <p:cNvSpPr txBox="1"/>
          <p:nvPr/>
        </p:nvSpPr>
        <p:spPr>
          <a:xfrm>
            <a:off x="7323750" y="276036"/>
            <a:ext cx="2294218" cy="584775"/>
          </a:xfrm>
          <a:prstGeom prst="rect">
            <a:avLst/>
          </a:prstGeom>
          <a:noFill/>
        </p:spPr>
        <p:txBody>
          <a:bodyPr wrap="none" rtlCol="0">
            <a:spAutoFit/>
          </a:bodyPr>
          <a:lstStyle/>
          <a:p>
            <a:pPr algn="ctr"/>
            <a:r>
              <a:rPr lang="en-US" altLang="zh-CN" sz="3200" smtClean="0">
                <a:solidFill>
                  <a:schemeClr val="bg1"/>
                </a:solidFill>
                <a:latin typeface="HelveticaNeueLT Pro 35 Th" pitchFamily="34" charset="0"/>
                <a:ea typeface="华文细黑" panose="02010600040101010101" pitchFamily="2" charset="-122"/>
                <a:cs typeface="华文黑体" pitchFamily="2" charset="-122"/>
              </a:rPr>
              <a:t>CONTENTS</a:t>
            </a:r>
            <a:endParaRPr lang="zh-CN" altLang="en-US" sz="3200">
              <a:solidFill>
                <a:schemeClr val="bg1"/>
              </a:solidFill>
              <a:latin typeface="HelveticaNeueLT Pro 35 Th" pitchFamily="34" charset="0"/>
              <a:ea typeface="华文细黑" panose="02010600040101010101" pitchFamily="2" charset="-122"/>
              <a:cs typeface="华文黑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3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3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300"/>
                                        <p:tgtEl>
                                          <p:spTgt spid="33"/>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up)">
                                      <p:cBhvr>
                                        <p:cTn id="17" dur="500"/>
                                        <p:tgtEl>
                                          <p:spTgt spid="43"/>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right)">
                                      <p:cBhvr>
                                        <p:cTn id="2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3" grpId="0" animBg="1"/>
      <p:bldP spid="24" grpId="0" animBg="1"/>
      <p:bldP spid="25" grpId="0"/>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sp>
        <p:nvSpPr>
          <p:cNvPr id="4" name="圆角矩形 3"/>
          <p:cNvSpPr/>
          <p:nvPr/>
        </p:nvSpPr>
        <p:spPr>
          <a:xfrm>
            <a:off x="2308187" y="1556792"/>
            <a:ext cx="6732748" cy="504056"/>
          </a:xfrm>
          <a:prstGeom prst="roundRect">
            <a:avLst>
              <a:gd name="adj" fmla="val 5000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5400000">
            <a:off x="9172531" y="1731199"/>
            <a:ext cx="180081" cy="155242"/>
          </a:xfrm>
          <a:prstGeom prst="triangle">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2308187" y="1556792"/>
            <a:ext cx="1683187" cy="504056"/>
          </a:xfrm>
          <a:prstGeom prst="roundRect">
            <a:avLst>
              <a:gd name="adj" fmla="val 50000"/>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340193" y="1577988"/>
            <a:ext cx="766557" cy="461665"/>
          </a:xfrm>
          <a:prstGeom prst="rect">
            <a:avLst/>
          </a:prstGeom>
        </p:spPr>
        <p:txBody>
          <a:bodyPr wrap="none">
            <a:spAutoFit/>
          </a:bodyPr>
          <a:lstStyle/>
          <a:p>
            <a:pPr algn="ctr"/>
            <a:r>
              <a:rPr lang="en-US" altLang="zh-CN" sz="2400" smtClean="0">
                <a:solidFill>
                  <a:schemeClr val="bg1"/>
                </a:solidFill>
                <a:latin typeface="HelveticaNeueLT Pro 35 Th" pitchFamily="34" charset="0"/>
              </a:rPr>
              <a:t>25%</a:t>
            </a:r>
            <a:endParaRPr lang="zh-CN" altLang="en-US" sz="2400">
              <a:solidFill>
                <a:schemeClr val="bg1"/>
              </a:solidFill>
              <a:latin typeface="HelveticaNeueLT Pro 35 Th" pitchFamily="34" charset="0"/>
            </a:endParaRPr>
          </a:p>
        </p:txBody>
      </p:sp>
      <p:sp>
        <p:nvSpPr>
          <p:cNvPr id="2" name="椭圆 1"/>
          <p:cNvSpPr/>
          <p:nvPr/>
        </p:nvSpPr>
        <p:spPr>
          <a:xfrm>
            <a:off x="1912143" y="1412776"/>
            <a:ext cx="792088" cy="792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nchorCtr="1"/>
          <a:lstStyle/>
          <a:p>
            <a:pPr algn="ctr"/>
            <a:r>
              <a:rPr lang="zh-CN" altLang="en-US" smtClean="0">
                <a:solidFill>
                  <a:schemeClr val="tx1"/>
                </a:solidFill>
                <a:latin typeface="华文细黑" panose="02010600040101010101" pitchFamily="2" charset="-122"/>
                <a:ea typeface="华文细黑" panose="02010600040101010101" pitchFamily="2" charset="-122"/>
              </a:rPr>
              <a:t>标题</a:t>
            </a:r>
            <a:endParaRPr lang="zh-CN" altLang="en-US">
              <a:solidFill>
                <a:schemeClr val="tx1"/>
              </a:solidFill>
              <a:latin typeface="华文细黑" panose="02010600040101010101" pitchFamily="2" charset="-122"/>
              <a:ea typeface="华文细黑" panose="02010600040101010101" pitchFamily="2" charset="-122"/>
            </a:endParaRPr>
          </a:p>
        </p:txBody>
      </p:sp>
      <p:sp>
        <p:nvSpPr>
          <p:cNvPr id="21" name="圆角矩形 20"/>
          <p:cNvSpPr/>
          <p:nvPr/>
        </p:nvSpPr>
        <p:spPr>
          <a:xfrm>
            <a:off x="2308187" y="2492896"/>
            <a:ext cx="6732748" cy="504056"/>
          </a:xfrm>
          <a:prstGeom prst="roundRect">
            <a:avLst>
              <a:gd name="adj" fmla="val 5000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rot="5400000">
            <a:off x="9172531" y="2667303"/>
            <a:ext cx="180081" cy="155242"/>
          </a:xfrm>
          <a:prstGeom prst="triangle">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2308187" y="2492896"/>
            <a:ext cx="3366374" cy="504056"/>
          </a:xfrm>
          <a:prstGeom prst="roundRect">
            <a:avLst>
              <a:gd name="adj" fmla="val 50000"/>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9340193" y="2514092"/>
            <a:ext cx="766557" cy="461665"/>
          </a:xfrm>
          <a:prstGeom prst="rect">
            <a:avLst/>
          </a:prstGeom>
        </p:spPr>
        <p:txBody>
          <a:bodyPr wrap="none">
            <a:spAutoFit/>
          </a:bodyPr>
          <a:lstStyle/>
          <a:p>
            <a:pPr algn="ctr"/>
            <a:r>
              <a:rPr lang="en-US" altLang="zh-CN" sz="2400" smtClean="0">
                <a:solidFill>
                  <a:schemeClr val="bg1"/>
                </a:solidFill>
                <a:latin typeface="HelveticaNeueLT Pro 35 Th" pitchFamily="34" charset="0"/>
              </a:rPr>
              <a:t>50%</a:t>
            </a:r>
            <a:endParaRPr lang="zh-CN" altLang="en-US" sz="2400">
              <a:solidFill>
                <a:schemeClr val="bg1"/>
              </a:solidFill>
              <a:latin typeface="HelveticaNeueLT Pro 35 Th" pitchFamily="34" charset="0"/>
            </a:endParaRPr>
          </a:p>
        </p:txBody>
      </p:sp>
      <p:sp>
        <p:nvSpPr>
          <p:cNvPr id="26" name="椭圆 25"/>
          <p:cNvSpPr/>
          <p:nvPr/>
        </p:nvSpPr>
        <p:spPr>
          <a:xfrm>
            <a:off x="1912143" y="2348880"/>
            <a:ext cx="792088" cy="792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nchorCtr="1"/>
          <a:lstStyle/>
          <a:p>
            <a:pPr algn="ctr"/>
            <a:r>
              <a:rPr lang="zh-CN" altLang="en-US" smtClean="0">
                <a:solidFill>
                  <a:schemeClr val="tx1"/>
                </a:solidFill>
                <a:latin typeface="华文细黑" panose="02010600040101010101" pitchFamily="2" charset="-122"/>
                <a:ea typeface="华文细黑" panose="02010600040101010101" pitchFamily="2" charset="-122"/>
              </a:rPr>
              <a:t>标题</a:t>
            </a:r>
            <a:endParaRPr lang="zh-CN" altLang="en-US">
              <a:solidFill>
                <a:schemeClr val="tx1"/>
              </a:solidFill>
              <a:latin typeface="华文细黑" panose="02010600040101010101" pitchFamily="2" charset="-122"/>
              <a:ea typeface="华文细黑" panose="02010600040101010101" pitchFamily="2" charset="-122"/>
            </a:endParaRPr>
          </a:p>
        </p:txBody>
      </p:sp>
      <p:sp>
        <p:nvSpPr>
          <p:cNvPr id="27" name="圆角矩形 26"/>
          <p:cNvSpPr/>
          <p:nvPr/>
        </p:nvSpPr>
        <p:spPr>
          <a:xfrm>
            <a:off x="2308187" y="3429000"/>
            <a:ext cx="6732748" cy="504056"/>
          </a:xfrm>
          <a:prstGeom prst="roundRect">
            <a:avLst>
              <a:gd name="adj" fmla="val 5000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p:cNvSpPr/>
          <p:nvPr/>
        </p:nvSpPr>
        <p:spPr>
          <a:xfrm rot="5400000">
            <a:off x="9172531" y="3603407"/>
            <a:ext cx="180081" cy="155242"/>
          </a:xfrm>
          <a:prstGeom prst="triangle">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2308187" y="3429000"/>
            <a:ext cx="5076564" cy="504056"/>
          </a:xfrm>
          <a:prstGeom prst="roundRect">
            <a:avLst>
              <a:gd name="adj" fmla="val 50000"/>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9340193" y="3450196"/>
            <a:ext cx="766557" cy="461665"/>
          </a:xfrm>
          <a:prstGeom prst="rect">
            <a:avLst/>
          </a:prstGeom>
        </p:spPr>
        <p:txBody>
          <a:bodyPr wrap="none">
            <a:spAutoFit/>
          </a:bodyPr>
          <a:lstStyle/>
          <a:p>
            <a:pPr algn="ctr"/>
            <a:r>
              <a:rPr lang="en-US" altLang="zh-CN" sz="2400" smtClean="0">
                <a:solidFill>
                  <a:schemeClr val="bg1"/>
                </a:solidFill>
                <a:latin typeface="HelveticaNeueLT Pro 35 Th" pitchFamily="34" charset="0"/>
              </a:rPr>
              <a:t>75%</a:t>
            </a:r>
            <a:endParaRPr lang="zh-CN" altLang="en-US" sz="2400">
              <a:solidFill>
                <a:schemeClr val="bg1"/>
              </a:solidFill>
              <a:latin typeface="HelveticaNeueLT Pro 35 Th" pitchFamily="34" charset="0"/>
            </a:endParaRPr>
          </a:p>
        </p:txBody>
      </p:sp>
      <p:sp>
        <p:nvSpPr>
          <p:cNvPr id="31" name="椭圆 30"/>
          <p:cNvSpPr/>
          <p:nvPr/>
        </p:nvSpPr>
        <p:spPr>
          <a:xfrm>
            <a:off x="1912143" y="3284984"/>
            <a:ext cx="792088" cy="792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nchorCtr="1"/>
          <a:lstStyle/>
          <a:p>
            <a:pPr algn="ctr"/>
            <a:r>
              <a:rPr lang="zh-CN" altLang="en-US" smtClean="0">
                <a:solidFill>
                  <a:schemeClr val="tx1"/>
                </a:solidFill>
                <a:latin typeface="华文细黑" panose="02010600040101010101" pitchFamily="2" charset="-122"/>
                <a:ea typeface="华文细黑" panose="02010600040101010101" pitchFamily="2" charset="-122"/>
              </a:rPr>
              <a:t>标题</a:t>
            </a:r>
            <a:endParaRPr lang="zh-CN" altLang="en-US">
              <a:solidFill>
                <a:schemeClr val="tx1"/>
              </a:solidFill>
              <a:latin typeface="华文细黑" panose="02010600040101010101" pitchFamily="2" charset="-122"/>
              <a:ea typeface="华文细黑" panose="02010600040101010101" pitchFamily="2" charset="-122"/>
            </a:endParaRPr>
          </a:p>
        </p:txBody>
      </p:sp>
      <p:sp>
        <p:nvSpPr>
          <p:cNvPr id="32" name="圆角矩形 31"/>
          <p:cNvSpPr/>
          <p:nvPr/>
        </p:nvSpPr>
        <p:spPr>
          <a:xfrm>
            <a:off x="2308187" y="4365104"/>
            <a:ext cx="6732748" cy="504056"/>
          </a:xfrm>
          <a:prstGeom prst="roundRect">
            <a:avLst>
              <a:gd name="adj" fmla="val 5000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5400000">
            <a:off x="9172531" y="4539511"/>
            <a:ext cx="180081" cy="155242"/>
          </a:xfrm>
          <a:prstGeom prst="triangle">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5"/>
          <p:cNvSpPr/>
          <p:nvPr/>
        </p:nvSpPr>
        <p:spPr>
          <a:xfrm>
            <a:off x="2308187" y="4365104"/>
            <a:ext cx="6732748" cy="504056"/>
          </a:xfrm>
          <a:prstGeom prst="roundRect">
            <a:avLst>
              <a:gd name="adj" fmla="val 50000"/>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9340193" y="4386300"/>
            <a:ext cx="938077" cy="461665"/>
          </a:xfrm>
          <a:prstGeom prst="rect">
            <a:avLst/>
          </a:prstGeom>
        </p:spPr>
        <p:txBody>
          <a:bodyPr wrap="none">
            <a:spAutoFit/>
          </a:bodyPr>
          <a:lstStyle/>
          <a:p>
            <a:pPr algn="ctr"/>
            <a:r>
              <a:rPr lang="en-US" altLang="zh-CN" sz="2400" smtClean="0">
                <a:solidFill>
                  <a:schemeClr val="bg1"/>
                </a:solidFill>
                <a:latin typeface="HelveticaNeueLT Pro 35 Th" pitchFamily="34" charset="0"/>
              </a:rPr>
              <a:t>100%</a:t>
            </a:r>
            <a:endParaRPr lang="zh-CN" altLang="en-US" sz="2400">
              <a:solidFill>
                <a:schemeClr val="bg1"/>
              </a:solidFill>
              <a:latin typeface="HelveticaNeueLT Pro 35 Th" pitchFamily="34" charset="0"/>
            </a:endParaRPr>
          </a:p>
        </p:txBody>
      </p:sp>
      <p:sp>
        <p:nvSpPr>
          <p:cNvPr id="38" name="椭圆 37"/>
          <p:cNvSpPr/>
          <p:nvPr/>
        </p:nvSpPr>
        <p:spPr>
          <a:xfrm>
            <a:off x="1912143" y="4221088"/>
            <a:ext cx="792088" cy="792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nchorCtr="1"/>
          <a:lstStyle/>
          <a:p>
            <a:pPr algn="ctr"/>
            <a:r>
              <a:rPr lang="zh-CN" altLang="en-US" smtClean="0">
                <a:solidFill>
                  <a:schemeClr val="tx1"/>
                </a:solidFill>
                <a:latin typeface="华文细黑" panose="02010600040101010101" pitchFamily="2" charset="-122"/>
                <a:ea typeface="华文细黑" panose="02010600040101010101" pitchFamily="2" charset="-122"/>
              </a:rPr>
              <a:t>标题</a:t>
            </a:r>
            <a:endParaRPr lang="zh-CN" altLang="en-US">
              <a:solidFill>
                <a:schemeClr val="tx1"/>
              </a:solidFill>
              <a:latin typeface="华文细黑" panose="02010600040101010101" pitchFamily="2" charset="-122"/>
              <a:ea typeface="华文细黑" panose="02010600040101010101" pitchFamily="2" charset="-122"/>
            </a:endParaRPr>
          </a:p>
        </p:txBody>
      </p:sp>
      <p:sp>
        <p:nvSpPr>
          <p:cNvPr id="39" name="TextBox 38"/>
          <p:cNvSpPr txBox="1"/>
          <p:nvPr/>
        </p:nvSpPr>
        <p:spPr>
          <a:xfrm>
            <a:off x="2487210" y="5261138"/>
            <a:ext cx="1951812" cy="400110"/>
          </a:xfrm>
          <a:prstGeom prst="rect">
            <a:avLst/>
          </a:prstGeom>
          <a:noFill/>
        </p:spPr>
        <p:txBody>
          <a:bodyPr wrap="square" rtlCol="0">
            <a:spAutoFit/>
          </a:bodyPr>
          <a:lstStyle/>
          <a:p>
            <a:r>
              <a:rPr lang="zh-CN" altLang="en-US" sz="2000" smtClean="0">
                <a:solidFill>
                  <a:schemeClr val="bg1"/>
                </a:solidFill>
                <a:latin typeface="华文黑体" pitchFamily="2" charset="-122"/>
                <a:ea typeface="华文黑体" pitchFamily="2" charset="-122"/>
                <a:cs typeface="华文黑体" pitchFamily="2" charset="-122"/>
              </a:rPr>
              <a:t>单击添加标题</a:t>
            </a:r>
            <a:endParaRPr lang="zh-CN" altLang="en-US" sz="20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40" name="TextBox 39"/>
          <p:cNvSpPr txBox="1"/>
          <p:nvPr/>
        </p:nvSpPr>
        <p:spPr>
          <a:xfrm>
            <a:off x="1912143" y="5804972"/>
            <a:ext cx="8448959" cy="523220"/>
          </a:xfrm>
          <a:prstGeom prst="rect">
            <a:avLst/>
          </a:prstGeom>
          <a:noFill/>
        </p:spPr>
        <p:txBody>
          <a:bodyPr wrap="square" rtlCol="0">
            <a:spAutoFit/>
          </a:bodyPr>
          <a:lstStyle/>
          <a:p>
            <a:r>
              <a:rPr lang="zh-CN" altLang="en-US" sz="140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单击添加文本单击添加文本单击添加文本单击添加文本单击添加文本单击添加文本单击添加</a:t>
            </a:r>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sz="140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单击添加文本单击添加文本单击添加文本单击添加文本单击添加文本单击添加文本单击添加</a:t>
            </a:r>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文本</a:t>
            </a:r>
            <a:endParaRPr lang="zh-CN" altLang="en-US" sz="14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41" name="Freeform 88"/>
          <p:cNvSpPr>
            <a:spLocks noEditPoints="1"/>
          </p:cNvSpPr>
          <p:nvPr/>
        </p:nvSpPr>
        <p:spPr bwMode="auto">
          <a:xfrm>
            <a:off x="2013744" y="5216953"/>
            <a:ext cx="444411" cy="444295"/>
          </a:xfrm>
          <a:custGeom>
            <a:avLst/>
            <a:gdLst>
              <a:gd name="T0" fmla="*/ 207 w 414"/>
              <a:gd name="T1" fmla="*/ 0 h 414"/>
              <a:gd name="T2" fmla="*/ 0 w 414"/>
              <a:gd name="T3" fmla="*/ 207 h 414"/>
              <a:gd name="T4" fmla="*/ 207 w 414"/>
              <a:gd name="T5" fmla="*/ 414 h 414"/>
              <a:gd name="T6" fmla="*/ 414 w 414"/>
              <a:gd name="T7" fmla="*/ 207 h 414"/>
              <a:gd name="T8" fmla="*/ 207 w 414"/>
              <a:gd name="T9" fmla="*/ 0 h 414"/>
              <a:gd name="T10" fmla="*/ 207 w 414"/>
              <a:gd name="T11" fmla="*/ 399 h 414"/>
              <a:gd name="T12" fmla="*/ 15 w 414"/>
              <a:gd name="T13" fmla="*/ 207 h 414"/>
              <a:gd name="T14" fmla="*/ 207 w 414"/>
              <a:gd name="T15" fmla="*/ 15 h 414"/>
              <a:gd name="T16" fmla="*/ 399 w 414"/>
              <a:gd name="T17" fmla="*/ 207 h 414"/>
              <a:gd name="T18" fmla="*/ 207 w 414"/>
              <a:gd name="T19" fmla="*/ 399 h 414"/>
              <a:gd name="T20" fmla="*/ 299 w 414"/>
              <a:gd name="T21" fmla="*/ 174 h 414"/>
              <a:gd name="T22" fmla="*/ 314 w 414"/>
              <a:gd name="T23" fmla="*/ 174 h 414"/>
              <a:gd name="T24" fmla="*/ 314 w 414"/>
              <a:gd name="T25" fmla="*/ 307 h 414"/>
              <a:gd name="T26" fmla="*/ 306 w 414"/>
              <a:gd name="T27" fmla="*/ 314 h 414"/>
              <a:gd name="T28" fmla="*/ 173 w 414"/>
              <a:gd name="T29" fmla="*/ 314 h 414"/>
              <a:gd name="T30" fmla="*/ 173 w 414"/>
              <a:gd name="T31" fmla="*/ 300 h 414"/>
              <a:gd name="T32" fmla="*/ 288 w 414"/>
              <a:gd name="T33" fmla="*/ 300 h 414"/>
              <a:gd name="T34" fmla="*/ 108 w 414"/>
              <a:gd name="T35" fmla="*/ 120 h 414"/>
              <a:gd name="T36" fmla="*/ 119 w 414"/>
              <a:gd name="T37" fmla="*/ 109 h 414"/>
              <a:gd name="T38" fmla="*/ 299 w 414"/>
              <a:gd name="T39" fmla="*/ 289 h 414"/>
              <a:gd name="T40" fmla="*/ 299 w 414"/>
              <a:gd name="T41" fmla="*/ 17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4" h="414">
                <a:moveTo>
                  <a:pt x="207" y="0"/>
                </a:moveTo>
                <a:cubicBezTo>
                  <a:pt x="93" y="0"/>
                  <a:pt x="0" y="93"/>
                  <a:pt x="0" y="207"/>
                </a:cubicBezTo>
                <a:cubicBezTo>
                  <a:pt x="0" y="321"/>
                  <a:pt x="93" y="414"/>
                  <a:pt x="207" y="414"/>
                </a:cubicBezTo>
                <a:cubicBezTo>
                  <a:pt x="321" y="414"/>
                  <a:pt x="414" y="321"/>
                  <a:pt x="414" y="207"/>
                </a:cubicBezTo>
                <a:cubicBezTo>
                  <a:pt x="414" y="93"/>
                  <a:pt x="321" y="0"/>
                  <a:pt x="207" y="0"/>
                </a:cubicBezTo>
                <a:close/>
                <a:moveTo>
                  <a:pt x="207" y="399"/>
                </a:moveTo>
                <a:cubicBezTo>
                  <a:pt x="101" y="399"/>
                  <a:pt x="15" y="313"/>
                  <a:pt x="15" y="207"/>
                </a:cubicBezTo>
                <a:cubicBezTo>
                  <a:pt x="15" y="101"/>
                  <a:pt x="101" y="15"/>
                  <a:pt x="207" y="15"/>
                </a:cubicBezTo>
                <a:cubicBezTo>
                  <a:pt x="313" y="15"/>
                  <a:pt x="399" y="101"/>
                  <a:pt x="399" y="207"/>
                </a:cubicBezTo>
                <a:cubicBezTo>
                  <a:pt x="399" y="313"/>
                  <a:pt x="313" y="399"/>
                  <a:pt x="207" y="399"/>
                </a:cubicBezTo>
                <a:close/>
                <a:moveTo>
                  <a:pt x="299" y="174"/>
                </a:moveTo>
                <a:cubicBezTo>
                  <a:pt x="314" y="174"/>
                  <a:pt x="314" y="174"/>
                  <a:pt x="314" y="174"/>
                </a:cubicBezTo>
                <a:cubicBezTo>
                  <a:pt x="314" y="307"/>
                  <a:pt x="314" y="307"/>
                  <a:pt x="314" y="307"/>
                </a:cubicBezTo>
                <a:cubicBezTo>
                  <a:pt x="314" y="311"/>
                  <a:pt x="310" y="314"/>
                  <a:pt x="306" y="314"/>
                </a:cubicBezTo>
                <a:cubicBezTo>
                  <a:pt x="173" y="314"/>
                  <a:pt x="173" y="314"/>
                  <a:pt x="173" y="314"/>
                </a:cubicBezTo>
                <a:cubicBezTo>
                  <a:pt x="173" y="300"/>
                  <a:pt x="173" y="300"/>
                  <a:pt x="173" y="300"/>
                </a:cubicBezTo>
                <a:cubicBezTo>
                  <a:pt x="288" y="300"/>
                  <a:pt x="288" y="300"/>
                  <a:pt x="288" y="300"/>
                </a:cubicBezTo>
                <a:cubicBezTo>
                  <a:pt x="108" y="120"/>
                  <a:pt x="108" y="120"/>
                  <a:pt x="108" y="120"/>
                </a:cubicBezTo>
                <a:cubicBezTo>
                  <a:pt x="119" y="109"/>
                  <a:pt x="119" y="109"/>
                  <a:pt x="119" y="109"/>
                </a:cubicBezTo>
                <a:cubicBezTo>
                  <a:pt x="299" y="289"/>
                  <a:pt x="299" y="289"/>
                  <a:pt x="299" y="289"/>
                </a:cubicBezTo>
                <a:lnTo>
                  <a:pt x="299" y="174"/>
                </a:lnTo>
                <a:close/>
              </a:path>
            </a:pathLst>
          </a:custGeom>
          <a:solidFill>
            <a:schemeClr val="bg1"/>
          </a:solidFill>
          <a:ln>
            <a:noFill/>
          </a:ln>
        </p:spPr>
        <p:txBody>
          <a:bodyPr vert="horz" wrap="square" lIns="68571" tIns="34286" rIns="68571" bIns="34286" numCol="1" anchor="t" anchorCtr="0" compatLnSpc="1"/>
          <a:lstStyle/>
          <a:p>
            <a:endParaRPr lang="en-US"/>
          </a:p>
        </p:txBody>
      </p:sp>
      <p:cxnSp>
        <p:nvCxnSpPr>
          <p:cNvPr id="42" name="直接连接符 41"/>
          <p:cNvCxnSpPr/>
          <p:nvPr/>
        </p:nvCxnSpPr>
        <p:spPr>
          <a:xfrm>
            <a:off x="2032168" y="5752128"/>
            <a:ext cx="8246102"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3" name="圆角矩形 42"/>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43"/>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defRPr>
            </a:lvl1pPr>
          </a:lstStyle>
          <a:p>
            <a:r>
              <a:rPr lang="zh-CN" altLang="en-US" sz="2800"/>
              <a:t>点击添加标题</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3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300"/>
                                        <p:tgtEl>
                                          <p:spTgt spid="44"/>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500"/>
                                        <p:tgtEl>
                                          <p:spTgt spid="20"/>
                                        </p:tgtEl>
                                      </p:cBhvr>
                                    </p:animEffect>
                                  </p:childTnLst>
                                </p:cTn>
                              </p:par>
                            </p:childTnLst>
                          </p:cTn>
                        </p:par>
                        <p:par>
                          <p:cTn id="49" fill="hold">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childTnLst>
                          </p:cTn>
                        </p:par>
                        <p:par>
                          <p:cTn id="53" fill="hold">
                            <p:stCondLst>
                              <p:cond delay="250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3000"/>
                            </p:stCondLst>
                            <p:childTnLst>
                              <p:par>
                                <p:cTn id="58" presetID="22" presetClass="entr" presetSubtype="8"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wipe(left)">
                                      <p:cBhvr>
                                        <p:cTn id="60" dur="500"/>
                                        <p:tgtEl>
                                          <p:spTgt spid="36"/>
                                        </p:tgtEl>
                                      </p:cBhvr>
                                    </p:animEffect>
                                  </p:childTnLst>
                                </p:cTn>
                              </p:par>
                            </p:childTnLst>
                          </p:cTn>
                        </p:par>
                        <p:par>
                          <p:cTn id="61" fill="hold">
                            <p:stCondLst>
                              <p:cond delay="3500"/>
                            </p:stCondLst>
                            <p:childTnLst>
                              <p:par>
                                <p:cTn id="62" presetID="2" presetClass="entr" presetSubtype="4" fill="hold" grpId="0" nodeType="after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additive="base">
                                        <p:cTn id="64" dur="500" fill="hold"/>
                                        <p:tgtEl>
                                          <p:spTgt spid="6"/>
                                        </p:tgtEl>
                                        <p:attrNameLst>
                                          <p:attrName>ppt_x</p:attrName>
                                        </p:attrNameLst>
                                      </p:cBhvr>
                                      <p:tavLst>
                                        <p:tav tm="0">
                                          <p:val>
                                            <p:strVal val="#ppt_x"/>
                                          </p:val>
                                        </p:tav>
                                        <p:tav tm="100000">
                                          <p:val>
                                            <p:strVal val="#ppt_x"/>
                                          </p:val>
                                        </p:tav>
                                      </p:tavLst>
                                    </p:anim>
                                    <p:anim calcmode="lin" valueType="num">
                                      <p:cBhvr additive="base">
                                        <p:cTn id="65" dur="500" fill="hold"/>
                                        <p:tgtEl>
                                          <p:spTgt spid="6"/>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additive="base">
                                        <p:cTn id="72" dur="500" fill="hold"/>
                                        <p:tgtEl>
                                          <p:spTgt spid="23"/>
                                        </p:tgtEl>
                                        <p:attrNameLst>
                                          <p:attrName>ppt_x</p:attrName>
                                        </p:attrNameLst>
                                      </p:cBhvr>
                                      <p:tavLst>
                                        <p:tav tm="0">
                                          <p:val>
                                            <p:strVal val="#ppt_x"/>
                                          </p:val>
                                        </p:tav>
                                        <p:tav tm="100000">
                                          <p:val>
                                            <p:strVal val="#ppt_x"/>
                                          </p:val>
                                        </p:tav>
                                      </p:tavLst>
                                    </p:anim>
                                    <p:anim calcmode="lin" valueType="num">
                                      <p:cBhvr additive="base">
                                        <p:cTn id="73" dur="500" fill="hold"/>
                                        <p:tgtEl>
                                          <p:spTgt spid="23"/>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additive="base">
                                        <p:cTn id="76" dur="500" fill="hold"/>
                                        <p:tgtEl>
                                          <p:spTgt spid="25"/>
                                        </p:tgtEl>
                                        <p:attrNameLst>
                                          <p:attrName>ppt_x</p:attrName>
                                        </p:attrNameLst>
                                      </p:cBhvr>
                                      <p:tavLst>
                                        <p:tav tm="0">
                                          <p:val>
                                            <p:strVal val="#ppt_x"/>
                                          </p:val>
                                        </p:tav>
                                        <p:tav tm="100000">
                                          <p:val>
                                            <p:strVal val="#ppt_x"/>
                                          </p:val>
                                        </p:tav>
                                      </p:tavLst>
                                    </p:anim>
                                    <p:anim calcmode="lin" valueType="num">
                                      <p:cBhvr additive="base">
                                        <p:cTn id="77" dur="500" fill="hold"/>
                                        <p:tgtEl>
                                          <p:spTgt spid="25"/>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additive="base">
                                        <p:cTn id="80" dur="500" fill="hold"/>
                                        <p:tgtEl>
                                          <p:spTgt spid="28"/>
                                        </p:tgtEl>
                                        <p:attrNameLst>
                                          <p:attrName>ppt_x</p:attrName>
                                        </p:attrNameLst>
                                      </p:cBhvr>
                                      <p:tavLst>
                                        <p:tav tm="0">
                                          <p:val>
                                            <p:strVal val="#ppt_x"/>
                                          </p:val>
                                        </p:tav>
                                        <p:tav tm="100000">
                                          <p:val>
                                            <p:strVal val="#ppt_x"/>
                                          </p:val>
                                        </p:tav>
                                      </p:tavLst>
                                    </p:anim>
                                    <p:anim calcmode="lin" valueType="num">
                                      <p:cBhvr additive="base">
                                        <p:cTn id="81" dur="500" fill="hold"/>
                                        <p:tgtEl>
                                          <p:spTgt spid="28"/>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anim calcmode="lin" valueType="num">
                                      <p:cBhvr additive="base">
                                        <p:cTn id="84" dur="500" fill="hold"/>
                                        <p:tgtEl>
                                          <p:spTgt spid="30"/>
                                        </p:tgtEl>
                                        <p:attrNameLst>
                                          <p:attrName>ppt_x</p:attrName>
                                        </p:attrNameLst>
                                      </p:cBhvr>
                                      <p:tavLst>
                                        <p:tav tm="0">
                                          <p:val>
                                            <p:strVal val="#ppt_x"/>
                                          </p:val>
                                        </p:tav>
                                        <p:tav tm="100000">
                                          <p:val>
                                            <p:strVal val="#ppt_x"/>
                                          </p:val>
                                        </p:tav>
                                      </p:tavLst>
                                    </p:anim>
                                    <p:anim calcmode="lin" valueType="num">
                                      <p:cBhvr additive="base">
                                        <p:cTn id="85" dur="500" fill="hold"/>
                                        <p:tgtEl>
                                          <p:spTgt spid="30"/>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33"/>
                                        </p:tgtEl>
                                        <p:attrNameLst>
                                          <p:attrName>style.visibility</p:attrName>
                                        </p:attrNameLst>
                                      </p:cBhvr>
                                      <p:to>
                                        <p:strVal val="visible"/>
                                      </p:to>
                                    </p:set>
                                    <p:anim calcmode="lin" valueType="num">
                                      <p:cBhvr additive="base">
                                        <p:cTn id="88" dur="500" fill="hold"/>
                                        <p:tgtEl>
                                          <p:spTgt spid="33"/>
                                        </p:tgtEl>
                                        <p:attrNameLst>
                                          <p:attrName>ppt_x</p:attrName>
                                        </p:attrNameLst>
                                      </p:cBhvr>
                                      <p:tavLst>
                                        <p:tav tm="0">
                                          <p:val>
                                            <p:strVal val="#ppt_x"/>
                                          </p:val>
                                        </p:tav>
                                        <p:tav tm="100000">
                                          <p:val>
                                            <p:strVal val="#ppt_x"/>
                                          </p:val>
                                        </p:tav>
                                      </p:tavLst>
                                    </p:anim>
                                    <p:anim calcmode="lin" valueType="num">
                                      <p:cBhvr additive="base">
                                        <p:cTn id="89" dur="500" fill="hold"/>
                                        <p:tgtEl>
                                          <p:spTgt spid="33"/>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additive="base">
                                        <p:cTn id="92" dur="500" fill="hold"/>
                                        <p:tgtEl>
                                          <p:spTgt spid="37"/>
                                        </p:tgtEl>
                                        <p:attrNameLst>
                                          <p:attrName>ppt_x</p:attrName>
                                        </p:attrNameLst>
                                      </p:cBhvr>
                                      <p:tavLst>
                                        <p:tav tm="0">
                                          <p:val>
                                            <p:strVal val="#ppt_x"/>
                                          </p:val>
                                        </p:tav>
                                        <p:tav tm="100000">
                                          <p:val>
                                            <p:strVal val="#ppt_x"/>
                                          </p:val>
                                        </p:tav>
                                      </p:tavLst>
                                    </p:anim>
                                    <p:anim calcmode="lin" valueType="num">
                                      <p:cBhvr additive="base">
                                        <p:cTn id="93" dur="500" fill="hold"/>
                                        <p:tgtEl>
                                          <p:spTgt spid="37"/>
                                        </p:tgtEl>
                                        <p:attrNameLst>
                                          <p:attrName>ppt_y</p:attrName>
                                        </p:attrNameLst>
                                      </p:cBhvr>
                                      <p:tavLst>
                                        <p:tav tm="0">
                                          <p:val>
                                            <p:strVal val="1+#ppt_h/2"/>
                                          </p:val>
                                        </p:tav>
                                        <p:tav tm="100000">
                                          <p:val>
                                            <p:strVal val="#ppt_y"/>
                                          </p:val>
                                        </p:tav>
                                      </p:tavLst>
                                    </p:anim>
                                  </p:childTnLst>
                                </p:cTn>
                              </p:par>
                            </p:childTnLst>
                          </p:cTn>
                        </p:par>
                        <p:par>
                          <p:cTn id="94" fill="hold">
                            <p:stCondLst>
                              <p:cond delay="4000"/>
                            </p:stCondLst>
                            <p:childTnLst>
                              <p:par>
                                <p:cTn id="95" presetID="10" presetClass="entr" presetSubtype="0" fill="hold" grpId="0" nodeType="after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fade">
                                      <p:cBhvr>
                                        <p:cTn id="97" dur="500"/>
                                        <p:tgtEl>
                                          <p:spTgt spid="39"/>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1"/>
                                        </p:tgtEl>
                                        <p:attrNameLst>
                                          <p:attrName>style.visibility</p:attrName>
                                        </p:attrNameLst>
                                      </p:cBhvr>
                                      <p:to>
                                        <p:strVal val="visible"/>
                                      </p:to>
                                    </p:set>
                                    <p:animEffect transition="in" filter="fade">
                                      <p:cBhvr>
                                        <p:cTn id="100" dur="500"/>
                                        <p:tgtEl>
                                          <p:spTgt spid="41"/>
                                        </p:tgtEl>
                                      </p:cBhvr>
                                    </p:animEffect>
                                  </p:childTnLst>
                                </p:cTn>
                              </p:par>
                              <p:par>
                                <p:cTn id="101" presetID="10" presetClass="entr" presetSubtype="0" fill="hold" nodeType="with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fade">
                                      <p:cBhvr>
                                        <p:cTn id="103" dur="500"/>
                                        <p:tgtEl>
                                          <p:spTgt spid="42"/>
                                        </p:tgtEl>
                                      </p:cBhvr>
                                    </p:animEffect>
                                  </p:childTnLst>
                                </p:cTn>
                              </p:par>
                            </p:childTnLst>
                          </p:cTn>
                        </p:par>
                        <p:par>
                          <p:cTn id="104" fill="hold">
                            <p:stCondLst>
                              <p:cond delay="45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0" grpId="0" animBg="1"/>
      <p:bldP spid="7" grpId="0"/>
      <p:bldP spid="2" grpId="0" animBg="1"/>
      <p:bldP spid="21" grpId="0" animBg="1"/>
      <p:bldP spid="23" grpId="0" animBg="1"/>
      <p:bldP spid="24" grpId="0" animBg="1"/>
      <p:bldP spid="25" grpId="0"/>
      <p:bldP spid="26" grpId="0" animBg="1"/>
      <p:bldP spid="27" grpId="0" animBg="1"/>
      <p:bldP spid="28" grpId="0" animBg="1"/>
      <p:bldP spid="29" grpId="0" animBg="1"/>
      <p:bldP spid="30" grpId="0"/>
      <p:bldP spid="31" grpId="0" animBg="1"/>
      <p:bldP spid="32" grpId="0" animBg="1"/>
      <p:bldP spid="33" grpId="0" animBg="1"/>
      <p:bldP spid="36" grpId="0" animBg="1"/>
      <p:bldP spid="37" grpId="0"/>
      <p:bldP spid="38" grpId="0" animBg="1"/>
      <p:bldP spid="39" grpId="0"/>
      <p:bldP spid="40" grpId="0"/>
      <p:bldP spid="41" grpId="0" animBg="1"/>
      <p:bldP spid="43" grpId="0" animBg="1"/>
      <p:bldP spid="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pic>
        <p:nvPicPr>
          <p:cNvPr id="5122"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t="23117" b="406"/>
          <a:stretch>
            <a:fillRect/>
          </a:stretch>
        </p:blipFill>
        <p:spPr bwMode="auto">
          <a:xfrm>
            <a:off x="17236" y="1700807"/>
            <a:ext cx="7662146" cy="389669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a:off x="7679382" y="1700808"/>
            <a:ext cx="4511031" cy="3896699"/>
            <a:chOff x="5663158" y="1700808"/>
            <a:chExt cx="6527255" cy="3896699"/>
          </a:xfrm>
        </p:grpSpPr>
        <p:sp>
          <p:nvSpPr>
            <p:cNvPr id="2" name="矩形 1"/>
            <p:cNvSpPr/>
            <p:nvPr/>
          </p:nvSpPr>
          <p:spPr>
            <a:xfrm>
              <a:off x="5663158" y="1700808"/>
              <a:ext cx="6527255" cy="3764802"/>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663158" y="5465610"/>
              <a:ext cx="6527255" cy="13189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TextBox 14"/>
          <p:cNvSpPr txBox="1"/>
          <p:nvPr/>
        </p:nvSpPr>
        <p:spPr>
          <a:xfrm>
            <a:off x="7895406" y="2139821"/>
            <a:ext cx="3835907" cy="2585323"/>
          </a:xfrm>
          <a:prstGeom prst="rect">
            <a:avLst/>
          </a:prstGeom>
          <a:noFill/>
        </p:spPr>
        <p:txBody>
          <a:bodyPr wrap="square" rtlCol="0">
            <a:spAutoFit/>
          </a:bodyPr>
          <a:lstStyle/>
          <a:p>
            <a:pPr>
              <a:buSzPct val="50000"/>
            </a:pPr>
            <a:r>
              <a:rPr lang="zh-CN" altLang="en-US" sz="2400" smtClean="0">
                <a:solidFill>
                  <a:schemeClr val="bg1"/>
                </a:solidFill>
                <a:latin typeface="华文黑体" pitchFamily="2" charset="-122"/>
                <a:ea typeface="华文黑体" pitchFamily="2" charset="-122"/>
                <a:cs typeface="华文黑体" pitchFamily="2" charset="-122"/>
              </a:rPr>
              <a:t>   单击添加标题</a:t>
            </a:r>
            <a:endParaRPr lang="en-US" altLang="zh-CN" sz="2400" smtClean="0">
              <a:solidFill>
                <a:schemeClr val="bg1"/>
              </a:solidFill>
              <a:latin typeface="华文黑体" pitchFamily="2" charset="-122"/>
              <a:ea typeface="华文黑体" pitchFamily="2" charset="-122"/>
              <a:cs typeface="华文黑体" pitchFamily="2" charset="-122"/>
            </a:endParaRPr>
          </a:p>
          <a:p>
            <a:pPr marL="171450" indent="-171450">
              <a:buSzPct val="50000"/>
              <a:buFont typeface="Wingdings" panose="05000000000000000000" pitchFamily="2" charset="2"/>
              <a:buChar char="l"/>
            </a:pPr>
            <a:endParaRPr lang="en-US" altLang="zh-CN" sz="1000" smtClean="0">
              <a:solidFill>
                <a:schemeClr val="bg1"/>
              </a:solidFill>
              <a:latin typeface="华文黑体" pitchFamily="2" charset="-122"/>
              <a:ea typeface="华文黑体" pitchFamily="2" charset="-122"/>
              <a:cs typeface="华文黑体" pitchFamily="2" charset="-122"/>
            </a:endParaRPr>
          </a:p>
          <a:p>
            <a:pPr marL="285750" indent="-285750">
              <a:buSzPct val="50000"/>
              <a:buFont typeface="Wingdings" panose="05000000000000000000" pitchFamily="2" charset="2"/>
              <a:buChar char="l"/>
            </a:pPr>
            <a:r>
              <a:rPr lang="zh-CN" altLang="en-US"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a:t>
            </a:r>
            <a:endParaRPr lang="en-US" altLang="zh-CN" smtClean="0">
              <a:solidFill>
                <a:schemeClr val="bg1"/>
              </a:solidFill>
              <a:latin typeface="华文细黑" panose="02010600040101010101" pitchFamily="2" charset="-122"/>
              <a:ea typeface="华文细黑" panose="02010600040101010101" pitchFamily="2" charset="-122"/>
              <a:cs typeface="华文黑体" pitchFamily="2" charset="-122"/>
            </a:endParaRPr>
          </a:p>
          <a:p>
            <a:pPr marL="285750" indent="-285750">
              <a:buSzPct val="50000"/>
              <a:buFont typeface="Wingdings" panose="05000000000000000000" pitchFamily="2" charset="2"/>
              <a:buChar char="l"/>
            </a:pPr>
            <a:endParaRPr lang="en-US" altLang="zh-CN" sz="1000">
              <a:solidFill>
                <a:schemeClr val="bg1"/>
              </a:solidFill>
              <a:latin typeface="华文细黑" panose="02010600040101010101" pitchFamily="2" charset="-122"/>
              <a:ea typeface="华文细黑" panose="02010600040101010101" pitchFamily="2" charset="-122"/>
              <a:cs typeface="华文黑体" pitchFamily="2" charset="-122"/>
            </a:endParaRPr>
          </a:p>
          <a:p>
            <a:pPr marL="285750" indent="-285750">
              <a:buSzPct val="50000"/>
              <a:buFont typeface="Wingdings" panose="05000000000000000000" pitchFamily="2" charset="2"/>
              <a:buChar char="l"/>
            </a:pPr>
            <a:r>
              <a:rPr lang="zh-CN" altLang="en-US" smtClean="0">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a:solidFill>
                  <a:schemeClr val="bg1"/>
                </a:solidFill>
                <a:latin typeface="华文细黑" panose="02010600040101010101" pitchFamily="2" charset="-122"/>
                <a:ea typeface="华文细黑" panose="02010600040101010101" pitchFamily="2" charset="-122"/>
                <a:cs typeface="华文黑体" pitchFamily="2" charset="-122"/>
              </a:rPr>
              <a:t>文本单击添加文本单击添加</a:t>
            </a:r>
            <a:r>
              <a:rPr lang="zh-CN" altLang="en-US"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a:solidFill>
                  <a:schemeClr val="bg1"/>
                </a:solidFill>
                <a:latin typeface="华文细黑" panose="02010600040101010101" pitchFamily="2" charset="-122"/>
                <a:ea typeface="华文细黑" panose="02010600040101010101" pitchFamily="2" charset="-122"/>
                <a:cs typeface="华文黑体" pitchFamily="2" charset="-122"/>
              </a:rPr>
              <a:t>单击</a:t>
            </a:r>
            <a:r>
              <a:rPr lang="zh-CN" altLang="en-US" smtClean="0">
                <a:solidFill>
                  <a:schemeClr val="bg1"/>
                </a:solidFill>
                <a:latin typeface="华文细黑" panose="02010600040101010101" pitchFamily="2" charset="-122"/>
                <a:ea typeface="华文细黑" panose="02010600040101010101" pitchFamily="2" charset="-122"/>
                <a:cs typeface="华文黑体" pitchFamily="2" charset="-122"/>
              </a:rPr>
              <a:t>添加</a:t>
            </a:r>
            <a:endParaRPr lang="en-US" altLang="zh-CN" smtClean="0">
              <a:solidFill>
                <a:schemeClr val="bg1"/>
              </a:solidFill>
              <a:latin typeface="华文细黑" panose="02010600040101010101" pitchFamily="2" charset="-122"/>
              <a:ea typeface="华文细黑" panose="02010600040101010101" pitchFamily="2" charset="-122"/>
              <a:cs typeface="华文黑体" pitchFamily="2" charset="-122"/>
            </a:endParaRPr>
          </a:p>
          <a:p>
            <a:pPr marL="285750" indent="-285750">
              <a:buSzPct val="50000"/>
              <a:buFont typeface="Wingdings" panose="05000000000000000000" pitchFamily="2" charset="2"/>
              <a:buChar char="l"/>
            </a:pPr>
            <a:endParaRPr lang="en-US" altLang="zh-CN" sz="1000">
              <a:solidFill>
                <a:schemeClr val="bg1"/>
              </a:solidFill>
              <a:latin typeface="华文细黑" panose="02010600040101010101" pitchFamily="2" charset="-122"/>
              <a:ea typeface="华文细黑" panose="02010600040101010101" pitchFamily="2" charset="-122"/>
              <a:cs typeface="华文黑体" pitchFamily="2" charset="-122"/>
            </a:endParaRPr>
          </a:p>
          <a:p>
            <a:pPr marL="285750" indent="-285750">
              <a:buSzPct val="50000"/>
              <a:buFont typeface="Wingdings" panose="05000000000000000000" pitchFamily="2" charset="2"/>
              <a:buChar char="l"/>
            </a:pPr>
            <a:r>
              <a:rPr lang="zh-CN" altLang="en-US">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smtClean="0">
                <a:solidFill>
                  <a:schemeClr val="bg1"/>
                </a:solidFill>
                <a:latin typeface="华文细黑" panose="02010600040101010101" pitchFamily="2" charset="-122"/>
                <a:ea typeface="华文细黑" panose="02010600040101010101" pitchFamily="2" charset="-122"/>
                <a:cs typeface="华文黑体" pitchFamily="2" charset="-122"/>
              </a:rPr>
              <a:t>文本</a:t>
            </a:r>
            <a:endParaRPr lang="zh-CN" altLang="en-US">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13" name="圆角矩形 12"/>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defRPr>
            </a:lvl1pPr>
          </a:lstStyle>
          <a:p>
            <a:r>
              <a:rPr lang="zh-CN" altLang="en-US" sz="2800"/>
              <a:t>点击添加标题</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300"/>
                                        <p:tgtEl>
                                          <p:spTgt spid="16"/>
                                        </p:tgtEl>
                                      </p:cBhvr>
                                    </p:animEffect>
                                  </p:childTnLst>
                                </p:cTn>
                              </p:par>
                            </p:childTnLst>
                          </p:cTn>
                        </p:par>
                        <p:par>
                          <p:cTn id="11" fill="hold">
                            <p:stCondLst>
                              <p:cond delay="500"/>
                            </p:stCondLst>
                            <p:childTnLst>
                              <p:par>
                                <p:cTn id="12" presetID="12" presetClass="entr" presetSubtype="8" fill="hold" nodeType="afterEffect">
                                  <p:stCondLst>
                                    <p:cond delay="0"/>
                                  </p:stCondLst>
                                  <p:childTnLst>
                                    <p:set>
                                      <p:cBhvr>
                                        <p:cTn id="13" dur="1" fill="hold">
                                          <p:stCondLst>
                                            <p:cond delay="0"/>
                                          </p:stCondLst>
                                        </p:cTn>
                                        <p:tgtEl>
                                          <p:spTgt spid="5122"/>
                                        </p:tgtEl>
                                        <p:attrNameLst>
                                          <p:attrName>style.visibility</p:attrName>
                                        </p:attrNameLst>
                                      </p:cBhvr>
                                      <p:to>
                                        <p:strVal val="visible"/>
                                      </p:to>
                                    </p:set>
                                    <p:anim calcmode="lin" valueType="num">
                                      <p:cBhvr additive="base">
                                        <p:cTn id="14" dur="500"/>
                                        <p:tgtEl>
                                          <p:spTgt spid="5122"/>
                                        </p:tgtEl>
                                        <p:attrNameLst>
                                          <p:attrName>ppt_x</p:attrName>
                                        </p:attrNameLst>
                                      </p:cBhvr>
                                      <p:tavLst>
                                        <p:tav tm="0">
                                          <p:val>
                                            <p:strVal val="#ppt_x-#ppt_w*1.125000"/>
                                          </p:val>
                                        </p:tav>
                                        <p:tav tm="100000">
                                          <p:val>
                                            <p:strVal val="#ppt_x"/>
                                          </p:val>
                                        </p:tav>
                                      </p:tavLst>
                                    </p:anim>
                                    <p:animEffect transition="in" filter="wipe(right)">
                                      <p:cBhvr>
                                        <p:cTn id="15" dur="500"/>
                                        <p:tgtEl>
                                          <p:spTgt spid="5122"/>
                                        </p:tgtEl>
                                      </p:cBhvr>
                                    </p:animEffect>
                                  </p:childTnLst>
                                </p:cTn>
                              </p:par>
                              <p:par>
                                <p:cTn id="16" presetID="12" presetClass="entr" presetSubtype="2"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p:tgtEl>
                                          <p:spTgt spid="3"/>
                                        </p:tgtEl>
                                        <p:attrNameLst>
                                          <p:attrName>ppt_x</p:attrName>
                                        </p:attrNameLst>
                                      </p:cBhvr>
                                      <p:tavLst>
                                        <p:tav tm="0">
                                          <p:val>
                                            <p:strVal val="#ppt_x+#ppt_w*1.125000"/>
                                          </p:val>
                                        </p:tav>
                                        <p:tav tm="100000">
                                          <p:val>
                                            <p:strVal val="#ppt_x"/>
                                          </p:val>
                                        </p:tav>
                                      </p:tavLst>
                                    </p:anim>
                                    <p:animEffect transition="in" filter="wipe(left)">
                                      <p:cBhvr>
                                        <p:cTn id="19" dur="500"/>
                                        <p:tgtEl>
                                          <p:spTgt spid="3"/>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animBg="1"/>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009546" y="5013176"/>
            <a:ext cx="1853412" cy="504056"/>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smtClean="0">
                <a:solidFill>
                  <a:srgbClr val="FFFFFF"/>
                </a:solidFill>
                <a:latin typeface="HelveticaNeueLT Pro 35 Th" pitchFamily="34" charset="0"/>
                <a:ea typeface="华文细黑" panose="02010600040101010101" pitchFamily="2" charset="-122"/>
              </a:rPr>
              <a:t>有力 </a:t>
            </a:r>
            <a:r>
              <a:rPr lang="en-US" altLang="zh-CN" sz="1600" smtClean="0">
                <a:solidFill>
                  <a:srgbClr val="FFFFFF"/>
                </a:solidFill>
                <a:latin typeface="HelveticaNeueLT Pro 35 Th" pitchFamily="34" charset="0"/>
                <a:ea typeface="华文细黑" panose="02010600040101010101" pitchFamily="2" charset="-122"/>
              </a:rPr>
              <a:t>POWERFUL</a:t>
            </a:r>
            <a:endParaRPr lang="zh-CN" altLang="en-US" sz="1600">
              <a:solidFill>
                <a:srgbClr val="FFFFFF"/>
              </a:solidFill>
              <a:latin typeface="HelveticaNeueLT Pro 35 Th" pitchFamily="34" charset="0"/>
              <a:ea typeface="华文细黑" panose="02010600040101010101" pitchFamily="2" charset="-122"/>
            </a:endParaRPr>
          </a:p>
        </p:txBody>
      </p:sp>
      <p:sp>
        <p:nvSpPr>
          <p:cNvPr id="19" name="矩形 18"/>
          <p:cNvSpPr/>
          <p:nvPr/>
        </p:nvSpPr>
        <p:spPr>
          <a:xfrm>
            <a:off x="4150197" y="5013176"/>
            <a:ext cx="1853412"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HelveticaNeueLT Pro 35 Th" pitchFamily="34" charset="0"/>
                <a:ea typeface="华文细黑" panose="02010600040101010101" pitchFamily="2" charset="-122"/>
              </a:rPr>
              <a:t>创意</a:t>
            </a:r>
            <a:r>
              <a:rPr lang="zh-CN" altLang="en-US" sz="1600" smtClean="0">
                <a:solidFill>
                  <a:schemeClr val="tx1"/>
                </a:solidFill>
                <a:latin typeface="HelveticaNeueLT Pro 35 Th" pitchFamily="34" charset="0"/>
                <a:ea typeface="华文细黑" panose="02010600040101010101" pitchFamily="2" charset="-122"/>
              </a:rPr>
              <a:t> </a:t>
            </a:r>
            <a:r>
              <a:rPr lang="en-US" altLang="zh-CN" sz="1600" smtClean="0">
                <a:solidFill>
                  <a:schemeClr val="tx1"/>
                </a:solidFill>
                <a:latin typeface="HelveticaNeueLT Pro 35 Th" pitchFamily="34" charset="0"/>
                <a:ea typeface="华文细黑" panose="02010600040101010101" pitchFamily="2" charset="-122"/>
              </a:rPr>
              <a:t>CREATIVE</a:t>
            </a:r>
            <a:endParaRPr lang="zh-CN" altLang="en-US" sz="1600">
              <a:solidFill>
                <a:schemeClr val="tx1"/>
              </a:solidFill>
              <a:latin typeface="HelveticaNeueLT Pro 35 Th" pitchFamily="34" charset="0"/>
              <a:ea typeface="华文细黑" panose="02010600040101010101" pitchFamily="2" charset="-122"/>
            </a:endParaRPr>
          </a:p>
        </p:txBody>
      </p:sp>
      <p:sp>
        <p:nvSpPr>
          <p:cNvPr id="20" name="矩形 19"/>
          <p:cNvSpPr/>
          <p:nvPr/>
        </p:nvSpPr>
        <p:spPr>
          <a:xfrm>
            <a:off x="6239222" y="5013176"/>
            <a:ext cx="1853412"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smtClean="0">
                <a:solidFill>
                  <a:schemeClr val="tx1"/>
                </a:solidFill>
                <a:latin typeface="HelveticaNeueLT Pro 35 Th" pitchFamily="34" charset="0"/>
                <a:ea typeface="华文细黑" panose="02010600040101010101" pitchFamily="2" charset="-122"/>
              </a:rPr>
              <a:t>清新 </a:t>
            </a:r>
            <a:r>
              <a:rPr lang="en-US" altLang="zh-CN" sz="1600" smtClean="0">
                <a:solidFill>
                  <a:schemeClr val="tx1"/>
                </a:solidFill>
                <a:latin typeface="HelveticaNeueLT Pro 35 Th" pitchFamily="34" charset="0"/>
                <a:ea typeface="华文细黑" panose="02010600040101010101" pitchFamily="2" charset="-122"/>
              </a:rPr>
              <a:t>CLEAR</a:t>
            </a:r>
            <a:endParaRPr lang="zh-CN" altLang="en-US" sz="1600">
              <a:solidFill>
                <a:schemeClr val="tx1"/>
              </a:solidFill>
              <a:latin typeface="HelveticaNeueLT Pro 35 Th" pitchFamily="34" charset="0"/>
              <a:ea typeface="华文细黑" panose="02010600040101010101" pitchFamily="2" charset="-122"/>
            </a:endParaRPr>
          </a:p>
        </p:txBody>
      </p:sp>
      <p:sp>
        <p:nvSpPr>
          <p:cNvPr id="21" name="矩形 20"/>
          <p:cNvSpPr/>
          <p:nvPr/>
        </p:nvSpPr>
        <p:spPr>
          <a:xfrm>
            <a:off x="8327454" y="5013176"/>
            <a:ext cx="1853412" cy="504056"/>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smtClean="0">
                <a:solidFill>
                  <a:schemeClr val="bg1"/>
                </a:solidFill>
                <a:latin typeface="HelveticaNeueLT Pro 35 Th" pitchFamily="34" charset="0"/>
                <a:ea typeface="华文细黑" panose="02010600040101010101" pitchFamily="2" charset="-122"/>
              </a:rPr>
              <a:t>时尚 </a:t>
            </a:r>
            <a:r>
              <a:rPr lang="en-US" altLang="zh-CN" sz="1600" smtClean="0">
                <a:solidFill>
                  <a:schemeClr val="bg1"/>
                </a:solidFill>
                <a:latin typeface="HelveticaNeueLT Pro 35 Th" pitchFamily="34" charset="0"/>
                <a:ea typeface="华文细黑" panose="02010600040101010101" pitchFamily="2" charset="-122"/>
              </a:rPr>
              <a:t>FASHION</a:t>
            </a:r>
            <a:endParaRPr lang="zh-CN" altLang="en-US" sz="1600">
              <a:solidFill>
                <a:schemeClr val="bg1"/>
              </a:solidFill>
              <a:latin typeface="HelveticaNeueLT Pro 35 Th" pitchFamily="34" charset="0"/>
              <a:ea typeface="华文细黑" panose="02010600040101010101" pitchFamily="2" charset="-122"/>
            </a:endParaRPr>
          </a:p>
        </p:txBody>
      </p:sp>
      <p:sp>
        <p:nvSpPr>
          <p:cNvPr id="14" name="TextBox 13"/>
          <p:cNvSpPr txBox="1"/>
          <p:nvPr/>
        </p:nvSpPr>
        <p:spPr>
          <a:xfrm>
            <a:off x="3925381" y="3789040"/>
            <a:ext cx="4339651" cy="369332"/>
          </a:xfrm>
          <a:prstGeom prst="rect">
            <a:avLst/>
          </a:prstGeom>
          <a:noFill/>
        </p:spPr>
        <p:txBody>
          <a:bodyPr wrap="none" rtlCol="0">
            <a:spAutoFit/>
          </a:bodyPr>
          <a:lstStyle/>
          <a:p>
            <a:pPr algn="ctr"/>
            <a:r>
              <a:rPr lang="zh-CN" altLang="en-US" dirty="0">
                <a:solidFill>
                  <a:schemeClr val="bg1"/>
                </a:solidFill>
                <a:latin typeface="华文黑体" pitchFamily="2" charset="-122"/>
                <a:ea typeface="华文黑体" pitchFamily="2" charset="-122"/>
                <a:cs typeface="华文黑体" pitchFamily="2" charset="-122"/>
              </a:rPr>
              <a:t>单击添加</a:t>
            </a:r>
            <a:r>
              <a:rPr lang="zh-CN" altLang="en-US" dirty="0" smtClean="0">
                <a:solidFill>
                  <a:schemeClr val="bg1"/>
                </a:solidFill>
                <a:latin typeface="华文黑体" pitchFamily="2" charset="-122"/>
                <a:ea typeface="华文黑体" pitchFamily="2" charset="-122"/>
                <a:cs typeface="华文黑体" pitchFamily="2" charset="-122"/>
              </a:rPr>
              <a:t>文本</a:t>
            </a:r>
            <a:r>
              <a:rPr lang="zh-CN" altLang="en-US" dirty="0">
                <a:solidFill>
                  <a:schemeClr val="bg1"/>
                </a:solidFill>
                <a:latin typeface="华文黑体" pitchFamily="2" charset="-122"/>
                <a:ea typeface="华文黑体" pitchFamily="2" charset="-122"/>
                <a:cs typeface="华文黑体" pitchFamily="2" charset="-122"/>
              </a:rPr>
              <a:t>单击添加</a:t>
            </a:r>
            <a:r>
              <a:rPr lang="zh-CN" altLang="en-US" dirty="0" smtClean="0">
                <a:solidFill>
                  <a:schemeClr val="bg1"/>
                </a:solidFill>
                <a:latin typeface="华文黑体" pitchFamily="2" charset="-122"/>
                <a:ea typeface="华文黑体" pitchFamily="2" charset="-122"/>
                <a:cs typeface="华文黑体" pitchFamily="2" charset="-122"/>
              </a:rPr>
              <a:t>文本单击</a:t>
            </a:r>
            <a:r>
              <a:rPr lang="zh-CN" altLang="en-US" dirty="0">
                <a:solidFill>
                  <a:schemeClr val="bg1"/>
                </a:solidFill>
                <a:latin typeface="华文黑体" pitchFamily="2" charset="-122"/>
                <a:ea typeface="华文黑体" pitchFamily="2" charset="-122"/>
                <a:cs typeface="华文黑体" pitchFamily="2" charset="-122"/>
              </a:rPr>
              <a:t>添加</a:t>
            </a:r>
            <a:r>
              <a:rPr lang="zh-CN" altLang="en-US" dirty="0" smtClean="0">
                <a:solidFill>
                  <a:schemeClr val="bg1"/>
                </a:solidFill>
                <a:latin typeface="华文黑体" pitchFamily="2" charset="-122"/>
                <a:ea typeface="华文黑体" pitchFamily="2" charset="-122"/>
                <a:cs typeface="华文黑体" pitchFamily="2" charset="-122"/>
              </a:rPr>
              <a:t>文本</a:t>
            </a:r>
            <a:endParaRPr lang="zh-CN" altLang="en-US" dirty="0">
              <a:solidFill>
                <a:schemeClr val="bg1"/>
              </a:solidFill>
              <a:latin typeface="华文黑体" pitchFamily="2" charset="-122"/>
              <a:ea typeface="华文黑体" pitchFamily="2" charset="-122"/>
              <a:cs typeface="华文黑体" pitchFamily="2" charset="-122"/>
            </a:endParaRPr>
          </a:p>
        </p:txBody>
      </p:sp>
      <p:grpSp>
        <p:nvGrpSpPr>
          <p:cNvPr id="2" name="组合 1"/>
          <p:cNvGrpSpPr/>
          <p:nvPr/>
        </p:nvGrpSpPr>
        <p:grpSpPr>
          <a:xfrm>
            <a:off x="2865294" y="2348880"/>
            <a:ext cx="6317908" cy="1200329"/>
            <a:chOff x="2936252" y="1865633"/>
            <a:chExt cx="6317908" cy="1200329"/>
          </a:xfrm>
        </p:grpSpPr>
        <p:sp>
          <p:nvSpPr>
            <p:cNvPr id="11" name="圆角矩形 10"/>
            <p:cNvSpPr/>
            <p:nvPr/>
          </p:nvSpPr>
          <p:spPr>
            <a:xfrm>
              <a:off x="2936252" y="1865633"/>
              <a:ext cx="6317908" cy="1200329"/>
            </a:xfrm>
            <a:prstGeom prst="roundRect">
              <a:avLst/>
            </a:prstGeom>
            <a:solidFill>
              <a:schemeClr val="bg1"/>
            </a:solidFill>
            <a:ln>
              <a:noFill/>
            </a:ln>
            <a:effectLst>
              <a:outerShdw blurRad="3175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4044807" y="1865633"/>
              <a:ext cx="4100803" cy="1200329"/>
            </a:xfrm>
            <a:prstGeom prst="rect">
              <a:avLst/>
            </a:prstGeom>
            <a:noFill/>
          </p:spPr>
          <p:txBody>
            <a:bodyPr wrap="none" rtlCol="0">
              <a:spAutoFit/>
            </a:bodyPr>
            <a:lstStyle/>
            <a:p>
              <a:pPr algn="ctr"/>
              <a:r>
                <a:rPr lang="en-US" altLang="zh-CN" sz="7200" smtClean="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rPr>
                <a:t>THANKS !</a:t>
              </a:r>
              <a:endParaRPr lang="zh-CN" altLang="en-US"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endParaRPr>
            </a:p>
          </p:txBody>
        </p:sp>
      </p:grpSp>
    </p:spTree>
  </p:cSld>
  <p:clrMapOvr>
    <a:masterClrMapping/>
  </p:clrMapOvr>
  <p:transition spd="slow">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8000" fill="hold" nodeType="withEffect" p14:presetBounceEnd="5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8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58000">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0-#ppt_w/2"/>
                                              </p:val>
                                            </p:tav>
                                            <p:tav tm="100000">
                                              <p:val>
                                                <p:strVal val="#ppt_x"/>
                                              </p:val>
                                            </p:tav>
                                          </p:tavLst>
                                        </p:anim>
                                        <p:anim calcmode="lin" valueType="num">
                                          <p:cBhvr additive="base">
                                            <p:cTn id="15" dur="500" fill="hold"/>
                                            <p:tgtEl>
                                              <p:spTgt spid="13"/>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0-#ppt_w/2"/>
                                              </p:val>
                                            </p:tav>
                                            <p:tav tm="100000">
                                              <p:val>
                                                <p:strVal val="#ppt_x"/>
                                              </p:val>
                                            </p:tav>
                                          </p:tavLst>
                                        </p:anim>
                                        <p:anim calcmode="lin" valueType="num">
                                          <p:cBhvr additive="base">
                                            <p:cTn id="19" dur="500" fill="hold"/>
                                            <p:tgtEl>
                                              <p:spTgt spid="1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1+#ppt_w/2"/>
                                              </p:val>
                                            </p:tav>
                                            <p:tav tm="100000">
                                              <p:val>
                                                <p:strVal val="#ppt_x"/>
                                              </p:val>
                                            </p:tav>
                                          </p:tavLst>
                                        </p:anim>
                                        <p:anim calcmode="lin" valueType="num">
                                          <p:cBhvr additive="base">
                                            <p:cTn id="23" dur="500" fill="hold"/>
                                            <p:tgtEl>
                                              <p:spTgt spid="20"/>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1+#ppt_w/2"/>
                                              </p:val>
                                            </p:tav>
                                            <p:tav tm="100000">
                                              <p:val>
                                                <p:strVal val="#ppt_x"/>
                                              </p:val>
                                            </p:tav>
                                          </p:tavLst>
                                        </p:anim>
                                        <p:anim calcmode="lin" valueType="num">
                                          <p:cBhvr additive="base">
                                            <p:cTn id="27"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0" grpId="0" animBg="1"/>
          <p:bldP spid="21" grpId="0" animBg="1"/>
          <p:bldP spid="1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8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0-#ppt_w/2"/>
                                              </p:val>
                                            </p:tav>
                                            <p:tav tm="100000">
                                              <p:val>
                                                <p:strVal val="#ppt_x"/>
                                              </p:val>
                                            </p:tav>
                                          </p:tavLst>
                                        </p:anim>
                                        <p:anim calcmode="lin" valueType="num">
                                          <p:cBhvr additive="base">
                                            <p:cTn id="15" dur="500" fill="hold"/>
                                            <p:tgtEl>
                                              <p:spTgt spid="13"/>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0-#ppt_w/2"/>
                                              </p:val>
                                            </p:tav>
                                            <p:tav tm="100000">
                                              <p:val>
                                                <p:strVal val="#ppt_x"/>
                                              </p:val>
                                            </p:tav>
                                          </p:tavLst>
                                        </p:anim>
                                        <p:anim calcmode="lin" valueType="num">
                                          <p:cBhvr additive="base">
                                            <p:cTn id="19" dur="500" fill="hold"/>
                                            <p:tgtEl>
                                              <p:spTgt spid="1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1+#ppt_w/2"/>
                                              </p:val>
                                            </p:tav>
                                            <p:tav tm="100000">
                                              <p:val>
                                                <p:strVal val="#ppt_x"/>
                                              </p:val>
                                            </p:tav>
                                          </p:tavLst>
                                        </p:anim>
                                        <p:anim calcmode="lin" valueType="num">
                                          <p:cBhvr additive="base">
                                            <p:cTn id="23" dur="500" fill="hold"/>
                                            <p:tgtEl>
                                              <p:spTgt spid="20"/>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1+#ppt_w/2"/>
                                              </p:val>
                                            </p:tav>
                                            <p:tav tm="100000">
                                              <p:val>
                                                <p:strVal val="#ppt_x"/>
                                              </p:val>
                                            </p:tav>
                                          </p:tavLst>
                                        </p:anim>
                                        <p:anim calcmode="lin" valueType="num">
                                          <p:cBhvr additive="base">
                                            <p:cTn id="27"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0" grpId="0" animBg="1"/>
          <p:bldP spid="21" grpId="0" animBg="1"/>
          <p:bldP spid="14"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0456" y="-35124"/>
            <a:ext cx="12178707" cy="6892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1568" y="2587252"/>
            <a:ext cx="12187594" cy="12372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2581" y="1400804"/>
            <a:ext cx="2504301" cy="761764"/>
          </a:xfrm>
          <a:prstGeom prst="rect">
            <a:avLst/>
          </a:prstGeom>
        </p:spPr>
      </p:pic>
      <p:sp>
        <p:nvSpPr>
          <p:cNvPr id="5" name="文本框 4"/>
          <p:cNvSpPr txBox="1"/>
          <p:nvPr/>
        </p:nvSpPr>
        <p:spPr>
          <a:xfrm>
            <a:off x="4200158" y="4134268"/>
            <a:ext cx="3799300"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sp>
        <p:nvSpPr>
          <p:cNvPr id="3" name="矩形 2"/>
          <p:cNvSpPr/>
          <p:nvPr/>
        </p:nvSpPr>
        <p:spPr>
          <a:xfrm>
            <a:off x="1126654" y="1916832"/>
            <a:ext cx="1800200" cy="180020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126654" y="3717032"/>
            <a:ext cx="1800200" cy="1080120"/>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华文细黑" panose="02010600040101010101" pitchFamily="2" charset="-122"/>
                <a:ea typeface="华文细黑" panose="02010600040101010101" pitchFamily="2" charset="-122"/>
                <a:cs typeface="华文黑体" pitchFamily="2" charset="-122"/>
              </a:rPr>
              <a:t>点击添加标题</a:t>
            </a:r>
            <a:endParaRPr lang="zh-CN" altLang="en-US">
              <a:latin typeface="华文细黑" panose="02010600040101010101" pitchFamily="2" charset="-122"/>
              <a:ea typeface="华文细黑" panose="02010600040101010101" pitchFamily="2" charset="-122"/>
              <a:cs typeface="华文黑体" pitchFamily="2" charset="-122"/>
            </a:endParaRPr>
          </a:p>
          <a:p>
            <a:pPr algn="ctr"/>
            <a:r>
              <a:rPr lang="zh-CN" altLang="en-US">
                <a:latin typeface="华文细黑" panose="02010600040101010101" pitchFamily="2" charset="-122"/>
                <a:ea typeface="华文细黑" panose="02010600040101010101" pitchFamily="2" charset="-122"/>
                <a:cs typeface="华文黑体" pitchFamily="2" charset="-122"/>
              </a:rPr>
              <a:t>点击添加</a:t>
            </a:r>
            <a:r>
              <a:rPr lang="zh-CN" altLang="en-US" smtClean="0">
                <a:latin typeface="华文细黑" panose="02010600040101010101" pitchFamily="2" charset="-122"/>
                <a:ea typeface="华文细黑" panose="02010600040101010101" pitchFamily="2" charset="-122"/>
                <a:cs typeface="华文黑体" pitchFamily="2" charset="-122"/>
              </a:rPr>
              <a:t>标题</a:t>
            </a:r>
            <a:endParaRPr lang="zh-CN" altLang="en-US">
              <a:latin typeface="华文细黑" panose="02010600040101010101" pitchFamily="2" charset="-122"/>
              <a:ea typeface="华文细黑" panose="02010600040101010101" pitchFamily="2" charset="-122"/>
              <a:cs typeface="华文黑体" pitchFamily="2" charset="-122"/>
            </a:endParaRPr>
          </a:p>
        </p:txBody>
      </p:sp>
      <p:sp>
        <p:nvSpPr>
          <p:cNvPr id="43" name="矩形 42"/>
          <p:cNvSpPr/>
          <p:nvPr/>
        </p:nvSpPr>
        <p:spPr>
          <a:xfrm>
            <a:off x="3160880" y="1916832"/>
            <a:ext cx="1800200" cy="180020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3160880" y="3717032"/>
            <a:ext cx="1800200" cy="1080120"/>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华文细黑" panose="02010600040101010101" pitchFamily="2" charset="-122"/>
                <a:ea typeface="华文细黑" panose="02010600040101010101" pitchFamily="2" charset="-122"/>
                <a:cs typeface="华文黑体" pitchFamily="2" charset="-122"/>
              </a:rPr>
              <a:t>点击添加标题</a:t>
            </a:r>
            <a:endParaRPr lang="zh-CN" altLang="en-US">
              <a:latin typeface="华文细黑" panose="02010600040101010101" pitchFamily="2" charset="-122"/>
              <a:ea typeface="华文细黑" panose="02010600040101010101" pitchFamily="2" charset="-122"/>
              <a:cs typeface="华文黑体" pitchFamily="2" charset="-122"/>
            </a:endParaRPr>
          </a:p>
          <a:p>
            <a:pPr algn="ctr"/>
            <a:r>
              <a:rPr lang="zh-CN" altLang="en-US">
                <a:latin typeface="华文细黑" panose="02010600040101010101" pitchFamily="2" charset="-122"/>
                <a:ea typeface="华文细黑" panose="02010600040101010101" pitchFamily="2" charset="-122"/>
                <a:cs typeface="华文黑体" pitchFamily="2" charset="-122"/>
              </a:rPr>
              <a:t>点击添加</a:t>
            </a:r>
            <a:r>
              <a:rPr lang="zh-CN" altLang="en-US" smtClean="0">
                <a:latin typeface="华文细黑" panose="02010600040101010101" pitchFamily="2" charset="-122"/>
                <a:ea typeface="华文细黑" panose="02010600040101010101" pitchFamily="2" charset="-122"/>
                <a:cs typeface="华文黑体" pitchFamily="2" charset="-122"/>
              </a:rPr>
              <a:t>标题</a:t>
            </a:r>
            <a:endParaRPr lang="zh-CN" altLang="en-US">
              <a:latin typeface="华文细黑" panose="02010600040101010101" pitchFamily="2" charset="-122"/>
              <a:ea typeface="华文细黑" panose="02010600040101010101" pitchFamily="2" charset="-122"/>
              <a:cs typeface="华文黑体" pitchFamily="2" charset="-122"/>
            </a:endParaRPr>
          </a:p>
        </p:txBody>
      </p:sp>
      <p:sp>
        <p:nvSpPr>
          <p:cNvPr id="45" name="矩形 44"/>
          <p:cNvSpPr/>
          <p:nvPr/>
        </p:nvSpPr>
        <p:spPr>
          <a:xfrm>
            <a:off x="5195106" y="1916832"/>
            <a:ext cx="1800200" cy="180020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5195106" y="3717032"/>
            <a:ext cx="1800200" cy="1080120"/>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华文细黑" panose="02010600040101010101" pitchFamily="2" charset="-122"/>
                <a:ea typeface="华文细黑" panose="02010600040101010101" pitchFamily="2" charset="-122"/>
                <a:cs typeface="华文黑体" pitchFamily="2" charset="-122"/>
              </a:rPr>
              <a:t>点击添加标题</a:t>
            </a:r>
            <a:endParaRPr lang="zh-CN" altLang="en-US">
              <a:latin typeface="华文细黑" panose="02010600040101010101" pitchFamily="2" charset="-122"/>
              <a:ea typeface="华文细黑" panose="02010600040101010101" pitchFamily="2" charset="-122"/>
              <a:cs typeface="华文黑体" pitchFamily="2" charset="-122"/>
            </a:endParaRPr>
          </a:p>
          <a:p>
            <a:pPr algn="ctr"/>
            <a:r>
              <a:rPr lang="zh-CN" altLang="en-US">
                <a:latin typeface="华文细黑" panose="02010600040101010101" pitchFamily="2" charset="-122"/>
                <a:ea typeface="华文细黑" panose="02010600040101010101" pitchFamily="2" charset="-122"/>
                <a:cs typeface="华文黑体" pitchFamily="2" charset="-122"/>
              </a:rPr>
              <a:t>点击添加</a:t>
            </a:r>
            <a:r>
              <a:rPr lang="zh-CN" altLang="en-US" smtClean="0">
                <a:latin typeface="华文细黑" panose="02010600040101010101" pitchFamily="2" charset="-122"/>
                <a:ea typeface="华文细黑" panose="02010600040101010101" pitchFamily="2" charset="-122"/>
                <a:cs typeface="华文黑体" pitchFamily="2" charset="-122"/>
              </a:rPr>
              <a:t>标题</a:t>
            </a:r>
            <a:endParaRPr lang="zh-CN" altLang="en-US">
              <a:latin typeface="华文细黑" panose="02010600040101010101" pitchFamily="2" charset="-122"/>
              <a:ea typeface="华文细黑" panose="02010600040101010101" pitchFamily="2" charset="-122"/>
              <a:cs typeface="华文黑体" pitchFamily="2" charset="-122"/>
            </a:endParaRPr>
          </a:p>
        </p:txBody>
      </p:sp>
      <p:sp>
        <p:nvSpPr>
          <p:cNvPr id="49" name="矩形 48"/>
          <p:cNvSpPr/>
          <p:nvPr/>
        </p:nvSpPr>
        <p:spPr>
          <a:xfrm>
            <a:off x="7229332" y="1916832"/>
            <a:ext cx="1800200" cy="180020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7229332" y="3717032"/>
            <a:ext cx="1800200" cy="1080120"/>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华文细黑" panose="02010600040101010101" pitchFamily="2" charset="-122"/>
                <a:ea typeface="华文细黑" panose="02010600040101010101" pitchFamily="2" charset="-122"/>
                <a:cs typeface="华文黑体" pitchFamily="2" charset="-122"/>
              </a:rPr>
              <a:t>点击添加标题</a:t>
            </a:r>
            <a:endParaRPr lang="zh-CN" altLang="en-US">
              <a:latin typeface="华文细黑" panose="02010600040101010101" pitchFamily="2" charset="-122"/>
              <a:ea typeface="华文细黑" panose="02010600040101010101" pitchFamily="2" charset="-122"/>
              <a:cs typeface="华文黑体" pitchFamily="2" charset="-122"/>
            </a:endParaRPr>
          </a:p>
          <a:p>
            <a:pPr algn="ctr"/>
            <a:r>
              <a:rPr lang="zh-CN" altLang="en-US">
                <a:latin typeface="华文细黑" panose="02010600040101010101" pitchFamily="2" charset="-122"/>
                <a:ea typeface="华文细黑" panose="02010600040101010101" pitchFamily="2" charset="-122"/>
                <a:cs typeface="华文黑体" pitchFamily="2" charset="-122"/>
              </a:rPr>
              <a:t>点击添加</a:t>
            </a:r>
            <a:r>
              <a:rPr lang="zh-CN" altLang="en-US" smtClean="0">
                <a:latin typeface="华文细黑" panose="02010600040101010101" pitchFamily="2" charset="-122"/>
                <a:ea typeface="华文细黑" panose="02010600040101010101" pitchFamily="2" charset="-122"/>
                <a:cs typeface="华文黑体" pitchFamily="2" charset="-122"/>
              </a:rPr>
              <a:t>标题</a:t>
            </a:r>
            <a:endParaRPr lang="zh-CN" altLang="en-US">
              <a:latin typeface="华文细黑" panose="02010600040101010101" pitchFamily="2" charset="-122"/>
              <a:ea typeface="华文细黑" panose="02010600040101010101" pitchFamily="2" charset="-122"/>
              <a:cs typeface="华文黑体" pitchFamily="2" charset="-122"/>
            </a:endParaRPr>
          </a:p>
        </p:txBody>
      </p:sp>
      <p:sp>
        <p:nvSpPr>
          <p:cNvPr id="51" name="矩形 50"/>
          <p:cNvSpPr/>
          <p:nvPr/>
        </p:nvSpPr>
        <p:spPr>
          <a:xfrm>
            <a:off x="9263558" y="1916832"/>
            <a:ext cx="1800200" cy="1800200"/>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9263558" y="3717032"/>
            <a:ext cx="1800200" cy="108012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华文细黑" panose="02010600040101010101" pitchFamily="2" charset="-122"/>
                <a:ea typeface="华文细黑" panose="02010600040101010101" pitchFamily="2" charset="-122"/>
                <a:cs typeface="华文黑体" pitchFamily="2" charset="-122"/>
              </a:rPr>
              <a:t>点击添加标题</a:t>
            </a:r>
            <a:endParaRPr lang="zh-CN" altLang="en-US">
              <a:latin typeface="华文细黑" panose="02010600040101010101" pitchFamily="2" charset="-122"/>
              <a:ea typeface="华文细黑" panose="02010600040101010101" pitchFamily="2" charset="-122"/>
              <a:cs typeface="华文黑体" pitchFamily="2" charset="-122"/>
            </a:endParaRPr>
          </a:p>
          <a:p>
            <a:pPr algn="ctr"/>
            <a:r>
              <a:rPr lang="zh-CN" altLang="en-US">
                <a:latin typeface="华文细黑" panose="02010600040101010101" pitchFamily="2" charset="-122"/>
                <a:ea typeface="华文细黑" panose="02010600040101010101" pitchFamily="2" charset="-122"/>
                <a:cs typeface="华文黑体" pitchFamily="2" charset="-122"/>
              </a:rPr>
              <a:t>点击添加</a:t>
            </a:r>
            <a:r>
              <a:rPr lang="zh-CN" altLang="en-US" smtClean="0">
                <a:latin typeface="华文细黑" panose="02010600040101010101" pitchFamily="2" charset="-122"/>
                <a:ea typeface="华文细黑" panose="02010600040101010101" pitchFamily="2" charset="-122"/>
                <a:cs typeface="华文黑体" pitchFamily="2" charset="-122"/>
              </a:rPr>
              <a:t>标题</a:t>
            </a:r>
            <a:endParaRPr lang="zh-CN" altLang="en-US">
              <a:latin typeface="华文细黑" panose="02010600040101010101" pitchFamily="2" charset="-122"/>
              <a:ea typeface="华文细黑" panose="02010600040101010101" pitchFamily="2" charset="-122"/>
              <a:cs typeface="华文黑体" pitchFamily="2" charset="-122"/>
            </a:endParaRPr>
          </a:p>
        </p:txBody>
      </p:sp>
      <p:grpSp>
        <p:nvGrpSpPr>
          <p:cNvPr id="53" name="组合 52"/>
          <p:cNvGrpSpPr/>
          <p:nvPr/>
        </p:nvGrpSpPr>
        <p:grpSpPr>
          <a:xfrm>
            <a:off x="1702982" y="2132856"/>
            <a:ext cx="647544" cy="832380"/>
            <a:chOff x="3095876" y="2479873"/>
            <a:chExt cx="366231" cy="470769"/>
          </a:xfrm>
        </p:grpSpPr>
        <p:sp>
          <p:nvSpPr>
            <p:cNvPr id="54"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55"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56"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57"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grpSp>
      <p:sp>
        <p:nvSpPr>
          <p:cNvPr id="58" name="Freeform 64"/>
          <p:cNvSpPr>
            <a:spLocks noEditPoints="1"/>
          </p:cNvSpPr>
          <p:nvPr/>
        </p:nvSpPr>
        <p:spPr bwMode="auto">
          <a:xfrm flipH="1">
            <a:off x="3615266" y="2179535"/>
            <a:ext cx="891428" cy="739020"/>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grpSp>
        <p:nvGrpSpPr>
          <p:cNvPr id="59" name="组合 58"/>
          <p:cNvGrpSpPr/>
          <p:nvPr/>
        </p:nvGrpSpPr>
        <p:grpSpPr>
          <a:xfrm>
            <a:off x="5816965" y="2144091"/>
            <a:ext cx="556482" cy="809910"/>
            <a:chOff x="5690315" y="3674507"/>
            <a:chExt cx="314729" cy="458061"/>
          </a:xfrm>
        </p:grpSpPr>
        <p:sp>
          <p:nvSpPr>
            <p:cNvPr id="60"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61"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grpSp>
      <p:sp>
        <p:nvSpPr>
          <p:cNvPr id="62" name="Freeform 9"/>
          <p:cNvSpPr/>
          <p:nvPr/>
        </p:nvSpPr>
        <p:spPr bwMode="auto">
          <a:xfrm flipH="1">
            <a:off x="7666882" y="2259286"/>
            <a:ext cx="925100" cy="579520"/>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grpSp>
        <p:nvGrpSpPr>
          <p:cNvPr id="63" name="组合 62"/>
          <p:cNvGrpSpPr/>
          <p:nvPr/>
        </p:nvGrpSpPr>
        <p:grpSpPr>
          <a:xfrm>
            <a:off x="9769338" y="2178649"/>
            <a:ext cx="788640" cy="740794"/>
            <a:chOff x="1784487" y="2486066"/>
            <a:chExt cx="446032" cy="418971"/>
          </a:xfrm>
        </p:grpSpPr>
        <p:sp>
          <p:nvSpPr>
            <p:cNvPr id="64" name="Freeform 68"/>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65" name="Freeform 69"/>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66" name="Freeform 70"/>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67" name="Freeform 71"/>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68" name="Freeform 72"/>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69" name="Rectangle 73"/>
            <p:cNvSpPr>
              <a:spLocks noChangeArrowheads="1"/>
            </p:cNvSpPr>
            <p:nvPr/>
          </p:nvSpPr>
          <p:spPr bwMode="auto">
            <a:xfrm flipH="1">
              <a:off x="1876700" y="2669491"/>
              <a:ext cx="261606" cy="156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grpSp>
      <p:grpSp>
        <p:nvGrpSpPr>
          <p:cNvPr id="18" name="组合 17"/>
          <p:cNvGrpSpPr/>
          <p:nvPr/>
        </p:nvGrpSpPr>
        <p:grpSpPr>
          <a:xfrm>
            <a:off x="1918742" y="3212976"/>
            <a:ext cx="8352927" cy="216024"/>
            <a:chOff x="1918742" y="3212976"/>
            <a:chExt cx="8352927" cy="216024"/>
          </a:xfrm>
        </p:grpSpPr>
        <p:sp>
          <p:nvSpPr>
            <p:cNvPr id="13" name="椭圆 12"/>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等腰三角形 18"/>
          <p:cNvSpPr/>
          <p:nvPr/>
        </p:nvSpPr>
        <p:spPr>
          <a:xfrm flipV="1">
            <a:off x="1901460" y="4797152"/>
            <a:ext cx="250588" cy="2160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等腰三角形 76"/>
          <p:cNvSpPr/>
          <p:nvPr/>
        </p:nvSpPr>
        <p:spPr>
          <a:xfrm flipV="1">
            <a:off x="3935686" y="4797152"/>
            <a:ext cx="250588" cy="2160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等腰三角形 77"/>
          <p:cNvSpPr/>
          <p:nvPr/>
        </p:nvSpPr>
        <p:spPr>
          <a:xfrm flipV="1">
            <a:off x="5969912" y="4797152"/>
            <a:ext cx="250588" cy="2160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等腰三角形 78"/>
          <p:cNvSpPr/>
          <p:nvPr/>
        </p:nvSpPr>
        <p:spPr>
          <a:xfrm flipV="1">
            <a:off x="8004138" y="4797152"/>
            <a:ext cx="250588" cy="2160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t>4</a:t>
            </a:r>
            <a:endParaRPr lang="zh-CN" altLang="en-US"/>
          </a:p>
        </p:txBody>
      </p:sp>
      <p:sp>
        <p:nvSpPr>
          <p:cNvPr id="80" name="等腰三角形 79"/>
          <p:cNvSpPr/>
          <p:nvPr/>
        </p:nvSpPr>
        <p:spPr>
          <a:xfrm flipV="1">
            <a:off x="10038364" y="4797152"/>
            <a:ext cx="250588" cy="2160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1382988" y="5147900"/>
            <a:ext cx="1287532" cy="369332"/>
          </a:xfrm>
          <a:prstGeom prst="rect">
            <a:avLst/>
          </a:prstGeom>
          <a:noFill/>
        </p:spPr>
        <p:txBody>
          <a:bodyPr wrap="none" rtlCol="0">
            <a:spAutoFit/>
          </a:bodyPr>
          <a:lstStyle/>
          <a:p>
            <a:pPr algn="ctr"/>
            <a:r>
              <a:rPr lang="en-US" altLang="zh-CN" smtClean="0">
                <a:solidFill>
                  <a:schemeClr val="bg1"/>
                </a:solidFill>
                <a:latin typeface="HelveticaNeueLT Pro 35 Th" pitchFamily="34" charset="0"/>
                <a:ea typeface="华文细黑" panose="02010600040101010101" pitchFamily="2" charset="-122"/>
              </a:rPr>
              <a:t>2010</a:t>
            </a:r>
            <a:r>
              <a:rPr lang="zh-CN" altLang="en-US" smtClean="0">
                <a:solidFill>
                  <a:schemeClr val="bg1"/>
                </a:solidFill>
                <a:latin typeface="HelveticaNeueLT Pro 35 Th" pitchFamily="34" charset="0"/>
                <a:ea typeface="华文细黑" panose="02010600040101010101" pitchFamily="2" charset="-122"/>
              </a:rPr>
              <a:t>年</a:t>
            </a:r>
            <a:r>
              <a:rPr lang="en-US" altLang="zh-CN" smtClean="0">
                <a:solidFill>
                  <a:schemeClr val="bg1"/>
                </a:solidFill>
                <a:latin typeface="HelveticaNeueLT Pro 35 Th" pitchFamily="34" charset="0"/>
                <a:ea typeface="华文细黑" panose="02010600040101010101" pitchFamily="2" charset="-122"/>
              </a:rPr>
              <a:t>6</a:t>
            </a:r>
            <a:r>
              <a:rPr lang="zh-CN" altLang="en-US" smtClean="0">
                <a:solidFill>
                  <a:schemeClr val="bg1"/>
                </a:solidFill>
                <a:latin typeface="HelveticaNeueLT Pro 35 Th" pitchFamily="34" charset="0"/>
                <a:ea typeface="华文细黑" panose="02010600040101010101" pitchFamily="2" charset="-122"/>
              </a:rPr>
              <a:t>月</a:t>
            </a:r>
            <a:endParaRPr lang="zh-CN" altLang="en-US">
              <a:solidFill>
                <a:schemeClr val="bg1"/>
              </a:solidFill>
              <a:latin typeface="HelveticaNeueLT Pro 35 Th" pitchFamily="34" charset="0"/>
              <a:ea typeface="华文细黑" panose="02010600040101010101" pitchFamily="2" charset="-122"/>
            </a:endParaRPr>
          </a:p>
        </p:txBody>
      </p:sp>
      <p:sp>
        <p:nvSpPr>
          <p:cNvPr id="81" name="TextBox 80"/>
          <p:cNvSpPr txBox="1"/>
          <p:nvPr/>
        </p:nvSpPr>
        <p:spPr>
          <a:xfrm>
            <a:off x="3417214" y="5147900"/>
            <a:ext cx="1287533" cy="369332"/>
          </a:xfrm>
          <a:prstGeom prst="rect">
            <a:avLst/>
          </a:prstGeom>
          <a:noFill/>
        </p:spPr>
        <p:txBody>
          <a:bodyPr wrap="none" rtlCol="0">
            <a:spAutoFit/>
          </a:bodyPr>
          <a:lstStyle/>
          <a:p>
            <a:pPr algn="ctr"/>
            <a:r>
              <a:rPr lang="en-US" altLang="zh-CN" smtClean="0">
                <a:solidFill>
                  <a:schemeClr val="bg1"/>
                </a:solidFill>
                <a:latin typeface="HelveticaNeueLT Pro 35 Th" pitchFamily="34" charset="0"/>
                <a:ea typeface="华文细黑" panose="02010600040101010101" pitchFamily="2" charset="-122"/>
              </a:rPr>
              <a:t>2011</a:t>
            </a:r>
            <a:r>
              <a:rPr lang="zh-CN" altLang="en-US" smtClean="0">
                <a:solidFill>
                  <a:schemeClr val="bg1"/>
                </a:solidFill>
                <a:latin typeface="HelveticaNeueLT Pro 35 Th" pitchFamily="34" charset="0"/>
                <a:ea typeface="华文细黑" panose="02010600040101010101" pitchFamily="2" charset="-122"/>
              </a:rPr>
              <a:t>年</a:t>
            </a:r>
            <a:r>
              <a:rPr lang="en-US" altLang="zh-CN" smtClean="0">
                <a:solidFill>
                  <a:schemeClr val="bg1"/>
                </a:solidFill>
                <a:latin typeface="HelveticaNeueLT Pro 35 Th" pitchFamily="34" charset="0"/>
                <a:ea typeface="华文细黑" panose="02010600040101010101" pitchFamily="2" charset="-122"/>
              </a:rPr>
              <a:t>6</a:t>
            </a:r>
            <a:r>
              <a:rPr lang="zh-CN" altLang="en-US" smtClean="0">
                <a:solidFill>
                  <a:schemeClr val="bg1"/>
                </a:solidFill>
                <a:latin typeface="HelveticaNeueLT Pro 35 Th" pitchFamily="34" charset="0"/>
                <a:ea typeface="华文细黑" panose="02010600040101010101" pitchFamily="2" charset="-122"/>
              </a:rPr>
              <a:t>月</a:t>
            </a:r>
            <a:endParaRPr lang="zh-CN" altLang="en-US">
              <a:solidFill>
                <a:schemeClr val="bg1"/>
              </a:solidFill>
              <a:latin typeface="HelveticaNeueLT Pro 35 Th" pitchFamily="34" charset="0"/>
              <a:ea typeface="华文细黑" panose="02010600040101010101" pitchFamily="2" charset="-122"/>
            </a:endParaRPr>
          </a:p>
        </p:txBody>
      </p:sp>
      <p:sp>
        <p:nvSpPr>
          <p:cNvPr id="82" name="TextBox 81"/>
          <p:cNvSpPr txBox="1"/>
          <p:nvPr/>
        </p:nvSpPr>
        <p:spPr>
          <a:xfrm>
            <a:off x="5451441" y="5147900"/>
            <a:ext cx="1287532" cy="369332"/>
          </a:xfrm>
          <a:prstGeom prst="rect">
            <a:avLst/>
          </a:prstGeom>
          <a:noFill/>
        </p:spPr>
        <p:txBody>
          <a:bodyPr wrap="none" rtlCol="0">
            <a:spAutoFit/>
          </a:bodyPr>
          <a:lstStyle/>
          <a:p>
            <a:pPr algn="ctr"/>
            <a:r>
              <a:rPr lang="en-US" altLang="zh-CN" smtClean="0">
                <a:solidFill>
                  <a:schemeClr val="bg1"/>
                </a:solidFill>
                <a:latin typeface="HelveticaNeueLT Pro 35 Th" pitchFamily="34" charset="0"/>
                <a:ea typeface="华文细黑" panose="02010600040101010101" pitchFamily="2" charset="-122"/>
              </a:rPr>
              <a:t>2012</a:t>
            </a:r>
            <a:r>
              <a:rPr lang="zh-CN" altLang="en-US" smtClean="0">
                <a:solidFill>
                  <a:schemeClr val="bg1"/>
                </a:solidFill>
                <a:latin typeface="HelveticaNeueLT Pro 35 Th" pitchFamily="34" charset="0"/>
                <a:ea typeface="华文细黑" panose="02010600040101010101" pitchFamily="2" charset="-122"/>
              </a:rPr>
              <a:t>年</a:t>
            </a:r>
            <a:r>
              <a:rPr lang="en-US" altLang="zh-CN" smtClean="0">
                <a:solidFill>
                  <a:schemeClr val="bg1"/>
                </a:solidFill>
                <a:latin typeface="HelveticaNeueLT Pro 35 Th" pitchFamily="34" charset="0"/>
                <a:ea typeface="华文细黑" panose="02010600040101010101" pitchFamily="2" charset="-122"/>
              </a:rPr>
              <a:t>6</a:t>
            </a:r>
            <a:r>
              <a:rPr lang="zh-CN" altLang="en-US" smtClean="0">
                <a:solidFill>
                  <a:schemeClr val="bg1"/>
                </a:solidFill>
                <a:latin typeface="HelveticaNeueLT Pro 35 Th" pitchFamily="34" charset="0"/>
                <a:ea typeface="华文细黑" panose="02010600040101010101" pitchFamily="2" charset="-122"/>
              </a:rPr>
              <a:t>月</a:t>
            </a:r>
            <a:endParaRPr lang="zh-CN" altLang="en-US">
              <a:solidFill>
                <a:schemeClr val="bg1"/>
              </a:solidFill>
              <a:latin typeface="HelveticaNeueLT Pro 35 Th" pitchFamily="34" charset="0"/>
              <a:ea typeface="华文细黑" panose="02010600040101010101" pitchFamily="2" charset="-122"/>
            </a:endParaRPr>
          </a:p>
        </p:txBody>
      </p:sp>
      <p:sp>
        <p:nvSpPr>
          <p:cNvPr id="83" name="TextBox 82"/>
          <p:cNvSpPr txBox="1"/>
          <p:nvPr/>
        </p:nvSpPr>
        <p:spPr>
          <a:xfrm>
            <a:off x="7485667" y="5147900"/>
            <a:ext cx="1287532" cy="369332"/>
          </a:xfrm>
          <a:prstGeom prst="rect">
            <a:avLst/>
          </a:prstGeom>
          <a:noFill/>
        </p:spPr>
        <p:txBody>
          <a:bodyPr wrap="none" rtlCol="0">
            <a:spAutoFit/>
          </a:bodyPr>
          <a:lstStyle/>
          <a:p>
            <a:pPr algn="ctr"/>
            <a:r>
              <a:rPr lang="en-US" altLang="zh-CN" smtClean="0">
                <a:solidFill>
                  <a:schemeClr val="bg1"/>
                </a:solidFill>
                <a:latin typeface="HelveticaNeueLT Pro 35 Th" pitchFamily="34" charset="0"/>
                <a:ea typeface="华文细黑" panose="02010600040101010101" pitchFamily="2" charset="-122"/>
              </a:rPr>
              <a:t>2013</a:t>
            </a:r>
            <a:r>
              <a:rPr lang="zh-CN" altLang="en-US" smtClean="0">
                <a:solidFill>
                  <a:schemeClr val="bg1"/>
                </a:solidFill>
                <a:latin typeface="HelveticaNeueLT Pro 35 Th" pitchFamily="34" charset="0"/>
                <a:ea typeface="华文细黑" panose="02010600040101010101" pitchFamily="2" charset="-122"/>
              </a:rPr>
              <a:t>年</a:t>
            </a:r>
            <a:r>
              <a:rPr lang="en-US" altLang="zh-CN" smtClean="0">
                <a:solidFill>
                  <a:schemeClr val="bg1"/>
                </a:solidFill>
                <a:latin typeface="HelveticaNeueLT Pro 35 Th" pitchFamily="34" charset="0"/>
                <a:ea typeface="华文细黑" panose="02010600040101010101" pitchFamily="2" charset="-122"/>
              </a:rPr>
              <a:t>6</a:t>
            </a:r>
            <a:r>
              <a:rPr lang="zh-CN" altLang="en-US" smtClean="0">
                <a:solidFill>
                  <a:schemeClr val="bg1"/>
                </a:solidFill>
                <a:latin typeface="HelveticaNeueLT Pro 35 Th" pitchFamily="34" charset="0"/>
                <a:ea typeface="华文细黑" panose="02010600040101010101" pitchFamily="2" charset="-122"/>
              </a:rPr>
              <a:t>月</a:t>
            </a:r>
            <a:endParaRPr lang="zh-CN" altLang="en-US">
              <a:solidFill>
                <a:schemeClr val="bg1"/>
              </a:solidFill>
              <a:latin typeface="HelveticaNeueLT Pro 35 Th" pitchFamily="34" charset="0"/>
              <a:ea typeface="华文细黑" panose="02010600040101010101" pitchFamily="2" charset="-122"/>
            </a:endParaRPr>
          </a:p>
        </p:txBody>
      </p:sp>
      <p:sp>
        <p:nvSpPr>
          <p:cNvPr id="84" name="TextBox 83"/>
          <p:cNvSpPr txBox="1"/>
          <p:nvPr/>
        </p:nvSpPr>
        <p:spPr>
          <a:xfrm>
            <a:off x="9519893" y="5147900"/>
            <a:ext cx="1287532" cy="369332"/>
          </a:xfrm>
          <a:prstGeom prst="rect">
            <a:avLst/>
          </a:prstGeom>
          <a:noFill/>
        </p:spPr>
        <p:txBody>
          <a:bodyPr wrap="none" rtlCol="0">
            <a:spAutoFit/>
          </a:bodyPr>
          <a:lstStyle/>
          <a:p>
            <a:pPr algn="ctr"/>
            <a:r>
              <a:rPr lang="en-US" altLang="zh-CN" smtClean="0">
                <a:solidFill>
                  <a:schemeClr val="bg1"/>
                </a:solidFill>
                <a:latin typeface="HelveticaNeueLT Pro 35 Th" pitchFamily="34" charset="0"/>
                <a:ea typeface="华文细黑" panose="02010600040101010101" pitchFamily="2" charset="-122"/>
              </a:rPr>
              <a:t>2014</a:t>
            </a:r>
            <a:r>
              <a:rPr lang="zh-CN" altLang="en-US" smtClean="0">
                <a:solidFill>
                  <a:schemeClr val="bg1"/>
                </a:solidFill>
                <a:latin typeface="HelveticaNeueLT Pro 35 Th" pitchFamily="34" charset="0"/>
                <a:ea typeface="华文细黑" panose="02010600040101010101" pitchFamily="2" charset="-122"/>
              </a:rPr>
              <a:t>年</a:t>
            </a:r>
            <a:r>
              <a:rPr lang="en-US" altLang="zh-CN" smtClean="0">
                <a:solidFill>
                  <a:schemeClr val="bg1"/>
                </a:solidFill>
                <a:latin typeface="HelveticaNeueLT Pro 35 Th" pitchFamily="34" charset="0"/>
                <a:ea typeface="华文细黑" panose="02010600040101010101" pitchFamily="2" charset="-122"/>
              </a:rPr>
              <a:t>6</a:t>
            </a:r>
            <a:r>
              <a:rPr lang="zh-CN" altLang="en-US" smtClean="0">
                <a:solidFill>
                  <a:schemeClr val="bg1"/>
                </a:solidFill>
                <a:latin typeface="HelveticaNeueLT Pro 35 Th" pitchFamily="34" charset="0"/>
                <a:ea typeface="华文细黑" panose="02010600040101010101" pitchFamily="2" charset="-122"/>
              </a:rPr>
              <a:t>月</a:t>
            </a:r>
            <a:endParaRPr lang="zh-CN" altLang="en-US">
              <a:solidFill>
                <a:schemeClr val="bg1"/>
              </a:solidFill>
              <a:latin typeface="HelveticaNeueLT Pro 35 Th" pitchFamily="34" charset="0"/>
              <a:ea typeface="华文细黑" panose="02010600040101010101" pitchFamily="2" charset="-122"/>
            </a:endParaRPr>
          </a:p>
        </p:txBody>
      </p:sp>
      <p:sp>
        <p:nvSpPr>
          <p:cNvPr id="71" name="圆角矩形 70"/>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TextBox 71"/>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defRPr>
            </a:lvl1pPr>
          </a:lstStyle>
          <a:p>
            <a:r>
              <a:rPr lang="zh-CN" altLang="en-US" sz="2800"/>
              <a:t>点击添加标题</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300"/>
                                        <p:tgtEl>
                                          <p:spTgt spid="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300"/>
                                        <p:tgtEl>
                                          <p:spTgt spid="72"/>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par>
                                <p:cTn id="16" presetID="2" presetClass="entr" presetSubtype="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500" fill="hold"/>
                                        <p:tgtEl>
                                          <p:spTgt spid="33"/>
                                        </p:tgtEl>
                                        <p:attrNameLst>
                                          <p:attrName>ppt_x</p:attrName>
                                        </p:attrNameLst>
                                      </p:cBhvr>
                                      <p:tavLst>
                                        <p:tav tm="0">
                                          <p:val>
                                            <p:strVal val="#ppt_x"/>
                                          </p:val>
                                        </p:tav>
                                        <p:tav tm="100000">
                                          <p:val>
                                            <p:strVal val="#ppt_x"/>
                                          </p:val>
                                        </p:tav>
                                      </p:tavLst>
                                    </p:anim>
                                    <p:anim calcmode="lin" valueType="num">
                                      <p:cBhvr additive="base">
                                        <p:cTn id="19" dur="500" fill="hold"/>
                                        <p:tgtEl>
                                          <p:spTgt spid="33"/>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500"/>
                                  </p:stCondLst>
                                  <p:childTnLst>
                                    <p:set>
                                      <p:cBhvr>
                                        <p:cTn id="21" dur="1" fill="hold">
                                          <p:stCondLst>
                                            <p:cond delay="0"/>
                                          </p:stCondLst>
                                        </p:cTn>
                                        <p:tgtEl>
                                          <p:spTgt spid="43"/>
                                        </p:tgtEl>
                                        <p:attrNameLst>
                                          <p:attrName>style.visibility</p:attrName>
                                        </p:attrNameLst>
                                      </p:cBhvr>
                                      <p:to>
                                        <p:strVal val="visible"/>
                                      </p:to>
                                    </p:set>
                                    <p:anim calcmode="lin" valueType="num">
                                      <p:cBhvr additive="base">
                                        <p:cTn id="22" dur="500" fill="hold"/>
                                        <p:tgtEl>
                                          <p:spTgt spid="43"/>
                                        </p:tgtEl>
                                        <p:attrNameLst>
                                          <p:attrName>ppt_x</p:attrName>
                                        </p:attrNameLst>
                                      </p:cBhvr>
                                      <p:tavLst>
                                        <p:tav tm="0">
                                          <p:val>
                                            <p:strVal val="#ppt_x"/>
                                          </p:val>
                                        </p:tav>
                                        <p:tav tm="100000">
                                          <p:val>
                                            <p:strVal val="#ppt_x"/>
                                          </p:val>
                                        </p:tav>
                                      </p:tavLst>
                                    </p:anim>
                                    <p:anim calcmode="lin" valueType="num">
                                      <p:cBhvr additive="base">
                                        <p:cTn id="23" dur="500" fill="hold"/>
                                        <p:tgtEl>
                                          <p:spTgt spid="43"/>
                                        </p:tgtEl>
                                        <p:attrNameLst>
                                          <p:attrName>ppt_y</p:attrName>
                                        </p:attrNameLst>
                                      </p:cBhvr>
                                      <p:tavLst>
                                        <p:tav tm="0">
                                          <p:val>
                                            <p:strVal val="1+#ppt_h/2"/>
                                          </p:val>
                                        </p:tav>
                                        <p:tav tm="100000">
                                          <p:val>
                                            <p:strVal val="#ppt_y"/>
                                          </p:val>
                                        </p:tav>
                                      </p:tavLst>
                                    </p:anim>
                                  </p:childTnLst>
                                </p:cTn>
                              </p:par>
                              <p:par>
                                <p:cTn id="24" presetID="2" presetClass="entr" presetSubtype="1" fill="hold" grpId="0" nodeType="withEffect">
                                  <p:stCondLst>
                                    <p:cond delay="500"/>
                                  </p:stCondLst>
                                  <p:childTnLst>
                                    <p:set>
                                      <p:cBhvr>
                                        <p:cTn id="25" dur="1" fill="hold">
                                          <p:stCondLst>
                                            <p:cond delay="0"/>
                                          </p:stCondLst>
                                        </p:cTn>
                                        <p:tgtEl>
                                          <p:spTgt spid="44"/>
                                        </p:tgtEl>
                                        <p:attrNameLst>
                                          <p:attrName>style.visibility</p:attrName>
                                        </p:attrNameLst>
                                      </p:cBhvr>
                                      <p:to>
                                        <p:strVal val="visible"/>
                                      </p:to>
                                    </p:set>
                                    <p:anim calcmode="lin" valueType="num">
                                      <p:cBhvr additive="base">
                                        <p:cTn id="26" dur="500" fill="hold"/>
                                        <p:tgtEl>
                                          <p:spTgt spid="44"/>
                                        </p:tgtEl>
                                        <p:attrNameLst>
                                          <p:attrName>ppt_x</p:attrName>
                                        </p:attrNameLst>
                                      </p:cBhvr>
                                      <p:tavLst>
                                        <p:tav tm="0">
                                          <p:val>
                                            <p:strVal val="#ppt_x"/>
                                          </p:val>
                                        </p:tav>
                                        <p:tav tm="100000">
                                          <p:val>
                                            <p:strVal val="#ppt_x"/>
                                          </p:val>
                                        </p:tav>
                                      </p:tavLst>
                                    </p:anim>
                                    <p:anim calcmode="lin" valueType="num">
                                      <p:cBhvr additive="base">
                                        <p:cTn id="27" dur="500" fill="hold"/>
                                        <p:tgtEl>
                                          <p:spTgt spid="44"/>
                                        </p:tgtEl>
                                        <p:attrNameLst>
                                          <p:attrName>ppt_y</p:attrName>
                                        </p:attrNameLst>
                                      </p:cBhvr>
                                      <p:tavLst>
                                        <p:tav tm="0">
                                          <p:val>
                                            <p:strVal val="0-#ppt_h/2"/>
                                          </p:val>
                                        </p:tav>
                                        <p:tav tm="100000">
                                          <p:val>
                                            <p:strVal val="#ppt_y"/>
                                          </p:val>
                                        </p:tav>
                                      </p:tavLst>
                                    </p:anim>
                                  </p:childTnLst>
                                </p:cTn>
                              </p:par>
                              <p:par>
                                <p:cTn id="28" presetID="2" presetClass="entr" presetSubtype="4" fill="hold" grpId="0" nodeType="withEffect">
                                  <p:stCondLst>
                                    <p:cond delay="1000"/>
                                  </p:stCondLst>
                                  <p:childTnLst>
                                    <p:set>
                                      <p:cBhvr>
                                        <p:cTn id="29" dur="1" fill="hold">
                                          <p:stCondLst>
                                            <p:cond delay="0"/>
                                          </p:stCondLst>
                                        </p:cTn>
                                        <p:tgtEl>
                                          <p:spTgt spid="45"/>
                                        </p:tgtEl>
                                        <p:attrNameLst>
                                          <p:attrName>style.visibility</p:attrName>
                                        </p:attrNameLst>
                                      </p:cBhvr>
                                      <p:to>
                                        <p:strVal val="visible"/>
                                      </p:to>
                                    </p:set>
                                    <p:anim calcmode="lin" valueType="num">
                                      <p:cBhvr additive="base">
                                        <p:cTn id="30" dur="500" fill="hold"/>
                                        <p:tgtEl>
                                          <p:spTgt spid="45"/>
                                        </p:tgtEl>
                                        <p:attrNameLst>
                                          <p:attrName>ppt_x</p:attrName>
                                        </p:attrNameLst>
                                      </p:cBhvr>
                                      <p:tavLst>
                                        <p:tav tm="0">
                                          <p:val>
                                            <p:strVal val="#ppt_x"/>
                                          </p:val>
                                        </p:tav>
                                        <p:tav tm="100000">
                                          <p:val>
                                            <p:strVal val="#ppt_x"/>
                                          </p:val>
                                        </p:tav>
                                      </p:tavLst>
                                    </p:anim>
                                    <p:anim calcmode="lin" valueType="num">
                                      <p:cBhvr additive="base">
                                        <p:cTn id="31" dur="500" fill="hold"/>
                                        <p:tgtEl>
                                          <p:spTgt spid="45"/>
                                        </p:tgtEl>
                                        <p:attrNameLst>
                                          <p:attrName>ppt_y</p:attrName>
                                        </p:attrNameLst>
                                      </p:cBhvr>
                                      <p:tavLst>
                                        <p:tav tm="0">
                                          <p:val>
                                            <p:strVal val="1+#ppt_h/2"/>
                                          </p:val>
                                        </p:tav>
                                        <p:tav tm="100000">
                                          <p:val>
                                            <p:strVal val="#ppt_y"/>
                                          </p:val>
                                        </p:tav>
                                      </p:tavLst>
                                    </p:anim>
                                  </p:childTnLst>
                                </p:cTn>
                              </p:par>
                              <p:par>
                                <p:cTn id="32" presetID="2" presetClass="entr" presetSubtype="1" fill="hold" grpId="0" nodeType="withEffect">
                                  <p:stCondLst>
                                    <p:cond delay="1000"/>
                                  </p:stCondLst>
                                  <p:childTnLst>
                                    <p:set>
                                      <p:cBhvr>
                                        <p:cTn id="33" dur="1" fill="hold">
                                          <p:stCondLst>
                                            <p:cond delay="0"/>
                                          </p:stCondLst>
                                        </p:cTn>
                                        <p:tgtEl>
                                          <p:spTgt spid="48"/>
                                        </p:tgtEl>
                                        <p:attrNameLst>
                                          <p:attrName>style.visibility</p:attrName>
                                        </p:attrNameLst>
                                      </p:cBhvr>
                                      <p:to>
                                        <p:strVal val="visible"/>
                                      </p:to>
                                    </p:set>
                                    <p:anim calcmode="lin" valueType="num">
                                      <p:cBhvr additive="base">
                                        <p:cTn id="34" dur="500" fill="hold"/>
                                        <p:tgtEl>
                                          <p:spTgt spid="48"/>
                                        </p:tgtEl>
                                        <p:attrNameLst>
                                          <p:attrName>ppt_x</p:attrName>
                                        </p:attrNameLst>
                                      </p:cBhvr>
                                      <p:tavLst>
                                        <p:tav tm="0">
                                          <p:val>
                                            <p:strVal val="#ppt_x"/>
                                          </p:val>
                                        </p:tav>
                                        <p:tav tm="100000">
                                          <p:val>
                                            <p:strVal val="#ppt_x"/>
                                          </p:val>
                                        </p:tav>
                                      </p:tavLst>
                                    </p:anim>
                                    <p:anim calcmode="lin" valueType="num">
                                      <p:cBhvr additive="base">
                                        <p:cTn id="35" dur="500" fill="hold"/>
                                        <p:tgtEl>
                                          <p:spTgt spid="48"/>
                                        </p:tgtEl>
                                        <p:attrNameLst>
                                          <p:attrName>ppt_y</p:attrName>
                                        </p:attrNameLst>
                                      </p:cBhvr>
                                      <p:tavLst>
                                        <p:tav tm="0">
                                          <p:val>
                                            <p:strVal val="0-#ppt_h/2"/>
                                          </p:val>
                                        </p:tav>
                                        <p:tav tm="100000">
                                          <p:val>
                                            <p:strVal val="#ppt_y"/>
                                          </p:val>
                                        </p:tav>
                                      </p:tavLst>
                                    </p:anim>
                                  </p:childTnLst>
                                </p:cTn>
                              </p:par>
                              <p:par>
                                <p:cTn id="36" presetID="2" presetClass="entr" presetSubtype="4" fill="hold" grpId="0" nodeType="withEffect">
                                  <p:stCondLst>
                                    <p:cond delay="1500"/>
                                  </p:stCondLst>
                                  <p:childTnLst>
                                    <p:set>
                                      <p:cBhvr>
                                        <p:cTn id="37" dur="1" fill="hold">
                                          <p:stCondLst>
                                            <p:cond delay="0"/>
                                          </p:stCondLst>
                                        </p:cTn>
                                        <p:tgtEl>
                                          <p:spTgt spid="49"/>
                                        </p:tgtEl>
                                        <p:attrNameLst>
                                          <p:attrName>style.visibility</p:attrName>
                                        </p:attrNameLst>
                                      </p:cBhvr>
                                      <p:to>
                                        <p:strVal val="visible"/>
                                      </p:to>
                                    </p:set>
                                    <p:anim calcmode="lin" valueType="num">
                                      <p:cBhvr additive="base">
                                        <p:cTn id="38" dur="500" fill="hold"/>
                                        <p:tgtEl>
                                          <p:spTgt spid="49"/>
                                        </p:tgtEl>
                                        <p:attrNameLst>
                                          <p:attrName>ppt_x</p:attrName>
                                        </p:attrNameLst>
                                      </p:cBhvr>
                                      <p:tavLst>
                                        <p:tav tm="0">
                                          <p:val>
                                            <p:strVal val="#ppt_x"/>
                                          </p:val>
                                        </p:tav>
                                        <p:tav tm="100000">
                                          <p:val>
                                            <p:strVal val="#ppt_x"/>
                                          </p:val>
                                        </p:tav>
                                      </p:tavLst>
                                    </p:anim>
                                    <p:anim calcmode="lin" valueType="num">
                                      <p:cBhvr additive="base">
                                        <p:cTn id="39" dur="500" fill="hold"/>
                                        <p:tgtEl>
                                          <p:spTgt spid="49"/>
                                        </p:tgtEl>
                                        <p:attrNameLst>
                                          <p:attrName>ppt_y</p:attrName>
                                        </p:attrNameLst>
                                      </p:cBhvr>
                                      <p:tavLst>
                                        <p:tav tm="0">
                                          <p:val>
                                            <p:strVal val="1+#ppt_h/2"/>
                                          </p:val>
                                        </p:tav>
                                        <p:tav tm="100000">
                                          <p:val>
                                            <p:strVal val="#ppt_y"/>
                                          </p:val>
                                        </p:tav>
                                      </p:tavLst>
                                    </p:anim>
                                  </p:childTnLst>
                                </p:cTn>
                              </p:par>
                              <p:par>
                                <p:cTn id="40" presetID="2" presetClass="entr" presetSubtype="1" fill="hold" grpId="0" nodeType="withEffect">
                                  <p:stCondLst>
                                    <p:cond delay="1500"/>
                                  </p:stCondLst>
                                  <p:childTnLst>
                                    <p:set>
                                      <p:cBhvr>
                                        <p:cTn id="41" dur="1" fill="hold">
                                          <p:stCondLst>
                                            <p:cond delay="0"/>
                                          </p:stCondLst>
                                        </p:cTn>
                                        <p:tgtEl>
                                          <p:spTgt spid="50"/>
                                        </p:tgtEl>
                                        <p:attrNameLst>
                                          <p:attrName>style.visibility</p:attrName>
                                        </p:attrNameLst>
                                      </p:cBhvr>
                                      <p:to>
                                        <p:strVal val="visible"/>
                                      </p:to>
                                    </p:set>
                                    <p:anim calcmode="lin" valueType="num">
                                      <p:cBhvr additive="base">
                                        <p:cTn id="42" dur="500" fill="hold"/>
                                        <p:tgtEl>
                                          <p:spTgt spid="50"/>
                                        </p:tgtEl>
                                        <p:attrNameLst>
                                          <p:attrName>ppt_x</p:attrName>
                                        </p:attrNameLst>
                                      </p:cBhvr>
                                      <p:tavLst>
                                        <p:tav tm="0">
                                          <p:val>
                                            <p:strVal val="#ppt_x"/>
                                          </p:val>
                                        </p:tav>
                                        <p:tav tm="100000">
                                          <p:val>
                                            <p:strVal val="#ppt_x"/>
                                          </p:val>
                                        </p:tav>
                                      </p:tavLst>
                                    </p:anim>
                                    <p:anim calcmode="lin" valueType="num">
                                      <p:cBhvr additive="base">
                                        <p:cTn id="43" dur="500" fill="hold"/>
                                        <p:tgtEl>
                                          <p:spTgt spid="50"/>
                                        </p:tgtEl>
                                        <p:attrNameLst>
                                          <p:attrName>ppt_y</p:attrName>
                                        </p:attrNameLst>
                                      </p:cBhvr>
                                      <p:tavLst>
                                        <p:tav tm="0">
                                          <p:val>
                                            <p:strVal val="0-#ppt_h/2"/>
                                          </p:val>
                                        </p:tav>
                                        <p:tav tm="100000">
                                          <p:val>
                                            <p:strVal val="#ppt_y"/>
                                          </p:val>
                                        </p:tav>
                                      </p:tavLst>
                                    </p:anim>
                                  </p:childTnLst>
                                </p:cTn>
                              </p:par>
                              <p:par>
                                <p:cTn id="44" presetID="2" presetClass="entr" presetSubtype="4" fill="hold" grpId="0" nodeType="withEffect">
                                  <p:stCondLst>
                                    <p:cond delay="2000"/>
                                  </p:stCondLst>
                                  <p:childTnLst>
                                    <p:set>
                                      <p:cBhvr>
                                        <p:cTn id="45" dur="1" fill="hold">
                                          <p:stCondLst>
                                            <p:cond delay="0"/>
                                          </p:stCondLst>
                                        </p:cTn>
                                        <p:tgtEl>
                                          <p:spTgt spid="51"/>
                                        </p:tgtEl>
                                        <p:attrNameLst>
                                          <p:attrName>style.visibility</p:attrName>
                                        </p:attrNameLst>
                                      </p:cBhvr>
                                      <p:to>
                                        <p:strVal val="visible"/>
                                      </p:to>
                                    </p:set>
                                    <p:anim calcmode="lin" valueType="num">
                                      <p:cBhvr additive="base">
                                        <p:cTn id="46" dur="500" fill="hold"/>
                                        <p:tgtEl>
                                          <p:spTgt spid="51"/>
                                        </p:tgtEl>
                                        <p:attrNameLst>
                                          <p:attrName>ppt_x</p:attrName>
                                        </p:attrNameLst>
                                      </p:cBhvr>
                                      <p:tavLst>
                                        <p:tav tm="0">
                                          <p:val>
                                            <p:strVal val="#ppt_x"/>
                                          </p:val>
                                        </p:tav>
                                        <p:tav tm="100000">
                                          <p:val>
                                            <p:strVal val="#ppt_x"/>
                                          </p:val>
                                        </p:tav>
                                      </p:tavLst>
                                    </p:anim>
                                    <p:anim calcmode="lin" valueType="num">
                                      <p:cBhvr additive="base">
                                        <p:cTn id="47" dur="500" fill="hold"/>
                                        <p:tgtEl>
                                          <p:spTgt spid="51"/>
                                        </p:tgtEl>
                                        <p:attrNameLst>
                                          <p:attrName>ppt_y</p:attrName>
                                        </p:attrNameLst>
                                      </p:cBhvr>
                                      <p:tavLst>
                                        <p:tav tm="0">
                                          <p:val>
                                            <p:strVal val="1+#ppt_h/2"/>
                                          </p:val>
                                        </p:tav>
                                        <p:tav tm="100000">
                                          <p:val>
                                            <p:strVal val="#ppt_y"/>
                                          </p:val>
                                        </p:tav>
                                      </p:tavLst>
                                    </p:anim>
                                  </p:childTnLst>
                                </p:cTn>
                              </p:par>
                              <p:par>
                                <p:cTn id="48" presetID="2" presetClass="entr" presetSubtype="1" fill="hold" grpId="0" nodeType="withEffect">
                                  <p:stCondLst>
                                    <p:cond delay="200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500" fill="hold"/>
                                        <p:tgtEl>
                                          <p:spTgt spid="52"/>
                                        </p:tgtEl>
                                        <p:attrNameLst>
                                          <p:attrName>ppt_x</p:attrName>
                                        </p:attrNameLst>
                                      </p:cBhvr>
                                      <p:tavLst>
                                        <p:tav tm="0">
                                          <p:val>
                                            <p:strVal val="#ppt_x"/>
                                          </p:val>
                                        </p:tav>
                                        <p:tav tm="100000">
                                          <p:val>
                                            <p:strVal val="#ppt_x"/>
                                          </p:val>
                                        </p:tav>
                                      </p:tavLst>
                                    </p:anim>
                                    <p:anim calcmode="lin" valueType="num">
                                      <p:cBhvr additive="base">
                                        <p:cTn id="51" dur="500" fill="hold"/>
                                        <p:tgtEl>
                                          <p:spTgt spid="52"/>
                                        </p:tgtEl>
                                        <p:attrNameLst>
                                          <p:attrName>ppt_y</p:attrName>
                                        </p:attrNameLst>
                                      </p:cBhvr>
                                      <p:tavLst>
                                        <p:tav tm="0">
                                          <p:val>
                                            <p:strVal val="0-#ppt_h/2"/>
                                          </p:val>
                                        </p:tav>
                                        <p:tav tm="100000">
                                          <p:val>
                                            <p:strVal val="#ppt_y"/>
                                          </p:val>
                                        </p:tav>
                                      </p:tavLst>
                                    </p:anim>
                                  </p:childTnLst>
                                </p:cTn>
                              </p:par>
                              <p:par>
                                <p:cTn id="52" presetID="42" presetClass="entr" presetSubtype="0" fill="hold" nodeType="withEffect">
                                  <p:stCondLst>
                                    <p:cond delay="250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50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1000"/>
                                        <p:tgtEl>
                                          <p:spTgt spid="58"/>
                                        </p:tgtEl>
                                      </p:cBhvr>
                                    </p:animEffect>
                                    <p:anim calcmode="lin" valueType="num">
                                      <p:cBhvr>
                                        <p:cTn id="60" dur="1000" fill="hold"/>
                                        <p:tgtEl>
                                          <p:spTgt spid="58"/>
                                        </p:tgtEl>
                                        <p:attrNameLst>
                                          <p:attrName>ppt_x</p:attrName>
                                        </p:attrNameLst>
                                      </p:cBhvr>
                                      <p:tavLst>
                                        <p:tav tm="0">
                                          <p:val>
                                            <p:strVal val="#ppt_x"/>
                                          </p:val>
                                        </p:tav>
                                        <p:tav tm="100000">
                                          <p:val>
                                            <p:strVal val="#ppt_x"/>
                                          </p:val>
                                        </p:tav>
                                      </p:tavLst>
                                    </p:anim>
                                    <p:anim calcmode="lin" valueType="num">
                                      <p:cBhvr>
                                        <p:cTn id="61" dur="1000" fill="hold"/>
                                        <p:tgtEl>
                                          <p:spTgt spid="58"/>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2500"/>
                                  </p:stCondLst>
                                  <p:childTnLst>
                                    <p:set>
                                      <p:cBhvr>
                                        <p:cTn id="63" dur="1" fill="hold">
                                          <p:stCondLst>
                                            <p:cond delay="0"/>
                                          </p:stCondLst>
                                        </p:cTn>
                                        <p:tgtEl>
                                          <p:spTgt spid="59"/>
                                        </p:tgtEl>
                                        <p:attrNameLst>
                                          <p:attrName>style.visibility</p:attrName>
                                        </p:attrNameLst>
                                      </p:cBhvr>
                                      <p:to>
                                        <p:strVal val="visible"/>
                                      </p:to>
                                    </p:set>
                                    <p:animEffect transition="in" filter="fade">
                                      <p:cBhvr>
                                        <p:cTn id="64" dur="1000"/>
                                        <p:tgtEl>
                                          <p:spTgt spid="59"/>
                                        </p:tgtEl>
                                      </p:cBhvr>
                                    </p:animEffect>
                                    <p:anim calcmode="lin" valueType="num">
                                      <p:cBhvr>
                                        <p:cTn id="65" dur="1000" fill="hold"/>
                                        <p:tgtEl>
                                          <p:spTgt spid="59"/>
                                        </p:tgtEl>
                                        <p:attrNameLst>
                                          <p:attrName>ppt_x</p:attrName>
                                        </p:attrNameLst>
                                      </p:cBhvr>
                                      <p:tavLst>
                                        <p:tav tm="0">
                                          <p:val>
                                            <p:strVal val="#ppt_x"/>
                                          </p:val>
                                        </p:tav>
                                        <p:tav tm="100000">
                                          <p:val>
                                            <p:strVal val="#ppt_x"/>
                                          </p:val>
                                        </p:tav>
                                      </p:tavLst>
                                    </p:anim>
                                    <p:anim calcmode="lin" valueType="num">
                                      <p:cBhvr>
                                        <p:cTn id="66" dur="1000" fill="hold"/>
                                        <p:tgtEl>
                                          <p:spTgt spid="59"/>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50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1000"/>
                                        <p:tgtEl>
                                          <p:spTgt spid="62"/>
                                        </p:tgtEl>
                                      </p:cBhvr>
                                    </p:animEffect>
                                    <p:anim calcmode="lin" valueType="num">
                                      <p:cBhvr>
                                        <p:cTn id="70" dur="1000" fill="hold"/>
                                        <p:tgtEl>
                                          <p:spTgt spid="62"/>
                                        </p:tgtEl>
                                        <p:attrNameLst>
                                          <p:attrName>ppt_x</p:attrName>
                                        </p:attrNameLst>
                                      </p:cBhvr>
                                      <p:tavLst>
                                        <p:tav tm="0">
                                          <p:val>
                                            <p:strVal val="#ppt_x"/>
                                          </p:val>
                                        </p:tav>
                                        <p:tav tm="100000">
                                          <p:val>
                                            <p:strVal val="#ppt_x"/>
                                          </p:val>
                                        </p:tav>
                                      </p:tavLst>
                                    </p:anim>
                                    <p:anim calcmode="lin" valueType="num">
                                      <p:cBhvr>
                                        <p:cTn id="71" dur="1000" fill="hold"/>
                                        <p:tgtEl>
                                          <p:spTgt spid="62"/>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2500"/>
                                  </p:stCondLst>
                                  <p:childTnLst>
                                    <p:set>
                                      <p:cBhvr>
                                        <p:cTn id="73" dur="1" fill="hold">
                                          <p:stCondLst>
                                            <p:cond delay="0"/>
                                          </p:stCondLst>
                                        </p:cTn>
                                        <p:tgtEl>
                                          <p:spTgt spid="63"/>
                                        </p:tgtEl>
                                        <p:attrNameLst>
                                          <p:attrName>style.visibility</p:attrName>
                                        </p:attrNameLst>
                                      </p:cBhvr>
                                      <p:to>
                                        <p:strVal val="visible"/>
                                      </p:to>
                                    </p:set>
                                    <p:animEffect transition="in" filter="fade">
                                      <p:cBhvr>
                                        <p:cTn id="74" dur="1000"/>
                                        <p:tgtEl>
                                          <p:spTgt spid="63"/>
                                        </p:tgtEl>
                                      </p:cBhvr>
                                    </p:animEffect>
                                    <p:anim calcmode="lin" valueType="num">
                                      <p:cBhvr>
                                        <p:cTn id="75" dur="1000" fill="hold"/>
                                        <p:tgtEl>
                                          <p:spTgt spid="63"/>
                                        </p:tgtEl>
                                        <p:attrNameLst>
                                          <p:attrName>ppt_x</p:attrName>
                                        </p:attrNameLst>
                                      </p:cBhvr>
                                      <p:tavLst>
                                        <p:tav tm="0">
                                          <p:val>
                                            <p:strVal val="#ppt_x"/>
                                          </p:val>
                                        </p:tav>
                                        <p:tav tm="100000">
                                          <p:val>
                                            <p:strVal val="#ppt_x"/>
                                          </p:val>
                                        </p:tav>
                                      </p:tavLst>
                                    </p:anim>
                                    <p:anim calcmode="lin" valueType="num">
                                      <p:cBhvr>
                                        <p:cTn id="76" dur="1000" fill="hold"/>
                                        <p:tgtEl>
                                          <p:spTgt spid="63"/>
                                        </p:tgtEl>
                                        <p:attrNameLst>
                                          <p:attrName>ppt_y</p:attrName>
                                        </p:attrNameLst>
                                      </p:cBhvr>
                                      <p:tavLst>
                                        <p:tav tm="0">
                                          <p:val>
                                            <p:strVal val="#ppt_y+.1"/>
                                          </p:val>
                                        </p:tav>
                                        <p:tav tm="100000">
                                          <p:val>
                                            <p:strVal val="#ppt_y"/>
                                          </p:val>
                                        </p:tav>
                                      </p:tavLst>
                                    </p:anim>
                                  </p:childTnLst>
                                </p:cTn>
                              </p:par>
                              <p:par>
                                <p:cTn id="77" presetID="22" presetClass="entr" presetSubtype="8" fill="hold" nodeType="withEffect">
                                  <p:stCondLst>
                                    <p:cond delay="3000"/>
                                  </p:stCondLst>
                                  <p:childTnLst>
                                    <p:set>
                                      <p:cBhvr>
                                        <p:cTn id="78" dur="1" fill="hold">
                                          <p:stCondLst>
                                            <p:cond delay="0"/>
                                          </p:stCondLst>
                                        </p:cTn>
                                        <p:tgtEl>
                                          <p:spTgt spid="18"/>
                                        </p:tgtEl>
                                        <p:attrNameLst>
                                          <p:attrName>style.visibility</p:attrName>
                                        </p:attrNameLst>
                                      </p:cBhvr>
                                      <p:to>
                                        <p:strVal val="visible"/>
                                      </p:to>
                                    </p:set>
                                    <p:animEffect transition="in" filter="wipe(left)">
                                      <p:cBhvr>
                                        <p:cTn id="79" dur="500"/>
                                        <p:tgtEl>
                                          <p:spTgt spid="18"/>
                                        </p:tgtEl>
                                      </p:cBhvr>
                                    </p:animEffect>
                                  </p:childTnLst>
                                </p:cTn>
                              </p:par>
                              <p:par>
                                <p:cTn id="80" presetID="10" presetClass="entr" presetSubtype="0" fill="hold" grpId="0" nodeType="withEffect">
                                  <p:stCondLst>
                                    <p:cond delay="250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childTnLst>
                                </p:cTn>
                              </p:par>
                              <p:par>
                                <p:cTn id="83" presetID="42" presetClass="entr" presetSubtype="0" fill="hold" grpId="0" nodeType="withEffect">
                                  <p:stCondLst>
                                    <p:cond delay="250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500"/>
                                        <p:tgtEl>
                                          <p:spTgt spid="20"/>
                                        </p:tgtEl>
                                      </p:cBhvr>
                                    </p:animEffect>
                                    <p:anim calcmode="lin" valueType="num">
                                      <p:cBhvr>
                                        <p:cTn id="86" dur="500" fill="hold"/>
                                        <p:tgtEl>
                                          <p:spTgt spid="20"/>
                                        </p:tgtEl>
                                        <p:attrNameLst>
                                          <p:attrName>ppt_x</p:attrName>
                                        </p:attrNameLst>
                                      </p:cBhvr>
                                      <p:tavLst>
                                        <p:tav tm="0">
                                          <p:val>
                                            <p:strVal val="#ppt_x"/>
                                          </p:val>
                                        </p:tav>
                                        <p:tav tm="100000">
                                          <p:val>
                                            <p:strVal val="#ppt_x"/>
                                          </p:val>
                                        </p:tav>
                                      </p:tavLst>
                                    </p:anim>
                                    <p:anim calcmode="lin" valueType="num">
                                      <p:cBhvr>
                                        <p:cTn id="87" dur="500" fill="hold"/>
                                        <p:tgtEl>
                                          <p:spTgt spid="20"/>
                                        </p:tgtEl>
                                        <p:attrNameLst>
                                          <p:attrName>ppt_y</p:attrName>
                                        </p:attrNameLst>
                                      </p:cBhvr>
                                      <p:tavLst>
                                        <p:tav tm="0">
                                          <p:val>
                                            <p:strVal val="#ppt_y+.1"/>
                                          </p:val>
                                        </p:tav>
                                        <p:tav tm="100000">
                                          <p:val>
                                            <p:strVal val="#ppt_y"/>
                                          </p:val>
                                        </p:tav>
                                      </p:tavLst>
                                    </p:anim>
                                  </p:childTnLst>
                                </p:cTn>
                              </p:par>
                              <p:par>
                                <p:cTn id="88" presetID="10" presetClass="entr" presetSubtype="0" fill="hold" grpId="0" nodeType="withEffect">
                                  <p:stCondLst>
                                    <p:cond delay="3000"/>
                                  </p:stCondLst>
                                  <p:childTnLst>
                                    <p:set>
                                      <p:cBhvr>
                                        <p:cTn id="89" dur="1" fill="hold">
                                          <p:stCondLst>
                                            <p:cond delay="0"/>
                                          </p:stCondLst>
                                        </p:cTn>
                                        <p:tgtEl>
                                          <p:spTgt spid="77"/>
                                        </p:tgtEl>
                                        <p:attrNameLst>
                                          <p:attrName>style.visibility</p:attrName>
                                        </p:attrNameLst>
                                      </p:cBhvr>
                                      <p:to>
                                        <p:strVal val="visible"/>
                                      </p:to>
                                    </p:set>
                                    <p:animEffect transition="in" filter="fade">
                                      <p:cBhvr>
                                        <p:cTn id="90" dur="500"/>
                                        <p:tgtEl>
                                          <p:spTgt spid="77"/>
                                        </p:tgtEl>
                                      </p:cBhvr>
                                    </p:animEffect>
                                  </p:childTnLst>
                                </p:cTn>
                              </p:par>
                              <p:par>
                                <p:cTn id="91" presetID="10" presetClass="entr" presetSubtype="0" fill="hold" grpId="0" nodeType="withEffect">
                                  <p:stCondLst>
                                    <p:cond delay="3500"/>
                                  </p:stCondLst>
                                  <p:childTnLst>
                                    <p:set>
                                      <p:cBhvr>
                                        <p:cTn id="92" dur="1" fill="hold">
                                          <p:stCondLst>
                                            <p:cond delay="0"/>
                                          </p:stCondLst>
                                        </p:cTn>
                                        <p:tgtEl>
                                          <p:spTgt spid="78"/>
                                        </p:tgtEl>
                                        <p:attrNameLst>
                                          <p:attrName>style.visibility</p:attrName>
                                        </p:attrNameLst>
                                      </p:cBhvr>
                                      <p:to>
                                        <p:strVal val="visible"/>
                                      </p:to>
                                    </p:set>
                                    <p:animEffect transition="in" filter="fade">
                                      <p:cBhvr>
                                        <p:cTn id="93" dur="500"/>
                                        <p:tgtEl>
                                          <p:spTgt spid="78"/>
                                        </p:tgtEl>
                                      </p:cBhvr>
                                    </p:animEffect>
                                  </p:childTnLst>
                                </p:cTn>
                              </p:par>
                              <p:par>
                                <p:cTn id="94" presetID="10" presetClass="entr" presetSubtype="0" fill="hold" grpId="0" nodeType="withEffect">
                                  <p:stCondLst>
                                    <p:cond delay="400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500"/>
                                        <p:tgtEl>
                                          <p:spTgt spid="79"/>
                                        </p:tgtEl>
                                      </p:cBhvr>
                                    </p:animEffect>
                                  </p:childTnLst>
                                </p:cTn>
                              </p:par>
                              <p:par>
                                <p:cTn id="97" presetID="10" presetClass="entr" presetSubtype="0" fill="hold" grpId="0" nodeType="withEffect">
                                  <p:stCondLst>
                                    <p:cond delay="4500"/>
                                  </p:stCondLst>
                                  <p:childTnLst>
                                    <p:set>
                                      <p:cBhvr>
                                        <p:cTn id="98" dur="1" fill="hold">
                                          <p:stCondLst>
                                            <p:cond delay="0"/>
                                          </p:stCondLst>
                                        </p:cTn>
                                        <p:tgtEl>
                                          <p:spTgt spid="80"/>
                                        </p:tgtEl>
                                        <p:attrNameLst>
                                          <p:attrName>style.visibility</p:attrName>
                                        </p:attrNameLst>
                                      </p:cBhvr>
                                      <p:to>
                                        <p:strVal val="visible"/>
                                      </p:to>
                                    </p:set>
                                    <p:animEffect transition="in" filter="fade">
                                      <p:cBhvr>
                                        <p:cTn id="99" dur="500"/>
                                        <p:tgtEl>
                                          <p:spTgt spid="80"/>
                                        </p:tgtEl>
                                      </p:cBhvr>
                                    </p:animEffect>
                                  </p:childTnLst>
                                </p:cTn>
                              </p:par>
                              <p:par>
                                <p:cTn id="100" presetID="42" presetClass="entr" presetSubtype="0" fill="hold" grpId="0" nodeType="withEffect">
                                  <p:stCondLst>
                                    <p:cond delay="3000"/>
                                  </p:stCondLst>
                                  <p:childTnLst>
                                    <p:set>
                                      <p:cBhvr>
                                        <p:cTn id="101" dur="1" fill="hold">
                                          <p:stCondLst>
                                            <p:cond delay="0"/>
                                          </p:stCondLst>
                                        </p:cTn>
                                        <p:tgtEl>
                                          <p:spTgt spid="81"/>
                                        </p:tgtEl>
                                        <p:attrNameLst>
                                          <p:attrName>style.visibility</p:attrName>
                                        </p:attrNameLst>
                                      </p:cBhvr>
                                      <p:to>
                                        <p:strVal val="visible"/>
                                      </p:to>
                                    </p:set>
                                    <p:animEffect transition="in" filter="fade">
                                      <p:cBhvr>
                                        <p:cTn id="102" dur="500"/>
                                        <p:tgtEl>
                                          <p:spTgt spid="81"/>
                                        </p:tgtEl>
                                      </p:cBhvr>
                                    </p:animEffect>
                                    <p:anim calcmode="lin" valueType="num">
                                      <p:cBhvr>
                                        <p:cTn id="103" dur="500" fill="hold"/>
                                        <p:tgtEl>
                                          <p:spTgt spid="81"/>
                                        </p:tgtEl>
                                        <p:attrNameLst>
                                          <p:attrName>ppt_x</p:attrName>
                                        </p:attrNameLst>
                                      </p:cBhvr>
                                      <p:tavLst>
                                        <p:tav tm="0">
                                          <p:val>
                                            <p:strVal val="#ppt_x"/>
                                          </p:val>
                                        </p:tav>
                                        <p:tav tm="100000">
                                          <p:val>
                                            <p:strVal val="#ppt_x"/>
                                          </p:val>
                                        </p:tav>
                                      </p:tavLst>
                                    </p:anim>
                                    <p:anim calcmode="lin" valueType="num">
                                      <p:cBhvr>
                                        <p:cTn id="104" dur="500" fill="hold"/>
                                        <p:tgtEl>
                                          <p:spTgt spid="81"/>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3500"/>
                                  </p:stCondLst>
                                  <p:childTnLst>
                                    <p:set>
                                      <p:cBhvr>
                                        <p:cTn id="106" dur="1" fill="hold">
                                          <p:stCondLst>
                                            <p:cond delay="0"/>
                                          </p:stCondLst>
                                        </p:cTn>
                                        <p:tgtEl>
                                          <p:spTgt spid="82"/>
                                        </p:tgtEl>
                                        <p:attrNameLst>
                                          <p:attrName>style.visibility</p:attrName>
                                        </p:attrNameLst>
                                      </p:cBhvr>
                                      <p:to>
                                        <p:strVal val="visible"/>
                                      </p:to>
                                    </p:set>
                                    <p:animEffect transition="in" filter="fade">
                                      <p:cBhvr>
                                        <p:cTn id="107" dur="500"/>
                                        <p:tgtEl>
                                          <p:spTgt spid="82"/>
                                        </p:tgtEl>
                                      </p:cBhvr>
                                    </p:animEffect>
                                    <p:anim calcmode="lin" valueType="num">
                                      <p:cBhvr>
                                        <p:cTn id="108" dur="500" fill="hold"/>
                                        <p:tgtEl>
                                          <p:spTgt spid="82"/>
                                        </p:tgtEl>
                                        <p:attrNameLst>
                                          <p:attrName>ppt_x</p:attrName>
                                        </p:attrNameLst>
                                      </p:cBhvr>
                                      <p:tavLst>
                                        <p:tav tm="0">
                                          <p:val>
                                            <p:strVal val="#ppt_x"/>
                                          </p:val>
                                        </p:tav>
                                        <p:tav tm="100000">
                                          <p:val>
                                            <p:strVal val="#ppt_x"/>
                                          </p:val>
                                        </p:tav>
                                      </p:tavLst>
                                    </p:anim>
                                    <p:anim calcmode="lin" valueType="num">
                                      <p:cBhvr>
                                        <p:cTn id="109" dur="500" fill="hold"/>
                                        <p:tgtEl>
                                          <p:spTgt spid="82"/>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4000"/>
                                  </p:stCondLst>
                                  <p:childTnLst>
                                    <p:set>
                                      <p:cBhvr>
                                        <p:cTn id="111" dur="1" fill="hold">
                                          <p:stCondLst>
                                            <p:cond delay="0"/>
                                          </p:stCondLst>
                                        </p:cTn>
                                        <p:tgtEl>
                                          <p:spTgt spid="83"/>
                                        </p:tgtEl>
                                        <p:attrNameLst>
                                          <p:attrName>style.visibility</p:attrName>
                                        </p:attrNameLst>
                                      </p:cBhvr>
                                      <p:to>
                                        <p:strVal val="visible"/>
                                      </p:to>
                                    </p:set>
                                    <p:animEffect transition="in" filter="fade">
                                      <p:cBhvr>
                                        <p:cTn id="112" dur="500"/>
                                        <p:tgtEl>
                                          <p:spTgt spid="83"/>
                                        </p:tgtEl>
                                      </p:cBhvr>
                                    </p:animEffect>
                                    <p:anim calcmode="lin" valueType="num">
                                      <p:cBhvr>
                                        <p:cTn id="113" dur="500" fill="hold"/>
                                        <p:tgtEl>
                                          <p:spTgt spid="83"/>
                                        </p:tgtEl>
                                        <p:attrNameLst>
                                          <p:attrName>ppt_x</p:attrName>
                                        </p:attrNameLst>
                                      </p:cBhvr>
                                      <p:tavLst>
                                        <p:tav tm="0">
                                          <p:val>
                                            <p:strVal val="#ppt_x"/>
                                          </p:val>
                                        </p:tav>
                                        <p:tav tm="100000">
                                          <p:val>
                                            <p:strVal val="#ppt_x"/>
                                          </p:val>
                                        </p:tav>
                                      </p:tavLst>
                                    </p:anim>
                                    <p:anim calcmode="lin" valueType="num">
                                      <p:cBhvr>
                                        <p:cTn id="114" dur="500" fill="hold"/>
                                        <p:tgtEl>
                                          <p:spTgt spid="83"/>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4500"/>
                                  </p:stCondLst>
                                  <p:childTnLst>
                                    <p:set>
                                      <p:cBhvr>
                                        <p:cTn id="116" dur="1" fill="hold">
                                          <p:stCondLst>
                                            <p:cond delay="0"/>
                                          </p:stCondLst>
                                        </p:cTn>
                                        <p:tgtEl>
                                          <p:spTgt spid="84"/>
                                        </p:tgtEl>
                                        <p:attrNameLst>
                                          <p:attrName>style.visibility</p:attrName>
                                        </p:attrNameLst>
                                      </p:cBhvr>
                                      <p:to>
                                        <p:strVal val="visible"/>
                                      </p:to>
                                    </p:set>
                                    <p:animEffect transition="in" filter="fade">
                                      <p:cBhvr>
                                        <p:cTn id="117" dur="500"/>
                                        <p:tgtEl>
                                          <p:spTgt spid="84"/>
                                        </p:tgtEl>
                                      </p:cBhvr>
                                    </p:animEffect>
                                    <p:anim calcmode="lin" valueType="num">
                                      <p:cBhvr>
                                        <p:cTn id="118" dur="500" fill="hold"/>
                                        <p:tgtEl>
                                          <p:spTgt spid="84"/>
                                        </p:tgtEl>
                                        <p:attrNameLst>
                                          <p:attrName>ppt_x</p:attrName>
                                        </p:attrNameLst>
                                      </p:cBhvr>
                                      <p:tavLst>
                                        <p:tav tm="0">
                                          <p:val>
                                            <p:strVal val="#ppt_x"/>
                                          </p:val>
                                        </p:tav>
                                        <p:tav tm="100000">
                                          <p:val>
                                            <p:strVal val="#ppt_x"/>
                                          </p:val>
                                        </p:tav>
                                      </p:tavLst>
                                    </p:anim>
                                    <p:anim calcmode="lin" valueType="num">
                                      <p:cBhvr>
                                        <p:cTn id="119" dur="5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3" grpId="0" animBg="1"/>
      <p:bldP spid="43" grpId="0" animBg="1"/>
      <p:bldP spid="44" grpId="0" animBg="1"/>
      <p:bldP spid="45" grpId="0" animBg="1"/>
      <p:bldP spid="48" grpId="0" animBg="1"/>
      <p:bldP spid="49" grpId="0" animBg="1"/>
      <p:bldP spid="50" grpId="0" animBg="1"/>
      <p:bldP spid="51" grpId="0" animBg="1"/>
      <p:bldP spid="52" grpId="0" animBg="1"/>
      <p:bldP spid="58" grpId="0" animBg="1"/>
      <p:bldP spid="62" grpId="0" animBg="1"/>
      <p:bldP spid="19" grpId="0" animBg="1"/>
      <p:bldP spid="77" grpId="0" animBg="1"/>
      <p:bldP spid="78" grpId="0" animBg="1"/>
      <p:bldP spid="79" grpId="0" animBg="1"/>
      <p:bldP spid="80" grpId="0" animBg="1"/>
      <p:bldP spid="20" grpId="0"/>
      <p:bldP spid="81" grpId="0"/>
      <p:bldP spid="82" grpId="0"/>
      <p:bldP spid="83" grpId="0"/>
      <p:bldP spid="84" grpId="0"/>
      <p:bldP spid="71" grpId="0" animBg="1"/>
      <p:bldP spid="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sp>
        <p:nvSpPr>
          <p:cNvPr id="2" name="椭圆 1"/>
          <p:cNvSpPr/>
          <p:nvPr/>
        </p:nvSpPr>
        <p:spPr>
          <a:xfrm>
            <a:off x="1558702" y="2204864"/>
            <a:ext cx="1800200" cy="18002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FF781D"/>
                </a:solidFill>
                <a:latin typeface="HelveticaNeueLT Pro 35 Th" pitchFamily="34" charset="0"/>
              </a:rPr>
              <a:t>75%</a:t>
            </a:r>
            <a:endParaRPr lang="zh-CN" altLang="en-US" sz="3600">
              <a:solidFill>
                <a:srgbClr val="FF781D"/>
              </a:solidFill>
              <a:latin typeface="HelveticaNeueLT Pro 35 Th" pitchFamily="34" charset="0"/>
            </a:endParaRPr>
          </a:p>
        </p:txBody>
      </p:sp>
      <p:sp>
        <p:nvSpPr>
          <p:cNvPr id="70" name="椭圆 69"/>
          <p:cNvSpPr/>
          <p:nvPr/>
        </p:nvSpPr>
        <p:spPr>
          <a:xfrm>
            <a:off x="3982971" y="2204864"/>
            <a:ext cx="1800200" cy="18002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3600" smtClean="0">
                <a:solidFill>
                  <a:prstClr val="white"/>
                </a:solidFill>
                <a:latin typeface="HelveticaNeueLT Pro 35 Th" pitchFamily="34" charset="0"/>
              </a:rPr>
              <a:t>50%</a:t>
            </a:r>
            <a:endParaRPr lang="zh-CN" altLang="en-US" sz="3600">
              <a:solidFill>
                <a:prstClr val="white"/>
              </a:solidFill>
              <a:latin typeface="HelveticaNeueLT Pro 35 Th" pitchFamily="34" charset="0"/>
            </a:endParaRPr>
          </a:p>
        </p:txBody>
      </p:sp>
      <p:sp>
        <p:nvSpPr>
          <p:cNvPr id="72" name="椭圆 71"/>
          <p:cNvSpPr/>
          <p:nvPr/>
        </p:nvSpPr>
        <p:spPr>
          <a:xfrm>
            <a:off x="6407240" y="2204864"/>
            <a:ext cx="1800200" cy="18002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3600" smtClean="0">
                <a:solidFill>
                  <a:prstClr val="white"/>
                </a:solidFill>
                <a:latin typeface="HelveticaNeueLT Pro 35 Th" pitchFamily="34" charset="0"/>
              </a:rPr>
              <a:t>25%</a:t>
            </a:r>
            <a:endParaRPr lang="zh-CN" altLang="en-US" sz="3600">
              <a:solidFill>
                <a:prstClr val="white"/>
              </a:solidFill>
              <a:latin typeface="HelveticaNeueLT Pro 35 Th" pitchFamily="34" charset="0"/>
            </a:endParaRPr>
          </a:p>
        </p:txBody>
      </p:sp>
      <p:sp>
        <p:nvSpPr>
          <p:cNvPr id="85" name="椭圆 84"/>
          <p:cNvSpPr/>
          <p:nvPr/>
        </p:nvSpPr>
        <p:spPr>
          <a:xfrm>
            <a:off x="8831510" y="2204864"/>
            <a:ext cx="1800200" cy="18002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3600" smtClean="0">
                <a:solidFill>
                  <a:prstClr val="white"/>
                </a:solidFill>
                <a:latin typeface="HelveticaNeueLT Pro 35 Th" pitchFamily="34" charset="0"/>
              </a:rPr>
              <a:t>10%</a:t>
            </a:r>
            <a:endParaRPr lang="zh-CN" altLang="en-US" sz="3600">
              <a:solidFill>
                <a:prstClr val="white"/>
              </a:solidFill>
              <a:latin typeface="HelveticaNeueLT Pro 35 Th" pitchFamily="34" charset="0"/>
            </a:endParaRPr>
          </a:p>
        </p:txBody>
      </p:sp>
      <p:sp>
        <p:nvSpPr>
          <p:cNvPr id="86" name="椭圆 85"/>
          <p:cNvSpPr/>
          <p:nvPr/>
        </p:nvSpPr>
        <p:spPr>
          <a:xfrm>
            <a:off x="1558702" y="2203748"/>
            <a:ext cx="1800200" cy="1800200"/>
          </a:xfrm>
          <a:custGeom>
            <a:avLst/>
            <a:gdLst>
              <a:gd name="connsiteX0" fmla="*/ 0 w 1800200"/>
              <a:gd name="connsiteY0" fmla="*/ 900100 h 1800200"/>
              <a:gd name="connsiteX1" fmla="*/ 900100 w 1800200"/>
              <a:gd name="connsiteY1" fmla="*/ 0 h 1800200"/>
              <a:gd name="connsiteX2" fmla="*/ 1800200 w 1800200"/>
              <a:gd name="connsiteY2" fmla="*/ 900100 h 1800200"/>
              <a:gd name="connsiteX3" fmla="*/ 900100 w 1800200"/>
              <a:gd name="connsiteY3" fmla="*/ 1800200 h 1800200"/>
              <a:gd name="connsiteX4" fmla="*/ 0 w 1800200"/>
              <a:gd name="connsiteY4" fmla="*/ 900100 h 1800200"/>
              <a:gd name="connsiteX0-1" fmla="*/ 900100 w 1800200"/>
              <a:gd name="connsiteY0-2" fmla="*/ 0 h 1800200"/>
              <a:gd name="connsiteX1-3" fmla="*/ 1800200 w 1800200"/>
              <a:gd name="connsiteY1-4" fmla="*/ 900100 h 1800200"/>
              <a:gd name="connsiteX2-5" fmla="*/ 900100 w 1800200"/>
              <a:gd name="connsiteY2-6" fmla="*/ 1800200 h 1800200"/>
              <a:gd name="connsiteX3-7" fmla="*/ 0 w 1800200"/>
              <a:gd name="connsiteY3-8" fmla="*/ 900100 h 1800200"/>
              <a:gd name="connsiteX4-9" fmla="*/ 991540 w 1800200"/>
              <a:gd name="connsiteY4-10" fmla="*/ 91440 h 1800200"/>
              <a:gd name="connsiteX0-11" fmla="*/ 900100 w 1800200"/>
              <a:gd name="connsiteY0-12" fmla="*/ 0 h 1800200"/>
              <a:gd name="connsiteX1-13" fmla="*/ 1800200 w 1800200"/>
              <a:gd name="connsiteY1-14" fmla="*/ 900100 h 1800200"/>
              <a:gd name="connsiteX2-15" fmla="*/ 900100 w 1800200"/>
              <a:gd name="connsiteY2-16" fmla="*/ 1800200 h 1800200"/>
              <a:gd name="connsiteX3-17" fmla="*/ 0 w 1800200"/>
              <a:gd name="connsiteY3-18" fmla="*/ 900100 h 1800200"/>
            </a:gdLst>
            <a:ahLst/>
            <a:cxnLst>
              <a:cxn ang="0">
                <a:pos x="connsiteX0-1" y="connsiteY0-2"/>
              </a:cxn>
              <a:cxn ang="0">
                <a:pos x="connsiteX1-3" y="connsiteY1-4"/>
              </a:cxn>
              <a:cxn ang="0">
                <a:pos x="connsiteX2-5" y="connsiteY2-6"/>
              </a:cxn>
              <a:cxn ang="0">
                <a:pos x="connsiteX3-7" y="connsiteY3-8"/>
              </a:cxn>
            </a:cxnLst>
            <a:rect l="l" t="t" r="r" b="b"/>
            <a:pathLst>
              <a:path w="1800200" h="1800200">
                <a:moveTo>
                  <a:pt x="900100" y="0"/>
                </a:moveTo>
                <a:cubicBezTo>
                  <a:pt x="1397212" y="0"/>
                  <a:pt x="1800200" y="402988"/>
                  <a:pt x="1800200" y="900100"/>
                </a:cubicBezTo>
                <a:cubicBezTo>
                  <a:pt x="1800200" y="1397212"/>
                  <a:pt x="1397212" y="1800200"/>
                  <a:pt x="900100" y="1800200"/>
                </a:cubicBezTo>
                <a:cubicBezTo>
                  <a:pt x="402988" y="1800200"/>
                  <a:pt x="0" y="1397212"/>
                  <a:pt x="0" y="900100"/>
                </a:cubicBezTo>
              </a:path>
            </a:pathLst>
          </a:custGeom>
          <a:noFill/>
          <a:ln w="57150">
            <a:solidFill>
              <a:srgbClr val="FF78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5"/>
          <p:cNvSpPr/>
          <p:nvPr/>
        </p:nvSpPr>
        <p:spPr>
          <a:xfrm>
            <a:off x="4883071" y="2203748"/>
            <a:ext cx="900100" cy="1800200"/>
          </a:xfrm>
          <a:custGeom>
            <a:avLst/>
            <a:gdLst>
              <a:gd name="connsiteX0" fmla="*/ 0 w 1800200"/>
              <a:gd name="connsiteY0" fmla="*/ 900100 h 1800200"/>
              <a:gd name="connsiteX1" fmla="*/ 900100 w 1800200"/>
              <a:gd name="connsiteY1" fmla="*/ 0 h 1800200"/>
              <a:gd name="connsiteX2" fmla="*/ 1800200 w 1800200"/>
              <a:gd name="connsiteY2" fmla="*/ 900100 h 1800200"/>
              <a:gd name="connsiteX3" fmla="*/ 900100 w 1800200"/>
              <a:gd name="connsiteY3" fmla="*/ 1800200 h 1800200"/>
              <a:gd name="connsiteX4" fmla="*/ 0 w 1800200"/>
              <a:gd name="connsiteY4" fmla="*/ 900100 h 1800200"/>
              <a:gd name="connsiteX0-1" fmla="*/ 900100 w 1800200"/>
              <a:gd name="connsiteY0-2" fmla="*/ 0 h 1800200"/>
              <a:gd name="connsiteX1-3" fmla="*/ 1800200 w 1800200"/>
              <a:gd name="connsiteY1-4" fmla="*/ 900100 h 1800200"/>
              <a:gd name="connsiteX2-5" fmla="*/ 900100 w 1800200"/>
              <a:gd name="connsiteY2-6" fmla="*/ 1800200 h 1800200"/>
              <a:gd name="connsiteX3-7" fmla="*/ 0 w 1800200"/>
              <a:gd name="connsiteY3-8" fmla="*/ 900100 h 1800200"/>
              <a:gd name="connsiteX4-9" fmla="*/ 991540 w 1800200"/>
              <a:gd name="connsiteY4-10" fmla="*/ 91440 h 1800200"/>
              <a:gd name="connsiteX0-11" fmla="*/ 900100 w 1800200"/>
              <a:gd name="connsiteY0-12" fmla="*/ 0 h 1800200"/>
              <a:gd name="connsiteX1-13" fmla="*/ 1800200 w 1800200"/>
              <a:gd name="connsiteY1-14" fmla="*/ 900100 h 1800200"/>
              <a:gd name="connsiteX2-15" fmla="*/ 900100 w 1800200"/>
              <a:gd name="connsiteY2-16" fmla="*/ 1800200 h 1800200"/>
              <a:gd name="connsiteX3-17" fmla="*/ 0 w 1800200"/>
              <a:gd name="connsiteY3-18" fmla="*/ 900100 h 1800200"/>
              <a:gd name="connsiteX0-19" fmla="*/ 0 w 900100"/>
              <a:gd name="connsiteY0-20" fmla="*/ 0 h 1800200"/>
              <a:gd name="connsiteX1-21" fmla="*/ 900100 w 900100"/>
              <a:gd name="connsiteY1-22" fmla="*/ 900100 h 1800200"/>
              <a:gd name="connsiteX2-23" fmla="*/ 0 w 900100"/>
              <a:gd name="connsiteY2-24" fmla="*/ 1800200 h 1800200"/>
            </a:gdLst>
            <a:ahLst/>
            <a:cxnLst>
              <a:cxn ang="0">
                <a:pos x="connsiteX0-1" y="connsiteY0-2"/>
              </a:cxn>
              <a:cxn ang="0">
                <a:pos x="connsiteX1-3" y="connsiteY1-4"/>
              </a:cxn>
              <a:cxn ang="0">
                <a:pos x="connsiteX2-5" y="connsiteY2-6"/>
              </a:cxn>
            </a:cxnLst>
            <a:rect l="l" t="t" r="r" b="b"/>
            <a:pathLst>
              <a:path w="900100" h="1800200">
                <a:moveTo>
                  <a:pt x="0" y="0"/>
                </a:moveTo>
                <a:cubicBezTo>
                  <a:pt x="497112" y="0"/>
                  <a:pt x="900100" y="402988"/>
                  <a:pt x="900100" y="900100"/>
                </a:cubicBezTo>
                <a:cubicBezTo>
                  <a:pt x="900100" y="1397212"/>
                  <a:pt x="497112" y="1800200"/>
                  <a:pt x="0" y="1800200"/>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5"/>
          <p:cNvSpPr/>
          <p:nvPr/>
        </p:nvSpPr>
        <p:spPr>
          <a:xfrm>
            <a:off x="7307340" y="2203748"/>
            <a:ext cx="900100" cy="900100"/>
          </a:xfrm>
          <a:custGeom>
            <a:avLst/>
            <a:gdLst>
              <a:gd name="connsiteX0" fmla="*/ 0 w 1800200"/>
              <a:gd name="connsiteY0" fmla="*/ 900100 h 1800200"/>
              <a:gd name="connsiteX1" fmla="*/ 900100 w 1800200"/>
              <a:gd name="connsiteY1" fmla="*/ 0 h 1800200"/>
              <a:gd name="connsiteX2" fmla="*/ 1800200 w 1800200"/>
              <a:gd name="connsiteY2" fmla="*/ 900100 h 1800200"/>
              <a:gd name="connsiteX3" fmla="*/ 900100 w 1800200"/>
              <a:gd name="connsiteY3" fmla="*/ 1800200 h 1800200"/>
              <a:gd name="connsiteX4" fmla="*/ 0 w 1800200"/>
              <a:gd name="connsiteY4" fmla="*/ 900100 h 1800200"/>
              <a:gd name="connsiteX0-1" fmla="*/ 900100 w 1800200"/>
              <a:gd name="connsiteY0-2" fmla="*/ 0 h 1800200"/>
              <a:gd name="connsiteX1-3" fmla="*/ 1800200 w 1800200"/>
              <a:gd name="connsiteY1-4" fmla="*/ 900100 h 1800200"/>
              <a:gd name="connsiteX2-5" fmla="*/ 900100 w 1800200"/>
              <a:gd name="connsiteY2-6" fmla="*/ 1800200 h 1800200"/>
              <a:gd name="connsiteX3-7" fmla="*/ 0 w 1800200"/>
              <a:gd name="connsiteY3-8" fmla="*/ 900100 h 1800200"/>
              <a:gd name="connsiteX4-9" fmla="*/ 991540 w 1800200"/>
              <a:gd name="connsiteY4-10" fmla="*/ 91440 h 1800200"/>
              <a:gd name="connsiteX0-11" fmla="*/ 900100 w 1800200"/>
              <a:gd name="connsiteY0-12" fmla="*/ 0 h 1800200"/>
              <a:gd name="connsiteX1-13" fmla="*/ 1800200 w 1800200"/>
              <a:gd name="connsiteY1-14" fmla="*/ 900100 h 1800200"/>
              <a:gd name="connsiteX2-15" fmla="*/ 900100 w 1800200"/>
              <a:gd name="connsiteY2-16" fmla="*/ 1800200 h 1800200"/>
              <a:gd name="connsiteX3-17" fmla="*/ 0 w 1800200"/>
              <a:gd name="connsiteY3-18" fmla="*/ 900100 h 1800200"/>
              <a:gd name="connsiteX0-19" fmla="*/ 0 w 900100"/>
              <a:gd name="connsiteY0-20" fmla="*/ 0 h 1800200"/>
              <a:gd name="connsiteX1-21" fmla="*/ 900100 w 900100"/>
              <a:gd name="connsiteY1-22" fmla="*/ 900100 h 1800200"/>
              <a:gd name="connsiteX2-23" fmla="*/ 0 w 900100"/>
              <a:gd name="connsiteY2-24" fmla="*/ 1800200 h 1800200"/>
              <a:gd name="connsiteX0-25" fmla="*/ 0 w 900100"/>
              <a:gd name="connsiteY0-26" fmla="*/ 0 h 900100"/>
              <a:gd name="connsiteX1-27" fmla="*/ 900100 w 900100"/>
              <a:gd name="connsiteY1-28" fmla="*/ 900100 h 900100"/>
            </a:gdLst>
            <a:ahLst/>
            <a:cxnLst>
              <a:cxn ang="0">
                <a:pos x="connsiteX0-1" y="connsiteY0-2"/>
              </a:cxn>
              <a:cxn ang="0">
                <a:pos x="connsiteX1-3" y="connsiteY1-4"/>
              </a:cxn>
            </a:cxnLst>
            <a:rect l="l" t="t" r="r" b="b"/>
            <a:pathLst>
              <a:path w="900100" h="900100">
                <a:moveTo>
                  <a:pt x="0" y="0"/>
                </a:moveTo>
                <a:cubicBezTo>
                  <a:pt x="497112" y="0"/>
                  <a:pt x="900100" y="402988"/>
                  <a:pt x="900100" y="900100"/>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5"/>
          <p:cNvSpPr/>
          <p:nvPr/>
        </p:nvSpPr>
        <p:spPr>
          <a:xfrm>
            <a:off x="9731610" y="2203330"/>
            <a:ext cx="417278" cy="101720"/>
          </a:xfrm>
          <a:custGeom>
            <a:avLst/>
            <a:gdLst>
              <a:gd name="connsiteX0" fmla="*/ 0 w 1800200"/>
              <a:gd name="connsiteY0" fmla="*/ 900100 h 1800200"/>
              <a:gd name="connsiteX1" fmla="*/ 900100 w 1800200"/>
              <a:gd name="connsiteY1" fmla="*/ 0 h 1800200"/>
              <a:gd name="connsiteX2" fmla="*/ 1800200 w 1800200"/>
              <a:gd name="connsiteY2" fmla="*/ 900100 h 1800200"/>
              <a:gd name="connsiteX3" fmla="*/ 900100 w 1800200"/>
              <a:gd name="connsiteY3" fmla="*/ 1800200 h 1800200"/>
              <a:gd name="connsiteX4" fmla="*/ 0 w 1800200"/>
              <a:gd name="connsiteY4" fmla="*/ 900100 h 1800200"/>
              <a:gd name="connsiteX0-1" fmla="*/ 900100 w 1800200"/>
              <a:gd name="connsiteY0-2" fmla="*/ 0 h 1800200"/>
              <a:gd name="connsiteX1-3" fmla="*/ 1800200 w 1800200"/>
              <a:gd name="connsiteY1-4" fmla="*/ 900100 h 1800200"/>
              <a:gd name="connsiteX2-5" fmla="*/ 900100 w 1800200"/>
              <a:gd name="connsiteY2-6" fmla="*/ 1800200 h 1800200"/>
              <a:gd name="connsiteX3-7" fmla="*/ 0 w 1800200"/>
              <a:gd name="connsiteY3-8" fmla="*/ 900100 h 1800200"/>
              <a:gd name="connsiteX4-9" fmla="*/ 991540 w 1800200"/>
              <a:gd name="connsiteY4-10" fmla="*/ 91440 h 1800200"/>
              <a:gd name="connsiteX0-11" fmla="*/ 900100 w 1800200"/>
              <a:gd name="connsiteY0-12" fmla="*/ 0 h 1800200"/>
              <a:gd name="connsiteX1-13" fmla="*/ 1800200 w 1800200"/>
              <a:gd name="connsiteY1-14" fmla="*/ 900100 h 1800200"/>
              <a:gd name="connsiteX2-15" fmla="*/ 900100 w 1800200"/>
              <a:gd name="connsiteY2-16" fmla="*/ 1800200 h 1800200"/>
              <a:gd name="connsiteX3-17" fmla="*/ 0 w 1800200"/>
              <a:gd name="connsiteY3-18" fmla="*/ 900100 h 1800200"/>
              <a:gd name="connsiteX0-19" fmla="*/ 0 w 900100"/>
              <a:gd name="connsiteY0-20" fmla="*/ 0 h 1800200"/>
              <a:gd name="connsiteX1-21" fmla="*/ 900100 w 900100"/>
              <a:gd name="connsiteY1-22" fmla="*/ 900100 h 1800200"/>
              <a:gd name="connsiteX2-23" fmla="*/ 0 w 900100"/>
              <a:gd name="connsiteY2-24" fmla="*/ 1800200 h 1800200"/>
              <a:gd name="connsiteX0-25" fmla="*/ 0 w 900100"/>
              <a:gd name="connsiteY0-26" fmla="*/ 0 h 900100"/>
              <a:gd name="connsiteX1-27" fmla="*/ 900100 w 900100"/>
              <a:gd name="connsiteY1-28" fmla="*/ 900100 h 900100"/>
              <a:gd name="connsiteX0-29" fmla="*/ 0 w 900100"/>
              <a:gd name="connsiteY0-30" fmla="*/ 0 h 900100"/>
              <a:gd name="connsiteX1-31" fmla="*/ 417278 w 900100"/>
              <a:gd name="connsiteY1-32" fmla="*/ 101302 h 900100"/>
              <a:gd name="connsiteX2-33" fmla="*/ 900100 w 900100"/>
              <a:gd name="connsiteY2-34" fmla="*/ 900100 h 900100"/>
              <a:gd name="connsiteX0-35" fmla="*/ 0 w 900100"/>
              <a:gd name="connsiteY0-36" fmla="*/ 0 h 900100"/>
              <a:gd name="connsiteX1-37" fmla="*/ 417278 w 900100"/>
              <a:gd name="connsiteY1-38" fmla="*/ 101302 h 900100"/>
              <a:gd name="connsiteX2-39" fmla="*/ 900100 w 900100"/>
              <a:gd name="connsiteY2-40" fmla="*/ 900100 h 900100"/>
              <a:gd name="connsiteX0-41" fmla="*/ 0 w 900100"/>
              <a:gd name="connsiteY0-42" fmla="*/ 0 h 900100"/>
              <a:gd name="connsiteX1-43" fmla="*/ 417278 w 900100"/>
              <a:gd name="connsiteY1-44" fmla="*/ 101302 h 900100"/>
              <a:gd name="connsiteX2-45" fmla="*/ 900100 w 900100"/>
              <a:gd name="connsiteY2-46" fmla="*/ 900100 h 900100"/>
              <a:gd name="connsiteX0-47" fmla="*/ 0 w 900100"/>
              <a:gd name="connsiteY0-48" fmla="*/ 330 h 900430"/>
              <a:gd name="connsiteX1-49" fmla="*/ 417278 w 900100"/>
              <a:gd name="connsiteY1-50" fmla="*/ 101632 h 900430"/>
              <a:gd name="connsiteX2-51" fmla="*/ 900100 w 900100"/>
              <a:gd name="connsiteY2-52" fmla="*/ 900430 h 900430"/>
              <a:gd name="connsiteX0-53" fmla="*/ 0 w 417278"/>
              <a:gd name="connsiteY0-54" fmla="*/ 330 h 101632"/>
              <a:gd name="connsiteX1-55" fmla="*/ 417278 w 417278"/>
              <a:gd name="connsiteY1-56" fmla="*/ 101632 h 101632"/>
              <a:gd name="connsiteX0-57" fmla="*/ 0 w 417278"/>
              <a:gd name="connsiteY0-58" fmla="*/ 418 h 101720"/>
              <a:gd name="connsiteX1-59" fmla="*/ 417278 w 417278"/>
              <a:gd name="connsiteY1-60" fmla="*/ 101720 h 101720"/>
            </a:gdLst>
            <a:ahLst/>
            <a:cxnLst>
              <a:cxn ang="0">
                <a:pos x="connsiteX0-1" y="connsiteY0-2"/>
              </a:cxn>
              <a:cxn ang="0">
                <a:pos x="connsiteX1-3" y="connsiteY1-4"/>
              </a:cxn>
            </a:cxnLst>
            <a:rect l="l" t="t" r="r" b="b"/>
            <a:pathLst>
              <a:path w="417278" h="101720">
                <a:moveTo>
                  <a:pt x="0" y="418"/>
                </a:moveTo>
                <a:cubicBezTo>
                  <a:pt x="158143" y="-3915"/>
                  <a:pt x="282947" y="25091"/>
                  <a:pt x="417278" y="101720"/>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TextBox 90"/>
          <p:cNvSpPr txBox="1"/>
          <p:nvPr/>
        </p:nvSpPr>
        <p:spPr>
          <a:xfrm>
            <a:off x="1234759" y="4361408"/>
            <a:ext cx="2236510" cy="1477328"/>
          </a:xfrm>
          <a:prstGeom prst="rect">
            <a:avLst/>
          </a:prstGeom>
          <a:noFill/>
        </p:spPr>
        <p:txBody>
          <a:bodyPr wrap="none" rtlCol="0">
            <a:spAutoFit/>
          </a:bodyPr>
          <a:lstStyle/>
          <a:p>
            <a:pPr algn="ctr"/>
            <a:r>
              <a:rPr lang="zh-CN" altLang="en-US" sz="2000" smtClean="0">
                <a:solidFill>
                  <a:schemeClr val="bg1"/>
                </a:solidFill>
                <a:latin typeface="华文黑体" pitchFamily="2" charset="-122"/>
                <a:ea typeface="华文黑体" pitchFamily="2" charset="-122"/>
                <a:cs typeface="华文黑体" pitchFamily="2" charset="-122"/>
              </a:rPr>
              <a:t>单击添加标题</a:t>
            </a:r>
            <a:endParaRPr lang="en-US" altLang="zh-CN" sz="2000" smtClean="0">
              <a:solidFill>
                <a:schemeClr val="bg1"/>
              </a:solidFill>
              <a:latin typeface="华文黑体" pitchFamily="2" charset="-122"/>
              <a:ea typeface="华文黑体" pitchFamily="2" charset="-122"/>
              <a:cs typeface="华文黑体" pitchFamily="2" charset="-122"/>
            </a:endParaRPr>
          </a:p>
          <a:p>
            <a:pPr algn="ctr"/>
            <a:endParaRPr lang="en-US" altLang="zh-CN" sz="600" smtClean="0">
              <a:solidFill>
                <a:schemeClr val="bg1"/>
              </a:solidFill>
              <a:latin typeface="华文黑体" pitchFamily="2" charset="-122"/>
              <a:ea typeface="华文黑体" pitchFamily="2" charset="-122"/>
              <a:cs typeface="华文黑体" pitchFamily="2" charset="-122"/>
            </a:endParaRPr>
          </a:p>
          <a:p>
            <a:pPr algn="ctr"/>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a:t>
            </a:r>
            <a:endParaRPr lang="en-US" altLang="zh-CN" sz="1600" smtClean="0">
              <a:solidFill>
                <a:schemeClr val="bg1"/>
              </a:solidFill>
              <a:latin typeface="华文细黑" panose="02010600040101010101" pitchFamily="2" charset="-122"/>
              <a:ea typeface="华文细黑" panose="02010600040101010101" pitchFamily="2" charset="-122"/>
              <a:cs typeface="华文黑体" pitchFamily="2" charset="-122"/>
            </a:endParaRPr>
          </a:p>
          <a:p>
            <a:pPr algn="ctr"/>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文本单击添加文本单击</a:t>
            </a:r>
            <a:endParaRPr lang="en-US" altLang="zh-CN" sz="1600" smtClean="0">
              <a:solidFill>
                <a:schemeClr val="bg1"/>
              </a:solidFill>
              <a:latin typeface="华文细黑" panose="02010600040101010101" pitchFamily="2" charset="-122"/>
              <a:ea typeface="华文细黑" panose="02010600040101010101" pitchFamily="2" charset="-122"/>
              <a:cs typeface="华文黑体" pitchFamily="2" charset="-122"/>
            </a:endParaRPr>
          </a:p>
          <a:p>
            <a:pPr algn="ctr"/>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添加文本单击</a:t>
            </a:r>
            <a:r>
              <a:rPr lang="zh-CN" altLang="en-US" sz="1600">
                <a:solidFill>
                  <a:schemeClr val="bg1"/>
                </a:solidFill>
                <a:latin typeface="华文细黑" panose="02010600040101010101" pitchFamily="2" charset="-122"/>
                <a:ea typeface="华文细黑" panose="02010600040101010101" pitchFamily="2" charset="-122"/>
                <a:cs typeface="华文黑体" pitchFamily="2" charset="-122"/>
              </a:rPr>
              <a:t>添加</a:t>
            </a:r>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文本</a:t>
            </a:r>
            <a:endParaRPr lang="en-US" altLang="zh-CN" sz="1600" smtClean="0">
              <a:solidFill>
                <a:schemeClr val="bg1"/>
              </a:solidFill>
              <a:latin typeface="华文细黑" panose="02010600040101010101" pitchFamily="2" charset="-122"/>
              <a:ea typeface="华文细黑" panose="02010600040101010101" pitchFamily="2" charset="-122"/>
              <a:cs typeface="华文黑体" pitchFamily="2" charset="-122"/>
            </a:endParaRPr>
          </a:p>
          <a:p>
            <a:pPr algn="ctr"/>
            <a:r>
              <a:rPr lang="zh-CN" altLang="en-US" sz="1600">
                <a:solidFill>
                  <a:schemeClr val="bg1"/>
                </a:solidFill>
                <a:latin typeface="华文细黑" panose="02010600040101010101" pitchFamily="2" charset="-122"/>
                <a:ea typeface="华文细黑" panose="02010600040101010101" pitchFamily="2" charset="-122"/>
                <a:cs typeface="华文黑体" pitchFamily="2" charset="-122"/>
              </a:rPr>
              <a:t>单击添加文本</a:t>
            </a:r>
            <a:endParaRPr lang="zh-CN" altLang="en-US" sz="16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93" name="TextBox 92"/>
          <p:cNvSpPr txBox="1"/>
          <p:nvPr/>
        </p:nvSpPr>
        <p:spPr>
          <a:xfrm>
            <a:off x="3764816" y="4361408"/>
            <a:ext cx="2236510" cy="1231106"/>
          </a:xfrm>
          <a:prstGeom prst="rect">
            <a:avLst/>
          </a:prstGeom>
          <a:noFill/>
        </p:spPr>
        <p:txBody>
          <a:bodyPr wrap="none" rtlCol="0">
            <a:spAutoFit/>
          </a:bodyPr>
          <a:lstStyle/>
          <a:p>
            <a:pPr algn="ctr"/>
            <a:r>
              <a:rPr lang="zh-CN" altLang="en-US" sz="2000" smtClean="0">
                <a:solidFill>
                  <a:schemeClr val="bg1"/>
                </a:solidFill>
                <a:latin typeface="华文黑体" pitchFamily="2" charset="-122"/>
                <a:ea typeface="华文黑体" pitchFamily="2" charset="-122"/>
                <a:cs typeface="华文黑体" pitchFamily="2" charset="-122"/>
              </a:rPr>
              <a:t>单击添加标题</a:t>
            </a:r>
            <a:endParaRPr lang="en-US" altLang="zh-CN" sz="2000" smtClean="0">
              <a:solidFill>
                <a:schemeClr val="bg1"/>
              </a:solidFill>
              <a:latin typeface="华文黑体" pitchFamily="2" charset="-122"/>
              <a:ea typeface="华文黑体" pitchFamily="2" charset="-122"/>
              <a:cs typeface="华文黑体" pitchFamily="2" charset="-122"/>
            </a:endParaRPr>
          </a:p>
          <a:p>
            <a:pPr algn="ctr"/>
            <a:endParaRPr lang="en-US" altLang="zh-CN" sz="600" smtClean="0">
              <a:solidFill>
                <a:schemeClr val="bg1"/>
              </a:solidFill>
              <a:latin typeface="华文黑体" pitchFamily="2" charset="-122"/>
              <a:ea typeface="华文黑体" pitchFamily="2" charset="-122"/>
              <a:cs typeface="华文黑体" pitchFamily="2" charset="-122"/>
            </a:endParaRPr>
          </a:p>
          <a:p>
            <a:pPr algn="ctr"/>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a:t>
            </a:r>
            <a:endParaRPr lang="en-US" altLang="zh-CN" sz="1600" smtClean="0">
              <a:solidFill>
                <a:schemeClr val="bg1"/>
              </a:solidFill>
              <a:latin typeface="华文细黑" panose="02010600040101010101" pitchFamily="2" charset="-122"/>
              <a:ea typeface="华文细黑" panose="02010600040101010101" pitchFamily="2" charset="-122"/>
              <a:cs typeface="华文黑体" pitchFamily="2" charset="-122"/>
            </a:endParaRPr>
          </a:p>
          <a:p>
            <a:pPr algn="ctr"/>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文本单击添加文本单击</a:t>
            </a:r>
            <a:endParaRPr lang="en-US" altLang="zh-CN" sz="1600" smtClean="0">
              <a:solidFill>
                <a:schemeClr val="bg1"/>
              </a:solidFill>
              <a:latin typeface="华文细黑" panose="02010600040101010101" pitchFamily="2" charset="-122"/>
              <a:ea typeface="华文细黑" panose="02010600040101010101" pitchFamily="2" charset="-122"/>
              <a:cs typeface="华文黑体" pitchFamily="2" charset="-122"/>
            </a:endParaRPr>
          </a:p>
          <a:p>
            <a:pPr algn="ctr"/>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添加文本单击</a:t>
            </a:r>
            <a:r>
              <a:rPr lang="zh-CN" altLang="en-US" sz="1600">
                <a:solidFill>
                  <a:schemeClr val="bg1"/>
                </a:solidFill>
                <a:latin typeface="华文细黑" panose="02010600040101010101" pitchFamily="2" charset="-122"/>
                <a:ea typeface="华文细黑" panose="02010600040101010101" pitchFamily="2" charset="-122"/>
                <a:cs typeface="华文黑体" pitchFamily="2" charset="-122"/>
              </a:rPr>
              <a:t>添加</a:t>
            </a:r>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文本</a:t>
            </a:r>
            <a:endParaRPr lang="zh-CN" altLang="en-US" sz="16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94" name="TextBox 93"/>
          <p:cNvSpPr txBox="1"/>
          <p:nvPr/>
        </p:nvSpPr>
        <p:spPr>
          <a:xfrm>
            <a:off x="6189085" y="4361408"/>
            <a:ext cx="2236510" cy="1477328"/>
          </a:xfrm>
          <a:prstGeom prst="rect">
            <a:avLst/>
          </a:prstGeom>
          <a:noFill/>
        </p:spPr>
        <p:txBody>
          <a:bodyPr wrap="none" rtlCol="0">
            <a:spAutoFit/>
          </a:bodyPr>
          <a:lstStyle/>
          <a:p>
            <a:pPr algn="ctr"/>
            <a:r>
              <a:rPr lang="zh-CN" altLang="en-US" sz="2000" smtClean="0">
                <a:solidFill>
                  <a:schemeClr val="bg1"/>
                </a:solidFill>
                <a:latin typeface="华文黑体" pitchFamily="2" charset="-122"/>
                <a:ea typeface="华文黑体" pitchFamily="2" charset="-122"/>
                <a:cs typeface="华文黑体" pitchFamily="2" charset="-122"/>
              </a:rPr>
              <a:t>单击添加标题</a:t>
            </a:r>
            <a:endParaRPr lang="en-US" altLang="zh-CN" sz="2000" smtClean="0">
              <a:solidFill>
                <a:schemeClr val="bg1"/>
              </a:solidFill>
              <a:latin typeface="华文黑体" pitchFamily="2" charset="-122"/>
              <a:ea typeface="华文黑体" pitchFamily="2" charset="-122"/>
              <a:cs typeface="华文黑体" pitchFamily="2" charset="-122"/>
            </a:endParaRPr>
          </a:p>
          <a:p>
            <a:pPr algn="ctr"/>
            <a:endParaRPr lang="en-US" altLang="zh-CN" sz="600" smtClean="0">
              <a:solidFill>
                <a:schemeClr val="bg1"/>
              </a:solidFill>
              <a:latin typeface="华文黑体" pitchFamily="2" charset="-122"/>
              <a:ea typeface="华文黑体" pitchFamily="2" charset="-122"/>
              <a:cs typeface="华文黑体" pitchFamily="2" charset="-122"/>
            </a:endParaRPr>
          </a:p>
          <a:p>
            <a:pPr algn="ctr"/>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a:t>
            </a:r>
            <a:endParaRPr lang="en-US" altLang="zh-CN" sz="1600" smtClean="0">
              <a:solidFill>
                <a:schemeClr val="bg1"/>
              </a:solidFill>
              <a:latin typeface="华文细黑" panose="02010600040101010101" pitchFamily="2" charset="-122"/>
              <a:ea typeface="华文细黑" panose="02010600040101010101" pitchFamily="2" charset="-122"/>
              <a:cs typeface="华文黑体" pitchFamily="2" charset="-122"/>
            </a:endParaRPr>
          </a:p>
          <a:p>
            <a:pPr algn="ctr"/>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文本单击添加文本单击</a:t>
            </a:r>
            <a:endParaRPr lang="en-US" altLang="zh-CN" sz="1600" smtClean="0">
              <a:solidFill>
                <a:schemeClr val="bg1"/>
              </a:solidFill>
              <a:latin typeface="华文细黑" panose="02010600040101010101" pitchFamily="2" charset="-122"/>
              <a:ea typeface="华文细黑" panose="02010600040101010101" pitchFamily="2" charset="-122"/>
              <a:cs typeface="华文黑体" pitchFamily="2" charset="-122"/>
            </a:endParaRPr>
          </a:p>
          <a:p>
            <a:pPr algn="ctr"/>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添加文本单击</a:t>
            </a:r>
            <a:r>
              <a:rPr lang="zh-CN" altLang="en-US" sz="1600">
                <a:solidFill>
                  <a:schemeClr val="bg1"/>
                </a:solidFill>
                <a:latin typeface="华文细黑" panose="02010600040101010101" pitchFamily="2" charset="-122"/>
                <a:ea typeface="华文细黑" panose="02010600040101010101" pitchFamily="2" charset="-122"/>
                <a:cs typeface="华文黑体" pitchFamily="2" charset="-122"/>
              </a:rPr>
              <a:t>添加</a:t>
            </a:r>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文本</a:t>
            </a:r>
            <a:endParaRPr lang="en-US" altLang="zh-CN" sz="1600" smtClean="0">
              <a:solidFill>
                <a:schemeClr val="bg1"/>
              </a:solidFill>
              <a:latin typeface="华文细黑" panose="02010600040101010101" pitchFamily="2" charset="-122"/>
              <a:ea typeface="华文细黑" panose="02010600040101010101" pitchFamily="2" charset="-122"/>
              <a:cs typeface="华文黑体" pitchFamily="2" charset="-122"/>
            </a:endParaRPr>
          </a:p>
          <a:p>
            <a:pPr algn="ctr"/>
            <a:r>
              <a:rPr lang="zh-CN" altLang="en-US" sz="1600">
                <a:solidFill>
                  <a:schemeClr val="bg1"/>
                </a:solidFill>
                <a:latin typeface="华文细黑" panose="02010600040101010101" pitchFamily="2" charset="-122"/>
                <a:ea typeface="华文细黑" panose="02010600040101010101" pitchFamily="2" charset="-122"/>
                <a:cs typeface="华文黑体" pitchFamily="2" charset="-122"/>
              </a:rPr>
              <a:t>单击添加文本</a:t>
            </a:r>
            <a:endParaRPr lang="zh-CN" altLang="en-US" sz="16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95" name="TextBox 94"/>
          <p:cNvSpPr txBox="1"/>
          <p:nvPr/>
        </p:nvSpPr>
        <p:spPr>
          <a:xfrm>
            <a:off x="8613355" y="4361408"/>
            <a:ext cx="2236510" cy="1231106"/>
          </a:xfrm>
          <a:prstGeom prst="rect">
            <a:avLst/>
          </a:prstGeom>
          <a:noFill/>
        </p:spPr>
        <p:txBody>
          <a:bodyPr wrap="none" rtlCol="0">
            <a:spAutoFit/>
          </a:bodyPr>
          <a:lstStyle/>
          <a:p>
            <a:pPr algn="ctr"/>
            <a:r>
              <a:rPr lang="zh-CN" altLang="en-US" sz="2000" smtClean="0">
                <a:solidFill>
                  <a:schemeClr val="bg1"/>
                </a:solidFill>
                <a:latin typeface="华文黑体" pitchFamily="2" charset="-122"/>
                <a:ea typeface="华文黑体" pitchFamily="2" charset="-122"/>
                <a:cs typeface="华文黑体" pitchFamily="2" charset="-122"/>
              </a:rPr>
              <a:t>单击添加标题</a:t>
            </a:r>
            <a:endParaRPr lang="en-US" altLang="zh-CN" sz="2000" smtClean="0">
              <a:solidFill>
                <a:schemeClr val="bg1"/>
              </a:solidFill>
              <a:latin typeface="华文黑体" pitchFamily="2" charset="-122"/>
              <a:ea typeface="华文黑体" pitchFamily="2" charset="-122"/>
              <a:cs typeface="华文黑体" pitchFamily="2" charset="-122"/>
            </a:endParaRPr>
          </a:p>
          <a:p>
            <a:pPr algn="ctr"/>
            <a:endParaRPr lang="en-US" altLang="zh-CN" sz="600" smtClean="0">
              <a:solidFill>
                <a:schemeClr val="bg1"/>
              </a:solidFill>
              <a:latin typeface="华文黑体" pitchFamily="2" charset="-122"/>
              <a:ea typeface="华文黑体" pitchFamily="2" charset="-122"/>
              <a:cs typeface="华文黑体" pitchFamily="2" charset="-122"/>
            </a:endParaRPr>
          </a:p>
          <a:p>
            <a:pPr algn="ctr"/>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a:t>
            </a:r>
            <a:endParaRPr lang="en-US" altLang="zh-CN" sz="1600" smtClean="0">
              <a:solidFill>
                <a:schemeClr val="bg1"/>
              </a:solidFill>
              <a:latin typeface="华文细黑" panose="02010600040101010101" pitchFamily="2" charset="-122"/>
              <a:ea typeface="华文细黑" panose="02010600040101010101" pitchFamily="2" charset="-122"/>
              <a:cs typeface="华文黑体" pitchFamily="2" charset="-122"/>
            </a:endParaRPr>
          </a:p>
          <a:p>
            <a:pPr algn="ctr"/>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文本单击添加文本单击</a:t>
            </a:r>
            <a:endParaRPr lang="en-US" altLang="zh-CN" sz="1600" smtClean="0">
              <a:solidFill>
                <a:schemeClr val="bg1"/>
              </a:solidFill>
              <a:latin typeface="华文细黑" panose="02010600040101010101" pitchFamily="2" charset="-122"/>
              <a:ea typeface="华文细黑" panose="02010600040101010101" pitchFamily="2" charset="-122"/>
              <a:cs typeface="华文黑体" pitchFamily="2" charset="-122"/>
            </a:endParaRPr>
          </a:p>
          <a:p>
            <a:pPr algn="ctr"/>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添加文本单击</a:t>
            </a:r>
            <a:r>
              <a:rPr lang="zh-CN" altLang="en-US" sz="1600">
                <a:solidFill>
                  <a:schemeClr val="bg1"/>
                </a:solidFill>
                <a:latin typeface="华文细黑" panose="02010600040101010101" pitchFamily="2" charset="-122"/>
                <a:ea typeface="华文细黑" panose="02010600040101010101" pitchFamily="2" charset="-122"/>
                <a:cs typeface="华文黑体" pitchFamily="2" charset="-122"/>
              </a:rPr>
              <a:t>添加</a:t>
            </a:r>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文本</a:t>
            </a:r>
            <a:endParaRPr lang="zh-CN" altLang="en-US" sz="16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20" name="圆角矩形 19"/>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defRPr>
            </a:lvl1pPr>
          </a:lstStyle>
          <a:p>
            <a:r>
              <a:rPr lang="zh-CN" altLang="en-US" sz="2800"/>
              <a:t>点击添加标题</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3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300"/>
                                        <p:tgtEl>
                                          <p:spTgt spid="21"/>
                                        </p:tgtEl>
                                      </p:cBhvr>
                                    </p:animEffect>
                                  </p:childTnLst>
                                </p:cTn>
                              </p:par>
                            </p:childTnLst>
                          </p:cTn>
                        </p:par>
                        <p:par>
                          <p:cTn id="11" fill="hold">
                            <p:stCondLst>
                              <p:cond delay="500"/>
                            </p:stCondLst>
                            <p:childTnLst>
                              <p:par>
                                <p:cTn id="12" presetID="21" presetClass="entr" presetSubtype="1"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1000"/>
                                        <p:tgtEl>
                                          <p:spTgt spid="2"/>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heel(1)">
                                      <p:cBhvr>
                                        <p:cTn id="17" dur="1000"/>
                                        <p:tgtEl>
                                          <p:spTgt spid="86"/>
                                        </p:tgtEl>
                                      </p:cBhvr>
                                    </p:animEffect>
                                  </p:childTnLst>
                                </p:cTn>
                              </p:par>
                              <p:par>
                                <p:cTn id="18" presetID="47" presetClass="entr" presetSubtype="0" fill="hold" grpId="0" nodeType="withEffect">
                                  <p:stCondLst>
                                    <p:cond delay="1000"/>
                                  </p:stCondLst>
                                  <p:childTnLst>
                                    <p:set>
                                      <p:cBhvr>
                                        <p:cTn id="19" dur="1" fill="hold">
                                          <p:stCondLst>
                                            <p:cond delay="0"/>
                                          </p:stCondLst>
                                        </p:cTn>
                                        <p:tgtEl>
                                          <p:spTgt spid="91"/>
                                        </p:tgtEl>
                                        <p:attrNameLst>
                                          <p:attrName>style.visibility</p:attrName>
                                        </p:attrNameLst>
                                      </p:cBhvr>
                                      <p:to>
                                        <p:strVal val="visible"/>
                                      </p:to>
                                    </p:set>
                                    <p:animEffect transition="in" filter="fade">
                                      <p:cBhvr>
                                        <p:cTn id="20" dur="500"/>
                                        <p:tgtEl>
                                          <p:spTgt spid="91"/>
                                        </p:tgtEl>
                                      </p:cBhvr>
                                    </p:animEffect>
                                    <p:anim calcmode="lin" valueType="num">
                                      <p:cBhvr>
                                        <p:cTn id="21" dur="500" fill="hold"/>
                                        <p:tgtEl>
                                          <p:spTgt spid="91"/>
                                        </p:tgtEl>
                                        <p:attrNameLst>
                                          <p:attrName>ppt_x</p:attrName>
                                        </p:attrNameLst>
                                      </p:cBhvr>
                                      <p:tavLst>
                                        <p:tav tm="0">
                                          <p:val>
                                            <p:strVal val="#ppt_x"/>
                                          </p:val>
                                        </p:tav>
                                        <p:tav tm="100000">
                                          <p:val>
                                            <p:strVal val="#ppt_x"/>
                                          </p:val>
                                        </p:tav>
                                      </p:tavLst>
                                    </p:anim>
                                    <p:anim calcmode="lin" valueType="num">
                                      <p:cBhvr>
                                        <p:cTn id="22" dur="500" fill="hold"/>
                                        <p:tgtEl>
                                          <p:spTgt spid="91"/>
                                        </p:tgtEl>
                                        <p:attrNameLst>
                                          <p:attrName>ppt_y</p:attrName>
                                        </p:attrNameLst>
                                      </p:cBhvr>
                                      <p:tavLst>
                                        <p:tav tm="0">
                                          <p:val>
                                            <p:strVal val="#ppt_y-.1"/>
                                          </p:val>
                                        </p:tav>
                                        <p:tav tm="100000">
                                          <p:val>
                                            <p:strVal val="#ppt_y"/>
                                          </p:val>
                                        </p:tav>
                                      </p:tavLst>
                                    </p:anim>
                                  </p:childTnLst>
                                </p:cTn>
                              </p:par>
                              <p:par>
                                <p:cTn id="23" presetID="21" presetClass="entr" presetSubtype="1" fill="hold" grpId="0" nodeType="withEffect">
                                  <p:stCondLst>
                                    <p:cond delay="500"/>
                                  </p:stCondLst>
                                  <p:childTnLst>
                                    <p:set>
                                      <p:cBhvr>
                                        <p:cTn id="24" dur="1" fill="hold">
                                          <p:stCondLst>
                                            <p:cond delay="0"/>
                                          </p:stCondLst>
                                        </p:cTn>
                                        <p:tgtEl>
                                          <p:spTgt spid="70"/>
                                        </p:tgtEl>
                                        <p:attrNameLst>
                                          <p:attrName>style.visibility</p:attrName>
                                        </p:attrNameLst>
                                      </p:cBhvr>
                                      <p:to>
                                        <p:strVal val="visible"/>
                                      </p:to>
                                    </p:set>
                                    <p:animEffect transition="in" filter="wheel(1)">
                                      <p:cBhvr>
                                        <p:cTn id="25" dur="1000"/>
                                        <p:tgtEl>
                                          <p:spTgt spid="70"/>
                                        </p:tgtEl>
                                      </p:cBhvr>
                                    </p:animEffect>
                                  </p:childTnLst>
                                </p:cTn>
                              </p:par>
                              <p:par>
                                <p:cTn id="26" presetID="21" presetClass="entr" presetSubtype="1" fill="hold" grpId="0" nodeType="withEffect">
                                  <p:stCondLst>
                                    <p:cond delay="500"/>
                                  </p:stCondLst>
                                  <p:childTnLst>
                                    <p:set>
                                      <p:cBhvr>
                                        <p:cTn id="27" dur="1" fill="hold">
                                          <p:stCondLst>
                                            <p:cond delay="0"/>
                                          </p:stCondLst>
                                        </p:cTn>
                                        <p:tgtEl>
                                          <p:spTgt spid="87"/>
                                        </p:tgtEl>
                                        <p:attrNameLst>
                                          <p:attrName>style.visibility</p:attrName>
                                        </p:attrNameLst>
                                      </p:cBhvr>
                                      <p:to>
                                        <p:strVal val="visible"/>
                                      </p:to>
                                    </p:set>
                                    <p:animEffect transition="in" filter="wheel(1)">
                                      <p:cBhvr>
                                        <p:cTn id="28" dur="1000"/>
                                        <p:tgtEl>
                                          <p:spTgt spid="87"/>
                                        </p:tgtEl>
                                      </p:cBhvr>
                                    </p:animEffect>
                                  </p:childTnLst>
                                </p:cTn>
                              </p:par>
                              <p:par>
                                <p:cTn id="29" presetID="47" presetClass="entr" presetSubtype="0" fill="hold" grpId="0" nodeType="withEffect">
                                  <p:stCondLst>
                                    <p:cond delay="1500"/>
                                  </p:stCondLst>
                                  <p:childTnLst>
                                    <p:set>
                                      <p:cBhvr>
                                        <p:cTn id="30" dur="1" fill="hold">
                                          <p:stCondLst>
                                            <p:cond delay="0"/>
                                          </p:stCondLst>
                                        </p:cTn>
                                        <p:tgtEl>
                                          <p:spTgt spid="93"/>
                                        </p:tgtEl>
                                        <p:attrNameLst>
                                          <p:attrName>style.visibility</p:attrName>
                                        </p:attrNameLst>
                                      </p:cBhvr>
                                      <p:to>
                                        <p:strVal val="visible"/>
                                      </p:to>
                                    </p:set>
                                    <p:animEffect transition="in" filter="fade">
                                      <p:cBhvr>
                                        <p:cTn id="31" dur="500"/>
                                        <p:tgtEl>
                                          <p:spTgt spid="93"/>
                                        </p:tgtEl>
                                      </p:cBhvr>
                                    </p:animEffect>
                                    <p:anim calcmode="lin" valueType="num">
                                      <p:cBhvr>
                                        <p:cTn id="32" dur="500" fill="hold"/>
                                        <p:tgtEl>
                                          <p:spTgt spid="93"/>
                                        </p:tgtEl>
                                        <p:attrNameLst>
                                          <p:attrName>ppt_x</p:attrName>
                                        </p:attrNameLst>
                                      </p:cBhvr>
                                      <p:tavLst>
                                        <p:tav tm="0">
                                          <p:val>
                                            <p:strVal val="#ppt_x"/>
                                          </p:val>
                                        </p:tav>
                                        <p:tav tm="100000">
                                          <p:val>
                                            <p:strVal val="#ppt_x"/>
                                          </p:val>
                                        </p:tav>
                                      </p:tavLst>
                                    </p:anim>
                                    <p:anim calcmode="lin" valueType="num">
                                      <p:cBhvr>
                                        <p:cTn id="33" dur="500" fill="hold"/>
                                        <p:tgtEl>
                                          <p:spTgt spid="93"/>
                                        </p:tgtEl>
                                        <p:attrNameLst>
                                          <p:attrName>ppt_y</p:attrName>
                                        </p:attrNameLst>
                                      </p:cBhvr>
                                      <p:tavLst>
                                        <p:tav tm="0">
                                          <p:val>
                                            <p:strVal val="#ppt_y-.1"/>
                                          </p:val>
                                        </p:tav>
                                        <p:tav tm="100000">
                                          <p:val>
                                            <p:strVal val="#ppt_y"/>
                                          </p:val>
                                        </p:tav>
                                      </p:tavLst>
                                    </p:anim>
                                  </p:childTnLst>
                                </p:cTn>
                              </p:par>
                              <p:par>
                                <p:cTn id="34" presetID="21" presetClass="entr" presetSubtype="1" fill="hold" grpId="0" nodeType="withEffect">
                                  <p:stCondLst>
                                    <p:cond delay="1000"/>
                                  </p:stCondLst>
                                  <p:childTnLst>
                                    <p:set>
                                      <p:cBhvr>
                                        <p:cTn id="35" dur="1" fill="hold">
                                          <p:stCondLst>
                                            <p:cond delay="0"/>
                                          </p:stCondLst>
                                        </p:cTn>
                                        <p:tgtEl>
                                          <p:spTgt spid="72"/>
                                        </p:tgtEl>
                                        <p:attrNameLst>
                                          <p:attrName>style.visibility</p:attrName>
                                        </p:attrNameLst>
                                      </p:cBhvr>
                                      <p:to>
                                        <p:strVal val="visible"/>
                                      </p:to>
                                    </p:set>
                                    <p:animEffect transition="in" filter="wheel(1)">
                                      <p:cBhvr>
                                        <p:cTn id="36" dur="1000"/>
                                        <p:tgtEl>
                                          <p:spTgt spid="72"/>
                                        </p:tgtEl>
                                      </p:cBhvr>
                                    </p:animEffect>
                                  </p:childTnLst>
                                </p:cTn>
                              </p:par>
                              <p:par>
                                <p:cTn id="37" presetID="21" presetClass="entr" presetSubtype="1" fill="hold" grpId="0" nodeType="withEffect">
                                  <p:stCondLst>
                                    <p:cond delay="1000"/>
                                  </p:stCondLst>
                                  <p:childTnLst>
                                    <p:set>
                                      <p:cBhvr>
                                        <p:cTn id="38" dur="1" fill="hold">
                                          <p:stCondLst>
                                            <p:cond delay="0"/>
                                          </p:stCondLst>
                                        </p:cTn>
                                        <p:tgtEl>
                                          <p:spTgt spid="88"/>
                                        </p:tgtEl>
                                        <p:attrNameLst>
                                          <p:attrName>style.visibility</p:attrName>
                                        </p:attrNameLst>
                                      </p:cBhvr>
                                      <p:to>
                                        <p:strVal val="visible"/>
                                      </p:to>
                                    </p:set>
                                    <p:animEffect transition="in" filter="wheel(1)">
                                      <p:cBhvr>
                                        <p:cTn id="39" dur="1000"/>
                                        <p:tgtEl>
                                          <p:spTgt spid="88"/>
                                        </p:tgtEl>
                                      </p:cBhvr>
                                    </p:animEffect>
                                  </p:childTnLst>
                                </p:cTn>
                              </p:par>
                              <p:par>
                                <p:cTn id="40" presetID="47" presetClass="entr" presetSubtype="0" fill="hold" grpId="0" nodeType="withEffect">
                                  <p:stCondLst>
                                    <p:cond delay="2000"/>
                                  </p:stCondLst>
                                  <p:childTnLst>
                                    <p:set>
                                      <p:cBhvr>
                                        <p:cTn id="41" dur="1" fill="hold">
                                          <p:stCondLst>
                                            <p:cond delay="0"/>
                                          </p:stCondLst>
                                        </p:cTn>
                                        <p:tgtEl>
                                          <p:spTgt spid="94"/>
                                        </p:tgtEl>
                                        <p:attrNameLst>
                                          <p:attrName>style.visibility</p:attrName>
                                        </p:attrNameLst>
                                      </p:cBhvr>
                                      <p:to>
                                        <p:strVal val="visible"/>
                                      </p:to>
                                    </p:set>
                                    <p:animEffect transition="in" filter="fade">
                                      <p:cBhvr>
                                        <p:cTn id="42" dur="500"/>
                                        <p:tgtEl>
                                          <p:spTgt spid="94"/>
                                        </p:tgtEl>
                                      </p:cBhvr>
                                    </p:animEffect>
                                    <p:anim calcmode="lin" valueType="num">
                                      <p:cBhvr>
                                        <p:cTn id="43" dur="500" fill="hold"/>
                                        <p:tgtEl>
                                          <p:spTgt spid="94"/>
                                        </p:tgtEl>
                                        <p:attrNameLst>
                                          <p:attrName>ppt_x</p:attrName>
                                        </p:attrNameLst>
                                      </p:cBhvr>
                                      <p:tavLst>
                                        <p:tav tm="0">
                                          <p:val>
                                            <p:strVal val="#ppt_x"/>
                                          </p:val>
                                        </p:tav>
                                        <p:tav tm="100000">
                                          <p:val>
                                            <p:strVal val="#ppt_x"/>
                                          </p:val>
                                        </p:tav>
                                      </p:tavLst>
                                    </p:anim>
                                    <p:anim calcmode="lin" valueType="num">
                                      <p:cBhvr>
                                        <p:cTn id="44" dur="500" fill="hold"/>
                                        <p:tgtEl>
                                          <p:spTgt spid="94"/>
                                        </p:tgtEl>
                                        <p:attrNameLst>
                                          <p:attrName>ppt_y</p:attrName>
                                        </p:attrNameLst>
                                      </p:cBhvr>
                                      <p:tavLst>
                                        <p:tav tm="0">
                                          <p:val>
                                            <p:strVal val="#ppt_y-.1"/>
                                          </p:val>
                                        </p:tav>
                                        <p:tav tm="100000">
                                          <p:val>
                                            <p:strVal val="#ppt_y"/>
                                          </p:val>
                                        </p:tav>
                                      </p:tavLst>
                                    </p:anim>
                                  </p:childTnLst>
                                </p:cTn>
                              </p:par>
                              <p:par>
                                <p:cTn id="45" presetID="21" presetClass="entr" presetSubtype="1" fill="hold" grpId="0" nodeType="withEffect">
                                  <p:stCondLst>
                                    <p:cond delay="1500"/>
                                  </p:stCondLst>
                                  <p:childTnLst>
                                    <p:set>
                                      <p:cBhvr>
                                        <p:cTn id="46" dur="1" fill="hold">
                                          <p:stCondLst>
                                            <p:cond delay="0"/>
                                          </p:stCondLst>
                                        </p:cTn>
                                        <p:tgtEl>
                                          <p:spTgt spid="85"/>
                                        </p:tgtEl>
                                        <p:attrNameLst>
                                          <p:attrName>style.visibility</p:attrName>
                                        </p:attrNameLst>
                                      </p:cBhvr>
                                      <p:to>
                                        <p:strVal val="visible"/>
                                      </p:to>
                                    </p:set>
                                    <p:animEffect transition="in" filter="wheel(1)">
                                      <p:cBhvr>
                                        <p:cTn id="47" dur="1000"/>
                                        <p:tgtEl>
                                          <p:spTgt spid="85"/>
                                        </p:tgtEl>
                                      </p:cBhvr>
                                    </p:animEffect>
                                  </p:childTnLst>
                                </p:cTn>
                              </p:par>
                              <p:par>
                                <p:cTn id="48" presetID="21" presetClass="entr" presetSubtype="1" fill="hold" grpId="0" nodeType="withEffect">
                                  <p:stCondLst>
                                    <p:cond delay="1500"/>
                                  </p:stCondLst>
                                  <p:childTnLst>
                                    <p:set>
                                      <p:cBhvr>
                                        <p:cTn id="49" dur="1" fill="hold">
                                          <p:stCondLst>
                                            <p:cond delay="0"/>
                                          </p:stCondLst>
                                        </p:cTn>
                                        <p:tgtEl>
                                          <p:spTgt spid="89"/>
                                        </p:tgtEl>
                                        <p:attrNameLst>
                                          <p:attrName>style.visibility</p:attrName>
                                        </p:attrNameLst>
                                      </p:cBhvr>
                                      <p:to>
                                        <p:strVal val="visible"/>
                                      </p:to>
                                    </p:set>
                                    <p:animEffect transition="in" filter="wheel(1)">
                                      <p:cBhvr>
                                        <p:cTn id="50" dur="1000"/>
                                        <p:tgtEl>
                                          <p:spTgt spid="89"/>
                                        </p:tgtEl>
                                      </p:cBhvr>
                                    </p:animEffect>
                                  </p:childTnLst>
                                </p:cTn>
                              </p:par>
                              <p:par>
                                <p:cTn id="51" presetID="47" presetClass="entr" presetSubtype="0" fill="hold" grpId="0" nodeType="withEffect">
                                  <p:stCondLst>
                                    <p:cond delay="2500"/>
                                  </p:stCondLst>
                                  <p:childTnLst>
                                    <p:set>
                                      <p:cBhvr>
                                        <p:cTn id="52" dur="1" fill="hold">
                                          <p:stCondLst>
                                            <p:cond delay="0"/>
                                          </p:stCondLst>
                                        </p:cTn>
                                        <p:tgtEl>
                                          <p:spTgt spid="95"/>
                                        </p:tgtEl>
                                        <p:attrNameLst>
                                          <p:attrName>style.visibility</p:attrName>
                                        </p:attrNameLst>
                                      </p:cBhvr>
                                      <p:to>
                                        <p:strVal val="visible"/>
                                      </p:to>
                                    </p:set>
                                    <p:animEffect transition="in" filter="fade">
                                      <p:cBhvr>
                                        <p:cTn id="53" dur="500"/>
                                        <p:tgtEl>
                                          <p:spTgt spid="95"/>
                                        </p:tgtEl>
                                      </p:cBhvr>
                                    </p:animEffect>
                                    <p:anim calcmode="lin" valueType="num">
                                      <p:cBhvr>
                                        <p:cTn id="54" dur="500" fill="hold"/>
                                        <p:tgtEl>
                                          <p:spTgt spid="95"/>
                                        </p:tgtEl>
                                        <p:attrNameLst>
                                          <p:attrName>ppt_x</p:attrName>
                                        </p:attrNameLst>
                                      </p:cBhvr>
                                      <p:tavLst>
                                        <p:tav tm="0">
                                          <p:val>
                                            <p:strVal val="#ppt_x"/>
                                          </p:val>
                                        </p:tav>
                                        <p:tav tm="100000">
                                          <p:val>
                                            <p:strVal val="#ppt_x"/>
                                          </p:val>
                                        </p:tav>
                                      </p:tavLst>
                                    </p:anim>
                                    <p:anim calcmode="lin" valueType="num">
                                      <p:cBhvr>
                                        <p:cTn id="55" dur="5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0" grpId="0" animBg="1"/>
      <p:bldP spid="72" grpId="0" animBg="1"/>
      <p:bldP spid="85" grpId="0" animBg="1"/>
      <p:bldP spid="86" grpId="0" animBg="1"/>
      <p:bldP spid="87" grpId="0" animBg="1"/>
      <p:bldP spid="88" grpId="0" animBg="1"/>
      <p:bldP spid="89" grpId="0" animBg="1"/>
      <p:bldP spid="91" grpId="0"/>
      <p:bldP spid="93" grpId="0"/>
      <p:bldP spid="94" grpId="0"/>
      <p:bldP spid="95" grpId="0"/>
      <p:bldP spid="20" grpId="0" animBg="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pic>
        <p:nvPicPr>
          <p:cNvPr id="1026" name="Picture 2" descr="D:\360data\重要数据\桌面\168831138.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54646" y="1844824"/>
            <a:ext cx="5063836" cy="3377133"/>
          </a:xfrm>
          <a:prstGeom prst="rect">
            <a:avLst/>
          </a:prstGeom>
          <a:noFill/>
          <a:effectLst>
            <a:reflection blurRad="6350" stA="300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815286" y="2132856"/>
            <a:ext cx="4320480" cy="1446550"/>
          </a:xfrm>
          <a:prstGeom prst="rect">
            <a:avLst/>
          </a:prstGeom>
          <a:noFill/>
        </p:spPr>
        <p:txBody>
          <a:bodyPr wrap="square" rtlCol="0">
            <a:spAutoFit/>
          </a:bodyPr>
          <a:lstStyle/>
          <a:p>
            <a:r>
              <a:rPr lang="zh-CN" altLang="en-US" sz="2400" dirty="0" smtClean="0">
                <a:solidFill>
                  <a:schemeClr val="bg1"/>
                </a:solidFill>
                <a:latin typeface="华文黑体" pitchFamily="2" charset="-122"/>
                <a:ea typeface="华文黑体" pitchFamily="2" charset="-122"/>
                <a:cs typeface="华文黑体" pitchFamily="2" charset="-122"/>
              </a:rPr>
              <a:t>单击添加标题</a:t>
            </a:r>
            <a:endParaRPr lang="en-US" altLang="zh-CN" sz="2400" dirty="0" smtClean="0">
              <a:solidFill>
                <a:schemeClr val="bg1"/>
              </a:solidFill>
              <a:latin typeface="华文黑体" pitchFamily="2" charset="-122"/>
              <a:ea typeface="华文黑体" pitchFamily="2" charset="-122"/>
              <a:cs typeface="华文黑体" pitchFamily="2" charset="-122"/>
            </a:endParaRPr>
          </a:p>
          <a:p>
            <a:endParaRPr lang="en-US" altLang="zh-CN" sz="1000" dirty="0" smtClean="0">
              <a:solidFill>
                <a:schemeClr val="bg1"/>
              </a:solidFill>
              <a:latin typeface="华文黑体" pitchFamily="2" charset="-122"/>
              <a:ea typeface="华文黑体" pitchFamily="2" charset="-122"/>
              <a:cs typeface="华文黑体" pitchFamily="2" charset="-122"/>
            </a:endParaRPr>
          </a:p>
          <a:p>
            <a:r>
              <a:rPr lang="zh-CN" altLang="en-US" dirty="0"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a:t>
            </a:r>
            <a:r>
              <a:rPr lang="zh-CN" altLang="en-US" dirty="0">
                <a:solidFill>
                  <a:schemeClr val="bg1"/>
                </a:solidFill>
                <a:latin typeface="华文细黑" panose="02010600040101010101" pitchFamily="2" charset="-122"/>
                <a:ea typeface="华文细黑" panose="02010600040101010101" pitchFamily="2" charset="-122"/>
                <a:cs typeface="华文黑体" pitchFamily="2" charset="-122"/>
              </a:rPr>
              <a:t>添加</a:t>
            </a:r>
            <a:r>
              <a:rPr lang="zh-CN" altLang="en-US" dirty="0" smtClean="0">
                <a:solidFill>
                  <a:schemeClr val="bg1"/>
                </a:solidFill>
                <a:latin typeface="华文细黑" panose="02010600040101010101" pitchFamily="2" charset="-122"/>
                <a:ea typeface="华文细黑" panose="02010600040101010101" pitchFamily="2" charset="-122"/>
                <a:cs typeface="华文黑体" pitchFamily="2" charset="-122"/>
              </a:rPr>
              <a:t>文本单击</a:t>
            </a:r>
            <a:endParaRPr lang="en-US" altLang="zh-CN" dirty="0" smtClean="0">
              <a:solidFill>
                <a:schemeClr val="bg1"/>
              </a:solidFill>
              <a:latin typeface="华文细黑" panose="02010600040101010101" pitchFamily="2" charset="-122"/>
              <a:ea typeface="华文细黑" panose="02010600040101010101" pitchFamily="2" charset="-122"/>
              <a:cs typeface="华文黑体" pitchFamily="2" charset="-122"/>
            </a:endParaRPr>
          </a:p>
          <a:p>
            <a:r>
              <a:rPr lang="zh-CN" altLang="en-US" dirty="0">
                <a:solidFill>
                  <a:schemeClr val="bg1"/>
                </a:solidFill>
                <a:latin typeface="华文细黑" panose="02010600040101010101" pitchFamily="2" charset="-122"/>
                <a:ea typeface="华文细黑" panose="02010600040101010101" pitchFamily="2" charset="-122"/>
                <a:cs typeface="华文黑体" pitchFamily="2" charset="-122"/>
              </a:rPr>
              <a:t>添加文本单击添加文本单击添加文本</a:t>
            </a:r>
            <a:endParaRPr lang="zh-CN" altLang="en-US" dirty="0">
              <a:solidFill>
                <a:schemeClr val="bg1"/>
              </a:solidFill>
              <a:latin typeface="华文细黑" panose="02010600040101010101" pitchFamily="2" charset="-122"/>
              <a:ea typeface="华文细黑" panose="02010600040101010101" pitchFamily="2" charset="-122"/>
              <a:cs typeface="华文黑体" pitchFamily="2" charset="-122"/>
            </a:endParaRPr>
          </a:p>
        </p:txBody>
      </p:sp>
      <p:grpSp>
        <p:nvGrpSpPr>
          <p:cNvPr id="16" name="组合 15"/>
          <p:cNvGrpSpPr/>
          <p:nvPr/>
        </p:nvGrpSpPr>
        <p:grpSpPr>
          <a:xfrm>
            <a:off x="6959302" y="4162137"/>
            <a:ext cx="1945667" cy="369332"/>
            <a:chOff x="6959302" y="4680827"/>
            <a:chExt cx="1945667" cy="369332"/>
          </a:xfrm>
        </p:grpSpPr>
        <p:grpSp>
          <p:nvGrpSpPr>
            <p:cNvPr id="7" name="组合 6"/>
            <p:cNvGrpSpPr/>
            <p:nvPr/>
          </p:nvGrpSpPr>
          <p:grpSpPr>
            <a:xfrm>
              <a:off x="6959302" y="4709580"/>
              <a:ext cx="497646" cy="340579"/>
              <a:chOff x="8183438" y="4293096"/>
              <a:chExt cx="720080" cy="492809"/>
            </a:xfrm>
          </p:grpSpPr>
          <p:sp>
            <p:nvSpPr>
              <p:cNvPr id="26" name="Freeform 83"/>
              <p:cNvSpPr>
                <a:spLocks noEditPoints="1"/>
              </p:cNvSpPr>
              <p:nvPr/>
            </p:nvSpPr>
            <p:spPr bwMode="auto">
              <a:xfrm>
                <a:off x="8299924" y="4350201"/>
                <a:ext cx="487109" cy="378598"/>
              </a:xfrm>
              <a:custGeom>
                <a:avLst/>
                <a:gdLst>
                  <a:gd name="T0" fmla="*/ 339 w 413"/>
                  <a:gd name="T1" fmla="*/ 41 h 321"/>
                  <a:gd name="T2" fmla="*/ 280 w 413"/>
                  <a:gd name="T3" fmla="*/ 41 h 321"/>
                  <a:gd name="T4" fmla="*/ 280 w 413"/>
                  <a:gd name="T5" fmla="*/ 8 h 321"/>
                  <a:gd name="T6" fmla="*/ 273 w 413"/>
                  <a:gd name="T7" fmla="*/ 0 h 321"/>
                  <a:gd name="T8" fmla="*/ 140 w 413"/>
                  <a:gd name="T9" fmla="*/ 0 h 321"/>
                  <a:gd name="T10" fmla="*/ 132 w 413"/>
                  <a:gd name="T11" fmla="*/ 8 h 321"/>
                  <a:gd name="T12" fmla="*/ 132 w 413"/>
                  <a:gd name="T13" fmla="*/ 41 h 321"/>
                  <a:gd name="T14" fmla="*/ 73 w 413"/>
                  <a:gd name="T15" fmla="*/ 41 h 321"/>
                  <a:gd name="T16" fmla="*/ 0 w 413"/>
                  <a:gd name="T17" fmla="*/ 115 h 321"/>
                  <a:gd name="T18" fmla="*/ 0 w 413"/>
                  <a:gd name="T19" fmla="*/ 247 h 321"/>
                  <a:gd name="T20" fmla="*/ 73 w 413"/>
                  <a:gd name="T21" fmla="*/ 321 h 321"/>
                  <a:gd name="T22" fmla="*/ 339 w 413"/>
                  <a:gd name="T23" fmla="*/ 321 h 321"/>
                  <a:gd name="T24" fmla="*/ 413 w 413"/>
                  <a:gd name="T25" fmla="*/ 247 h 321"/>
                  <a:gd name="T26" fmla="*/ 413 w 413"/>
                  <a:gd name="T27" fmla="*/ 115 h 321"/>
                  <a:gd name="T28" fmla="*/ 339 w 413"/>
                  <a:gd name="T29" fmla="*/ 41 h 321"/>
                  <a:gd name="T30" fmla="*/ 81 w 413"/>
                  <a:gd name="T31" fmla="*/ 56 h 321"/>
                  <a:gd name="T32" fmla="*/ 332 w 413"/>
                  <a:gd name="T33" fmla="*/ 56 h 321"/>
                  <a:gd name="T34" fmla="*/ 332 w 413"/>
                  <a:gd name="T35" fmla="*/ 306 h 321"/>
                  <a:gd name="T36" fmla="*/ 81 w 413"/>
                  <a:gd name="T37" fmla="*/ 306 h 321"/>
                  <a:gd name="T38" fmla="*/ 81 w 413"/>
                  <a:gd name="T39" fmla="*/ 56 h 321"/>
                  <a:gd name="T40" fmla="*/ 147 w 413"/>
                  <a:gd name="T41" fmla="*/ 15 h 321"/>
                  <a:gd name="T42" fmla="*/ 265 w 413"/>
                  <a:gd name="T43" fmla="*/ 15 h 321"/>
                  <a:gd name="T44" fmla="*/ 265 w 413"/>
                  <a:gd name="T45" fmla="*/ 41 h 321"/>
                  <a:gd name="T46" fmla="*/ 147 w 413"/>
                  <a:gd name="T47" fmla="*/ 41 h 321"/>
                  <a:gd name="T48" fmla="*/ 147 w 413"/>
                  <a:gd name="T49" fmla="*/ 15 h 321"/>
                  <a:gd name="T50" fmla="*/ 14 w 413"/>
                  <a:gd name="T51" fmla="*/ 247 h 321"/>
                  <a:gd name="T52" fmla="*/ 14 w 413"/>
                  <a:gd name="T53" fmla="*/ 115 h 321"/>
                  <a:gd name="T54" fmla="*/ 66 w 413"/>
                  <a:gd name="T55" fmla="*/ 56 h 321"/>
                  <a:gd name="T56" fmla="*/ 66 w 413"/>
                  <a:gd name="T57" fmla="*/ 305 h 321"/>
                  <a:gd name="T58" fmla="*/ 14 w 413"/>
                  <a:gd name="T59" fmla="*/ 247 h 321"/>
                  <a:gd name="T60" fmla="*/ 398 w 413"/>
                  <a:gd name="T61" fmla="*/ 247 h 321"/>
                  <a:gd name="T62" fmla="*/ 347 w 413"/>
                  <a:gd name="T63" fmla="*/ 305 h 321"/>
                  <a:gd name="T64" fmla="*/ 347 w 413"/>
                  <a:gd name="T65" fmla="*/ 56 h 321"/>
                  <a:gd name="T66" fmla="*/ 398 w 413"/>
                  <a:gd name="T67" fmla="*/ 115 h 321"/>
                  <a:gd name="T68" fmla="*/ 398 w 413"/>
                  <a:gd name="T69" fmla="*/ 24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3" h="321">
                    <a:moveTo>
                      <a:pt x="339" y="41"/>
                    </a:moveTo>
                    <a:cubicBezTo>
                      <a:pt x="280" y="41"/>
                      <a:pt x="280" y="41"/>
                      <a:pt x="280" y="41"/>
                    </a:cubicBezTo>
                    <a:cubicBezTo>
                      <a:pt x="280" y="8"/>
                      <a:pt x="280" y="8"/>
                      <a:pt x="280" y="8"/>
                    </a:cubicBezTo>
                    <a:cubicBezTo>
                      <a:pt x="280" y="4"/>
                      <a:pt x="277" y="0"/>
                      <a:pt x="273" y="0"/>
                    </a:cubicBezTo>
                    <a:cubicBezTo>
                      <a:pt x="140" y="0"/>
                      <a:pt x="140" y="0"/>
                      <a:pt x="140" y="0"/>
                    </a:cubicBezTo>
                    <a:cubicBezTo>
                      <a:pt x="136" y="0"/>
                      <a:pt x="132" y="4"/>
                      <a:pt x="132" y="8"/>
                    </a:cubicBezTo>
                    <a:cubicBezTo>
                      <a:pt x="132" y="41"/>
                      <a:pt x="132" y="41"/>
                      <a:pt x="132" y="41"/>
                    </a:cubicBezTo>
                    <a:cubicBezTo>
                      <a:pt x="73" y="41"/>
                      <a:pt x="73" y="41"/>
                      <a:pt x="73" y="41"/>
                    </a:cubicBezTo>
                    <a:cubicBezTo>
                      <a:pt x="33" y="41"/>
                      <a:pt x="0" y="74"/>
                      <a:pt x="0" y="115"/>
                    </a:cubicBezTo>
                    <a:cubicBezTo>
                      <a:pt x="0" y="247"/>
                      <a:pt x="0" y="247"/>
                      <a:pt x="0" y="247"/>
                    </a:cubicBezTo>
                    <a:cubicBezTo>
                      <a:pt x="0" y="288"/>
                      <a:pt x="33" y="321"/>
                      <a:pt x="73" y="321"/>
                    </a:cubicBezTo>
                    <a:cubicBezTo>
                      <a:pt x="339" y="321"/>
                      <a:pt x="339" y="321"/>
                      <a:pt x="339" y="321"/>
                    </a:cubicBezTo>
                    <a:cubicBezTo>
                      <a:pt x="380" y="321"/>
                      <a:pt x="413" y="288"/>
                      <a:pt x="413" y="247"/>
                    </a:cubicBezTo>
                    <a:cubicBezTo>
                      <a:pt x="413" y="115"/>
                      <a:pt x="413" y="115"/>
                      <a:pt x="413" y="115"/>
                    </a:cubicBezTo>
                    <a:cubicBezTo>
                      <a:pt x="413" y="74"/>
                      <a:pt x="380" y="41"/>
                      <a:pt x="339" y="41"/>
                    </a:cubicBezTo>
                    <a:close/>
                    <a:moveTo>
                      <a:pt x="81" y="56"/>
                    </a:moveTo>
                    <a:cubicBezTo>
                      <a:pt x="332" y="56"/>
                      <a:pt x="332" y="56"/>
                      <a:pt x="332" y="56"/>
                    </a:cubicBezTo>
                    <a:cubicBezTo>
                      <a:pt x="332" y="306"/>
                      <a:pt x="332" y="306"/>
                      <a:pt x="332" y="306"/>
                    </a:cubicBezTo>
                    <a:cubicBezTo>
                      <a:pt x="81" y="306"/>
                      <a:pt x="81" y="306"/>
                      <a:pt x="81" y="306"/>
                    </a:cubicBezTo>
                    <a:lnTo>
                      <a:pt x="81" y="56"/>
                    </a:lnTo>
                    <a:close/>
                    <a:moveTo>
                      <a:pt x="147" y="15"/>
                    </a:moveTo>
                    <a:cubicBezTo>
                      <a:pt x="265" y="15"/>
                      <a:pt x="265" y="15"/>
                      <a:pt x="265" y="15"/>
                    </a:cubicBezTo>
                    <a:cubicBezTo>
                      <a:pt x="265" y="41"/>
                      <a:pt x="265" y="41"/>
                      <a:pt x="265" y="41"/>
                    </a:cubicBezTo>
                    <a:cubicBezTo>
                      <a:pt x="147" y="41"/>
                      <a:pt x="147" y="41"/>
                      <a:pt x="147" y="41"/>
                    </a:cubicBezTo>
                    <a:lnTo>
                      <a:pt x="147" y="15"/>
                    </a:lnTo>
                    <a:close/>
                    <a:moveTo>
                      <a:pt x="14" y="247"/>
                    </a:moveTo>
                    <a:cubicBezTo>
                      <a:pt x="14" y="115"/>
                      <a:pt x="14" y="115"/>
                      <a:pt x="14" y="115"/>
                    </a:cubicBezTo>
                    <a:cubicBezTo>
                      <a:pt x="14" y="85"/>
                      <a:pt x="37" y="60"/>
                      <a:pt x="66" y="56"/>
                    </a:cubicBezTo>
                    <a:cubicBezTo>
                      <a:pt x="66" y="305"/>
                      <a:pt x="66" y="305"/>
                      <a:pt x="66" y="305"/>
                    </a:cubicBezTo>
                    <a:cubicBezTo>
                      <a:pt x="37" y="302"/>
                      <a:pt x="14" y="277"/>
                      <a:pt x="14" y="247"/>
                    </a:cubicBezTo>
                    <a:close/>
                    <a:moveTo>
                      <a:pt x="398" y="247"/>
                    </a:moveTo>
                    <a:cubicBezTo>
                      <a:pt x="398" y="277"/>
                      <a:pt x="376" y="302"/>
                      <a:pt x="347" y="305"/>
                    </a:cubicBezTo>
                    <a:cubicBezTo>
                      <a:pt x="347" y="56"/>
                      <a:pt x="347" y="56"/>
                      <a:pt x="347" y="56"/>
                    </a:cubicBezTo>
                    <a:cubicBezTo>
                      <a:pt x="376" y="60"/>
                      <a:pt x="398" y="85"/>
                      <a:pt x="398" y="115"/>
                    </a:cubicBezTo>
                    <a:lnTo>
                      <a:pt x="398" y="247"/>
                    </a:lnTo>
                    <a:close/>
                  </a:path>
                </a:pathLst>
              </a:custGeom>
              <a:solidFill>
                <a:schemeClr val="bg1"/>
              </a:solidFill>
              <a:ln>
                <a:noFill/>
              </a:ln>
            </p:spPr>
            <p:txBody>
              <a:bodyPr vert="horz" wrap="square" lIns="68571" tIns="34286" rIns="68571" bIns="34286" numCol="1" anchor="t" anchorCtr="0" compatLnSpc="1"/>
              <a:lstStyle/>
              <a:p>
                <a:endParaRPr lang="en-US"/>
              </a:p>
            </p:txBody>
          </p:sp>
          <p:sp>
            <p:nvSpPr>
              <p:cNvPr id="28" name="圆角矩形 27"/>
              <p:cNvSpPr/>
              <p:nvPr/>
            </p:nvSpPr>
            <p:spPr>
              <a:xfrm>
                <a:off x="8183438" y="4293096"/>
                <a:ext cx="720080" cy="492809"/>
              </a:xfrm>
              <a:prstGeom prst="round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extBox 9"/>
            <p:cNvSpPr txBox="1"/>
            <p:nvPr/>
          </p:nvSpPr>
          <p:spPr>
            <a:xfrm>
              <a:off x="7489197" y="4680827"/>
              <a:ext cx="1415772" cy="338554"/>
            </a:xfrm>
            <a:prstGeom prst="rect">
              <a:avLst/>
            </a:prstGeom>
            <a:noFill/>
          </p:spPr>
          <p:txBody>
            <a:bodyPr wrap="none" rtlCol="0">
              <a:spAutoFit/>
            </a:bodyPr>
            <a:lstStyle/>
            <a:p>
              <a:r>
                <a:rPr lang="zh-CN" altLang="en-US" sz="1600" smtClean="0">
                  <a:solidFill>
                    <a:schemeClr val="bg1"/>
                  </a:solidFill>
                  <a:latin typeface="华文细黑" panose="02010600040101010101" pitchFamily="2" charset="-122"/>
                  <a:ea typeface="华文细黑" panose="02010600040101010101" pitchFamily="2" charset="-122"/>
                </a:rPr>
                <a:t>点击添加标题</a:t>
              </a:r>
              <a:endParaRPr lang="zh-CN" altLang="en-US" sz="1600">
                <a:solidFill>
                  <a:schemeClr val="bg1"/>
                </a:solidFill>
                <a:latin typeface="华文细黑" panose="02010600040101010101" pitchFamily="2" charset="-122"/>
                <a:ea typeface="华文细黑" panose="02010600040101010101" pitchFamily="2" charset="-122"/>
              </a:endParaRPr>
            </a:p>
          </p:txBody>
        </p:sp>
      </p:grpSp>
      <p:grpSp>
        <p:nvGrpSpPr>
          <p:cNvPr id="13" name="组合 12"/>
          <p:cNvGrpSpPr/>
          <p:nvPr/>
        </p:nvGrpSpPr>
        <p:grpSpPr>
          <a:xfrm>
            <a:off x="9263558" y="4162137"/>
            <a:ext cx="1913418" cy="369332"/>
            <a:chOff x="9263558" y="4680827"/>
            <a:chExt cx="1913418" cy="369332"/>
          </a:xfrm>
        </p:grpSpPr>
        <p:grpSp>
          <p:nvGrpSpPr>
            <p:cNvPr id="9" name="组合 8"/>
            <p:cNvGrpSpPr/>
            <p:nvPr/>
          </p:nvGrpSpPr>
          <p:grpSpPr>
            <a:xfrm>
              <a:off x="9263558" y="4709580"/>
              <a:ext cx="497646" cy="340579"/>
              <a:chOff x="9278713" y="5445224"/>
              <a:chExt cx="720080" cy="492809"/>
            </a:xfrm>
          </p:grpSpPr>
          <p:sp>
            <p:nvSpPr>
              <p:cNvPr id="24" name="Freeform 78"/>
              <p:cNvSpPr>
                <a:spLocks noEditPoints="1"/>
              </p:cNvSpPr>
              <p:nvPr/>
            </p:nvSpPr>
            <p:spPr bwMode="auto">
              <a:xfrm>
                <a:off x="9433918" y="5486846"/>
                <a:ext cx="409671" cy="409565"/>
              </a:xfrm>
              <a:custGeom>
                <a:avLst/>
                <a:gdLst>
                  <a:gd name="T0" fmla="*/ 174 w 347"/>
                  <a:gd name="T1" fmla="*/ 0 h 347"/>
                  <a:gd name="T2" fmla="*/ 0 w 347"/>
                  <a:gd name="T3" fmla="*/ 174 h 347"/>
                  <a:gd name="T4" fmla="*/ 174 w 347"/>
                  <a:gd name="T5" fmla="*/ 347 h 347"/>
                  <a:gd name="T6" fmla="*/ 347 w 347"/>
                  <a:gd name="T7" fmla="*/ 174 h 347"/>
                  <a:gd name="T8" fmla="*/ 174 w 347"/>
                  <a:gd name="T9" fmla="*/ 0 h 347"/>
                  <a:gd name="T10" fmla="*/ 332 w 347"/>
                  <a:gd name="T11" fmla="*/ 166 h 347"/>
                  <a:gd name="T12" fmla="*/ 283 w 347"/>
                  <a:gd name="T13" fmla="*/ 166 h 347"/>
                  <a:gd name="T14" fmla="*/ 231 w 347"/>
                  <a:gd name="T15" fmla="*/ 26 h 347"/>
                  <a:gd name="T16" fmla="*/ 332 w 347"/>
                  <a:gd name="T17" fmla="*/ 166 h 347"/>
                  <a:gd name="T18" fmla="*/ 174 w 347"/>
                  <a:gd name="T19" fmla="*/ 332 h 347"/>
                  <a:gd name="T20" fmla="*/ 147 w 347"/>
                  <a:gd name="T21" fmla="*/ 181 h 347"/>
                  <a:gd name="T22" fmla="*/ 200 w 347"/>
                  <a:gd name="T23" fmla="*/ 181 h 347"/>
                  <a:gd name="T24" fmla="*/ 174 w 347"/>
                  <a:gd name="T25" fmla="*/ 332 h 347"/>
                  <a:gd name="T26" fmla="*/ 147 w 347"/>
                  <a:gd name="T27" fmla="*/ 166 h 347"/>
                  <a:gd name="T28" fmla="*/ 174 w 347"/>
                  <a:gd name="T29" fmla="*/ 15 h 347"/>
                  <a:gd name="T30" fmla="*/ 174 w 347"/>
                  <a:gd name="T31" fmla="*/ 15 h 347"/>
                  <a:gd name="T32" fmla="*/ 200 w 347"/>
                  <a:gd name="T33" fmla="*/ 166 h 347"/>
                  <a:gd name="T34" fmla="*/ 147 w 347"/>
                  <a:gd name="T35" fmla="*/ 166 h 347"/>
                  <a:gd name="T36" fmla="*/ 153 w 347"/>
                  <a:gd name="T37" fmla="*/ 19 h 347"/>
                  <a:gd name="T38" fmla="*/ 133 w 347"/>
                  <a:gd name="T39" fmla="*/ 166 h 347"/>
                  <a:gd name="T40" fmla="*/ 79 w 347"/>
                  <a:gd name="T41" fmla="*/ 166 h 347"/>
                  <a:gd name="T42" fmla="*/ 153 w 347"/>
                  <a:gd name="T43" fmla="*/ 19 h 347"/>
                  <a:gd name="T44" fmla="*/ 133 w 347"/>
                  <a:gd name="T45" fmla="*/ 181 h 347"/>
                  <a:gd name="T46" fmla="*/ 153 w 347"/>
                  <a:gd name="T47" fmla="*/ 329 h 347"/>
                  <a:gd name="T48" fmla="*/ 79 w 347"/>
                  <a:gd name="T49" fmla="*/ 181 h 347"/>
                  <a:gd name="T50" fmla="*/ 133 w 347"/>
                  <a:gd name="T51" fmla="*/ 181 h 347"/>
                  <a:gd name="T52" fmla="*/ 194 w 347"/>
                  <a:gd name="T53" fmla="*/ 329 h 347"/>
                  <a:gd name="T54" fmla="*/ 215 w 347"/>
                  <a:gd name="T55" fmla="*/ 181 h 347"/>
                  <a:gd name="T56" fmla="*/ 268 w 347"/>
                  <a:gd name="T57" fmla="*/ 181 h 347"/>
                  <a:gd name="T58" fmla="*/ 194 w 347"/>
                  <a:gd name="T59" fmla="*/ 329 h 347"/>
                  <a:gd name="T60" fmla="*/ 215 w 347"/>
                  <a:gd name="T61" fmla="*/ 166 h 347"/>
                  <a:gd name="T62" fmla="*/ 194 w 347"/>
                  <a:gd name="T63" fmla="*/ 19 h 347"/>
                  <a:gd name="T64" fmla="*/ 268 w 347"/>
                  <a:gd name="T65" fmla="*/ 166 h 347"/>
                  <a:gd name="T66" fmla="*/ 215 w 347"/>
                  <a:gd name="T67" fmla="*/ 166 h 347"/>
                  <a:gd name="T68" fmla="*/ 117 w 347"/>
                  <a:gd name="T69" fmla="*/ 26 h 347"/>
                  <a:gd name="T70" fmla="*/ 64 w 347"/>
                  <a:gd name="T71" fmla="*/ 166 h 347"/>
                  <a:gd name="T72" fmla="*/ 15 w 347"/>
                  <a:gd name="T73" fmla="*/ 166 h 347"/>
                  <a:gd name="T74" fmla="*/ 117 w 347"/>
                  <a:gd name="T75" fmla="*/ 26 h 347"/>
                  <a:gd name="T76" fmla="*/ 15 w 347"/>
                  <a:gd name="T77" fmla="*/ 181 h 347"/>
                  <a:gd name="T78" fmla="*/ 64 w 347"/>
                  <a:gd name="T79" fmla="*/ 181 h 347"/>
                  <a:gd name="T80" fmla="*/ 117 w 347"/>
                  <a:gd name="T81" fmla="*/ 322 h 347"/>
                  <a:gd name="T82" fmla="*/ 15 w 347"/>
                  <a:gd name="T83" fmla="*/ 181 h 347"/>
                  <a:gd name="T84" fmla="*/ 231 w 347"/>
                  <a:gd name="T85" fmla="*/ 322 h 347"/>
                  <a:gd name="T86" fmla="*/ 283 w 347"/>
                  <a:gd name="T87" fmla="*/ 181 h 347"/>
                  <a:gd name="T88" fmla="*/ 332 w 347"/>
                  <a:gd name="T89" fmla="*/ 181 h 347"/>
                  <a:gd name="T90" fmla="*/ 231 w 347"/>
                  <a:gd name="T91" fmla="*/ 32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7" h="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a:noFill/>
              </a:ln>
            </p:spPr>
            <p:txBody>
              <a:bodyPr vert="horz" wrap="square" lIns="68571" tIns="34286" rIns="68571" bIns="34286" numCol="1" anchor="t" anchorCtr="0" compatLnSpc="1"/>
              <a:lstStyle/>
              <a:p>
                <a:endParaRPr lang="en-US"/>
              </a:p>
            </p:txBody>
          </p:sp>
          <p:sp>
            <p:nvSpPr>
              <p:cNvPr id="32" name="圆角矩形 31"/>
              <p:cNvSpPr/>
              <p:nvPr/>
            </p:nvSpPr>
            <p:spPr>
              <a:xfrm>
                <a:off x="9278713" y="5445224"/>
                <a:ext cx="720080" cy="492809"/>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TextBox 36"/>
            <p:cNvSpPr txBox="1"/>
            <p:nvPr/>
          </p:nvSpPr>
          <p:spPr>
            <a:xfrm>
              <a:off x="9761204" y="4680827"/>
              <a:ext cx="1415772" cy="338554"/>
            </a:xfrm>
            <a:prstGeom prst="rect">
              <a:avLst/>
            </a:prstGeom>
            <a:noFill/>
          </p:spPr>
          <p:txBody>
            <a:bodyPr wrap="none" rtlCol="0">
              <a:spAutoFit/>
            </a:bodyPr>
            <a:lstStyle/>
            <a:p>
              <a:r>
                <a:rPr lang="zh-CN" altLang="en-US" sz="1600" smtClean="0">
                  <a:solidFill>
                    <a:schemeClr val="bg1"/>
                  </a:solidFill>
                  <a:latin typeface="华文细黑" panose="02010600040101010101" pitchFamily="2" charset="-122"/>
                  <a:ea typeface="华文细黑" panose="02010600040101010101" pitchFamily="2" charset="-122"/>
                </a:rPr>
                <a:t>点击添加标题</a:t>
              </a:r>
              <a:endParaRPr lang="zh-CN" altLang="en-US" sz="1600">
                <a:solidFill>
                  <a:schemeClr val="bg1"/>
                </a:solidFill>
                <a:latin typeface="华文细黑" panose="02010600040101010101" pitchFamily="2" charset="-122"/>
                <a:ea typeface="华文细黑" panose="02010600040101010101" pitchFamily="2" charset="-122"/>
              </a:endParaRPr>
            </a:p>
          </p:txBody>
        </p:sp>
      </p:grpSp>
      <p:grpSp>
        <p:nvGrpSpPr>
          <p:cNvPr id="15" name="组合 14"/>
          <p:cNvGrpSpPr/>
          <p:nvPr/>
        </p:nvGrpSpPr>
        <p:grpSpPr>
          <a:xfrm>
            <a:off x="6959302" y="4802236"/>
            <a:ext cx="1945667" cy="354956"/>
            <a:chOff x="6959302" y="5320926"/>
            <a:chExt cx="1945667" cy="354956"/>
          </a:xfrm>
        </p:grpSpPr>
        <p:grpSp>
          <p:nvGrpSpPr>
            <p:cNvPr id="4" name="组合 3"/>
            <p:cNvGrpSpPr/>
            <p:nvPr/>
          </p:nvGrpSpPr>
          <p:grpSpPr>
            <a:xfrm>
              <a:off x="6959302" y="5335303"/>
              <a:ext cx="497646" cy="340579"/>
              <a:chOff x="7103318" y="5085184"/>
              <a:chExt cx="720080" cy="492809"/>
            </a:xfrm>
          </p:grpSpPr>
          <p:sp>
            <p:nvSpPr>
              <p:cNvPr id="25" name="Freeform 79"/>
              <p:cNvSpPr>
                <a:spLocks noEditPoints="1"/>
              </p:cNvSpPr>
              <p:nvPr/>
            </p:nvSpPr>
            <p:spPr bwMode="auto">
              <a:xfrm>
                <a:off x="7219554" y="5129969"/>
                <a:ext cx="487608" cy="448024"/>
              </a:xfrm>
              <a:custGeom>
                <a:avLst/>
                <a:gdLst>
                  <a:gd name="T0" fmla="*/ 406 w 413"/>
                  <a:gd name="T1" fmla="*/ 0 h 380"/>
                  <a:gd name="T2" fmla="*/ 7 w 413"/>
                  <a:gd name="T3" fmla="*/ 0 h 380"/>
                  <a:gd name="T4" fmla="*/ 0 w 413"/>
                  <a:gd name="T5" fmla="*/ 7 h 380"/>
                  <a:gd name="T6" fmla="*/ 0 w 413"/>
                  <a:gd name="T7" fmla="*/ 273 h 380"/>
                  <a:gd name="T8" fmla="*/ 7 w 413"/>
                  <a:gd name="T9" fmla="*/ 281 h 380"/>
                  <a:gd name="T10" fmla="*/ 133 w 413"/>
                  <a:gd name="T11" fmla="*/ 281 h 380"/>
                  <a:gd name="T12" fmla="*/ 133 w 413"/>
                  <a:gd name="T13" fmla="*/ 332 h 380"/>
                  <a:gd name="T14" fmla="*/ 73 w 413"/>
                  <a:gd name="T15" fmla="*/ 332 h 380"/>
                  <a:gd name="T16" fmla="*/ 65 w 413"/>
                  <a:gd name="T17" fmla="*/ 340 h 380"/>
                  <a:gd name="T18" fmla="*/ 65 w 413"/>
                  <a:gd name="T19" fmla="*/ 373 h 380"/>
                  <a:gd name="T20" fmla="*/ 73 w 413"/>
                  <a:gd name="T21" fmla="*/ 380 h 380"/>
                  <a:gd name="T22" fmla="*/ 339 w 413"/>
                  <a:gd name="T23" fmla="*/ 380 h 380"/>
                  <a:gd name="T24" fmla="*/ 346 w 413"/>
                  <a:gd name="T25" fmla="*/ 373 h 380"/>
                  <a:gd name="T26" fmla="*/ 346 w 413"/>
                  <a:gd name="T27" fmla="*/ 340 h 380"/>
                  <a:gd name="T28" fmla="*/ 339 w 413"/>
                  <a:gd name="T29" fmla="*/ 332 h 380"/>
                  <a:gd name="T30" fmla="*/ 280 w 413"/>
                  <a:gd name="T31" fmla="*/ 332 h 380"/>
                  <a:gd name="T32" fmla="*/ 280 w 413"/>
                  <a:gd name="T33" fmla="*/ 281 h 380"/>
                  <a:gd name="T34" fmla="*/ 406 w 413"/>
                  <a:gd name="T35" fmla="*/ 281 h 380"/>
                  <a:gd name="T36" fmla="*/ 413 w 413"/>
                  <a:gd name="T37" fmla="*/ 273 h 380"/>
                  <a:gd name="T38" fmla="*/ 413 w 413"/>
                  <a:gd name="T39" fmla="*/ 7 h 380"/>
                  <a:gd name="T40" fmla="*/ 406 w 413"/>
                  <a:gd name="T41" fmla="*/ 0 h 380"/>
                  <a:gd name="T42" fmla="*/ 331 w 413"/>
                  <a:gd name="T43" fmla="*/ 366 h 380"/>
                  <a:gd name="T44" fmla="*/ 80 w 413"/>
                  <a:gd name="T45" fmla="*/ 366 h 380"/>
                  <a:gd name="T46" fmla="*/ 80 w 413"/>
                  <a:gd name="T47" fmla="*/ 347 h 380"/>
                  <a:gd name="T48" fmla="*/ 331 w 413"/>
                  <a:gd name="T49" fmla="*/ 347 h 380"/>
                  <a:gd name="T50" fmla="*/ 331 w 413"/>
                  <a:gd name="T51" fmla="*/ 366 h 380"/>
                  <a:gd name="T52" fmla="*/ 266 w 413"/>
                  <a:gd name="T53" fmla="*/ 332 h 380"/>
                  <a:gd name="T54" fmla="*/ 148 w 413"/>
                  <a:gd name="T55" fmla="*/ 332 h 380"/>
                  <a:gd name="T56" fmla="*/ 148 w 413"/>
                  <a:gd name="T57" fmla="*/ 281 h 380"/>
                  <a:gd name="T58" fmla="*/ 266 w 413"/>
                  <a:gd name="T59" fmla="*/ 281 h 380"/>
                  <a:gd name="T60" fmla="*/ 266 w 413"/>
                  <a:gd name="T61" fmla="*/ 332 h 380"/>
                  <a:gd name="T62" fmla="*/ 399 w 413"/>
                  <a:gd name="T63" fmla="*/ 266 h 380"/>
                  <a:gd name="T64" fmla="*/ 15 w 413"/>
                  <a:gd name="T65" fmla="*/ 266 h 380"/>
                  <a:gd name="T66" fmla="*/ 15 w 413"/>
                  <a:gd name="T67" fmla="*/ 15 h 380"/>
                  <a:gd name="T68" fmla="*/ 399 w 413"/>
                  <a:gd name="T69" fmla="*/ 15 h 380"/>
                  <a:gd name="T70" fmla="*/ 399 w 413"/>
                  <a:gd name="T71" fmla="*/ 266 h 380"/>
                  <a:gd name="T72" fmla="*/ 40 w 413"/>
                  <a:gd name="T73" fmla="*/ 247 h 380"/>
                  <a:gd name="T74" fmla="*/ 373 w 413"/>
                  <a:gd name="T75" fmla="*/ 247 h 380"/>
                  <a:gd name="T76" fmla="*/ 381 w 413"/>
                  <a:gd name="T77" fmla="*/ 240 h 380"/>
                  <a:gd name="T78" fmla="*/ 381 w 413"/>
                  <a:gd name="T79" fmla="*/ 41 h 380"/>
                  <a:gd name="T80" fmla="*/ 373 w 413"/>
                  <a:gd name="T81" fmla="*/ 33 h 380"/>
                  <a:gd name="T82" fmla="*/ 40 w 413"/>
                  <a:gd name="T83" fmla="*/ 33 h 380"/>
                  <a:gd name="T84" fmla="*/ 33 w 413"/>
                  <a:gd name="T85" fmla="*/ 41 h 380"/>
                  <a:gd name="T86" fmla="*/ 33 w 413"/>
                  <a:gd name="T87" fmla="*/ 240 h 380"/>
                  <a:gd name="T88" fmla="*/ 40 w 413"/>
                  <a:gd name="T89" fmla="*/ 247 h 380"/>
                  <a:gd name="T90" fmla="*/ 47 w 413"/>
                  <a:gd name="T91" fmla="*/ 48 h 380"/>
                  <a:gd name="T92" fmla="*/ 366 w 413"/>
                  <a:gd name="T93" fmla="*/ 48 h 380"/>
                  <a:gd name="T94" fmla="*/ 366 w 413"/>
                  <a:gd name="T95" fmla="*/ 233 h 380"/>
                  <a:gd name="T96" fmla="*/ 47 w 413"/>
                  <a:gd name="T97" fmla="*/ 233 h 380"/>
                  <a:gd name="T98" fmla="*/ 47 w 413"/>
                  <a:gd name="T99" fmla="*/ 48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3" h="380">
                    <a:moveTo>
                      <a:pt x="406" y="0"/>
                    </a:moveTo>
                    <a:cubicBezTo>
                      <a:pt x="7" y="0"/>
                      <a:pt x="7" y="0"/>
                      <a:pt x="7" y="0"/>
                    </a:cubicBezTo>
                    <a:cubicBezTo>
                      <a:pt x="3" y="0"/>
                      <a:pt x="0" y="3"/>
                      <a:pt x="0" y="7"/>
                    </a:cubicBezTo>
                    <a:cubicBezTo>
                      <a:pt x="0" y="273"/>
                      <a:pt x="0" y="273"/>
                      <a:pt x="0" y="273"/>
                    </a:cubicBezTo>
                    <a:cubicBezTo>
                      <a:pt x="0" y="277"/>
                      <a:pt x="3" y="281"/>
                      <a:pt x="7" y="281"/>
                    </a:cubicBezTo>
                    <a:cubicBezTo>
                      <a:pt x="133" y="281"/>
                      <a:pt x="133" y="281"/>
                      <a:pt x="133" y="281"/>
                    </a:cubicBezTo>
                    <a:cubicBezTo>
                      <a:pt x="133" y="332"/>
                      <a:pt x="133" y="332"/>
                      <a:pt x="133" y="332"/>
                    </a:cubicBezTo>
                    <a:cubicBezTo>
                      <a:pt x="73" y="332"/>
                      <a:pt x="73" y="332"/>
                      <a:pt x="73" y="332"/>
                    </a:cubicBezTo>
                    <a:cubicBezTo>
                      <a:pt x="69" y="332"/>
                      <a:pt x="65" y="336"/>
                      <a:pt x="65" y="340"/>
                    </a:cubicBezTo>
                    <a:cubicBezTo>
                      <a:pt x="65" y="373"/>
                      <a:pt x="65" y="373"/>
                      <a:pt x="65" y="373"/>
                    </a:cubicBezTo>
                    <a:cubicBezTo>
                      <a:pt x="65" y="377"/>
                      <a:pt x="69" y="380"/>
                      <a:pt x="73" y="380"/>
                    </a:cubicBezTo>
                    <a:cubicBezTo>
                      <a:pt x="339" y="380"/>
                      <a:pt x="339" y="380"/>
                      <a:pt x="339" y="380"/>
                    </a:cubicBezTo>
                    <a:cubicBezTo>
                      <a:pt x="343" y="380"/>
                      <a:pt x="346" y="377"/>
                      <a:pt x="346" y="373"/>
                    </a:cubicBezTo>
                    <a:cubicBezTo>
                      <a:pt x="346" y="340"/>
                      <a:pt x="346" y="340"/>
                      <a:pt x="346" y="340"/>
                    </a:cubicBezTo>
                    <a:cubicBezTo>
                      <a:pt x="346" y="336"/>
                      <a:pt x="343" y="332"/>
                      <a:pt x="339" y="332"/>
                    </a:cubicBezTo>
                    <a:cubicBezTo>
                      <a:pt x="280" y="332"/>
                      <a:pt x="280" y="332"/>
                      <a:pt x="280" y="332"/>
                    </a:cubicBezTo>
                    <a:cubicBezTo>
                      <a:pt x="280" y="281"/>
                      <a:pt x="280" y="281"/>
                      <a:pt x="280" y="281"/>
                    </a:cubicBezTo>
                    <a:cubicBezTo>
                      <a:pt x="406" y="281"/>
                      <a:pt x="406" y="281"/>
                      <a:pt x="406" y="281"/>
                    </a:cubicBezTo>
                    <a:cubicBezTo>
                      <a:pt x="410" y="281"/>
                      <a:pt x="413" y="277"/>
                      <a:pt x="413" y="273"/>
                    </a:cubicBezTo>
                    <a:cubicBezTo>
                      <a:pt x="413" y="7"/>
                      <a:pt x="413" y="7"/>
                      <a:pt x="413" y="7"/>
                    </a:cubicBezTo>
                    <a:cubicBezTo>
                      <a:pt x="413" y="3"/>
                      <a:pt x="410" y="0"/>
                      <a:pt x="406" y="0"/>
                    </a:cubicBezTo>
                    <a:close/>
                    <a:moveTo>
                      <a:pt x="331" y="366"/>
                    </a:moveTo>
                    <a:cubicBezTo>
                      <a:pt x="80" y="366"/>
                      <a:pt x="80" y="366"/>
                      <a:pt x="80" y="366"/>
                    </a:cubicBezTo>
                    <a:cubicBezTo>
                      <a:pt x="80" y="347"/>
                      <a:pt x="80" y="347"/>
                      <a:pt x="80" y="347"/>
                    </a:cubicBezTo>
                    <a:cubicBezTo>
                      <a:pt x="331" y="347"/>
                      <a:pt x="331" y="347"/>
                      <a:pt x="331" y="347"/>
                    </a:cubicBezTo>
                    <a:lnTo>
                      <a:pt x="331" y="366"/>
                    </a:lnTo>
                    <a:close/>
                    <a:moveTo>
                      <a:pt x="266" y="332"/>
                    </a:moveTo>
                    <a:cubicBezTo>
                      <a:pt x="148" y="332"/>
                      <a:pt x="148" y="332"/>
                      <a:pt x="148" y="332"/>
                    </a:cubicBezTo>
                    <a:cubicBezTo>
                      <a:pt x="148" y="281"/>
                      <a:pt x="148" y="281"/>
                      <a:pt x="148" y="281"/>
                    </a:cubicBezTo>
                    <a:cubicBezTo>
                      <a:pt x="266" y="281"/>
                      <a:pt x="266" y="281"/>
                      <a:pt x="266" y="281"/>
                    </a:cubicBezTo>
                    <a:lnTo>
                      <a:pt x="266" y="332"/>
                    </a:lnTo>
                    <a:close/>
                    <a:moveTo>
                      <a:pt x="399" y="266"/>
                    </a:moveTo>
                    <a:cubicBezTo>
                      <a:pt x="15" y="266"/>
                      <a:pt x="15" y="266"/>
                      <a:pt x="15" y="266"/>
                    </a:cubicBezTo>
                    <a:cubicBezTo>
                      <a:pt x="15" y="15"/>
                      <a:pt x="15" y="15"/>
                      <a:pt x="15" y="15"/>
                    </a:cubicBezTo>
                    <a:cubicBezTo>
                      <a:pt x="399" y="15"/>
                      <a:pt x="399" y="15"/>
                      <a:pt x="399" y="15"/>
                    </a:cubicBezTo>
                    <a:lnTo>
                      <a:pt x="399" y="266"/>
                    </a:lnTo>
                    <a:close/>
                    <a:moveTo>
                      <a:pt x="40" y="247"/>
                    </a:moveTo>
                    <a:cubicBezTo>
                      <a:pt x="373" y="247"/>
                      <a:pt x="373" y="247"/>
                      <a:pt x="373" y="247"/>
                    </a:cubicBezTo>
                    <a:cubicBezTo>
                      <a:pt x="377" y="247"/>
                      <a:pt x="381" y="244"/>
                      <a:pt x="381" y="240"/>
                    </a:cubicBezTo>
                    <a:cubicBezTo>
                      <a:pt x="381" y="41"/>
                      <a:pt x="381" y="41"/>
                      <a:pt x="381" y="41"/>
                    </a:cubicBezTo>
                    <a:cubicBezTo>
                      <a:pt x="381" y="37"/>
                      <a:pt x="377" y="33"/>
                      <a:pt x="373" y="33"/>
                    </a:cubicBezTo>
                    <a:cubicBezTo>
                      <a:pt x="40" y="33"/>
                      <a:pt x="40" y="33"/>
                      <a:pt x="40" y="33"/>
                    </a:cubicBezTo>
                    <a:cubicBezTo>
                      <a:pt x="36" y="33"/>
                      <a:pt x="33" y="37"/>
                      <a:pt x="33" y="41"/>
                    </a:cubicBezTo>
                    <a:cubicBezTo>
                      <a:pt x="33" y="240"/>
                      <a:pt x="33" y="240"/>
                      <a:pt x="33" y="240"/>
                    </a:cubicBezTo>
                    <a:cubicBezTo>
                      <a:pt x="33" y="244"/>
                      <a:pt x="36" y="247"/>
                      <a:pt x="40" y="247"/>
                    </a:cubicBezTo>
                    <a:close/>
                    <a:moveTo>
                      <a:pt x="47" y="48"/>
                    </a:moveTo>
                    <a:cubicBezTo>
                      <a:pt x="366" y="48"/>
                      <a:pt x="366" y="48"/>
                      <a:pt x="366" y="48"/>
                    </a:cubicBezTo>
                    <a:cubicBezTo>
                      <a:pt x="366" y="233"/>
                      <a:pt x="366" y="233"/>
                      <a:pt x="366" y="233"/>
                    </a:cubicBezTo>
                    <a:cubicBezTo>
                      <a:pt x="47" y="233"/>
                      <a:pt x="47" y="233"/>
                      <a:pt x="47" y="233"/>
                    </a:cubicBezTo>
                    <a:lnTo>
                      <a:pt x="47" y="48"/>
                    </a:lnTo>
                    <a:close/>
                  </a:path>
                </a:pathLst>
              </a:custGeom>
              <a:solidFill>
                <a:schemeClr val="bg1"/>
              </a:solidFill>
              <a:ln>
                <a:noFill/>
              </a:ln>
            </p:spPr>
            <p:txBody>
              <a:bodyPr vert="horz" wrap="square" lIns="68571" tIns="34286" rIns="68571" bIns="34286" numCol="1" anchor="t" anchorCtr="0" compatLnSpc="1"/>
              <a:lstStyle/>
              <a:p>
                <a:endParaRPr lang="en-US"/>
              </a:p>
            </p:txBody>
          </p:sp>
          <p:sp>
            <p:nvSpPr>
              <p:cNvPr id="3" name="圆角矩形 2"/>
              <p:cNvSpPr/>
              <p:nvPr/>
            </p:nvSpPr>
            <p:spPr>
              <a:xfrm>
                <a:off x="7103318" y="5085184"/>
                <a:ext cx="720080" cy="492809"/>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TextBox 37"/>
            <p:cNvSpPr txBox="1"/>
            <p:nvPr/>
          </p:nvSpPr>
          <p:spPr>
            <a:xfrm>
              <a:off x="7489197" y="5320926"/>
              <a:ext cx="1415772" cy="338554"/>
            </a:xfrm>
            <a:prstGeom prst="rect">
              <a:avLst/>
            </a:prstGeom>
            <a:noFill/>
          </p:spPr>
          <p:txBody>
            <a:bodyPr wrap="none" rtlCol="0">
              <a:spAutoFit/>
            </a:bodyPr>
            <a:lstStyle/>
            <a:p>
              <a:r>
                <a:rPr lang="zh-CN" altLang="en-US" sz="1600" smtClean="0">
                  <a:solidFill>
                    <a:schemeClr val="bg1"/>
                  </a:solidFill>
                  <a:latin typeface="华文细黑" panose="02010600040101010101" pitchFamily="2" charset="-122"/>
                  <a:ea typeface="华文细黑" panose="02010600040101010101" pitchFamily="2" charset="-122"/>
                </a:rPr>
                <a:t>点击添加标题</a:t>
              </a:r>
              <a:endParaRPr lang="zh-CN" altLang="en-US" sz="1600">
                <a:solidFill>
                  <a:schemeClr val="bg1"/>
                </a:solidFill>
                <a:latin typeface="华文细黑" panose="02010600040101010101" pitchFamily="2" charset="-122"/>
                <a:ea typeface="华文细黑" panose="02010600040101010101" pitchFamily="2" charset="-122"/>
              </a:endParaRPr>
            </a:p>
          </p:txBody>
        </p:sp>
      </p:grpSp>
      <p:grpSp>
        <p:nvGrpSpPr>
          <p:cNvPr id="11" name="组合 10"/>
          <p:cNvGrpSpPr/>
          <p:nvPr/>
        </p:nvGrpSpPr>
        <p:grpSpPr>
          <a:xfrm>
            <a:off x="9263558" y="4802236"/>
            <a:ext cx="1913418" cy="354956"/>
            <a:chOff x="9263558" y="5320926"/>
            <a:chExt cx="1913418" cy="354956"/>
          </a:xfrm>
        </p:grpSpPr>
        <p:grpSp>
          <p:nvGrpSpPr>
            <p:cNvPr id="8" name="组合 7"/>
            <p:cNvGrpSpPr/>
            <p:nvPr/>
          </p:nvGrpSpPr>
          <p:grpSpPr>
            <a:xfrm>
              <a:off x="9263558" y="5335303"/>
              <a:ext cx="497646" cy="340579"/>
              <a:chOff x="8611702" y="4649964"/>
              <a:chExt cx="720080" cy="492809"/>
            </a:xfrm>
          </p:grpSpPr>
          <p:sp>
            <p:nvSpPr>
              <p:cNvPr id="23" name="Freeform 72"/>
              <p:cNvSpPr>
                <a:spLocks noEditPoints="1"/>
              </p:cNvSpPr>
              <p:nvPr/>
            </p:nvSpPr>
            <p:spPr bwMode="auto">
              <a:xfrm>
                <a:off x="8729187" y="4653376"/>
                <a:ext cx="485111" cy="485984"/>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bg1"/>
              </a:solidFill>
              <a:ln>
                <a:noFill/>
              </a:ln>
            </p:spPr>
            <p:txBody>
              <a:bodyPr vert="horz" wrap="square" lIns="68571" tIns="34286" rIns="68571" bIns="34286" numCol="1" anchor="t" anchorCtr="0" compatLnSpc="1"/>
              <a:lstStyle/>
              <a:p>
                <a:endParaRPr lang="en-US"/>
              </a:p>
            </p:txBody>
          </p:sp>
          <p:sp>
            <p:nvSpPr>
              <p:cNvPr id="31" name="圆角矩形 30"/>
              <p:cNvSpPr/>
              <p:nvPr/>
            </p:nvSpPr>
            <p:spPr>
              <a:xfrm>
                <a:off x="8611702" y="4649964"/>
                <a:ext cx="720080" cy="492809"/>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TextBox 38"/>
            <p:cNvSpPr txBox="1"/>
            <p:nvPr/>
          </p:nvSpPr>
          <p:spPr>
            <a:xfrm>
              <a:off x="9761204" y="5320926"/>
              <a:ext cx="1415772" cy="338554"/>
            </a:xfrm>
            <a:prstGeom prst="rect">
              <a:avLst/>
            </a:prstGeom>
            <a:noFill/>
          </p:spPr>
          <p:txBody>
            <a:bodyPr wrap="none" rtlCol="0">
              <a:spAutoFit/>
            </a:bodyPr>
            <a:lstStyle/>
            <a:p>
              <a:r>
                <a:rPr lang="zh-CN" altLang="en-US" sz="1600" smtClean="0">
                  <a:solidFill>
                    <a:schemeClr val="bg1"/>
                  </a:solidFill>
                  <a:latin typeface="华文细黑" panose="02010600040101010101" pitchFamily="2" charset="-122"/>
                  <a:ea typeface="华文细黑" panose="02010600040101010101" pitchFamily="2" charset="-122"/>
                </a:rPr>
                <a:t>点击添加标题</a:t>
              </a:r>
              <a:endParaRPr lang="zh-CN" altLang="en-US" sz="1600">
                <a:solidFill>
                  <a:schemeClr val="bg1"/>
                </a:solidFill>
                <a:latin typeface="华文细黑" panose="02010600040101010101" pitchFamily="2" charset="-122"/>
                <a:ea typeface="华文细黑" panose="02010600040101010101" pitchFamily="2" charset="-122"/>
              </a:endParaRPr>
            </a:p>
          </p:txBody>
        </p:sp>
      </p:grpSp>
      <p:sp>
        <p:nvSpPr>
          <p:cNvPr id="30" name="圆角矩形 29"/>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defRPr>
            </a:lvl1pPr>
          </a:lstStyle>
          <a:p>
            <a:r>
              <a:rPr lang="zh-CN" altLang="en-US" sz="2800"/>
              <a:t>点击添加标题</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3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300"/>
                                        <p:tgtEl>
                                          <p:spTgt spid="33"/>
                                        </p:tgtEl>
                                      </p:cBhvr>
                                    </p:animEffect>
                                  </p:childTnLst>
                                </p:cTn>
                              </p:par>
                            </p:childTnLst>
                          </p:cTn>
                        </p:par>
                        <p:par>
                          <p:cTn id="11" fill="hold">
                            <p:stCondLst>
                              <p:cond delay="500"/>
                            </p:stCondLst>
                            <p:childTnLst>
                              <p:par>
                                <p:cTn id="12" presetID="2" presetClass="entr" presetSubtype="8" decel="10000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additive="base">
                                        <p:cTn id="14" dur="1000" fill="hold"/>
                                        <p:tgtEl>
                                          <p:spTgt spid="1026"/>
                                        </p:tgtEl>
                                        <p:attrNameLst>
                                          <p:attrName>ppt_x</p:attrName>
                                        </p:attrNameLst>
                                      </p:cBhvr>
                                      <p:tavLst>
                                        <p:tav tm="0">
                                          <p:val>
                                            <p:strVal val="0-#ppt_w/2"/>
                                          </p:val>
                                        </p:tav>
                                        <p:tav tm="100000">
                                          <p:val>
                                            <p:strVal val="#ppt_x"/>
                                          </p:val>
                                        </p:tav>
                                      </p:tavLst>
                                    </p:anim>
                                    <p:anim calcmode="lin" valueType="num">
                                      <p:cBhvr additive="base">
                                        <p:cTn id="15" dur="1000" fill="hold"/>
                                        <p:tgtEl>
                                          <p:spTgt spid="1026"/>
                                        </p:tgtEl>
                                        <p:attrNameLst>
                                          <p:attrName>ppt_y</p:attrName>
                                        </p:attrNameLst>
                                      </p:cBhvr>
                                      <p:tavLst>
                                        <p:tav tm="0">
                                          <p:val>
                                            <p:strVal val="#ppt_y"/>
                                          </p:val>
                                        </p:tav>
                                        <p:tav tm="100000">
                                          <p:val>
                                            <p:strVal val="#ppt_y"/>
                                          </p:val>
                                        </p:tav>
                                      </p:tavLst>
                                    </p:anim>
                                  </p:childTnLst>
                                </p:cTn>
                              </p:par>
                              <p:par>
                                <p:cTn id="16" presetID="10" presetClass="entr" presetSubtype="0" fill="hold" grpId="0" nodeType="withEffect">
                                  <p:stCondLst>
                                    <p:cond delay="30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23" presetClass="entr" presetSubtype="36" fill="hold" nodeType="withEffect">
                                  <p:stCondLst>
                                    <p:cond delay="60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strVal val="(6*min(max(#ppt_w*#ppt_h,.3),1)-7.4)/-.7*#ppt_w"/>
                                          </p:val>
                                        </p:tav>
                                        <p:tav tm="100000">
                                          <p:val>
                                            <p:strVal val="#ppt_w"/>
                                          </p:val>
                                        </p:tav>
                                      </p:tavLst>
                                    </p:anim>
                                    <p:anim calcmode="lin" valueType="num">
                                      <p:cBhvr>
                                        <p:cTn id="22" dur="500" fill="hold"/>
                                        <p:tgtEl>
                                          <p:spTgt spid="16"/>
                                        </p:tgtEl>
                                        <p:attrNameLst>
                                          <p:attrName>ppt_h</p:attrName>
                                        </p:attrNameLst>
                                      </p:cBhvr>
                                      <p:tavLst>
                                        <p:tav tm="0">
                                          <p:val>
                                            <p:strVal val="(6*min(max(#ppt_w*#ppt_h,.3),1)-7.4)/-.7*#ppt_h"/>
                                          </p:val>
                                        </p:tav>
                                        <p:tav tm="100000">
                                          <p:val>
                                            <p:strVal val="#ppt_h"/>
                                          </p:val>
                                        </p:tav>
                                      </p:tavLst>
                                    </p:anim>
                                    <p:anim calcmode="lin" valueType="num">
                                      <p:cBhvr>
                                        <p:cTn id="23" dur="500" fill="hold"/>
                                        <p:tgtEl>
                                          <p:spTgt spid="16"/>
                                        </p:tgtEl>
                                        <p:attrNameLst>
                                          <p:attrName>ppt_x</p:attrName>
                                        </p:attrNameLst>
                                      </p:cBhvr>
                                      <p:tavLst>
                                        <p:tav tm="0">
                                          <p:val>
                                            <p:fltVal val="0.5"/>
                                          </p:val>
                                        </p:tav>
                                        <p:tav tm="100000">
                                          <p:val>
                                            <p:strVal val="#ppt_x"/>
                                          </p:val>
                                        </p:tav>
                                      </p:tavLst>
                                    </p:anim>
                                    <p:anim calcmode="lin" valueType="num">
                                      <p:cBhvr>
                                        <p:cTn id="24" dur="500" fill="hold"/>
                                        <p:tgtEl>
                                          <p:spTgt spid="16"/>
                                        </p:tgtEl>
                                        <p:attrNameLst>
                                          <p:attrName>ppt_y</p:attrName>
                                        </p:attrNameLst>
                                      </p:cBhvr>
                                      <p:tavLst>
                                        <p:tav tm="0">
                                          <p:val>
                                            <p:strVal val="1+(6*min(max(#ppt_w*#ppt_h,.3),1)-7.4)/-.7*#ppt_h/2"/>
                                          </p:val>
                                        </p:tav>
                                        <p:tav tm="100000">
                                          <p:val>
                                            <p:strVal val="#ppt_y"/>
                                          </p:val>
                                        </p:tav>
                                      </p:tavLst>
                                    </p:anim>
                                  </p:childTnLst>
                                </p:cTn>
                              </p:par>
                              <p:par>
                                <p:cTn id="25" presetID="23" presetClass="entr" presetSubtype="36" fill="hold" nodeType="withEffect">
                                  <p:stCondLst>
                                    <p:cond delay="100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strVal val="(6*min(max(#ppt_w*#ppt_h,.3),1)-7.4)/-.7*#ppt_w"/>
                                          </p:val>
                                        </p:tav>
                                        <p:tav tm="100000">
                                          <p:val>
                                            <p:strVal val="#ppt_w"/>
                                          </p:val>
                                        </p:tav>
                                      </p:tavLst>
                                    </p:anim>
                                    <p:anim calcmode="lin" valueType="num">
                                      <p:cBhvr>
                                        <p:cTn id="28" dur="500" fill="hold"/>
                                        <p:tgtEl>
                                          <p:spTgt spid="13"/>
                                        </p:tgtEl>
                                        <p:attrNameLst>
                                          <p:attrName>ppt_h</p:attrName>
                                        </p:attrNameLst>
                                      </p:cBhvr>
                                      <p:tavLst>
                                        <p:tav tm="0">
                                          <p:val>
                                            <p:strVal val="(6*min(max(#ppt_w*#ppt_h,.3),1)-7.4)/-.7*#ppt_h"/>
                                          </p:val>
                                        </p:tav>
                                        <p:tav tm="100000">
                                          <p:val>
                                            <p:strVal val="#ppt_h"/>
                                          </p:val>
                                        </p:tav>
                                      </p:tavLst>
                                    </p:anim>
                                    <p:anim calcmode="lin" valueType="num">
                                      <p:cBhvr>
                                        <p:cTn id="29" dur="500" fill="hold"/>
                                        <p:tgtEl>
                                          <p:spTgt spid="13"/>
                                        </p:tgtEl>
                                        <p:attrNameLst>
                                          <p:attrName>ppt_x</p:attrName>
                                        </p:attrNameLst>
                                      </p:cBhvr>
                                      <p:tavLst>
                                        <p:tav tm="0">
                                          <p:val>
                                            <p:fltVal val="0.5"/>
                                          </p:val>
                                        </p:tav>
                                        <p:tav tm="100000">
                                          <p:val>
                                            <p:strVal val="#ppt_x"/>
                                          </p:val>
                                        </p:tav>
                                      </p:tavLst>
                                    </p:anim>
                                    <p:anim calcmode="lin" valueType="num">
                                      <p:cBhvr>
                                        <p:cTn id="30" dur="500" fill="hold"/>
                                        <p:tgtEl>
                                          <p:spTgt spid="13"/>
                                        </p:tgtEl>
                                        <p:attrNameLst>
                                          <p:attrName>ppt_y</p:attrName>
                                        </p:attrNameLst>
                                      </p:cBhvr>
                                      <p:tavLst>
                                        <p:tav tm="0">
                                          <p:val>
                                            <p:strVal val="1+(6*min(max(#ppt_w*#ppt_h,.3),1)-7.4)/-.7*#ppt_h/2"/>
                                          </p:val>
                                        </p:tav>
                                        <p:tav tm="100000">
                                          <p:val>
                                            <p:strVal val="#ppt_y"/>
                                          </p:val>
                                        </p:tav>
                                      </p:tavLst>
                                    </p:anim>
                                  </p:childTnLst>
                                </p:cTn>
                              </p:par>
                              <p:par>
                                <p:cTn id="31" presetID="23" presetClass="entr" presetSubtype="36" fill="hold" nodeType="withEffect">
                                  <p:stCondLst>
                                    <p:cond delay="140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strVal val="(6*min(max(#ppt_w*#ppt_h,.3),1)-7.4)/-.7*#ppt_w"/>
                                          </p:val>
                                        </p:tav>
                                        <p:tav tm="100000">
                                          <p:val>
                                            <p:strVal val="#ppt_w"/>
                                          </p:val>
                                        </p:tav>
                                      </p:tavLst>
                                    </p:anim>
                                    <p:anim calcmode="lin" valueType="num">
                                      <p:cBhvr>
                                        <p:cTn id="34" dur="500" fill="hold"/>
                                        <p:tgtEl>
                                          <p:spTgt spid="15"/>
                                        </p:tgtEl>
                                        <p:attrNameLst>
                                          <p:attrName>ppt_h</p:attrName>
                                        </p:attrNameLst>
                                      </p:cBhvr>
                                      <p:tavLst>
                                        <p:tav tm="0">
                                          <p:val>
                                            <p:strVal val="(6*min(max(#ppt_w*#ppt_h,.3),1)-7.4)/-.7*#ppt_h"/>
                                          </p:val>
                                        </p:tav>
                                        <p:tav tm="100000">
                                          <p:val>
                                            <p:strVal val="#ppt_h"/>
                                          </p:val>
                                        </p:tav>
                                      </p:tavLst>
                                    </p:anim>
                                    <p:anim calcmode="lin" valueType="num">
                                      <p:cBhvr>
                                        <p:cTn id="35" dur="500" fill="hold"/>
                                        <p:tgtEl>
                                          <p:spTgt spid="15"/>
                                        </p:tgtEl>
                                        <p:attrNameLst>
                                          <p:attrName>ppt_x</p:attrName>
                                        </p:attrNameLst>
                                      </p:cBhvr>
                                      <p:tavLst>
                                        <p:tav tm="0">
                                          <p:val>
                                            <p:fltVal val="0.5"/>
                                          </p:val>
                                        </p:tav>
                                        <p:tav tm="100000">
                                          <p:val>
                                            <p:strVal val="#ppt_x"/>
                                          </p:val>
                                        </p:tav>
                                      </p:tavLst>
                                    </p:anim>
                                    <p:anim calcmode="lin" valueType="num">
                                      <p:cBhvr>
                                        <p:cTn id="36" dur="500" fill="hold"/>
                                        <p:tgtEl>
                                          <p:spTgt spid="15"/>
                                        </p:tgtEl>
                                        <p:attrNameLst>
                                          <p:attrName>ppt_y</p:attrName>
                                        </p:attrNameLst>
                                      </p:cBhvr>
                                      <p:tavLst>
                                        <p:tav tm="0">
                                          <p:val>
                                            <p:strVal val="1+(6*min(max(#ppt_w*#ppt_h,.3),1)-7.4)/-.7*#ppt_h/2"/>
                                          </p:val>
                                        </p:tav>
                                        <p:tav tm="100000">
                                          <p:val>
                                            <p:strVal val="#ppt_y"/>
                                          </p:val>
                                        </p:tav>
                                      </p:tavLst>
                                    </p:anim>
                                  </p:childTnLst>
                                </p:cTn>
                              </p:par>
                              <p:par>
                                <p:cTn id="37" presetID="23" presetClass="entr" presetSubtype="36" fill="hold" nodeType="withEffect">
                                  <p:stCondLst>
                                    <p:cond delay="180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strVal val="(6*min(max(#ppt_w*#ppt_h,.3),1)-7.4)/-.7*#ppt_w"/>
                                          </p:val>
                                        </p:tav>
                                        <p:tav tm="100000">
                                          <p:val>
                                            <p:strVal val="#ppt_w"/>
                                          </p:val>
                                        </p:tav>
                                      </p:tavLst>
                                    </p:anim>
                                    <p:anim calcmode="lin" valueType="num">
                                      <p:cBhvr>
                                        <p:cTn id="40" dur="500" fill="hold"/>
                                        <p:tgtEl>
                                          <p:spTgt spid="11"/>
                                        </p:tgtEl>
                                        <p:attrNameLst>
                                          <p:attrName>ppt_h</p:attrName>
                                        </p:attrNameLst>
                                      </p:cBhvr>
                                      <p:tavLst>
                                        <p:tav tm="0">
                                          <p:val>
                                            <p:strVal val="(6*min(max(#ppt_w*#ppt_h,.3),1)-7.4)/-.7*#ppt_h"/>
                                          </p:val>
                                        </p:tav>
                                        <p:tav tm="100000">
                                          <p:val>
                                            <p:strVal val="#ppt_h"/>
                                          </p:val>
                                        </p:tav>
                                      </p:tavLst>
                                    </p:anim>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0" grpId="0" animBg="1"/>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cxnSp>
        <p:nvCxnSpPr>
          <p:cNvPr id="6" name="直接连接符 5"/>
          <p:cNvCxnSpPr/>
          <p:nvPr/>
        </p:nvCxnSpPr>
        <p:spPr>
          <a:xfrm>
            <a:off x="1936744" y="3537012"/>
            <a:ext cx="831692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2" name="组合 81"/>
          <p:cNvGrpSpPr/>
          <p:nvPr/>
        </p:nvGrpSpPr>
        <p:grpSpPr>
          <a:xfrm>
            <a:off x="2998862" y="2348880"/>
            <a:ext cx="609440" cy="1296144"/>
            <a:chOff x="2998862" y="2348880"/>
            <a:chExt cx="609440" cy="1296144"/>
          </a:xfrm>
        </p:grpSpPr>
        <p:sp>
          <p:nvSpPr>
            <p:cNvPr id="20" name="椭圆 19"/>
            <p:cNvSpPr/>
            <p:nvPr/>
          </p:nvSpPr>
          <p:spPr>
            <a:xfrm>
              <a:off x="2998862" y="3429000"/>
              <a:ext cx="216024" cy="216024"/>
            </a:xfrm>
            <a:prstGeom prst="ellipse">
              <a:avLst/>
            </a:prstGeom>
            <a:solidFill>
              <a:schemeClr val="bg1"/>
            </a:solidFill>
            <a:ln w="76200">
              <a:solidFill>
                <a:srgbClr val="47A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3103899" y="2348880"/>
              <a:ext cx="504403" cy="1043940"/>
            </a:xfrm>
            <a:custGeom>
              <a:avLst/>
              <a:gdLst>
                <a:gd name="connsiteX0" fmla="*/ 36741 w 535207"/>
                <a:gd name="connsiteY0" fmla="*/ 1158240 h 1158240"/>
                <a:gd name="connsiteX1" fmla="*/ 44361 w 535207"/>
                <a:gd name="connsiteY1" fmla="*/ 525780 h 1158240"/>
                <a:gd name="connsiteX2" fmla="*/ 478701 w 535207"/>
                <a:gd name="connsiteY2" fmla="*/ 449580 h 1158240"/>
                <a:gd name="connsiteX3" fmla="*/ 516801 w 535207"/>
                <a:gd name="connsiteY3" fmla="*/ 0 h 1158240"/>
                <a:gd name="connsiteX0-1" fmla="*/ 15927 w 511653"/>
                <a:gd name="connsiteY0-2" fmla="*/ 1158240 h 1158240"/>
                <a:gd name="connsiteX1-3" fmla="*/ 74347 w 511653"/>
                <a:gd name="connsiteY1-4" fmla="*/ 525780 h 1158240"/>
                <a:gd name="connsiteX2-5" fmla="*/ 457887 w 511653"/>
                <a:gd name="connsiteY2-6" fmla="*/ 449580 h 1158240"/>
                <a:gd name="connsiteX3-7" fmla="*/ 495987 w 511653"/>
                <a:gd name="connsiteY3-8" fmla="*/ 0 h 1158240"/>
                <a:gd name="connsiteX0-9" fmla="*/ 15927 w 511653"/>
                <a:gd name="connsiteY0-10" fmla="*/ 1158240 h 1158240"/>
                <a:gd name="connsiteX1-11" fmla="*/ 74347 w 511653"/>
                <a:gd name="connsiteY1-12" fmla="*/ 525780 h 1158240"/>
                <a:gd name="connsiteX2-13" fmla="*/ 457887 w 511653"/>
                <a:gd name="connsiteY2-14" fmla="*/ 449580 h 1158240"/>
                <a:gd name="connsiteX3-15" fmla="*/ 495987 w 511653"/>
                <a:gd name="connsiteY3-16" fmla="*/ 0 h 1158240"/>
                <a:gd name="connsiteX0-17" fmla="*/ 796 w 496522"/>
                <a:gd name="connsiteY0-18" fmla="*/ 1158240 h 1158240"/>
                <a:gd name="connsiteX1-19" fmla="*/ 5876 w 496522"/>
                <a:gd name="connsiteY1-20" fmla="*/ 661670 h 1158240"/>
                <a:gd name="connsiteX2-21" fmla="*/ 59216 w 496522"/>
                <a:gd name="connsiteY2-22" fmla="*/ 525780 h 1158240"/>
                <a:gd name="connsiteX3-23" fmla="*/ 442756 w 496522"/>
                <a:gd name="connsiteY3-24" fmla="*/ 449580 h 1158240"/>
                <a:gd name="connsiteX4" fmla="*/ 480856 w 496522"/>
                <a:gd name="connsiteY4" fmla="*/ 0 h 1158240"/>
                <a:gd name="connsiteX0-25" fmla="*/ 796 w 496522"/>
                <a:gd name="connsiteY0-26" fmla="*/ 1158240 h 1158240"/>
                <a:gd name="connsiteX1-27" fmla="*/ 5876 w 496522"/>
                <a:gd name="connsiteY1-28" fmla="*/ 661670 h 1158240"/>
                <a:gd name="connsiteX2-29" fmla="*/ 59216 w 496522"/>
                <a:gd name="connsiteY2-30" fmla="*/ 525780 h 1158240"/>
                <a:gd name="connsiteX3-31" fmla="*/ 442756 w 496522"/>
                <a:gd name="connsiteY3-32" fmla="*/ 449580 h 1158240"/>
                <a:gd name="connsiteX4-33" fmla="*/ 480856 w 496522"/>
                <a:gd name="connsiteY4-34" fmla="*/ 0 h 1158240"/>
                <a:gd name="connsiteX0-35" fmla="*/ 4327 w 497573"/>
                <a:gd name="connsiteY0-36" fmla="*/ 1158240 h 1158240"/>
                <a:gd name="connsiteX1-37" fmla="*/ 9407 w 497573"/>
                <a:gd name="connsiteY1-38" fmla="*/ 661670 h 1158240"/>
                <a:gd name="connsiteX2-39" fmla="*/ 113547 w 497573"/>
                <a:gd name="connsiteY2-40" fmla="*/ 525780 h 1158240"/>
                <a:gd name="connsiteX3-41" fmla="*/ 446287 w 497573"/>
                <a:gd name="connsiteY3-42" fmla="*/ 449580 h 1158240"/>
                <a:gd name="connsiteX4-43" fmla="*/ 484387 w 497573"/>
                <a:gd name="connsiteY4-44" fmla="*/ 0 h 1158240"/>
                <a:gd name="connsiteX0-45" fmla="*/ 4327 w 497573"/>
                <a:gd name="connsiteY0-46" fmla="*/ 1158240 h 1158240"/>
                <a:gd name="connsiteX1-47" fmla="*/ 9407 w 497573"/>
                <a:gd name="connsiteY1-48" fmla="*/ 661670 h 1158240"/>
                <a:gd name="connsiteX2-49" fmla="*/ 113547 w 497573"/>
                <a:gd name="connsiteY2-50" fmla="*/ 525780 h 1158240"/>
                <a:gd name="connsiteX3-51" fmla="*/ 446287 w 497573"/>
                <a:gd name="connsiteY3-52" fmla="*/ 449580 h 1158240"/>
                <a:gd name="connsiteX4-53" fmla="*/ 484387 w 497573"/>
                <a:gd name="connsiteY4-54" fmla="*/ 0 h 1158240"/>
                <a:gd name="connsiteX0-55" fmla="*/ 4327 w 497573"/>
                <a:gd name="connsiteY0-56" fmla="*/ 1158240 h 1158240"/>
                <a:gd name="connsiteX1-57" fmla="*/ 9407 w 497573"/>
                <a:gd name="connsiteY1-58" fmla="*/ 661670 h 1158240"/>
                <a:gd name="connsiteX2-59" fmla="*/ 113547 w 497573"/>
                <a:gd name="connsiteY2-60" fmla="*/ 525780 h 1158240"/>
                <a:gd name="connsiteX3-61" fmla="*/ 446287 w 497573"/>
                <a:gd name="connsiteY3-62" fmla="*/ 449580 h 1158240"/>
                <a:gd name="connsiteX4-63" fmla="*/ 484387 w 497573"/>
                <a:gd name="connsiteY4-64" fmla="*/ 0 h 1158240"/>
                <a:gd name="connsiteX0-65" fmla="*/ 4327 w 497573"/>
                <a:gd name="connsiteY0-66" fmla="*/ 1158240 h 1158240"/>
                <a:gd name="connsiteX1-67" fmla="*/ 9407 w 497573"/>
                <a:gd name="connsiteY1-68" fmla="*/ 661670 h 1158240"/>
                <a:gd name="connsiteX2-69" fmla="*/ 113547 w 497573"/>
                <a:gd name="connsiteY2-70" fmla="*/ 525780 h 1158240"/>
                <a:gd name="connsiteX3-71" fmla="*/ 446287 w 497573"/>
                <a:gd name="connsiteY3-72" fmla="*/ 449580 h 1158240"/>
                <a:gd name="connsiteX4-73" fmla="*/ 484387 w 497573"/>
                <a:gd name="connsiteY4-74" fmla="*/ 0 h 1158240"/>
                <a:gd name="connsiteX0-75" fmla="*/ 4327 w 497573"/>
                <a:gd name="connsiteY0-76" fmla="*/ 1158240 h 1158240"/>
                <a:gd name="connsiteX1-77" fmla="*/ 9407 w 497573"/>
                <a:gd name="connsiteY1-78" fmla="*/ 661670 h 1158240"/>
                <a:gd name="connsiteX2-79" fmla="*/ 113547 w 497573"/>
                <a:gd name="connsiteY2-80" fmla="*/ 525780 h 1158240"/>
                <a:gd name="connsiteX3-81" fmla="*/ 446287 w 497573"/>
                <a:gd name="connsiteY3-82" fmla="*/ 449580 h 1158240"/>
                <a:gd name="connsiteX4-83" fmla="*/ 484387 w 497573"/>
                <a:gd name="connsiteY4-84" fmla="*/ 0 h 1158240"/>
                <a:gd name="connsiteX0-85" fmla="*/ 4327 w 497573"/>
                <a:gd name="connsiteY0-86" fmla="*/ 1158240 h 1158240"/>
                <a:gd name="connsiteX1-87" fmla="*/ 9407 w 497573"/>
                <a:gd name="connsiteY1-88" fmla="*/ 661670 h 1158240"/>
                <a:gd name="connsiteX2-89" fmla="*/ 113547 w 497573"/>
                <a:gd name="connsiteY2-90" fmla="*/ 525780 h 1158240"/>
                <a:gd name="connsiteX3-91" fmla="*/ 446287 w 497573"/>
                <a:gd name="connsiteY3-92" fmla="*/ 449580 h 1158240"/>
                <a:gd name="connsiteX4-93" fmla="*/ 484387 w 497573"/>
                <a:gd name="connsiteY4-94" fmla="*/ 0 h 1158240"/>
                <a:gd name="connsiteX0-95" fmla="*/ 1638 w 494884"/>
                <a:gd name="connsiteY0-96" fmla="*/ 1158240 h 1158240"/>
                <a:gd name="connsiteX1-97" fmla="*/ 6718 w 494884"/>
                <a:gd name="connsiteY1-98" fmla="*/ 661670 h 1158240"/>
                <a:gd name="connsiteX2-99" fmla="*/ 110858 w 494884"/>
                <a:gd name="connsiteY2-100" fmla="*/ 525780 h 1158240"/>
                <a:gd name="connsiteX3-101" fmla="*/ 443598 w 494884"/>
                <a:gd name="connsiteY3-102" fmla="*/ 449580 h 1158240"/>
                <a:gd name="connsiteX4-103" fmla="*/ 481698 w 494884"/>
                <a:gd name="connsiteY4-104" fmla="*/ 0 h 1158240"/>
                <a:gd name="connsiteX0-105" fmla="*/ 17011 w 510257"/>
                <a:gd name="connsiteY0-106" fmla="*/ 1158240 h 1158240"/>
                <a:gd name="connsiteX1-107" fmla="*/ 3041 w 510257"/>
                <a:gd name="connsiteY1-108" fmla="*/ 675957 h 1158240"/>
                <a:gd name="connsiteX2-109" fmla="*/ 126231 w 510257"/>
                <a:gd name="connsiteY2-110" fmla="*/ 525780 h 1158240"/>
                <a:gd name="connsiteX3-111" fmla="*/ 458971 w 510257"/>
                <a:gd name="connsiteY3-112" fmla="*/ 449580 h 1158240"/>
                <a:gd name="connsiteX4-113" fmla="*/ 497071 w 510257"/>
                <a:gd name="connsiteY4-114" fmla="*/ 0 h 1158240"/>
                <a:gd name="connsiteX0-115" fmla="*/ 15386 w 508632"/>
                <a:gd name="connsiteY0-116" fmla="*/ 1158240 h 1158240"/>
                <a:gd name="connsiteX1-117" fmla="*/ 1416 w 508632"/>
                <a:gd name="connsiteY1-118" fmla="*/ 675957 h 1158240"/>
                <a:gd name="connsiteX2-119" fmla="*/ 124606 w 508632"/>
                <a:gd name="connsiteY2-120" fmla="*/ 525780 h 1158240"/>
                <a:gd name="connsiteX3-121" fmla="*/ 457346 w 508632"/>
                <a:gd name="connsiteY3-122" fmla="*/ 449580 h 1158240"/>
                <a:gd name="connsiteX4-123" fmla="*/ 495446 w 508632"/>
                <a:gd name="connsiteY4-124" fmla="*/ 0 h 1158240"/>
                <a:gd name="connsiteX0-125" fmla="*/ 15386 w 508632"/>
                <a:gd name="connsiteY0-126" fmla="*/ 1158240 h 1158240"/>
                <a:gd name="connsiteX1-127" fmla="*/ 1416 w 508632"/>
                <a:gd name="connsiteY1-128" fmla="*/ 675957 h 1158240"/>
                <a:gd name="connsiteX2-129" fmla="*/ 124606 w 508632"/>
                <a:gd name="connsiteY2-130" fmla="*/ 525780 h 1158240"/>
                <a:gd name="connsiteX3-131" fmla="*/ 457346 w 508632"/>
                <a:gd name="connsiteY3-132" fmla="*/ 449580 h 1158240"/>
                <a:gd name="connsiteX4-133" fmla="*/ 495446 w 508632"/>
                <a:gd name="connsiteY4-134" fmla="*/ 0 h 1158240"/>
                <a:gd name="connsiteX0-135" fmla="*/ 15386 w 508632"/>
                <a:gd name="connsiteY0-136" fmla="*/ 1158240 h 1158240"/>
                <a:gd name="connsiteX1-137" fmla="*/ 1416 w 508632"/>
                <a:gd name="connsiteY1-138" fmla="*/ 675957 h 1158240"/>
                <a:gd name="connsiteX2-139" fmla="*/ 124606 w 508632"/>
                <a:gd name="connsiteY2-140" fmla="*/ 525780 h 1158240"/>
                <a:gd name="connsiteX3-141" fmla="*/ 457346 w 508632"/>
                <a:gd name="connsiteY3-142" fmla="*/ 449580 h 1158240"/>
                <a:gd name="connsiteX4-143" fmla="*/ 495446 w 508632"/>
                <a:gd name="connsiteY4-144" fmla="*/ 0 h 1158240"/>
                <a:gd name="connsiteX0-145" fmla="*/ 15664 w 513673"/>
                <a:gd name="connsiteY0-146" fmla="*/ 1158240 h 1158240"/>
                <a:gd name="connsiteX1-147" fmla="*/ 6457 w 513673"/>
                <a:gd name="connsiteY1-148" fmla="*/ 675957 h 1158240"/>
                <a:gd name="connsiteX2-149" fmla="*/ 129647 w 513673"/>
                <a:gd name="connsiteY2-150" fmla="*/ 525780 h 1158240"/>
                <a:gd name="connsiteX3-151" fmla="*/ 462387 w 513673"/>
                <a:gd name="connsiteY3-152" fmla="*/ 449580 h 1158240"/>
                <a:gd name="connsiteX4-153" fmla="*/ 500487 w 513673"/>
                <a:gd name="connsiteY4-154" fmla="*/ 0 h 1158240"/>
                <a:gd name="connsiteX0-155" fmla="*/ 17239 w 515248"/>
                <a:gd name="connsiteY0-156" fmla="*/ 1158240 h 1158240"/>
                <a:gd name="connsiteX1-157" fmla="*/ 8032 w 515248"/>
                <a:gd name="connsiteY1-158" fmla="*/ 675957 h 1158240"/>
                <a:gd name="connsiteX2-159" fmla="*/ 131222 w 515248"/>
                <a:gd name="connsiteY2-160" fmla="*/ 525780 h 1158240"/>
                <a:gd name="connsiteX3-161" fmla="*/ 463962 w 515248"/>
                <a:gd name="connsiteY3-162" fmla="*/ 449580 h 1158240"/>
                <a:gd name="connsiteX4-163" fmla="*/ 502062 w 515248"/>
                <a:gd name="connsiteY4-164" fmla="*/ 0 h 1158240"/>
                <a:gd name="connsiteX0-165" fmla="*/ 17239 w 515248"/>
                <a:gd name="connsiteY0-166" fmla="*/ 1158240 h 1158240"/>
                <a:gd name="connsiteX1-167" fmla="*/ 8032 w 515248"/>
                <a:gd name="connsiteY1-168" fmla="*/ 675957 h 1158240"/>
                <a:gd name="connsiteX2-169" fmla="*/ 131222 w 515248"/>
                <a:gd name="connsiteY2-170" fmla="*/ 525780 h 1158240"/>
                <a:gd name="connsiteX3-171" fmla="*/ 463962 w 515248"/>
                <a:gd name="connsiteY3-172" fmla="*/ 449580 h 1158240"/>
                <a:gd name="connsiteX4-173" fmla="*/ 502062 w 515248"/>
                <a:gd name="connsiteY4-174" fmla="*/ 0 h 1158240"/>
                <a:gd name="connsiteX0-175" fmla="*/ 10978 w 508987"/>
                <a:gd name="connsiteY0-176" fmla="*/ 1158240 h 1158240"/>
                <a:gd name="connsiteX1-177" fmla="*/ 1771 w 508987"/>
                <a:gd name="connsiteY1-178" fmla="*/ 675957 h 1158240"/>
                <a:gd name="connsiteX2-179" fmla="*/ 124961 w 508987"/>
                <a:gd name="connsiteY2-180" fmla="*/ 525780 h 1158240"/>
                <a:gd name="connsiteX3-181" fmla="*/ 457701 w 508987"/>
                <a:gd name="connsiteY3-182" fmla="*/ 449580 h 1158240"/>
                <a:gd name="connsiteX4-183" fmla="*/ 495801 w 508987"/>
                <a:gd name="connsiteY4-184" fmla="*/ 0 h 1158240"/>
                <a:gd name="connsiteX0-185" fmla="*/ 3620 w 501629"/>
                <a:gd name="connsiteY0-186" fmla="*/ 1158240 h 1158240"/>
                <a:gd name="connsiteX1-187" fmla="*/ 8700 w 501629"/>
                <a:gd name="connsiteY1-188" fmla="*/ 675957 h 1158240"/>
                <a:gd name="connsiteX2-189" fmla="*/ 117603 w 501629"/>
                <a:gd name="connsiteY2-190" fmla="*/ 525780 h 1158240"/>
                <a:gd name="connsiteX3-191" fmla="*/ 450343 w 501629"/>
                <a:gd name="connsiteY3-192" fmla="*/ 449580 h 1158240"/>
                <a:gd name="connsiteX4-193" fmla="*/ 488443 w 501629"/>
                <a:gd name="connsiteY4-194" fmla="*/ 0 h 1158240"/>
                <a:gd name="connsiteX0-195" fmla="*/ 7415 w 505424"/>
                <a:gd name="connsiteY0-196" fmla="*/ 1158240 h 1158240"/>
                <a:gd name="connsiteX1-197" fmla="*/ 2970 w 505424"/>
                <a:gd name="connsiteY1-198" fmla="*/ 680719 h 1158240"/>
                <a:gd name="connsiteX2-199" fmla="*/ 121398 w 505424"/>
                <a:gd name="connsiteY2-200" fmla="*/ 525780 h 1158240"/>
                <a:gd name="connsiteX3-201" fmla="*/ 454138 w 505424"/>
                <a:gd name="connsiteY3-202" fmla="*/ 449580 h 1158240"/>
                <a:gd name="connsiteX4-203" fmla="*/ 492238 w 505424"/>
                <a:gd name="connsiteY4-204" fmla="*/ 0 h 1158240"/>
                <a:gd name="connsiteX0-205" fmla="*/ 7415 w 505424"/>
                <a:gd name="connsiteY0-206" fmla="*/ 1158240 h 1158240"/>
                <a:gd name="connsiteX1-207" fmla="*/ 2970 w 505424"/>
                <a:gd name="connsiteY1-208" fmla="*/ 680719 h 1158240"/>
                <a:gd name="connsiteX2-209" fmla="*/ 121398 w 505424"/>
                <a:gd name="connsiteY2-210" fmla="*/ 525780 h 1158240"/>
                <a:gd name="connsiteX3-211" fmla="*/ 454138 w 505424"/>
                <a:gd name="connsiteY3-212" fmla="*/ 449580 h 1158240"/>
                <a:gd name="connsiteX4-213" fmla="*/ 492238 w 505424"/>
                <a:gd name="connsiteY4-214" fmla="*/ 0 h 1158240"/>
                <a:gd name="connsiteX0-215" fmla="*/ 7415 w 518817"/>
                <a:gd name="connsiteY0-216" fmla="*/ 1158240 h 1158240"/>
                <a:gd name="connsiteX1-217" fmla="*/ 2970 w 518817"/>
                <a:gd name="connsiteY1-218" fmla="*/ 680719 h 1158240"/>
                <a:gd name="connsiteX2-219" fmla="*/ 121398 w 518817"/>
                <a:gd name="connsiteY2-220" fmla="*/ 525780 h 1158240"/>
                <a:gd name="connsiteX3-221" fmla="*/ 482713 w 518817"/>
                <a:gd name="connsiteY3-222" fmla="*/ 487680 h 1158240"/>
                <a:gd name="connsiteX4-223" fmla="*/ 492238 w 518817"/>
                <a:gd name="connsiteY4-224" fmla="*/ 0 h 1158240"/>
                <a:gd name="connsiteX0-225" fmla="*/ 7415 w 518817"/>
                <a:gd name="connsiteY0-226" fmla="*/ 1158240 h 1158240"/>
                <a:gd name="connsiteX1-227" fmla="*/ 2970 w 518817"/>
                <a:gd name="connsiteY1-228" fmla="*/ 680719 h 1158240"/>
                <a:gd name="connsiteX2-229" fmla="*/ 121398 w 518817"/>
                <a:gd name="connsiteY2-230" fmla="*/ 525780 h 1158240"/>
                <a:gd name="connsiteX3-231" fmla="*/ 482713 w 518817"/>
                <a:gd name="connsiteY3-232" fmla="*/ 473392 h 1158240"/>
                <a:gd name="connsiteX4-233" fmla="*/ 492238 w 518817"/>
                <a:gd name="connsiteY4-234" fmla="*/ 0 h 1158240"/>
                <a:gd name="connsiteX0-235" fmla="*/ 7415 w 513005"/>
                <a:gd name="connsiteY0-236" fmla="*/ 1158240 h 1158240"/>
                <a:gd name="connsiteX1-237" fmla="*/ 2970 w 513005"/>
                <a:gd name="connsiteY1-238" fmla="*/ 680719 h 1158240"/>
                <a:gd name="connsiteX2-239" fmla="*/ 121398 w 513005"/>
                <a:gd name="connsiteY2-240" fmla="*/ 525780 h 1158240"/>
                <a:gd name="connsiteX3-241" fmla="*/ 482713 w 513005"/>
                <a:gd name="connsiteY3-242" fmla="*/ 473392 h 1158240"/>
                <a:gd name="connsiteX4-243" fmla="*/ 492238 w 513005"/>
                <a:gd name="connsiteY4-244" fmla="*/ 0 h 1158240"/>
                <a:gd name="connsiteX0-245" fmla="*/ 7415 w 506000"/>
                <a:gd name="connsiteY0-246" fmla="*/ 1158240 h 1158240"/>
                <a:gd name="connsiteX1-247" fmla="*/ 2970 w 506000"/>
                <a:gd name="connsiteY1-248" fmla="*/ 680719 h 1158240"/>
                <a:gd name="connsiteX2-249" fmla="*/ 121398 w 506000"/>
                <a:gd name="connsiteY2-250" fmla="*/ 525780 h 1158240"/>
                <a:gd name="connsiteX3-251" fmla="*/ 482713 w 506000"/>
                <a:gd name="connsiteY3-252" fmla="*/ 473392 h 1158240"/>
                <a:gd name="connsiteX4-253" fmla="*/ 492238 w 506000"/>
                <a:gd name="connsiteY4-254" fmla="*/ 0 h 1158240"/>
                <a:gd name="connsiteX0-255" fmla="*/ 7415 w 517650"/>
                <a:gd name="connsiteY0-256" fmla="*/ 1158240 h 1158240"/>
                <a:gd name="connsiteX1-257" fmla="*/ 2970 w 517650"/>
                <a:gd name="connsiteY1-258" fmla="*/ 680719 h 1158240"/>
                <a:gd name="connsiteX2-259" fmla="*/ 121398 w 517650"/>
                <a:gd name="connsiteY2-260" fmla="*/ 525780 h 1158240"/>
                <a:gd name="connsiteX3-261" fmla="*/ 482713 w 517650"/>
                <a:gd name="connsiteY3-262" fmla="*/ 473392 h 1158240"/>
                <a:gd name="connsiteX4-263" fmla="*/ 504621 w 517650"/>
                <a:gd name="connsiteY4-264" fmla="*/ 350520 h 1158240"/>
                <a:gd name="connsiteX5" fmla="*/ 492238 w 517650"/>
                <a:gd name="connsiteY5" fmla="*/ 0 h 1158240"/>
                <a:gd name="connsiteX0-265" fmla="*/ 7415 w 506303"/>
                <a:gd name="connsiteY0-266" fmla="*/ 1158240 h 1158240"/>
                <a:gd name="connsiteX1-267" fmla="*/ 2970 w 506303"/>
                <a:gd name="connsiteY1-268" fmla="*/ 680719 h 1158240"/>
                <a:gd name="connsiteX2-269" fmla="*/ 121398 w 506303"/>
                <a:gd name="connsiteY2-270" fmla="*/ 525780 h 1158240"/>
                <a:gd name="connsiteX3-271" fmla="*/ 458901 w 506303"/>
                <a:gd name="connsiteY3-272" fmla="*/ 482917 h 1158240"/>
                <a:gd name="connsiteX4-273" fmla="*/ 504621 w 506303"/>
                <a:gd name="connsiteY4-274" fmla="*/ 350520 h 1158240"/>
                <a:gd name="connsiteX5-275" fmla="*/ 492238 w 506303"/>
                <a:gd name="connsiteY5-276" fmla="*/ 0 h 1158240"/>
                <a:gd name="connsiteX0-277" fmla="*/ 7415 w 504766"/>
                <a:gd name="connsiteY0-278" fmla="*/ 1158240 h 1158240"/>
                <a:gd name="connsiteX1-279" fmla="*/ 2970 w 504766"/>
                <a:gd name="connsiteY1-280" fmla="*/ 680719 h 1158240"/>
                <a:gd name="connsiteX2-281" fmla="*/ 121398 w 504766"/>
                <a:gd name="connsiteY2-282" fmla="*/ 525780 h 1158240"/>
                <a:gd name="connsiteX3-283" fmla="*/ 444613 w 504766"/>
                <a:gd name="connsiteY3-284" fmla="*/ 482917 h 1158240"/>
                <a:gd name="connsiteX4-285" fmla="*/ 504621 w 504766"/>
                <a:gd name="connsiteY4-286" fmla="*/ 350520 h 1158240"/>
                <a:gd name="connsiteX5-287" fmla="*/ 492238 w 504766"/>
                <a:gd name="connsiteY5-288" fmla="*/ 0 h 1158240"/>
                <a:gd name="connsiteX0-289" fmla="*/ 7415 w 507328"/>
                <a:gd name="connsiteY0-290" fmla="*/ 1163003 h 1163003"/>
                <a:gd name="connsiteX1-291" fmla="*/ 2970 w 507328"/>
                <a:gd name="connsiteY1-292" fmla="*/ 685482 h 1163003"/>
                <a:gd name="connsiteX2-293" fmla="*/ 121398 w 507328"/>
                <a:gd name="connsiteY2-294" fmla="*/ 530543 h 1163003"/>
                <a:gd name="connsiteX3-295" fmla="*/ 444613 w 507328"/>
                <a:gd name="connsiteY3-296" fmla="*/ 487680 h 1163003"/>
                <a:gd name="connsiteX4-297" fmla="*/ 504621 w 507328"/>
                <a:gd name="connsiteY4-298" fmla="*/ 355283 h 1163003"/>
                <a:gd name="connsiteX5-299" fmla="*/ 506525 w 507328"/>
                <a:gd name="connsiteY5-300" fmla="*/ 0 h 1163003"/>
                <a:gd name="connsiteX0-301" fmla="*/ 7415 w 507328"/>
                <a:gd name="connsiteY0-302" fmla="*/ 1163003 h 1163003"/>
                <a:gd name="connsiteX1-303" fmla="*/ 2970 w 507328"/>
                <a:gd name="connsiteY1-304" fmla="*/ 685482 h 1163003"/>
                <a:gd name="connsiteX2-305" fmla="*/ 121398 w 507328"/>
                <a:gd name="connsiteY2-306" fmla="*/ 530543 h 1163003"/>
                <a:gd name="connsiteX3-307" fmla="*/ 444613 w 507328"/>
                <a:gd name="connsiteY3-308" fmla="*/ 487680 h 1163003"/>
                <a:gd name="connsiteX4-309" fmla="*/ 504621 w 507328"/>
                <a:gd name="connsiteY4-310" fmla="*/ 355283 h 1163003"/>
                <a:gd name="connsiteX5-311" fmla="*/ 506525 w 507328"/>
                <a:gd name="connsiteY5-312" fmla="*/ 0 h 1163003"/>
                <a:gd name="connsiteX0-313" fmla="*/ 7415 w 507328"/>
                <a:gd name="connsiteY0-314" fmla="*/ 1163003 h 1163003"/>
                <a:gd name="connsiteX1-315" fmla="*/ 2970 w 507328"/>
                <a:gd name="connsiteY1-316" fmla="*/ 685482 h 1163003"/>
                <a:gd name="connsiteX2-317" fmla="*/ 121398 w 507328"/>
                <a:gd name="connsiteY2-318" fmla="*/ 530543 h 1163003"/>
                <a:gd name="connsiteX3-319" fmla="*/ 444613 w 507328"/>
                <a:gd name="connsiteY3-320" fmla="*/ 487680 h 1163003"/>
                <a:gd name="connsiteX4-321" fmla="*/ 504621 w 507328"/>
                <a:gd name="connsiteY4-322" fmla="*/ 355283 h 1163003"/>
                <a:gd name="connsiteX5-323" fmla="*/ 506525 w 507328"/>
                <a:gd name="connsiteY5-324" fmla="*/ 0 h 1163003"/>
                <a:gd name="connsiteX0-325" fmla="*/ 7415 w 507328"/>
                <a:gd name="connsiteY0-326" fmla="*/ 1163003 h 1163003"/>
                <a:gd name="connsiteX1-327" fmla="*/ 2970 w 507328"/>
                <a:gd name="connsiteY1-328" fmla="*/ 685482 h 1163003"/>
                <a:gd name="connsiteX2-329" fmla="*/ 121398 w 507328"/>
                <a:gd name="connsiteY2-330" fmla="*/ 530543 h 1163003"/>
                <a:gd name="connsiteX3-331" fmla="*/ 444613 w 507328"/>
                <a:gd name="connsiteY3-332" fmla="*/ 516255 h 1163003"/>
                <a:gd name="connsiteX4-333" fmla="*/ 504621 w 507328"/>
                <a:gd name="connsiteY4-334" fmla="*/ 355283 h 1163003"/>
                <a:gd name="connsiteX5-335" fmla="*/ 506525 w 507328"/>
                <a:gd name="connsiteY5-336" fmla="*/ 0 h 1163003"/>
                <a:gd name="connsiteX0-337" fmla="*/ 7415 w 507328"/>
                <a:gd name="connsiteY0-338" fmla="*/ 1163003 h 1163003"/>
                <a:gd name="connsiteX1-339" fmla="*/ 2970 w 507328"/>
                <a:gd name="connsiteY1-340" fmla="*/ 685482 h 1163003"/>
                <a:gd name="connsiteX2-341" fmla="*/ 121398 w 507328"/>
                <a:gd name="connsiteY2-342" fmla="*/ 530543 h 1163003"/>
                <a:gd name="connsiteX3-343" fmla="*/ 444613 w 507328"/>
                <a:gd name="connsiteY3-344" fmla="*/ 516255 h 1163003"/>
                <a:gd name="connsiteX4-345" fmla="*/ 504621 w 507328"/>
                <a:gd name="connsiteY4-346" fmla="*/ 355283 h 1163003"/>
                <a:gd name="connsiteX5-347" fmla="*/ 506525 w 507328"/>
                <a:gd name="connsiteY5-348" fmla="*/ 0 h 1163003"/>
                <a:gd name="connsiteX0-349" fmla="*/ 7415 w 507328"/>
                <a:gd name="connsiteY0-350" fmla="*/ 1163003 h 1163003"/>
                <a:gd name="connsiteX1-351" fmla="*/ 2970 w 507328"/>
                <a:gd name="connsiteY1-352" fmla="*/ 685482 h 1163003"/>
                <a:gd name="connsiteX2-353" fmla="*/ 121398 w 507328"/>
                <a:gd name="connsiteY2-354" fmla="*/ 530543 h 1163003"/>
                <a:gd name="connsiteX3-355" fmla="*/ 411275 w 507328"/>
                <a:gd name="connsiteY3-356" fmla="*/ 511492 h 1163003"/>
                <a:gd name="connsiteX4-357" fmla="*/ 504621 w 507328"/>
                <a:gd name="connsiteY4-358" fmla="*/ 355283 h 1163003"/>
                <a:gd name="connsiteX5-359" fmla="*/ 506525 w 507328"/>
                <a:gd name="connsiteY5-360" fmla="*/ 0 h 1163003"/>
                <a:gd name="connsiteX0-361" fmla="*/ 7415 w 507328"/>
                <a:gd name="connsiteY0-362" fmla="*/ 1163003 h 1163003"/>
                <a:gd name="connsiteX1-363" fmla="*/ 2970 w 507328"/>
                <a:gd name="connsiteY1-364" fmla="*/ 666432 h 1163003"/>
                <a:gd name="connsiteX2-365" fmla="*/ 121398 w 507328"/>
                <a:gd name="connsiteY2-366" fmla="*/ 530543 h 1163003"/>
                <a:gd name="connsiteX3-367" fmla="*/ 411275 w 507328"/>
                <a:gd name="connsiteY3-368" fmla="*/ 511492 h 1163003"/>
                <a:gd name="connsiteX4-369" fmla="*/ 504621 w 507328"/>
                <a:gd name="connsiteY4-370" fmla="*/ 355283 h 1163003"/>
                <a:gd name="connsiteX5-371" fmla="*/ 506525 w 507328"/>
                <a:gd name="connsiteY5-372" fmla="*/ 0 h 1163003"/>
                <a:gd name="connsiteX0-373" fmla="*/ 4679 w 504592"/>
                <a:gd name="connsiteY0-374" fmla="*/ 1163003 h 1163003"/>
                <a:gd name="connsiteX1-375" fmla="*/ 234 w 504592"/>
                <a:gd name="connsiteY1-376" fmla="*/ 666432 h 1163003"/>
                <a:gd name="connsiteX2-377" fmla="*/ 118662 w 504592"/>
                <a:gd name="connsiteY2-378" fmla="*/ 530543 h 1163003"/>
                <a:gd name="connsiteX3-379" fmla="*/ 408539 w 504592"/>
                <a:gd name="connsiteY3-380" fmla="*/ 511492 h 1163003"/>
                <a:gd name="connsiteX4-381" fmla="*/ 501885 w 504592"/>
                <a:gd name="connsiteY4-382" fmla="*/ 355283 h 1163003"/>
                <a:gd name="connsiteX5-383" fmla="*/ 503789 w 504592"/>
                <a:gd name="connsiteY5-384" fmla="*/ 0 h 1163003"/>
                <a:gd name="connsiteX0-385" fmla="*/ 4679 w 504592"/>
                <a:gd name="connsiteY0-386" fmla="*/ 1163003 h 1163003"/>
                <a:gd name="connsiteX1-387" fmla="*/ 234 w 504592"/>
                <a:gd name="connsiteY1-388" fmla="*/ 666432 h 1163003"/>
                <a:gd name="connsiteX2-389" fmla="*/ 118662 w 504592"/>
                <a:gd name="connsiteY2-390" fmla="*/ 530543 h 1163003"/>
                <a:gd name="connsiteX3-391" fmla="*/ 408539 w 504592"/>
                <a:gd name="connsiteY3-392" fmla="*/ 511492 h 1163003"/>
                <a:gd name="connsiteX4-393" fmla="*/ 501885 w 504592"/>
                <a:gd name="connsiteY4-394" fmla="*/ 355283 h 1163003"/>
                <a:gd name="connsiteX5-395" fmla="*/ 503789 w 504592"/>
                <a:gd name="connsiteY5-396" fmla="*/ 0 h 1163003"/>
                <a:gd name="connsiteX0-397" fmla="*/ 4679 w 504592"/>
                <a:gd name="connsiteY0-398" fmla="*/ 1163003 h 1163003"/>
                <a:gd name="connsiteX1-399" fmla="*/ 234 w 504592"/>
                <a:gd name="connsiteY1-400" fmla="*/ 666432 h 1163003"/>
                <a:gd name="connsiteX2-401" fmla="*/ 118662 w 504592"/>
                <a:gd name="connsiteY2-402" fmla="*/ 530543 h 1163003"/>
                <a:gd name="connsiteX3-403" fmla="*/ 408539 w 504592"/>
                <a:gd name="connsiteY3-404" fmla="*/ 511492 h 1163003"/>
                <a:gd name="connsiteX4-405" fmla="*/ 501885 w 504592"/>
                <a:gd name="connsiteY4-406" fmla="*/ 355283 h 1163003"/>
                <a:gd name="connsiteX5-407" fmla="*/ 503789 w 504592"/>
                <a:gd name="connsiteY5-408" fmla="*/ 0 h 1163003"/>
                <a:gd name="connsiteX0-409" fmla="*/ 4679 w 504592"/>
                <a:gd name="connsiteY0-410" fmla="*/ 1163003 h 1163003"/>
                <a:gd name="connsiteX1-411" fmla="*/ 234 w 504592"/>
                <a:gd name="connsiteY1-412" fmla="*/ 666432 h 1163003"/>
                <a:gd name="connsiteX2-413" fmla="*/ 118662 w 504592"/>
                <a:gd name="connsiteY2-414" fmla="*/ 530543 h 1163003"/>
                <a:gd name="connsiteX3-415" fmla="*/ 408539 w 504592"/>
                <a:gd name="connsiteY3-416" fmla="*/ 535305 h 1163003"/>
                <a:gd name="connsiteX4-417" fmla="*/ 501885 w 504592"/>
                <a:gd name="connsiteY4-418" fmla="*/ 355283 h 1163003"/>
                <a:gd name="connsiteX5-419" fmla="*/ 503789 w 504592"/>
                <a:gd name="connsiteY5-420" fmla="*/ 0 h 1163003"/>
                <a:gd name="connsiteX0-421" fmla="*/ 4679 w 504592"/>
                <a:gd name="connsiteY0-422" fmla="*/ 1163003 h 1163003"/>
                <a:gd name="connsiteX1-423" fmla="*/ 234 w 504592"/>
                <a:gd name="connsiteY1-424" fmla="*/ 666432 h 1163003"/>
                <a:gd name="connsiteX2-425" fmla="*/ 118662 w 504592"/>
                <a:gd name="connsiteY2-426" fmla="*/ 530543 h 1163003"/>
                <a:gd name="connsiteX3-427" fmla="*/ 403777 w 504592"/>
                <a:gd name="connsiteY3-428" fmla="*/ 525780 h 1163003"/>
                <a:gd name="connsiteX4-429" fmla="*/ 501885 w 504592"/>
                <a:gd name="connsiteY4-430" fmla="*/ 355283 h 1163003"/>
                <a:gd name="connsiteX5-431" fmla="*/ 503789 w 504592"/>
                <a:gd name="connsiteY5-432" fmla="*/ 0 h 1163003"/>
                <a:gd name="connsiteX0-433" fmla="*/ 4679 w 504592"/>
                <a:gd name="connsiteY0-434" fmla="*/ 1163003 h 1163003"/>
                <a:gd name="connsiteX1-435" fmla="*/ 234 w 504592"/>
                <a:gd name="connsiteY1-436" fmla="*/ 666432 h 1163003"/>
                <a:gd name="connsiteX2-437" fmla="*/ 118662 w 504592"/>
                <a:gd name="connsiteY2-438" fmla="*/ 530543 h 1163003"/>
                <a:gd name="connsiteX3-439" fmla="*/ 403777 w 504592"/>
                <a:gd name="connsiteY3-440" fmla="*/ 525780 h 1163003"/>
                <a:gd name="connsiteX4-441" fmla="*/ 501885 w 504592"/>
                <a:gd name="connsiteY4-442" fmla="*/ 355283 h 1163003"/>
                <a:gd name="connsiteX5-443" fmla="*/ 503789 w 504592"/>
                <a:gd name="connsiteY5-444" fmla="*/ 0 h 1163003"/>
                <a:gd name="connsiteX0-445" fmla="*/ 7177 w 507090"/>
                <a:gd name="connsiteY0-446" fmla="*/ 1163003 h 1163003"/>
                <a:gd name="connsiteX1-447" fmla="*/ 2732 w 507090"/>
                <a:gd name="connsiteY1-448" fmla="*/ 666432 h 1163003"/>
                <a:gd name="connsiteX2-449" fmla="*/ 121160 w 507090"/>
                <a:gd name="connsiteY2-450" fmla="*/ 530543 h 1163003"/>
                <a:gd name="connsiteX3-451" fmla="*/ 406275 w 507090"/>
                <a:gd name="connsiteY3-452" fmla="*/ 525780 h 1163003"/>
                <a:gd name="connsiteX4-453" fmla="*/ 504383 w 507090"/>
                <a:gd name="connsiteY4-454" fmla="*/ 355283 h 1163003"/>
                <a:gd name="connsiteX5-455" fmla="*/ 506287 w 507090"/>
                <a:gd name="connsiteY5-456" fmla="*/ 0 h 1163003"/>
                <a:gd name="connsiteX0-457" fmla="*/ 7177 w 507090"/>
                <a:gd name="connsiteY0-458" fmla="*/ 1163003 h 1163003"/>
                <a:gd name="connsiteX1-459" fmla="*/ 2732 w 507090"/>
                <a:gd name="connsiteY1-460" fmla="*/ 666432 h 1163003"/>
                <a:gd name="connsiteX2-461" fmla="*/ 121160 w 507090"/>
                <a:gd name="connsiteY2-462" fmla="*/ 530543 h 1163003"/>
                <a:gd name="connsiteX3-463" fmla="*/ 406275 w 507090"/>
                <a:gd name="connsiteY3-464" fmla="*/ 525780 h 1163003"/>
                <a:gd name="connsiteX4-465" fmla="*/ 504383 w 507090"/>
                <a:gd name="connsiteY4-466" fmla="*/ 355283 h 1163003"/>
                <a:gd name="connsiteX5-467" fmla="*/ 506287 w 507090"/>
                <a:gd name="connsiteY5-468" fmla="*/ 0 h 1163003"/>
                <a:gd name="connsiteX0-469" fmla="*/ 7177 w 507090"/>
                <a:gd name="connsiteY0-470" fmla="*/ 1163003 h 1163003"/>
                <a:gd name="connsiteX1-471" fmla="*/ 2732 w 507090"/>
                <a:gd name="connsiteY1-472" fmla="*/ 666432 h 1163003"/>
                <a:gd name="connsiteX2-473" fmla="*/ 121160 w 507090"/>
                <a:gd name="connsiteY2-474" fmla="*/ 530543 h 1163003"/>
                <a:gd name="connsiteX3-475" fmla="*/ 406275 w 507090"/>
                <a:gd name="connsiteY3-476" fmla="*/ 525780 h 1163003"/>
                <a:gd name="connsiteX4-477" fmla="*/ 504383 w 507090"/>
                <a:gd name="connsiteY4-478" fmla="*/ 355283 h 1163003"/>
                <a:gd name="connsiteX5-479" fmla="*/ 506287 w 507090"/>
                <a:gd name="connsiteY5-480" fmla="*/ 0 h 1163003"/>
                <a:gd name="connsiteX0-481" fmla="*/ 7177 w 507090"/>
                <a:gd name="connsiteY0-482" fmla="*/ 1163003 h 1163003"/>
                <a:gd name="connsiteX1-483" fmla="*/ 2732 w 507090"/>
                <a:gd name="connsiteY1-484" fmla="*/ 666432 h 1163003"/>
                <a:gd name="connsiteX2-485" fmla="*/ 121160 w 507090"/>
                <a:gd name="connsiteY2-486" fmla="*/ 530543 h 1163003"/>
                <a:gd name="connsiteX3-487" fmla="*/ 406275 w 507090"/>
                <a:gd name="connsiteY3-488" fmla="*/ 525780 h 1163003"/>
                <a:gd name="connsiteX4-489" fmla="*/ 504383 w 507090"/>
                <a:gd name="connsiteY4-490" fmla="*/ 355283 h 1163003"/>
                <a:gd name="connsiteX5-491" fmla="*/ 506287 w 507090"/>
                <a:gd name="connsiteY5-492" fmla="*/ 0 h 1163003"/>
                <a:gd name="connsiteX0-493" fmla="*/ 10856 w 515532"/>
                <a:gd name="connsiteY0-494" fmla="*/ 1048703 h 1048703"/>
                <a:gd name="connsiteX1-495" fmla="*/ 11174 w 515532"/>
                <a:gd name="connsiteY1-496" fmla="*/ 666432 h 1048703"/>
                <a:gd name="connsiteX2-497" fmla="*/ 129602 w 515532"/>
                <a:gd name="connsiteY2-498" fmla="*/ 530543 h 1048703"/>
                <a:gd name="connsiteX3-499" fmla="*/ 414717 w 515532"/>
                <a:gd name="connsiteY3-500" fmla="*/ 525780 h 1048703"/>
                <a:gd name="connsiteX4-501" fmla="*/ 512825 w 515532"/>
                <a:gd name="connsiteY4-502" fmla="*/ 355283 h 1048703"/>
                <a:gd name="connsiteX5-503" fmla="*/ 514729 w 515532"/>
                <a:gd name="connsiteY5-504" fmla="*/ 0 h 1048703"/>
                <a:gd name="connsiteX0-505" fmla="*/ 3023 w 507699"/>
                <a:gd name="connsiteY0-506" fmla="*/ 1048703 h 1048703"/>
                <a:gd name="connsiteX1-507" fmla="*/ 3341 w 507699"/>
                <a:gd name="connsiteY1-508" fmla="*/ 666432 h 1048703"/>
                <a:gd name="connsiteX2-509" fmla="*/ 121769 w 507699"/>
                <a:gd name="connsiteY2-510" fmla="*/ 530543 h 1048703"/>
                <a:gd name="connsiteX3-511" fmla="*/ 406884 w 507699"/>
                <a:gd name="connsiteY3-512" fmla="*/ 525780 h 1048703"/>
                <a:gd name="connsiteX4-513" fmla="*/ 504992 w 507699"/>
                <a:gd name="connsiteY4-514" fmla="*/ 355283 h 1048703"/>
                <a:gd name="connsiteX5-515" fmla="*/ 506896 w 507699"/>
                <a:gd name="connsiteY5-516" fmla="*/ 0 h 1048703"/>
                <a:gd name="connsiteX0-517" fmla="*/ 10856 w 515532"/>
                <a:gd name="connsiteY0-518" fmla="*/ 1048703 h 1048703"/>
                <a:gd name="connsiteX1-519" fmla="*/ 11174 w 515532"/>
                <a:gd name="connsiteY1-520" fmla="*/ 666432 h 1048703"/>
                <a:gd name="connsiteX2-521" fmla="*/ 129602 w 515532"/>
                <a:gd name="connsiteY2-522" fmla="*/ 530543 h 1048703"/>
                <a:gd name="connsiteX3-523" fmla="*/ 414717 w 515532"/>
                <a:gd name="connsiteY3-524" fmla="*/ 525780 h 1048703"/>
                <a:gd name="connsiteX4-525" fmla="*/ 512825 w 515532"/>
                <a:gd name="connsiteY4-526" fmla="*/ 355283 h 1048703"/>
                <a:gd name="connsiteX5-527" fmla="*/ 514729 w 515532"/>
                <a:gd name="connsiteY5-528" fmla="*/ 0 h 1048703"/>
                <a:gd name="connsiteX0-529" fmla="*/ 5191 w 509867"/>
                <a:gd name="connsiteY0-530" fmla="*/ 1048703 h 1048703"/>
                <a:gd name="connsiteX1-531" fmla="*/ 5509 w 509867"/>
                <a:gd name="connsiteY1-532" fmla="*/ 666432 h 1048703"/>
                <a:gd name="connsiteX2-533" fmla="*/ 123937 w 509867"/>
                <a:gd name="connsiteY2-534" fmla="*/ 530543 h 1048703"/>
                <a:gd name="connsiteX3-535" fmla="*/ 409052 w 509867"/>
                <a:gd name="connsiteY3-536" fmla="*/ 525780 h 1048703"/>
                <a:gd name="connsiteX4-537" fmla="*/ 507160 w 509867"/>
                <a:gd name="connsiteY4-538" fmla="*/ 355283 h 1048703"/>
                <a:gd name="connsiteX5-539" fmla="*/ 509064 w 509867"/>
                <a:gd name="connsiteY5-540" fmla="*/ 0 h 1048703"/>
                <a:gd name="connsiteX0-541" fmla="*/ 15252 w 512784"/>
                <a:gd name="connsiteY0-542" fmla="*/ 1043940 h 1043940"/>
                <a:gd name="connsiteX1-543" fmla="*/ 8426 w 512784"/>
                <a:gd name="connsiteY1-544" fmla="*/ 666432 h 1043940"/>
                <a:gd name="connsiteX2-545" fmla="*/ 126854 w 512784"/>
                <a:gd name="connsiteY2-546" fmla="*/ 530543 h 1043940"/>
                <a:gd name="connsiteX3-547" fmla="*/ 411969 w 512784"/>
                <a:gd name="connsiteY3-548" fmla="*/ 525780 h 1043940"/>
                <a:gd name="connsiteX4-549" fmla="*/ 510077 w 512784"/>
                <a:gd name="connsiteY4-550" fmla="*/ 355283 h 1043940"/>
                <a:gd name="connsiteX5-551" fmla="*/ 511981 w 512784"/>
                <a:gd name="connsiteY5-552" fmla="*/ 0 h 1043940"/>
                <a:gd name="connsiteX0-553" fmla="*/ 6948 w 504480"/>
                <a:gd name="connsiteY0-554" fmla="*/ 1043940 h 1043940"/>
                <a:gd name="connsiteX1-555" fmla="*/ 122 w 504480"/>
                <a:gd name="connsiteY1-556" fmla="*/ 666432 h 1043940"/>
                <a:gd name="connsiteX2-557" fmla="*/ 118550 w 504480"/>
                <a:gd name="connsiteY2-558" fmla="*/ 530543 h 1043940"/>
                <a:gd name="connsiteX3-559" fmla="*/ 403665 w 504480"/>
                <a:gd name="connsiteY3-560" fmla="*/ 525780 h 1043940"/>
                <a:gd name="connsiteX4-561" fmla="*/ 501773 w 504480"/>
                <a:gd name="connsiteY4-562" fmla="*/ 355283 h 1043940"/>
                <a:gd name="connsiteX5-563" fmla="*/ 503677 w 504480"/>
                <a:gd name="connsiteY5-564" fmla="*/ 0 h 1043940"/>
                <a:gd name="connsiteX0-565" fmla="*/ 6830 w 504362"/>
                <a:gd name="connsiteY0-566" fmla="*/ 1043940 h 1043940"/>
                <a:gd name="connsiteX1-567" fmla="*/ 4 w 504362"/>
                <a:gd name="connsiteY1-568" fmla="*/ 666432 h 1043940"/>
                <a:gd name="connsiteX2-569" fmla="*/ 118432 w 504362"/>
                <a:gd name="connsiteY2-570" fmla="*/ 530543 h 1043940"/>
                <a:gd name="connsiteX3-571" fmla="*/ 403547 w 504362"/>
                <a:gd name="connsiteY3-572" fmla="*/ 525780 h 1043940"/>
                <a:gd name="connsiteX4-573" fmla="*/ 501655 w 504362"/>
                <a:gd name="connsiteY4-574" fmla="*/ 355283 h 1043940"/>
                <a:gd name="connsiteX5-575" fmla="*/ 503559 w 504362"/>
                <a:gd name="connsiteY5-576" fmla="*/ 0 h 1043940"/>
                <a:gd name="connsiteX0-577" fmla="*/ 6871 w 504403"/>
                <a:gd name="connsiteY0-578" fmla="*/ 1043940 h 1043940"/>
                <a:gd name="connsiteX1-579" fmla="*/ 45 w 504403"/>
                <a:gd name="connsiteY1-580" fmla="*/ 666432 h 1043940"/>
                <a:gd name="connsiteX2-581" fmla="*/ 118473 w 504403"/>
                <a:gd name="connsiteY2-582" fmla="*/ 530543 h 1043940"/>
                <a:gd name="connsiteX3-583" fmla="*/ 403588 w 504403"/>
                <a:gd name="connsiteY3-584" fmla="*/ 525780 h 1043940"/>
                <a:gd name="connsiteX4-585" fmla="*/ 501696 w 504403"/>
                <a:gd name="connsiteY4-586" fmla="*/ 355283 h 1043940"/>
                <a:gd name="connsiteX5-587" fmla="*/ 503600 w 504403"/>
                <a:gd name="connsiteY5-588" fmla="*/ 0 h 1043940"/>
              </a:gdLst>
              <a:ahLst/>
              <a:cxnLst>
                <a:cxn ang="0">
                  <a:pos x="connsiteX0-1" y="connsiteY0-2"/>
                </a:cxn>
                <a:cxn ang="0">
                  <a:pos x="connsiteX1-3" y="connsiteY1-4"/>
                </a:cxn>
                <a:cxn ang="0">
                  <a:pos x="connsiteX2-5" y="connsiteY2-6"/>
                </a:cxn>
                <a:cxn ang="0">
                  <a:pos x="connsiteX3-7" y="connsiteY3-8"/>
                </a:cxn>
                <a:cxn ang="0">
                  <a:pos x="connsiteX4-33" y="connsiteY4-34"/>
                </a:cxn>
                <a:cxn ang="0">
                  <a:pos x="connsiteX5-275" y="connsiteY5-276"/>
                </a:cxn>
              </a:cxnLst>
              <a:rect l="l" t="t" r="r" b="b"/>
              <a:pathLst>
                <a:path w="504403" h="1043940">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83" name="组合 82"/>
          <p:cNvGrpSpPr/>
          <p:nvPr/>
        </p:nvGrpSpPr>
        <p:grpSpPr>
          <a:xfrm>
            <a:off x="3718942" y="3429000"/>
            <a:ext cx="609010" cy="1290630"/>
            <a:chOff x="3718942" y="3429000"/>
            <a:chExt cx="609010" cy="1290630"/>
          </a:xfrm>
        </p:grpSpPr>
        <p:sp>
          <p:nvSpPr>
            <p:cNvPr id="36" name="椭圆 35"/>
            <p:cNvSpPr/>
            <p:nvPr/>
          </p:nvSpPr>
          <p:spPr>
            <a:xfrm>
              <a:off x="3718942" y="3429000"/>
              <a:ext cx="216024" cy="216024"/>
            </a:xfrm>
            <a:prstGeom prst="ellipse">
              <a:avLst/>
            </a:prstGeom>
            <a:solidFill>
              <a:schemeClr val="bg1"/>
            </a:solidFill>
            <a:ln w="76200">
              <a:solidFill>
                <a:srgbClr val="47A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p:nvSpPr>
          <p:spPr>
            <a:xfrm flipV="1">
              <a:off x="3823549" y="3675690"/>
              <a:ext cx="504403" cy="1043940"/>
            </a:xfrm>
            <a:custGeom>
              <a:avLst/>
              <a:gdLst>
                <a:gd name="connsiteX0" fmla="*/ 36741 w 535207"/>
                <a:gd name="connsiteY0" fmla="*/ 1158240 h 1158240"/>
                <a:gd name="connsiteX1" fmla="*/ 44361 w 535207"/>
                <a:gd name="connsiteY1" fmla="*/ 525780 h 1158240"/>
                <a:gd name="connsiteX2" fmla="*/ 478701 w 535207"/>
                <a:gd name="connsiteY2" fmla="*/ 449580 h 1158240"/>
                <a:gd name="connsiteX3" fmla="*/ 516801 w 535207"/>
                <a:gd name="connsiteY3" fmla="*/ 0 h 1158240"/>
                <a:gd name="connsiteX0-1" fmla="*/ 15927 w 511653"/>
                <a:gd name="connsiteY0-2" fmla="*/ 1158240 h 1158240"/>
                <a:gd name="connsiteX1-3" fmla="*/ 74347 w 511653"/>
                <a:gd name="connsiteY1-4" fmla="*/ 525780 h 1158240"/>
                <a:gd name="connsiteX2-5" fmla="*/ 457887 w 511653"/>
                <a:gd name="connsiteY2-6" fmla="*/ 449580 h 1158240"/>
                <a:gd name="connsiteX3-7" fmla="*/ 495987 w 511653"/>
                <a:gd name="connsiteY3-8" fmla="*/ 0 h 1158240"/>
                <a:gd name="connsiteX0-9" fmla="*/ 15927 w 511653"/>
                <a:gd name="connsiteY0-10" fmla="*/ 1158240 h 1158240"/>
                <a:gd name="connsiteX1-11" fmla="*/ 74347 w 511653"/>
                <a:gd name="connsiteY1-12" fmla="*/ 525780 h 1158240"/>
                <a:gd name="connsiteX2-13" fmla="*/ 457887 w 511653"/>
                <a:gd name="connsiteY2-14" fmla="*/ 449580 h 1158240"/>
                <a:gd name="connsiteX3-15" fmla="*/ 495987 w 511653"/>
                <a:gd name="connsiteY3-16" fmla="*/ 0 h 1158240"/>
                <a:gd name="connsiteX0-17" fmla="*/ 796 w 496522"/>
                <a:gd name="connsiteY0-18" fmla="*/ 1158240 h 1158240"/>
                <a:gd name="connsiteX1-19" fmla="*/ 5876 w 496522"/>
                <a:gd name="connsiteY1-20" fmla="*/ 661670 h 1158240"/>
                <a:gd name="connsiteX2-21" fmla="*/ 59216 w 496522"/>
                <a:gd name="connsiteY2-22" fmla="*/ 525780 h 1158240"/>
                <a:gd name="connsiteX3-23" fmla="*/ 442756 w 496522"/>
                <a:gd name="connsiteY3-24" fmla="*/ 449580 h 1158240"/>
                <a:gd name="connsiteX4" fmla="*/ 480856 w 496522"/>
                <a:gd name="connsiteY4" fmla="*/ 0 h 1158240"/>
                <a:gd name="connsiteX0-25" fmla="*/ 796 w 496522"/>
                <a:gd name="connsiteY0-26" fmla="*/ 1158240 h 1158240"/>
                <a:gd name="connsiteX1-27" fmla="*/ 5876 w 496522"/>
                <a:gd name="connsiteY1-28" fmla="*/ 661670 h 1158240"/>
                <a:gd name="connsiteX2-29" fmla="*/ 59216 w 496522"/>
                <a:gd name="connsiteY2-30" fmla="*/ 525780 h 1158240"/>
                <a:gd name="connsiteX3-31" fmla="*/ 442756 w 496522"/>
                <a:gd name="connsiteY3-32" fmla="*/ 449580 h 1158240"/>
                <a:gd name="connsiteX4-33" fmla="*/ 480856 w 496522"/>
                <a:gd name="connsiteY4-34" fmla="*/ 0 h 1158240"/>
                <a:gd name="connsiteX0-35" fmla="*/ 4327 w 497573"/>
                <a:gd name="connsiteY0-36" fmla="*/ 1158240 h 1158240"/>
                <a:gd name="connsiteX1-37" fmla="*/ 9407 w 497573"/>
                <a:gd name="connsiteY1-38" fmla="*/ 661670 h 1158240"/>
                <a:gd name="connsiteX2-39" fmla="*/ 113547 w 497573"/>
                <a:gd name="connsiteY2-40" fmla="*/ 525780 h 1158240"/>
                <a:gd name="connsiteX3-41" fmla="*/ 446287 w 497573"/>
                <a:gd name="connsiteY3-42" fmla="*/ 449580 h 1158240"/>
                <a:gd name="connsiteX4-43" fmla="*/ 484387 w 497573"/>
                <a:gd name="connsiteY4-44" fmla="*/ 0 h 1158240"/>
                <a:gd name="connsiteX0-45" fmla="*/ 4327 w 497573"/>
                <a:gd name="connsiteY0-46" fmla="*/ 1158240 h 1158240"/>
                <a:gd name="connsiteX1-47" fmla="*/ 9407 w 497573"/>
                <a:gd name="connsiteY1-48" fmla="*/ 661670 h 1158240"/>
                <a:gd name="connsiteX2-49" fmla="*/ 113547 w 497573"/>
                <a:gd name="connsiteY2-50" fmla="*/ 525780 h 1158240"/>
                <a:gd name="connsiteX3-51" fmla="*/ 446287 w 497573"/>
                <a:gd name="connsiteY3-52" fmla="*/ 449580 h 1158240"/>
                <a:gd name="connsiteX4-53" fmla="*/ 484387 w 497573"/>
                <a:gd name="connsiteY4-54" fmla="*/ 0 h 1158240"/>
                <a:gd name="connsiteX0-55" fmla="*/ 4327 w 497573"/>
                <a:gd name="connsiteY0-56" fmla="*/ 1158240 h 1158240"/>
                <a:gd name="connsiteX1-57" fmla="*/ 9407 w 497573"/>
                <a:gd name="connsiteY1-58" fmla="*/ 661670 h 1158240"/>
                <a:gd name="connsiteX2-59" fmla="*/ 113547 w 497573"/>
                <a:gd name="connsiteY2-60" fmla="*/ 525780 h 1158240"/>
                <a:gd name="connsiteX3-61" fmla="*/ 446287 w 497573"/>
                <a:gd name="connsiteY3-62" fmla="*/ 449580 h 1158240"/>
                <a:gd name="connsiteX4-63" fmla="*/ 484387 w 497573"/>
                <a:gd name="connsiteY4-64" fmla="*/ 0 h 1158240"/>
                <a:gd name="connsiteX0-65" fmla="*/ 4327 w 497573"/>
                <a:gd name="connsiteY0-66" fmla="*/ 1158240 h 1158240"/>
                <a:gd name="connsiteX1-67" fmla="*/ 9407 w 497573"/>
                <a:gd name="connsiteY1-68" fmla="*/ 661670 h 1158240"/>
                <a:gd name="connsiteX2-69" fmla="*/ 113547 w 497573"/>
                <a:gd name="connsiteY2-70" fmla="*/ 525780 h 1158240"/>
                <a:gd name="connsiteX3-71" fmla="*/ 446287 w 497573"/>
                <a:gd name="connsiteY3-72" fmla="*/ 449580 h 1158240"/>
                <a:gd name="connsiteX4-73" fmla="*/ 484387 w 497573"/>
                <a:gd name="connsiteY4-74" fmla="*/ 0 h 1158240"/>
                <a:gd name="connsiteX0-75" fmla="*/ 4327 w 497573"/>
                <a:gd name="connsiteY0-76" fmla="*/ 1158240 h 1158240"/>
                <a:gd name="connsiteX1-77" fmla="*/ 9407 w 497573"/>
                <a:gd name="connsiteY1-78" fmla="*/ 661670 h 1158240"/>
                <a:gd name="connsiteX2-79" fmla="*/ 113547 w 497573"/>
                <a:gd name="connsiteY2-80" fmla="*/ 525780 h 1158240"/>
                <a:gd name="connsiteX3-81" fmla="*/ 446287 w 497573"/>
                <a:gd name="connsiteY3-82" fmla="*/ 449580 h 1158240"/>
                <a:gd name="connsiteX4-83" fmla="*/ 484387 w 497573"/>
                <a:gd name="connsiteY4-84" fmla="*/ 0 h 1158240"/>
                <a:gd name="connsiteX0-85" fmla="*/ 4327 w 497573"/>
                <a:gd name="connsiteY0-86" fmla="*/ 1158240 h 1158240"/>
                <a:gd name="connsiteX1-87" fmla="*/ 9407 w 497573"/>
                <a:gd name="connsiteY1-88" fmla="*/ 661670 h 1158240"/>
                <a:gd name="connsiteX2-89" fmla="*/ 113547 w 497573"/>
                <a:gd name="connsiteY2-90" fmla="*/ 525780 h 1158240"/>
                <a:gd name="connsiteX3-91" fmla="*/ 446287 w 497573"/>
                <a:gd name="connsiteY3-92" fmla="*/ 449580 h 1158240"/>
                <a:gd name="connsiteX4-93" fmla="*/ 484387 w 497573"/>
                <a:gd name="connsiteY4-94" fmla="*/ 0 h 1158240"/>
                <a:gd name="connsiteX0-95" fmla="*/ 1638 w 494884"/>
                <a:gd name="connsiteY0-96" fmla="*/ 1158240 h 1158240"/>
                <a:gd name="connsiteX1-97" fmla="*/ 6718 w 494884"/>
                <a:gd name="connsiteY1-98" fmla="*/ 661670 h 1158240"/>
                <a:gd name="connsiteX2-99" fmla="*/ 110858 w 494884"/>
                <a:gd name="connsiteY2-100" fmla="*/ 525780 h 1158240"/>
                <a:gd name="connsiteX3-101" fmla="*/ 443598 w 494884"/>
                <a:gd name="connsiteY3-102" fmla="*/ 449580 h 1158240"/>
                <a:gd name="connsiteX4-103" fmla="*/ 481698 w 494884"/>
                <a:gd name="connsiteY4-104" fmla="*/ 0 h 1158240"/>
                <a:gd name="connsiteX0-105" fmla="*/ 17011 w 510257"/>
                <a:gd name="connsiteY0-106" fmla="*/ 1158240 h 1158240"/>
                <a:gd name="connsiteX1-107" fmla="*/ 3041 w 510257"/>
                <a:gd name="connsiteY1-108" fmla="*/ 675957 h 1158240"/>
                <a:gd name="connsiteX2-109" fmla="*/ 126231 w 510257"/>
                <a:gd name="connsiteY2-110" fmla="*/ 525780 h 1158240"/>
                <a:gd name="connsiteX3-111" fmla="*/ 458971 w 510257"/>
                <a:gd name="connsiteY3-112" fmla="*/ 449580 h 1158240"/>
                <a:gd name="connsiteX4-113" fmla="*/ 497071 w 510257"/>
                <a:gd name="connsiteY4-114" fmla="*/ 0 h 1158240"/>
                <a:gd name="connsiteX0-115" fmla="*/ 15386 w 508632"/>
                <a:gd name="connsiteY0-116" fmla="*/ 1158240 h 1158240"/>
                <a:gd name="connsiteX1-117" fmla="*/ 1416 w 508632"/>
                <a:gd name="connsiteY1-118" fmla="*/ 675957 h 1158240"/>
                <a:gd name="connsiteX2-119" fmla="*/ 124606 w 508632"/>
                <a:gd name="connsiteY2-120" fmla="*/ 525780 h 1158240"/>
                <a:gd name="connsiteX3-121" fmla="*/ 457346 w 508632"/>
                <a:gd name="connsiteY3-122" fmla="*/ 449580 h 1158240"/>
                <a:gd name="connsiteX4-123" fmla="*/ 495446 w 508632"/>
                <a:gd name="connsiteY4-124" fmla="*/ 0 h 1158240"/>
                <a:gd name="connsiteX0-125" fmla="*/ 15386 w 508632"/>
                <a:gd name="connsiteY0-126" fmla="*/ 1158240 h 1158240"/>
                <a:gd name="connsiteX1-127" fmla="*/ 1416 w 508632"/>
                <a:gd name="connsiteY1-128" fmla="*/ 675957 h 1158240"/>
                <a:gd name="connsiteX2-129" fmla="*/ 124606 w 508632"/>
                <a:gd name="connsiteY2-130" fmla="*/ 525780 h 1158240"/>
                <a:gd name="connsiteX3-131" fmla="*/ 457346 w 508632"/>
                <a:gd name="connsiteY3-132" fmla="*/ 449580 h 1158240"/>
                <a:gd name="connsiteX4-133" fmla="*/ 495446 w 508632"/>
                <a:gd name="connsiteY4-134" fmla="*/ 0 h 1158240"/>
                <a:gd name="connsiteX0-135" fmla="*/ 15386 w 508632"/>
                <a:gd name="connsiteY0-136" fmla="*/ 1158240 h 1158240"/>
                <a:gd name="connsiteX1-137" fmla="*/ 1416 w 508632"/>
                <a:gd name="connsiteY1-138" fmla="*/ 675957 h 1158240"/>
                <a:gd name="connsiteX2-139" fmla="*/ 124606 w 508632"/>
                <a:gd name="connsiteY2-140" fmla="*/ 525780 h 1158240"/>
                <a:gd name="connsiteX3-141" fmla="*/ 457346 w 508632"/>
                <a:gd name="connsiteY3-142" fmla="*/ 449580 h 1158240"/>
                <a:gd name="connsiteX4-143" fmla="*/ 495446 w 508632"/>
                <a:gd name="connsiteY4-144" fmla="*/ 0 h 1158240"/>
                <a:gd name="connsiteX0-145" fmla="*/ 15664 w 513673"/>
                <a:gd name="connsiteY0-146" fmla="*/ 1158240 h 1158240"/>
                <a:gd name="connsiteX1-147" fmla="*/ 6457 w 513673"/>
                <a:gd name="connsiteY1-148" fmla="*/ 675957 h 1158240"/>
                <a:gd name="connsiteX2-149" fmla="*/ 129647 w 513673"/>
                <a:gd name="connsiteY2-150" fmla="*/ 525780 h 1158240"/>
                <a:gd name="connsiteX3-151" fmla="*/ 462387 w 513673"/>
                <a:gd name="connsiteY3-152" fmla="*/ 449580 h 1158240"/>
                <a:gd name="connsiteX4-153" fmla="*/ 500487 w 513673"/>
                <a:gd name="connsiteY4-154" fmla="*/ 0 h 1158240"/>
                <a:gd name="connsiteX0-155" fmla="*/ 17239 w 515248"/>
                <a:gd name="connsiteY0-156" fmla="*/ 1158240 h 1158240"/>
                <a:gd name="connsiteX1-157" fmla="*/ 8032 w 515248"/>
                <a:gd name="connsiteY1-158" fmla="*/ 675957 h 1158240"/>
                <a:gd name="connsiteX2-159" fmla="*/ 131222 w 515248"/>
                <a:gd name="connsiteY2-160" fmla="*/ 525780 h 1158240"/>
                <a:gd name="connsiteX3-161" fmla="*/ 463962 w 515248"/>
                <a:gd name="connsiteY3-162" fmla="*/ 449580 h 1158240"/>
                <a:gd name="connsiteX4-163" fmla="*/ 502062 w 515248"/>
                <a:gd name="connsiteY4-164" fmla="*/ 0 h 1158240"/>
                <a:gd name="connsiteX0-165" fmla="*/ 17239 w 515248"/>
                <a:gd name="connsiteY0-166" fmla="*/ 1158240 h 1158240"/>
                <a:gd name="connsiteX1-167" fmla="*/ 8032 w 515248"/>
                <a:gd name="connsiteY1-168" fmla="*/ 675957 h 1158240"/>
                <a:gd name="connsiteX2-169" fmla="*/ 131222 w 515248"/>
                <a:gd name="connsiteY2-170" fmla="*/ 525780 h 1158240"/>
                <a:gd name="connsiteX3-171" fmla="*/ 463962 w 515248"/>
                <a:gd name="connsiteY3-172" fmla="*/ 449580 h 1158240"/>
                <a:gd name="connsiteX4-173" fmla="*/ 502062 w 515248"/>
                <a:gd name="connsiteY4-174" fmla="*/ 0 h 1158240"/>
                <a:gd name="connsiteX0-175" fmla="*/ 10978 w 508987"/>
                <a:gd name="connsiteY0-176" fmla="*/ 1158240 h 1158240"/>
                <a:gd name="connsiteX1-177" fmla="*/ 1771 w 508987"/>
                <a:gd name="connsiteY1-178" fmla="*/ 675957 h 1158240"/>
                <a:gd name="connsiteX2-179" fmla="*/ 124961 w 508987"/>
                <a:gd name="connsiteY2-180" fmla="*/ 525780 h 1158240"/>
                <a:gd name="connsiteX3-181" fmla="*/ 457701 w 508987"/>
                <a:gd name="connsiteY3-182" fmla="*/ 449580 h 1158240"/>
                <a:gd name="connsiteX4-183" fmla="*/ 495801 w 508987"/>
                <a:gd name="connsiteY4-184" fmla="*/ 0 h 1158240"/>
                <a:gd name="connsiteX0-185" fmla="*/ 3620 w 501629"/>
                <a:gd name="connsiteY0-186" fmla="*/ 1158240 h 1158240"/>
                <a:gd name="connsiteX1-187" fmla="*/ 8700 w 501629"/>
                <a:gd name="connsiteY1-188" fmla="*/ 675957 h 1158240"/>
                <a:gd name="connsiteX2-189" fmla="*/ 117603 w 501629"/>
                <a:gd name="connsiteY2-190" fmla="*/ 525780 h 1158240"/>
                <a:gd name="connsiteX3-191" fmla="*/ 450343 w 501629"/>
                <a:gd name="connsiteY3-192" fmla="*/ 449580 h 1158240"/>
                <a:gd name="connsiteX4-193" fmla="*/ 488443 w 501629"/>
                <a:gd name="connsiteY4-194" fmla="*/ 0 h 1158240"/>
                <a:gd name="connsiteX0-195" fmla="*/ 7415 w 505424"/>
                <a:gd name="connsiteY0-196" fmla="*/ 1158240 h 1158240"/>
                <a:gd name="connsiteX1-197" fmla="*/ 2970 w 505424"/>
                <a:gd name="connsiteY1-198" fmla="*/ 680719 h 1158240"/>
                <a:gd name="connsiteX2-199" fmla="*/ 121398 w 505424"/>
                <a:gd name="connsiteY2-200" fmla="*/ 525780 h 1158240"/>
                <a:gd name="connsiteX3-201" fmla="*/ 454138 w 505424"/>
                <a:gd name="connsiteY3-202" fmla="*/ 449580 h 1158240"/>
                <a:gd name="connsiteX4-203" fmla="*/ 492238 w 505424"/>
                <a:gd name="connsiteY4-204" fmla="*/ 0 h 1158240"/>
                <a:gd name="connsiteX0-205" fmla="*/ 7415 w 505424"/>
                <a:gd name="connsiteY0-206" fmla="*/ 1158240 h 1158240"/>
                <a:gd name="connsiteX1-207" fmla="*/ 2970 w 505424"/>
                <a:gd name="connsiteY1-208" fmla="*/ 680719 h 1158240"/>
                <a:gd name="connsiteX2-209" fmla="*/ 121398 w 505424"/>
                <a:gd name="connsiteY2-210" fmla="*/ 525780 h 1158240"/>
                <a:gd name="connsiteX3-211" fmla="*/ 454138 w 505424"/>
                <a:gd name="connsiteY3-212" fmla="*/ 449580 h 1158240"/>
                <a:gd name="connsiteX4-213" fmla="*/ 492238 w 505424"/>
                <a:gd name="connsiteY4-214" fmla="*/ 0 h 1158240"/>
                <a:gd name="connsiteX0-215" fmla="*/ 7415 w 518817"/>
                <a:gd name="connsiteY0-216" fmla="*/ 1158240 h 1158240"/>
                <a:gd name="connsiteX1-217" fmla="*/ 2970 w 518817"/>
                <a:gd name="connsiteY1-218" fmla="*/ 680719 h 1158240"/>
                <a:gd name="connsiteX2-219" fmla="*/ 121398 w 518817"/>
                <a:gd name="connsiteY2-220" fmla="*/ 525780 h 1158240"/>
                <a:gd name="connsiteX3-221" fmla="*/ 482713 w 518817"/>
                <a:gd name="connsiteY3-222" fmla="*/ 487680 h 1158240"/>
                <a:gd name="connsiteX4-223" fmla="*/ 492238 w 518817"/>
                <a:gd name="connsiteY4-224" fmla="*/ 0 h 1158240"/>
                <a:gd name="connsiteX0-225" fmla="*/ 7415 w 518817"/>
                <a:gd name="connsiteY0-226" fmla="*/ 1158240 h 1158240"/>
                <a:gd name="connsiteX1-227" fmla="*/ 2970 w 518817"/>
                <a:gd name="connsiteY1-228" fmla="*/ 680719 h 1158240"/>
                <a:gd name="connsiteX2-229" fmla="*/ 121398 w 518817"/>
                <a:gd name="connsiteY2-230" fmla="*/ 525780 h 1158240"/>
                <a:gd name="connsiteX3-231" fmla="*/ 482713 w 518817"/>
                <a:gd name="connsiteY3-232" fmla="*/ 473392 h 1158240"/>
                <a:gd name="connsiteX4-233" fmla="*/ 492238 w 518817"/>
                <a:gd name="connsiteY4-234" fmla="*/ 0 h 1158240"/>
                <a:gd name="connsiteX0-235" fmla="*/ 7415 w 513005"/>
                <a:gd name="connsiteY0-236" fmla="*/ 1158240 h 1158240"/>
                <a:gd name="connsiteX1-237" fmla="*/ 2970 w 513005"/>
                <a:gd name="connsiteY1-238" fmla="*/ 680719 h 1158240"/>
                <a:gd name="connsiteX2-239" fmla="*/ 121398 w 513005"/>
                <a:gd name="connsiteY2-240" fmla="*/ 525780 h 1158240"/>
                <a:gd name="connsiteX3-241" fmla="*/ 482713 w 513005"/>
                <a:gd name="connsiteY3-242" fmla="*/ 473392 h 1158240"/>
                <a:gd name="connsiteX4-243" fmla="*/ 492238 w 513005"/>
                <a:gd name="connsiteY4-244" fmla="*/ 0 h 1158240"/>
                <a:gd name="connsiteX0-245" fmla="*/ 7415 w 506000"/>
                <a:gd name="connsiteY0-246" fmla="*/ 1158240 h 1158240"/>
                <a:gd name="connsiteX1-247" fmla="*/ 2970 w 506000"/>
                <a:gd name="connsiteY1-248" fmla="*/ 680719 h 1158240"/>
                <a:gd name="connsiteX2-249" fmla="*/ 121398 w 506000"/>
                <a:gd name="connsiteY2-250" fmla="*/ 525780 h 1158240"/>
                <a:gd name="connsiteX3-251" fmla="*/ 482713 w 506000"/>
                <a:gd name="connsiteY3-252" fmla="*/ 473392 h 1158240"/>
                <a:gd name="connsiteX4-253" fmla="*/ 492238 w 506000"/>
                <a:gd name="connsiteY4-254" fmla="*/ 0 h 1158240"/>
                <a:gd name="connsiteX0-255" fmla="*/ 7415 w 517650"/>
                <a:gd name="connsiteY0-256" fmla="*/ 1158240 h 1158240"/>
                <a:gd name="connsiteX1-257" fmla="*/ 2970 w 517650"/>
                <a:gd name="connsiteY1-258" fmla="*/ 680719 h 1158240"/>
                <a:gd name="connsiteX2-259" fmla="*/ 121398 w 517650"/>
                <a:gd name="connsiteY2-260" fmla="*/ 525780 h 1158240"/>
                <a:gd name="connsiteX3-261" fmla="*/ 482713 w 517650"/>
                <a:gd name="connsiteY3-262" fmla="*/ 473392 h 1158240"/>
                <a:gd name="connsiteX4-263" fmla="*/ 504621 w 517650"/>
                <a:gd name="connsiteY4-264" fmla="*/ 350520 h 1158240"/>
                <a:gd name="connsiteX5" fmla="*/ 492238 w 517650"/>
                <a:gd name="connsiteY5" fmla="*/ 0 h 1158240"/>
                <a:gd name="connsiteX0-265" fmla="*/ 7415 w 506303"/>
                <a:gd name="connsiteY0-266" fmla="*/ 1158240 h 1158240"/>
                <a:gd name="connsiteX1-267" fmla="*/ 2970 w 506303"/>
                <a:gd name="connsiteY1-268" fmla="*/ 680719 h 1158240"/>
                <a:gd name="connsiteX2-269" fmla="*/ 121398 w 506303"/>
                <a:gd name="connsiteY2-270" fmla="*/ 525780 h 1158240"/>
                <a:gd name="connsiteX3-271" fmla="*/ 458901 w 506303"/>
                <a:gd name="connsiteY3-272" fmla="*/ 482917 h 1158240"/>
                <a:gd name="connsiteX4-273" fmla="*/ 504621 w 506303"/>
                <a:gd name="connsiteY4-274" fmla="*/ 350520 h 1158240"/>
                <a:gd name="connsiteX5-275" fmla="*/ 492238 w 506303"/>
                <a:gd name="connsiteY5-276" fmla="*/ 0 h 1158240"/>
                <a:gd name="connsiteX0-277" fmla="*/ 7415 w 504766"/>
                <a:gd name="connsiteY0-278" fmla="*/ 1158240 h 1158240"/>
                <a:gd name="connsiteX1-279" fmla="*/ 2970 w 504766"/>
                <a:gd name="connsiteY1-280" fmla="*/ 680719 h 1158240"/>
                <a:gd name="connsiteX2-281" fmla="*/ 121398 w 504766"/>
                <a:gd name="connsiteY2-282" fmla="*/ 525780 h 1158240"/>
                <a:gd name="connsiteX3-283" fmla="*/ 444613 w 504766"/>
                <a:gd name="connsiteY3-284" fmla="*/ 482917 h 1158240"/>
                <a:gd name="connsiteX4-285" fmla="*/ 504621 w 504766"/>
                <a:gd name="connsiteY4-286" fmla="*/ 350520 h 1158240"/>
                <a:gd name="connsiteX5-287" fmla="*/ 492238 w 504766"/>
                <a:gd name="connsiteY5-288" fmla="*/ 0 h 1158240"/>
                <a:gd name="connsiteX0-289" fmla="*/ 7415 w 507328"/>
                <a:gd name="connsiteY0-290" fmla="*/ 1163003 h 1163003"/>
                <a:gd name="connsiteX1-291" fmla="*/ 2970 w 507328"/>
                <a:gd name="connsiteY1-292" fmla="*/ 685482 h 1163003"/>
                <a:gd name="connsiteX2-293" fmla="*/ 121398 w 507328"/>
                <a:gd name="connsiteY2-294" fmla="*/ 530543 h 1163003"/>
                <a:gd name="connsiteX3-295" fmla="*/ 444613 w 507328"/>
                <a:gd name="connsiteY3-296" fmla="*/ 487680 h 1163003"/>
                <a:gd name="connsiteX4-297" fmla="*/ 504621 w 507328"/>
                <a:gd name="connsiteY4-298" fmla="*/ 355283 h 1163003"/>
                <a:gd name="connsiteX5-299" fmla="*/ 506525 w 507328"/>
                <a:gd name="connsiteY5-300" fmla="*/ 0 h 1163003"/>
                <a:gd name="connsiteX0-301" fmla="*/ 7415 w 507328"/>
                <a:gd name="connsiteY0-302" fmla="*/ 1163003 h 1163003"/>
                <a:gd name="connsiteX1-303" fmla="*/ 2970 w 507328"/>
                <a:gd name="connsiteY1-304" fmla="*/ 685482 h 1163003"/>
                <a:gd name="connsiteX2-305" fmla="*/ 121398 w 507328"/>
                <a:gd name="connsiteY2-306" fmla="*/ 530543 h 1163003"/>
                <a:gd name="connsiteX3-307" fmla="*/ 444613 w 507328"/>
                <a:gd name="connsiteY3-308" fmla="*/ 487680 h 1163003"/>
                <a:gd name="connsiteX4-309" fmla="*/ 504621 w 507328"/>
                <a:gd name="connsiteY4-310" fmla="*/ 355283 h 1163003"/>
                <a:gd name="connsiteX5-311" fmla="*/ 506525 w 507328"/>
                <a:gd name="connsiteY5-312" fmla="*/ 0 h 1163003"/>
                <a:gd name="connsiteX0-313" fmla="*/ 7415 w 507328"/>
                <a:gd name="connsiteY0-314" fmla="*/ 1163003 h 1163003"/>
                <a:gd name="connsiteX1-315" fmla="*/ 2970 w 507328"/>
                <a:gd name="connsiteY1-316" fmla="*/ 685482 h 1163003"/>
                <a:gd name="connsiteX2-317" fmla="*/ 121398 w 507328"/>
                <a:gd name="connsiteY2-318" fmla="*/ 530543 h 1163003"/>
                <a:gd name="connsiteX3-319" fmla="*/ 444613 w 507328"/>
                <a:gd name="connsiteY3-320" fmla="*/ 487680 h 1163003"/>
                <a:gd name="connsiteX4-321" fmla="*/ 504621 w 507328"/>
                <a:gd name="connsiteY4-322" fmla="*/ 355283 h 1163003"/>
                <a:gd name="connsiteX5-323" fmla="*/ 506525 w 507328"/>
                <a:gd name="connsiteY5-324" fmla="*/ 0 h 1163003"/>
                <a:gd name="connsiteX0-325" fmla="*/ 7415 w 507328"/>
                <a:gd name="connsiteY0-326" fmla="*/ 1163003 h 1163003"/>
                <a:gd name="connsiteX1-327" fmla="*/ 2970 w 507328"/>
                <a:gd name="connsiteY1-328" fmla="*/ 685482 h 1163003"/>
                <a:gd name="connsiteX2-329" fmla="*/ 121398 w 507328"/>
                <a:gd name="connsiteY2-330" fmla="*/ 530543 h 1163003"/>
                <a:gd name="connsiteX3-331" fmla="*/ 444613 w 507328"/>
                <a:gd name="connsiteY3-332" fmla="*/ 516255 h 1163003"/>
                <a:gd name="connsiteX4-333" fmla="*/ 504621 w 507328"/>
                <a:gd name="connsiteY4-334" fmla="*/ 355283 h 1163003"/>
                <a:gd name="connsiteX5-335" fmla="*/ 506525 w 507328"/>
                <a:gd name="connsiteY5-336" fmla="*/ 0 h 1163003"/>
                <a:gd name="connsiteX0-337" fmla="*/ 7415 w 507328"/>
                <a:gd name="connsiteY0-338" fmla="*/ 1163003 h 1163003"/>
                <a:gd name="connsiteX1-339" fmla="*/ 2970 w 507328"/>
                <a:gd name="connsiteY1-340" fmla="*/ 685482 h 1163003"/>
                <a:gd name="connsiteX2-341" fmla="*/ 121398 w 507328"/>
                <a:gd name="connsiteY2-342" fmla="*/ 530543 h 1163003"/>
                <a:gd name="connsiteX3-343" fmla="*/ 444613 w 507328"/>
                <a:gd name="connsiteY3-344" fmla="*/ 516255 h 1163003"/>
                <a:gd name="connsiteX4-345" fmla="*/ 504621 w 507328"/>
                <a:gd name="connsiteY4-346" fmla="*/ 355283 h 1163003"/>
                <a:gd name="connsiteX5-347" fmla="*/ 506525 w 507328"/>
                <a:gd name="connsiteY5-348" fmla="*/ 0 h 1163003"/>
                <a:gd name="connsiteX0-349" fmla="*/ 7415 w 507328"/>
                <a:gd name="connsiteY0-350" fmla="*/ 1163003 h 1163003"/>
                <a:gd name="connsiteX1-351" fmla="*/ 2970 w 507328"/>
                <a:gd name="connsiteY1-352" fmla="*/ 685482 h 1163003"/>
                <a:gd name="connsiteX2-353" fmla="*/ 121398 w 507328"/>
                <a:gd name="connsiteY2-354" fmla="*/ 530543 h 1163003"/>
                <a:gd name="connsiteX3-355" fmla="*/ 411275 w 507328"/>
                <a:gd name="connsiteY3-356" fmla="*/ 511492 h 1163003"/>
                <a:gd name="connsiteX4-357" fmla="*/ 504621 w 507328"/>
                <a:gd name="connsiteY4-358" fmla="*/ 355283 h 1163003"/>
                <a:gd name="connsiteX5-359" fmla="*/ 506525 w 507328"/>
                <a:gd name="connsiteY5-360" fmla="*/ 0 h 1163003"/>
                <a:gd name="connsiteX0-361" fmla="*/ 7415 w 507328"/>
                <a:gd name="connsiteY0-362" fmla="*/ 1163003 h 1163003"/>
                <a:gd name="connsiteX1-363" fmla="*/ 2970 w 507328"/>
                <a:gd name="connsiteY1-364" fmla="*/ 666432 h 1163003"/>
                <a:gd name="connsiteX2-365" fmla="*/ 121398 w 507328"/>
                <a:gd name="connsiteY2-366" fmla="*/ 530543 h 1163003"/>
                <a:gd name="connsiteX3-367" fmla="*/ 411275 w 507328"/>
                <a:gd name="connsiteY3-368" fmla="*/ 511492 h 1163003"/>
                <a:gd name="connsiteX4-369" fmla="*/ 504621 w 507328"/>
                <a:gd name="connsiteY4-370" fmla="*/ 355283 h 1163003"/>
                <a:gd name="connsiteX5-371" fmla="*/ 506525 w 507328"/>
                <a:gd name="connsiteY5-372" fmla="*/ 0 h 1163003"/>
                <a:gd name="connsiteX0-373" fmla="*/ 4679 w 504592"/>
                <a:gd name="connsiteY0-374" fmla="*/ 1163003 h 1163003"/>
                <a:gd name="connsiteX1-375" fmla="*/ 234 w 504592"/>
                <a:gd name="connsiteY1-376" fmla="*/ 666432 h 1163003"/>
                <a:gd name="connsiteX2-377" fmla="*/ 118662 w 504592"/>
                <a:gd name="connsiteY2-378" fmla="*/ 530543 h 1163003"/>
                <a:gd name="connsiteX3-379" fmla="*/ 408539 w 504592"/>
                <a:gd name="connsiteY3-380" fmla="*/ 511492 h 1163003"/>
                <a:gd name="connsiteX4-381" fmla="*/ 501885 w 504592"/>
                <a:gd name="connsiteY4-382" fmla="*/ 355283 h 1163003"/>
                <a:gd name="connsiteX5-383" fmla="*/ 503789 w 504592"/>
                <a:gd name="connsiteY5-384" fmla="*/ 0 h 1163003"/>
                <a:gd name="connsiteX0-385" fmla="*/ 4679 w 504592"/>
                <a:gd name="connsiteY0-386" fmla="*/ 1163003 h 1163003"/>
                <a:gd name="connsiteX1-387" fmla="*/ 234 w 504592"/>
                <a:gd name="connsiteY1-388" fmla="*/ 666432 h 1163003"/>
                <a:gd name="connsiteX2-389" fmla="*/ 118662 w 504592"/>
                <a:gd name="connsiteY2-390" fmla="*/ 530543 h 1163003"/>
                <a:gd name="connsiteX3-391" fmla="*/ 408539 w 504592"/>
                <a:gd name="connsiteY3-392" fmla="*/ 511492 h 1163003"/>
                <a:gd name="connsiteX4-393" fmla="*/ 501885 w 504592"/>
                <a:gd name="connsiteY4-394" fmla="*/ 355283 h 1163003"/>
                <a:gd name="connsiteX5-395" fmla="*/ 503789 w 504592"/>
                <a:gd name="connsiteY5-396" fmla="*/ 0 h 1163003"/>
                <a:gd name="connsiteX0-397" fmla="*/ 4679 w 504592"/>
                <a:gd name="connsiteY0-398" fmla="*/ 1163003 h 1163003"/>
                <a:gd name="connsiteX1-399" fmla="*/ 234 w 504592"/>
                <a:gd name="connsiteY1-400" fmla="*/ 666432 h 1163003"/>
                <a:gd name="connsiteX2-401" fmla="*/ 118662 w 504592"/>
                <a:gd name="connsiteY2-402" fmla="*/ 530543 h 1163003"/>
                <a:gd name="connsiteX3-403" fmla="*/ 408539 w 504592"/>
                <a:gd name="connsiteY3-404" fmla="*/ 511492 h 1163003"/>
                <a:gd name="connsiteX4-405" fmla="*/ 501885 w 504592"/>
                <a:gd name="connsiteY4-406" fmla="*/ 355283 h 1163003"/>
                <a:gd name="connsiteX5-407" fmla="*/ 503789 w 504592"/>
                <a:gd name="connsiteY5-408" fmla="*/ 0 h 1163003"/>
                <a:gd name="connsiteX0-409" fmla="*/ 4679 w 504592"/>
                <a:gd name="connsiteY0-410" fmla="*/ 1163003 h 1163003"/>
                <a:gd name="connsiteX1-411" fmla="*/ 234 w 504592"/>
                <a:gd name="connsiteY1-412" fmla="*/ 666432 h 1163003"/>
                <a:gd name="connsiteX2-413" fmla="*/ 118662 w 504592"/>
                <a:gd name="connsiteY2-414" fmla="*/ 530543 h 1163003"/>
                <a:gd name="connsiteX3-415" fmla="*/ 408539 w 504592"/>
                <a:gd name="connsiteY3-416" fmla="*/ 535305 h 1163003"/>
                <a:gd name="connsiteX4-417" fmla="*/ 501885 w 504592"/>
                <a:gd name="connsiteY4-418" fmla="*/ 355283 h 1163003"/>
                <a:gd name="connsiteX5-419" fmla="*/ 503789 w 504592"/>
                <a:gd name="connsiteY5-420" fmla="*/ 0 h 1163003"/>
                <a:gd name="connsiteX0-421" fmla="*/ 4679 w 504592"/>
                <a:gd name="connsiteY0-422" fmla="*/ 1163003 h 1163003"/>
                <a:gd name="connsiteX1-423" fmla="*/ 234 w 504592"/>
                <a:gd name="connsiteY1-424" fmla="*/ 666432 h 1163003"/>
                <a:gd name="connsiteX2-425" fmla="*/ 118662 w 504592"/>
                <a:gd name="connsiteY2-426" fmla="*/ 530543 h 1163003"/>
                <a:gd name="connsiteX3-427" fmla="*/ 403777 w 504592"/>
                <a:gd name="connsiteY3-428" fmla="*/ 525780 h 1163003"/>
                <a:gd name="connsiteX4-429" fmla="*/ 501885 w 504592"/>
                <a:gd name="connsiteY4-430" fmla="*/ 355283 h 1163003"/>
                <a:gd name="connsiteX5-431" fmla="*/ 503789 w 504592"/>
                <a:gd name="connsiteY5-432" fmla="*/ 0 h 1163003"/>
                <a:gd name="connsiteX0-433" fmla="*/ 4679 w 504592"/>
                <a:gd name="connsiteY0-434" fmla="*/ 1163003 h 1163003"/>
                <a:gd name="connsiteX1-435" fmla="*/ 234 w 504592"/>
                <a:gd name="connsiteY1-436" fmla="*/ 666432 h 1163003"/>
                <a:gd name="connsiteX2-437" fmla="*/ 118662 w 504592"/>
                <a:gd name="connsiteY2-438" fmla="*/ 530543 h 1163003"/>
                <a:gd name="connsiteX3-439" fmla="*/ 403777 w 504592"/>
                <a:gd name="connsiteY3-440" fmla="*/ 525780 h 1163003"/>
                <a:gd name="connsiteX4-441" fmla="*/ 501885 w 504592"/>
                <a:gd name="connsiteY4-442" fmla="*/ 355283 h 1163003"/>
                <a:gd name="connsiteX5-443" fmla="*/ 503789 w 504592"/>
                <a:gd name="connsiteY5-444" fmla="*/ 0 h 1163003"/>
                <a:gd name="connsiteX0-445" fmla="*/ 7177 w 507090"/>
                <a:gd name="connsiteY0-446" fmla="*/ 1163003 h 1163003"/>
                <a:gd name="connsiteX1-447" fmla="*/ 2732 w 507090"/>
                <a:gd name="connsiteY1-448" fmla="*/ 666432 h 1163003"/>
                <a:gd name="connsiteX2-449" fmla="*/ 121160 w 507090"/>
                <a:gd name="connsiteY2-450" fmla="*/ 530543 h 1163003"/>
                <a:gd name="connsiteX3-451" fmla="*/ 406275 w 507090"/>
                <a:gd name="connsiteY3-452" fmla="*/ 525780 h 1163003"/>
                <a:gd name="connsiteX4-453" fmla="*/ 504383 w 507090"/>
                <a:gd name="connsiteY4-454" fmla="*/ 355283 h 1163003"/>
                <a:gd name="connsiteX5-455" fmla="*/ 506287 w 507090"/>
                <a:gd name="connsiteY5-456" fmla="*/ 0 h 1163003"/>
                <a:gd name="connsiteX0-457" fmla="*/ 7177 w 507090"/>
                <a:gd name="connsiteY0-458" fmla="*/ 1163003 h 1163003"/>
                <a:gd name="connsiteX1-459" fmla="*/ 2732 w 507090"/>
                <a:gd name="connsiteY1-460" fmla="*/ 666432 h 1163003"/>
                <a:gd name="connsiteX2-461" fmla="*/ 121160 w 507090"/>
                <a:gd name="connsiteY2-462" fmla="*/ 530543 h 1163003"/>
                <a:gd name="connsiteX3-463" fmla="*/ 406275 w 507090"/>
                <a:gd name="connsiteY3-464" fmla="*/ 525780 h 1163003"/>
                <a:gd name="connsiteX4-465" fmla="*/ 504383 w 507090"/>
                <a:gd name="connsiteY4-466" fmla="*/ 355283 h 1163003"/>
                <a:gd name="connsiteX5-467" fmla="*/ 506287 w 507090"/>
                <a:gd name="connsiteY5-468" fmla="*/ 0 h 1163003"/>
                <a:gd name="connsiteX0-469" fmla="*/ 7177 w 507090"/>
                <a:gd name="connsiteY0-470" fmla="*/ 1163003 h 1163003"/>
                <a:gd name="connsiteX1-471" fmla="*/ 2732 w 507090"/>
                <a:gd name="connsiteY1-472" fmla="*/ 666432 h 1163003"/>
                <a:gd name="connsiteX2-473" fmla="*/ 121160 w 507090"/>
                <a:gd name="connsiteY2-474" fmla="*/ 530543 h 1163003"/>
                <a:gd name="connsiteX3-475" fmla="*/ 406275 w 507090"/>
                <a:gd name="connsiteY3-476" fmla="*/ 525780 h 1163003"/>
                <a:gd name="connsiteX4-477" fmla="*/ 504383 w 507090"/>
                <a:gd name="connsiteY4-478" fmla="*/ 355283 h 1163003"/>
                <a:gd name="connsiteX5-479" fmla="*/ 506287 w 507090"/>
                <a:gd name="connsiteY5-480" fmla="*/ 0 h 1163003"/>
                <a:gd name="connsiteX0-481" fmla="*/ 7177 w 507090"/>
                <a:gd name="connsiteY0-482" fmla="*/ 1163003 h 1163003"/>
                <a:gd name="connsiteX1-483" fmla="*/ 2732 w 507090"/>
                <a:gd name="connsiteY1-484" fmla="*/ 666432 h 1163003"/>
                <a:gd name="connsiteX2-485" fmla="*/ 121160 w 507090"/>
                <a:gd name="connsiteY2-486" fmla="*/ 530543 h 1163003"/>
                <a:gd name="connsiteX3-487" fmla="*/ 406275 w 507090"/>
                <a:gd name="connsiteY3-488" fmla="*/ 525780 h 1163003"/>
                <a:gd name="connsiteX4-489" fmla="*/ 504383 w 507090"/>
                <a:gd name="connsiteY4-490" fmla="*/ 355283 h 1163003"/>
                <a:gd name="connsiteX5-491" fmla="*/ 506287 w 507090"/>
                <a:gd name="connsiteY5-492" fmla="*/ 0 h 1163003"/>
                <a:gd name="connsiteX0-493" fmla="*/ 10856 w 515532"/>
                <a:gd name="connsiteY0-494" fmla="*/ 1048703 h 1048703"/>
                <a:gd name="connsiteX1-495" fmla="*/ 11174 w 515532"/>
                <a:gd name="connsiteY1-496" fmla="*/ 666432 h 1048703"/>
                <a:gd name="connsiteX2-497" fmla="*/ 129602 w 515532"/>
                <a:gd name="connsiteY2-498" fmla="*/ 530543 h 1048703"/>
                <a:gd name="connsiteX3-499" fmla="*/ 414717 w 515532"/>
                <a:gd name="connsiteY3-500" fmla="*/ 525780 h 1048703"/>
                <a:gd name="connsiteX4-501" fmla="*/ 512825 w 515532"/>
                <a:gd name="connsiteY4-502" fmla="*/ 355283 h 1048703"/>
                <a:gd name="connsiteX5-503" fmla="*/ 514729 w 515532"/>
                <a:gd name="connsiteY5-504" fmla="*/ 0 h 1048703"/>
                <a:gd name="connsiteX0-505" fmla="*/ 3023 w 507699"/>
                <a:gd name="connsiteY0-506" fmla="*/ 1048703 h 1048703"/>
                <a:gd name="connsiteX1-507" fmla="*/ 3341 w 507699"/>
                <a:gd name="connsiteY1-508" fmla="*/ 666432 h 1048703"/>
                <a:gd name="connsiteX2-509" fmla="*/ 121769 w 507699"/>
                <a:gd name="connsiteY2-510" fmla="*/ 530543 h 1048703"/>
                <a:gd name="connsiteX3-511" fmla="*/ 406884 w 507699"/>
                <a:gd name="connsiteY3-512" fmla="*/ 525780 h 1048703"/>
                <a:gd name="connsiteX4-513" fmla="*/ 504992 w 507699"/>
                <a:gd name="connsiteY4-514" fmla="*/ 355283 h 1048703"/>
                <a:gd name="connsiteX5-515" fmla="*/ 506896 w 507699"/>
                <a:gd name="connsiteY5-516" fmla="*/ 0 h 1048703"/>
                <a:gd name="connsiteX0-517" fmla="*/ 10856 w 515532"/>
                <a:gd name="connsiteY0-518" fmla="*/ 1048703 h 1048703"/>
                <a:gd name="connsiteX1-519" fmla="*/ 11174 w 515532"/>
                <a:gd name="connsiteY1-520" fmla="*/ 666432 h 1048703"/>
                <a:gd name="connsiteX2-521" fmla="*/ 129602 w 515532"/>
                <a:gd name="connsiteY2-522" fmla="*/ 530543 h 1048703"/>
                <a:gd name="connsiteX3-523" fmla="*/ 414717 w 515532"/>
                <a:gd name="connsiteY3-524" fmla="*/ 525780 h 1048703"/>
                <a:gd name="connsiteX4-525" fmla="*/ 512825 w 515532"/>
                <a:gd name="connsiteY4-526" fmla="*/ 355283 h 1048703"/>
                <a:gd name="connsiteX5-527" fmla="*/ 514729 w 515532"/>
                <a:gd name="connsiteY5-528" fmla="*/ 0 h 1048703"/>
                <a:gd name="connsiteX0-529" fmla="*/ 5191 w 509867"/>
                <a:gd name="connsiteY0-530" fmla="*/ 1048703 h 1048703"/>
                <a:gd name="connsiteX1-531" fmla="*/ 5509 w 509867"/>
                <a:gd name="connsiteY1-532" fmla="*/ 666432 h 1048703"/>
                <a:gd name="connsiteX2-533" fmla="*/ 123937 w 509867"/>
                <a:gd name="connsiteY2-534" fmla="*/ 530543 h 1048703"/>
                <a:gd name="connsiteX3-535" fmla="*/ 409052 w 509867"/>
                <a:gd name="connsiteY3-536" fmla="*/ 525780 h 1048703"/>
                <a:gd name="connsiteX4-537" fmla="*/ 507160 w 509867"/>
                <a:gd name="connsiteY4-538" fmla="*/ 355283 h 1048703"/>
                <a:gd name="connsiteX5-539" fmla="*/ 509064 w 509867"/>
                <a:gd name="connsiteY5-540" fmla="*/ 0 h 1048703"/>
                <a:gd name="connsiteX0-541" fmla="*/ 15252 w 512784"/>
                <a:gd name="connsiteY0-542" fmla="*/ 1043940 h 1043940"/>
                <a:gd name="connsiteX1-543" fmla="*/ 8426 w 512784"/>
                <a:gd name="connsiteY1-544" fmla="*/ 666432 h 1043940"/>
                <a:gd name="connsiteX2-545" fmla="*/ 126854 w 512784"/>
                <a:gd name="connsiteY2-546" fmla="*/ 530543 h 1043940"/>
                <a:gd name="connsiteX3-547" fmla="*/ 411969 w 512784"/>
                <a:gd name="connsiteY3-548" fmla="*/ 525780 h 1043940"/>
                <a:gd name="connsiteX4-549" fmla="*/ 510077 w 512784"/>
                <a:gd name="connsiteY4-550" fmla="*/ 355283 h 1043940"/>
                <a:gd name="connsiteX5-551" fmla="*/ 511981 w 512784"/>
                <a:gd name="connsiteY5-552" fmla="*/ 0 h 1043940"/>
                <a:gd name="connsiteX0-553" fmla="*/ 6948 w 504480"/>
                <a:gd name="connsiteY0-554" fmla="*/ 1043940 h 1043940"/>
                <a:gd name="connsiteX1-555" fmla="*/ 122 w 504480"/>
                <a:gd name="connsiteY1-556" fmla="*/ 666432 h 1043940"/>
                <a:gd name="connsiteX2-557" fmla="*/ 118550 w 504480"/>
                <a:gd name="connsiteY2-558" fmla="*/ 530543 h 1043940"/>
                <a:gd name="connsiteX3-559" fmla="*/ 403665 w 504480"/>
                <a:gd name="connsiteY3-560" fmla="*/ 525780 h 1043940"/>
                <a:gd name="connsiteX4-561" fmla="*/ 501773 w 504480"/>
                <a:gd name="connsiteY4-562" fmla="*/ 355283 h 1043940"/>
                <a:gd name="connsiteX5-563" fmla="*/ 503677 w 504480"/>
                <a:gd name="connsiteY5-564" fmla="*/ 0 h 1043940"/>
                <a:gd name="connsiteX0-565" fmla="*/ 6830 w 504362"/>
                <a:gd name="connsiteY0-566" fmla="*/ 1043940 h 1043940"/>
                <a:gd name="connsiteX1-567" fmla="*/ 4 w 504362"/>
                <a:gd name="connsiteY1-568" fmla="*/ 666432 h 1043940"/>
                <a:gd name="connsiteX2-569" fmla="*/ 118432 w 504362"/>
                <a:gd name="connsiteY2-570" fmla="*/ 530543 h 1043940"/>
                <a:gd name="connsiteX3-571" fmla="*/ 403547 w 504362"/>
                <a:gd name="connsiteY3-572" fmla="*/ 525780 h 1043940"/>
                <a:gd name="connsiteX4-573" fmla="*/ 501655 w 504362"/>
                <a:gd name="connsiteY4-574" fmla="*/ 355283 h 1043940"/>
                <a:gd name="connsiteX5-575" fmla="*/ 503559 w 504362"/>
                <a:gd name="connsiteY5-576" fmla="*/ 0 h 1043940"/>
                <a:gd name="connsiteX0-577" fmla="*/ 6871 w 504403"/>
                <a:gd name="connsiteY0-578" fmla="*/ 1043940 h 1043940"/>
                <a:gd name="connsiteX1-579" fmla="*/ 45 w 504403"/>
                <a:gd name="connsiteY1-580" fmla="*/ 666432 h 1043940"/>
                <a:gd name="connsiteX2-581" fmla="*/ 118473 w 504403"/>
                <a:gd name="connsiteY2-582" fmla="*/ 530543 h 1043940"/>
                <a:gd name="connsiteX3-583" fmla="*/ 403588 w 504403"/>
                <a:gd name="connsiteY3-584" fmla="*/ 525780 h 1043940"/>
                <a:gd name="connsiteX4-585" fmla="*/ 501696 w 504403"/>
                <a:gd name="connsiteY4-586" fmla="*/ 355283 h 1043940"/>
                <a:gd name="connsiteX5-587" fmla="*/ 503600 w 504403"/>
                <a:gd name="connsiteY5-588" fmla="*/ 0 h 1043940"/>
              </a:gdLst>
              <a:ahLst/>
              <a:cxnLst>
                <a:cxn ang="0">
                  <a:pos x="connsiteX0-1" y="connsiteY0-2"/>
                </a:cxn>
                <a:cxn ang="0">
                  <a:pos x="connsiteX1-3" y="connsiteY1-4"/>
                </a:cxn>
                <a:cxn ang="0">
                  <a:pos x="connsiteX2-5" y="connsiteY2-6"/>
                </a:cxn>
                <a:cxn ang="0">
                  <a:pos x="connsiteX3-7" y="connsiteY3-8"/>
                </a:cxn>
                <a:cxn ang="0">
                  <a:pos x="connsiteX4-33" y="connsiteY4-34"/>
                </a:cxn>
                <a:cxn ang="0">
                  <a:pos x="connsiteX5-275" y="connsiteY5-276"/>
                </a:cxn>
              </a:cxnLst>
              <a:rect l="l" t="t" r="r" b="b"/>
              <a:pathLst>
                <a:path w="504403" h="1043940">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84" name="组合 83"/>
          <p:cNvGrpSpPr/>
          <p:nvPr/>
        </p:nvGrpSpPr>
        <p:grpSpPr>
          <a:xfrm>
            <a:off x="4943078" y="2348880"/>
            <a:ext cx="624298" cy="1296144"/>
            <a:chOff x="4943078" y="2348880"/>
            <a:chExt cx="624298" cy="1296144"/>
          </a:xfrm>
        </p:grpSpPr>
        <p:sp>
          <p:nvSpPr>
            <p:cNvPr id="40" name="椭圆 39"/>
            <p:cNvSpPr/>
            <p:nvPr/>
          </p:nvSpPr>
          <p:spPr>
            <a:xfrm>
              <a:off x="4943078" y="3429000"/>
              <a:ext cx="216024" cy="216024"/>
            </a:xfrm>
            <a:prstGeom prst="ellipse">
              <a:avLst/>
            </a:prstGeom>
            <a:solidFill>
              <a:schemeClr val="bg1"/>
            </a:solidFill>
            <a:ln w="76200">
              <a:solidFill>
                <a:srgbClr val="47A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5062973" y="2348880"/>
              <a:ext cx="504403" cy="1043940"/>
            </a:xfrm>
            <a:custGeom>
              <a:avLst/>
              <a:gdLst>
                <a:gd name="connsiteX0" fmla="*/ 36741 w 535207"/>
                <a:gd name="connsiteY0" fmla="*/ 1158240 h 1158240"/>
                <a:gd name="connsiteX1" fmla="*/ 44361 w 535207"/>
                <a:gd name="connsiteY1" fmla="*/ 525780 h 1158240"/>
                <a:gd name="connsiteX2" fmla="*/ 478701 w 535207"/>
                <a:gd name="connsiteY2" fmla="*/ 449580 h 1158240"/>
                <a:gd name="connsiteX3" fmla="*/ 516801 w 535207"/>
                <a:gd name="connsiteY3" fmla="*/ 0 h 1158240"/>
                <a:gd name="connsiteX0-1" fmla="*/ 15927 w 511653"/>
                <a:gd name="connsiteY0-2" fmla="*/ 1158240 h 1158240"/>
                <a:gd name="connsiteX1-3" fmla="*/ 74347 w 511653"/>
                <a:gd name="connsiteY1-4" fmla="*/ 525780 h 1158240"/>
                <a:gd name="connsiteX2-5" fmla="*/ 457887 w 511653"/>
                <a:gd name="connsiteY2-6" fmla="*/ 449580 h 1158240"/>
                <a:gd name="connsiteX3-7" fmla="*/ 495987 w 511653"/>
                <a:gd name="connsiteY3-8" fmla="*/ 0 h 1158240"/>
                <a:gd name="connsiteX0-9" fmla="*/ 15927 w 511653"/>
                <a:gd name="connsiteY0-10" fmla="*/ 1158240 h 1158240"/>
                <a:gd name="connsiteX1-11" fmla="*/ 74347 w 511653"/>
                <a:gd name="connsiteY1-12" fmla="*/ 525780 h 1158240"/>
                <a:gd name="connsiteX2-13" fmla="*/ 457887 w 511653"/>
                <a:gd name="connsiteY2-14" fmla="*/ 449580 h 1158240"/>
                <a:gd name="connsiteX3-15" fmla="*/ 495987 w 511653"/>
                <a:gd name="connsiteY3-16" fmla="*/ 0 h 1158240"/>
                <a:gd name="connsiteX0-17" fmla="*/ 796 w 496522"/>
                <a:gd name="connsiteY0-18" fmla="*/ 1158240 h 1158240"/>
                <a:gd name="connsiteX1-19" fmla="*/ 5876 w 496522"/>
                <a:gd name="connsiteY1-20" fmla="*/ 661670 h 1158240"/>
                <a:gd name="connsiteX2-21" fmla="*/ 59216 w 496522"/>
                <a:gd name="connsiteY2-22" fmla="*/ 525780 h 1158240"/>
                <a:gd name="connsiteX3-23" fmla="*/ 442756 w 496522"/>
                <a:gd name="connsiteY3-24" fmla="*/ 449580 h 1158240"/>
                <a:gd name="connsiteX4" fmla="*/ 480856 w 496522"/>
                <a:gd name="connsiteY4" fmla="*/ 0 h 1158240"/>
                <a:gd name="connsiteX0-25" fmla="*/ 796 w 496522"/>
                <a:gd name="connsiteY0-26" fmla="*/ 1158240 h 1158240"/>
                <a:gd name="connsiteX1-27" fmla="*/ 5876 w 496522"/>
                <a:gd name="connsiteY1-28" fmla="*/ 661670 h 1158240"/>
                <a:gd name="connsiteX2-29" fmla="*/ 59216 w 496522"/>
                <a:gd name="connsiteY2-30" fmla="*/ 525780 h 1158240"/>
                <a:gd name="connsiteX3-31" fmla="*/ 442756 w 496522"/>
                <a:gd name="connsiteY3-32" fmla="*/ 449580 h 1158240"/>
                <a:gd name="connsiteX4-33" fmla="*/ 480856 w 496522"/>
                <a:gd name="connsiteY4-34" fmla="*/ 0 h 1158240"/>
                <a:gd name="connsiteX0-35" fmla="*/ 4327 w 497573"/>
                <a:gd name="connsiteY0-36" fmla="*/ 1158240 h 1158240"/>
                <a:gd name="connsiteX1-37" fmla="*/ 9407 w 497573"/>
                <a:gd name="connsiteY1-38" fmla="*/ 661670 h 1158240"/>
                <a:gd name="connsiteX2-39" fmla="*/ 113547 w 497573"/>
                <a:gd name="connsiteY2-40" fmla="*/ 525780 h 1158240"/>
                <a:gd name="connsiteX3-41" fmla="*/ 446287 w 497573"/>
                <a:gd name="connsiteY3-42" fmla="*/ 449580 h 1158240"/>
                <a:gd name="connsiteX4-43" fmla="*/ 484387 w 497573"/>
                <a:gd name="connsiteY4-44" fmla="*/ 0 h 1158240"/>
                <a:gd name="connsiteX0-45" fmla="*/ 4327 w 497573"/>
                <a:gd name="connsiteY0-46" fmla="*/ 1158240 h 1158240"/>
                <a:gd name="connsiteX1-47" fmla="*/ 9407 w 497573"/>
                <a:gd name="connsiteY1-48" fmla="*/ 661670 h 1158240"/>
                <a:gd name="connsiteX2-49" fmla="*/ 113547 w 497573"/>
                <a:gd name="connsiteY2-50" fmla="*/ 525780 h 1158240"/>
                <a:gd name="connsiteX3-51" fmla="*/ 446287 w 497573"/>
                <a:gd name="connsiteY3-52" fmla="*/ 449580 h 1158240"/>
                <a:gd name="connsiteX4-53" fmla="*/ 484387 w 497573"/>
                <a:gd name="connsiteY4-54" fmla="*/ 0 h 1158240"/>
                <a:gd name="connsiteX0-55" fmla="*/ 4327 w 497573"/>
                <a:gd name="connsiteY0-56" fmla="*/ 1158240 h 1158240"/>
                <a:gd name="connsiteX1-57" fmla="*/ 9407 w 497573"/>
                <a:gd name="connsiteY1-58" fmla="*/ 661670 h 1158240"/>
                <a:gd name="connsiteX2-59" fmla="*/ 113547 w 497573"/>
                <a:gd name="connsiteY2-60" fmla="*/ 525780 h 1158240"/>
                <a:gd name="connsiteX3-61" fmla="*/ 446287 w 497573"/>
                <a:gd name="connsiteY3-62" fmla="*/ 449580 h 1158240"/>
                <a:gd name="connsiteX4-63" fmla="*/ 484387 w 497573"/>
                <a:gd name="connsiteY4-64" fmla="*/ 0 h 1158240"/>
                <a:gd name="connsiteX0-65" fmla="*/ 4327 w 497573"/>
                <a:gd name="connsiteY0-66" fmla="*/ 1158240 h 1158240"/>
                <a:gd name="connsiteX1-67" fmla="*/ 9407 w 497573"/>
                <a:gd name="connsiteY1-68" fmla="*/ 661670 h 1158240"/>
                <a:gd name="connsiteX2-69" fmla="*/ 113547 w 497573"/>
                <a:gd name="connsiteY2-70" fmla="*/ 525780 h 1158240"/>
                <a:gd name="connsiteX3-71" fmla="*/ 446287 w 497573"/>
                <a:gd name="connsiteY3-72" fmla="*/ 449580 h 1158240"/>
                <a:gd name="connsiteX4-73" fmla="*/ 484387 w 497573"/>
                <a:gd name="connsiteY4-74" fmla="*/ 0 h 1158240"/>
                <a:gd name="connsiteX0-75" fmla="*/ 4327 w 497573"/>
                <a:gd name="connsiteY0-76" fmla="*/ 1158240 h 1158240"/>
                <a:gd name="connsiteX1-77" fmla="*/ 9407 w 497573"/>
                <a:gd name="connsiteY1-78" fmla="*/ 661670 h 1158240"/>
                <a:gd name="connsiteX2-79" fmla="*/ 113547 w 497573"/>
                <a:gd name="connsiteY2-80" fmla="*/ 525780 h 1158240"/>
                <a:gd name="connsiteX3-81" fmla="*/ 446287 w 497573"/>
                <a:gd name="connsiteY3-82" fmla="*/ 449580 h 1158240"/>
                <a:gd name="connsiteX4-83" fmla="*/ 484387 w 497573"/>
                <a:gd name="connsiteY4-84" fmla="*/ 0 h 1158240"/>
                <a:gd name="connsiteX0-85" fmla="*/ 4327 w 497573"/>
                <a:gd name="connsiteY0-86" fmla="*/ 1158240 h 1158240"/>
                <a:gd name="connsiteX1-87" fmla="*/ 9407 w 497573"/>
                <a:gd name="connsiteY1-88" fmla="*/ 661670 h 1158240"/>
                <a:gd name="connsiteX2-89" fmla="*/ 113547 w 497573"/>
                <a:gd name="connsiteY2-90" fmla="*/ 525780 h 1158240"/>
                <a:gd name="connsiteX3-91" fmla="*/ 446287 w 497573"/>
                <a:gd name="connsiteY3-92" fmla="*/ 449580 h 1158240"/>
                <a:gd name="connsiteX4-93" fmla="*/ 484387 w 497573"/>
                <a:gd name="connsiteY4-94" fmla="*/ 0 h 1158240"/>
                <a:gd name="connsiteX0-95" fmla="*/ 1638 w 494884"/>
                <a:gd name="connsiteY0-96" fmla="*/ 1158240 h 1158240"/>
                <a:gd name="connsiteX1-97" fmla="*/ 6718 w 494884"/>
                <a:gd name="connsiteY1-98" fmla="*/ 661670 h 1158240"/>
                <a:gd name="connsiteX2-99" fmla="*/ 110858 w 494884"/>
                <a:gd name="connsiteY2-100" fmla="*/ 525780 h 1158240"/>
                <a:gd name="connsiteX3-101" fmla="*/ 443598 w 494884"/>
                <a:gd name="connsiteY3-102" fmla="*/ 449580 h 1158240"/>
                <a:gd name="connsiteX4-103" fmla="*/ 481698 w 494884"/>
                <a:gd name="connsiteY4-104" fmla="*/ 0 h 1158240"/>
                <a:gd name="connsiteX0-105" fmla="*/ 17011 w 510257"/>
                <a:gd name="connsiteY0-106" fmla="*/ 1158240 h 1158240"/>
                <a:gd name="connsiteX1-107" fmla="*/ 3041 w 510257"/>
                <a:gd name="connsiteY1-108" fmla="*/ 675957 h 1158240"/>
                <a:gd name="connsiteX2-109" fmla="*/ 126231 w 510257"/>
                <a:gd name="connsiteY2-110" fmla="*/ 525780 h 1158240"/>
                <a:gd name="connsiteX3-111" fmla="*/ 458971 w 510257"/>
                <a:gd name="connsiteY3-112" fmla="*/ 449580 h 1158240"/>
                <a:gd name="connsiteX4-113" fmla="*/ 497071 w 510257"/>
                <a:gd name="connsiteY4-114" fmla="*/ 0 h 1158240"/>
                <a:gd name="connsiteX0-115" fmla="*/ 15386 w 508632"/>
                <a:gd name="connsiteY0-116" fmla="*/ 1158240 h 1158240"/>
                <a:gd name="connsiteX1-117" fmla="*/ 1416 w 508632"/>
                <a:gd name="connsiteY1-118" fmla="*/ 675957 h 1158240"/>
                <a:gd name="connsiteX2-119" fmla="*/ 124606 w 508632"/>
                <a:gd name="connsiteY2-120" fmla="*/ 525780 h 1158240"/>
                <a:gd name="connsiteX3-121" fmla="*/ 457346 w 508632"/>
                <a:gd name="connsiteY3-122" fmla="*/ 449580 h 1158240"/>
                <a:gd name="connsiteX4-123" fmla="*/ 495446 w 508632"/>
                <a:gd name="connsiteY4-124" fmla="*/ 0 h 1158240"/>
                <a:gd name="connsiteX0-125" fmla="*/ 15386 w 508632"/>
                <a:gd name="connsiteY0-126" fmla="*/ 1158240 h 1158240"/>
                <a:gd name="connsiteX1-127" fmla="*/ 1416 w 508632"/>
                <a:gd name="connsiteY1-128" fmla="*/ 675957 h 1158240"/>
                <a:gd name="connsiteX2-129" fmla="*/ 124606 w 508632"/>
                <a:gd name="connsiteY2-130" fmla="*/ 525780 h 1158240"/>
                <a:gd name="connsiteX3-131" fmla="*/ 457346 w 508632"/>
                <a:gd name="connsiteY3-132" fmla="*/ 449580 h 1158240"/>
                <a:gd name="connsiteX4-133" fmla="*/ 495446 w 508632"/>
                <a:gd name="connsiteY4-134" fmla="*/ 0 h 1158240"/>
                <a:gd name="connsiteX0-135" fmla="*/ 15386 w 508632"/>
                <a:gd name="connsiteY0-136" fmla="*/ 1158240 h 1158240"/>
                <a:gd name="connsiteX1-137" fmla="*/ 1416 w 508632"/>
                <a:gd name="connsiteY1-138" fmla="*/ 675957 h 1158240"/>
                <a:gd name="connsiteX2-139" fmla="*/ 124606 w 508632"/>
                <a:gd name="connsiteY2-140" fmla="*/ 525780 h 1158240"/>
                <a:gd name="connsiteX3-141" fmla="*/ 457346 w 508632"/>
                <a:gd name="connsiteY3-142" fmla="*/ 449580 h 1158240"/>
                <a:gd name="connsiteX4-143" fmla="*/ 495446 w 508632"/>
                <a:gd name="connsiteY4-144" fmla="*/ 0 h 1158240"/>
                <a:gd name="connsiteX0-145" fmla="*/ 15664 w 513673"/>
                <a:gd name="connsiteY0-146" fmla="*/ 1158240 h 1158240"/>
                <a:gd name="connsiteX1-147" fmla="*/ 6457 w 513673"/>
                <a:gd name="connsiteY1-148" fmla="*/ 675957 h 1158240"/>
                <a:gd name="connsiteX2-149" fmla="*/ 129647 w 513673"/>
                <a:gd name="connsiteY2-150" fmla="*/ 525780 h 1158240"/>
                <a:gd name="connsiteX3-151" fmla="*/ 462387 w 513673"/>
                <a:gd name="connsiteY3-152" fmla="*/ 449580 h 1158240"/>
                <a:gd name="connsiteX4-153" fmla="*/ 500487 w 513673"/>
                <a:gd name="connsiteY4-154" fmla="*/ 0 h 1158240"/>
                <a:gd name="connsiteX0-155" fmla="*/ 17239 w 515248"/>
                <a:gd name="connsiteY0-156" fmla="*/ 1158240 h 1158240"/>
                <a:gd name="connsiteX1-157" fmla="*/ 8032 w 515248"/>
                <a:gd name="connsiteY1-158" fmla="*/ 675957 h 1158240"/>
                <a:gd name="connsiteX2-159" fmla="*/ 131222 w 515248"/>
                <a:gd name="connsiteY2-160" fmla="*/ 525780 h 1158240"/>
                <a:gd name="connsiteX3-161" fmla="*/ 463962 w 515248"/>
                <a:gd name="connsiteY3-162" fmla="*/ 449580 h 1158240"/>
                <a:gd name="connsiteX4-163" fmla="*/ 502062 w 515248"/>
                <a:gd name="connsiteY4-164" fmla="*/ 0 h 1158240"/>
                <a:gd name="connsiteX0-165" fmla="*/ 17239 w 515248"/>
                <a:gd name="connsiteY0-166" fmla="*/ 1158240 h 1158240"/>
                <a:gd name="connsiteX1-167" fmla="*/ 8032 w 515248"/>
                <a:gd name="connsiteY1-168" fmla="*/ 675957 h 1158240"/>
                <a:gd name="connsiteX2-169" fmla="*/ 131222 w 515248"/>
                <a:gd name="connsiteY2-170" fmla="*/ 525780 h 1158240"/>
                <a:gd name="connsiteX3-171" fmla="*/ 463962 w 515248"/>
                <a:gd name="connsiteY3-172" fmla="*/ 449580 h 1158240"/>
                <a:gd name="connsiteX4-173" fmla="*/ 502062 w 515248"/>
                <a:gd name="connsiteY4-174" fmla="*/ 0 h 1158240"/>
                <a:gd name="connsiteX0-175" fmla="*/ 10978 w 508987"/>
                <a:gd name="connsiteY0-176" fmla="*/ 1158240 h 1158240"/>
                <a:gd name="connsiteX1-177" fmla="*/ 1771 w 508987"/>
                <a:gd name="connsiteY1-178" fmla="*/ 675957 h 1158240"/>
                <a:gd name="connsiteX2-179" fmla="*/ 124961 w 508987"/>
                <a:gd name="connsiteY2-180" fmla="*/ 525780 h 1158240"/>
                <a:gd name="connsiteX3-181" fmla="*/ 457701 w 508987"/>
                <a:gd name="connsiteY3-182" fmla="*/ 449580 h 1158240"/>
                <a:gd name="connsiteX4-183" fmla="*/ 495801 w 508987"/>
                <a:gd name="connsiteY4-184" fmla="*/ 0 h 1158240"/>
                <a:gd name="connsiteX0-185" fmla="*/ 3620 w 501629"/>
                <a:gd name="connsiteY0-186" fmla="*/ 1158240 h 1158240"/>
                <a:gd name="connsiteX1-187" fmla="*/ 8700 w 501629"/>
                <a:gd name="connsiteY1-188" fmla="*/ 675957 h 1158240"/>
                <a:gd name="connsiteX2-189" fmla="*/ 117603 w 501629"/>
                <a:gd name="connsiteY2-190" fmla="*/ 525780 h 1158240"/>
                <a:gd name="connsiteX3-191" fmla="*/ 450343 w 501629"/>
                <a:gd name="connsiteY3-192" fmla="*/ 449580 h 1158240"/>
                <a:gd name="connsiteX4-193" fmla="*/ 488443 w 501629"/>
                <a:gd name="connsiteY4-194" fmla="*/ 0 h 1158240"/>
                <a:gd name="connsiteX0-195" fmla="*/ 7415 w 505424"/>
                <a:gd name="connsiteY0-196" fmla="*/ 1158240 h 1158240"/>
                <a:gd name="connsiteX1-197" fmla="*/ 2970 w 505424"/>
                <a:gd name="connsiteY1-198" fmla="*/ 680719 h 1158240"/>
                <a:gd name="connsiteX2-199" fmla="*/ 121398 w 505424"/>
                <a:gd name="connsiteY2-200" fmla="*/ 525780 h 1158240"/>
                <a:gd name="connsiteX3-201" fmla="*/ 454138 w 505424"/>
                <a:gd name="connsiteY3-202" fmla="*/ 449580 h 1158240"/>
                <a:gd name="connsiteX4-203" fmla="*/ 492238 w 505424"/>
                <a:gd name="connsiteY4-204" fmla="*/ 0 h 1158240"/>
                <a:gd name="connsiteX0-205" fmla="*/ 7415 w 505424"/>
                <a:gd name="connsiteY0-206" fmla="*/ 1158240 h 1158240"/>
                <a:gd name="connsiteX1-207" fmla="*/ 2970 w 505424"/>
                <a:gd name="connsiteY1-208" fmla="*/ 680719 h 1158240"/>
                <a:gd name="connsiteX2-209" fmla="*/ 121398 w 505424"/>
                <a:gd name="connsiteY2-210" fmla="*/ 525780 h 1158240"/>
                <a:gd name="connsiteX3-211" fmla="*/ 454138 w 505424"/>
                <a:gd name="connsiteY3-212" fmla="*/ 449580 h 1158240"/>
                <a:gd name="connsiteX4-213" fmla="*/ 492238 w 505424"/>
                <a:gd name="connsiteY4-214" fmla="*/ 0 h 1158240"/>
                <a:gd name="connsiteX0-215" fmla="*/ 7415 w 518817"/>
                <a:gd name="connsiteY0-216" fmla="*/ 1158240 h 1158240"/>
                <a:gd name="connsiteX1-217" fmla="*/ 2970 w 518817"/>
                <a:gd name="connsiteY1-218" fmla="*/ 680719 h 1158240"/>
                <a:gd name="connsiteX2-219" fmla="*/ 121398 w 518817"/>
                <a:gd name="connsiteY2-220" fmla="*/ 525780 h 1158240"/>
                <a:gd name="connsiteX3-221" fmla="*/ 482713 w 518817"/>
                <a:gd name="connsiteY3-222" fmla="*/ 487680 h 1158240"/>
                <a:gd name="connsiteX4-223" fmla="*/ 492238 w 518817"/>
                <a:gd name="connsiteY4-224" fmla="*/ 0 h 1158240"/>
                <a:gd name="connsiteX0-225" fmla="*/ 7415 w 518817"/>
                <a:gd name="connsiteY0-226" fmla="*/ 1158240 h 1158240"/>
                <a:gd name="connsiteX1-227" fmla="*/ 2970 w 518817"/>
                <a:gd name="connsiteY1-228" fmla="*/ 680719 h 1158240"/>
                <a:gd name="connsiteX2-229" fmla="*/ 121398 w 518817"/>
                <a:gd name="connsiteY2-230" fmla="*/ 525780 h 1158240"/>
                <a:gd name="connsiteX3-231" fmla="*/ 482713 w 518817"/>
                <a:gd name="connsiteY3-232" fmla="*/ 473392 h 1158240"/>
                <a:gd name="connsiteX4-233" fmla="*/ 492238 w 518817"/>
                <a:gd name="connsiteY4-234" fmla="*/ 0 h 1158240"/>
                <a:gd name="connsiteX0-235" fmla="*/ 7415 w 513005"/>
                <a:gd name="connsiteY0-236" fmla="*/ 1158240 h 1158240"/>
                <a:gd name="connsiteX1-237" fmla="*/ 2970 w 513005"/>
                <a:gd name="connsiteY1-238" fmla="*/ 680719 h 1158240"/>
                <a:gd name="connsiteX2-239" fmla="*/ 121398 w 513005"/>
                <a:gd name="connsiteY2-240" fmla="*/ 525780 h 1158240"/>
                <a:gd name="connsiteX3-241" fmla="*/ 482713 w 513005"/>
                <a:gd name="connsiteY3-242" fmla="*/ 473392 h 1158240"/>
                <a:gd name="connsiteX4-243" fmla="*/ 492238 w 513005"/>
                <a:gd name="connsiteY4-244" fmla="*/ 0 h 1158240"/>
                <a:gd name="connsiteX0-245" fmla="*/ 7415 w 506000"/>
                <a:gd name="connsiteY0-246" fmla="*/ 1158240 h 1158240"/>
                <a:gd name="connsiteX1-247" fmla="*/ 2970 w 506000"/>
                <a:gd name="connsiteY1-248" fmla="*/ 680719 h 1158240"/>
                <a:gd name="connsiteX2-249" fmla="*/ 121398 w 506000"/>
                <a:gd name="connsiteY2-250" fmla="*/ 525780 h 1158240"/>
                <a:gd name="connsiteX3-251" fmla="*/ 482713 w 506000"/>
                <a:gd name="connsiteY3-252" fmla="*/ 473392 h 1158240"/>
                <a:gd name="connsiteX4-253" fmla="*/ 492238 w 506000"/>
                <a:gd name="connsiteY4-254" fmla="*/ 0 h 1158240"/>
                <a:gd name="connsiteX0-255" fmla="*/ 7415 w 517650"/>
                <a:gd name="connsiteY0-256" fmla="*/ 1158240 h 1158240"/>
                <a:gd name="connsiteX1-257" fmla="*/ 2970 w 517650"/>
                <a:gd name="connsiteY1-258" fmla="*/ 680719 h 1158240"/>
                <a:gd name="connsiteX2-259" fmla="*/ 121398 w 517650"/>
                <a:gd name="connsiteY2-260" fmla="*/ 525780 h 1158240"/>
                <a:gd name="connsiteX3-261" fmla="*/ 482713 w 517650"/>
                <a:gd name="connsiteY3-262" fmla="*/ 473392 h 1158240"/>
                <a:gd name="connsiteX4-263" fmla="*/ 504621 w 517650"/>
                <a:gd name="connsiteY4-264" fmla="*/ 350520 h 1158240"/>
                <a:gd name="connsiteX5" fmla="*/ 492238 w 517650"/>
                <a:gd name="connsiteY5" fmla="*/ 0 h 1158240"/>
                <a:gd name="connsiteX0-265" fmla="*/ 7415 w 506303"/>
                <a:gd name="connsiteY0-266" fmla="*/ 1158240 h 1158240"/>
                <a:gd name="connsiteX1-267" fmla="*/ 2970 w 506303"/>
                <a:gd name="connsiteY1-268" fmla="*/ 680719 h 1158240"/>
                <a:gd name="connsiteX2-269" fmla="*/ 121398 w 506303"/>
                <a:gd name="connsiteY2-270" fmla="*/ 525780 h 1158240"/>
                <a:gd name="connsiteX3-271" fmla="*/ 458901 w 506303"/>
                <a:gd name="connsiteY3-272" fmla="*/ 482917 h 1158240"/>
                <a:gd name="connsiteX4-273" fmla="*/ 504621 w 506303"/>
                <a:gd name="connsiteY4-274" fmla="*/ 350520 h 1158240"/>
                <a:gd name="connsiteX5-275" fmla="*/ 492238 w 506303"/>
                <a:gd name="connsiteY5-276" fmla="*/ 0 h 1158240"/>
                <a:gd name="connsiteX0-277" fmla="*/ 7415 w 504766"/>
                <a:gd name="connsiteY0-278" fmla="*/ 1158240 h 1158240"/>
                <a:gd name="connsiteX1-279" fmla="*/ 2970 w 504766"/>
                <a:gd name="connsiteY1-280" fmla="*/ 680719 h 1158240"/>
                <a:gd name="connsiteX2-281" fmla="*/ 121398 w 504766"/>
                <a:gd name="connsiteY2-282" fmla="*/ 525780 h 1158240"/>
                <a:gd name="connsiteX3-283" fmla="*/ 444613 w 504766"/>
                <a:gd name="connsiteY3-284" fmla="*/ 482917 h 1158240"/>
                <a:gd name="connsiteX4-285" fmla="*/ 504621 w 504766"/>
                <a:gd name="connsiteY4-286" fmla="*/ 350520 h 1158240"/>
                <a:gd name="connsiteX5-287" fmla="*/ 492238 w 504766"/>
                <a:gd name="connsiteY5-288" fmla="*/ 0 h 1158240"/>
                <a:gd name="connsiteX0-289" fmla="*/ 7415 w 507328"/>
                <a:gd name="connsiteY0-290" fmla="*/ 1163003 h 1163003"/>
                <a:gd name="connsiteX1-291" fmla="*/ 2970 w 507328"/>
                <a:gd name="connsiteY1-292" fmla="*/ 685482 h 1163003"/>
                <a:gd name="connsiteX2-293" fmla="*/ 121398 w 507328"/>
                <a:gd name="connsiteY2-294" fmla="*/ 530543 h 1163003"/>
                <a:gd name="connsiteX3-295" fmla="*/ 444613 w 507328"/>
                <a:gd name="connsiteY3-296" fmla="*/ 487680 h 1163003"/>
                <a:gd name="connsiteX4-297" fmla="*/ 504621 w 507328"/>
                <a:gd name="connsiteY4-298" fmla="*/ 355283 h 1163003"/>
                <a:gd name="connsiteX5-299" fmla="*/ 506525 w 507328"/>
                <a:gd name="connsiteY5-300" fmla="*/ 0 h 1163003"/>
                <a:gd name="connsiteX0-301" fmla="*/ 7415 w 507328"/>
                <a:gd name="connsiteY0-302" fmla="*/ 1163003 h 1163003"/>
                <a:gd name="connsiteX1-303" fmla="*/ 2970 w 507328"/>
                <a:gd name="connsiteY1-304" fmla="*/ 685482 h 1163003"/>
                <a:gd name="connsiteX2-305" fmla="*/ 121398 w 507328"/>
                <a:gd name="connsiteY2-306" fmla="*/ 530543 h 1163003"/>
                <a:gd name="connsiteX3-307" fmla="*/ 444613 w 507328"/>
                <a:gd name="connsiteY3-308" fmla="*/ 487680 h 1163003"/>
                <a:gd name="connsiteX4-309" fmla="*/ 504621 w 507328"/>
                <a:gd name="connsiteY4-310" fmla="*/ 355283 h 1163003"/>
                <a:gd name="connsiteX5-311" fmla="*/ 506525 w 507328"/>
                <a:gd name="connsiteY5-312" fmla="*/ 0 h 1163003"/>
                <a:gd name="connsiteX0-313" fmla="*/ 7415 w 507328"/>
                <a:gd name="connsiteY0-314" fmla="*/ 1163003 h 1163003"/>
                <a:gd name="connsiteX1-315" fmla="*/ 2970 w 507328"/>
                <a:gd name="connsiteY1-316" fmla="*/ 685482 h 1163003"/>
                <a:gd name="connsiteX2-317" fmla="*/ 121398 w 507328"/>
                <a:gd name="connsiteY2-318" fmla="*/ 530543 h 1163003"/>
                <a:gd name="connsiteX3-319" fmla="*/ 444613 w 507328"/>
                <a:gd name="connsiteY3-320" fmla="*/ 487680 h 1163003"/>
                <a:gd name="connsiteX4-321" fmla="*/ 504621 w 507328"/>
                <a:gd name="connsiteY4-322" fmla="*/ 355283 h 1163003"/>
                <a:gd name="connsiteX5-323" fmla="*/ 506525 w 507328"/>
                <a:gd name="connsiteY5-324" fmla="*/ 0 h 1163003"/>
                <a:gd name="connsiteX0-325" fmla="*/ 7415 w 507328"/>
                <a:gd name="connsiteY0-326" fmla="*/ 1163003 h 1163003"/>
                <a:gd name="connsiteX1-327" fmla="*/ 2970 w 507328"/>
                <a:gd name="connsiteY1-328" fmla="*/ 685482 h 1163003"/>
                <a:gd name="connsiteX2-329" fmla="*/ 121398 w 507328"/>
                <a:gd name="connsiteY2-330" fmla="*/ 530543 h 1163003"/>
                <a:gd name="connsiteX3-331" fmla="*/ 444613 w 507328"/>
                <a:gd name="connsiteY3-332" fmla="*/ 516255 h 1163003"/>
                <a:gd name="connsiteX4-333" fmla="*/ 504621 w 507328"/>
                <a:gd name="connsiteY4-334" fmla="*/ 355283 h 1163003"/>
                <a:gd name="connsiteX5-335" fmla="*/ 506525 w 507328"/>
                <a:gd name="connsiteY5-336" fmla="*/ 0 h 1163003"/>
                <a:gd name="connsiteX0-337" fmla="*/ 7415 w 507328"/>
                <a:gd name="connsiteY0-338" fmla="*/ 1163003 h 1163003"/>
                <a:gd name="connsiteX1-339" fmla="*/ 2970 w 507328"/>
                <a:gd name="connsiteY1-340" fmla="*/ 685482 h 1163003"/>
                <a:gd name="connsiteX2-341" fmla="*/ 121398 w 507328"/>
                <a:gd name="connsiteY2-342" fmla="*/ 530543 h 1163003"/>
                <a:gd name="connsiteX3-343" fmla="*/ 444613 w 507328"/>
                <a:gd name="connsiteY3-344" fmla="*/ 516255 h 1163003"/>
                <a:gd name="connsiteX4-345" fmla="*/ 504621 w 507328"/>
                <a:gd name="connsiteY4-346" fmla="*/ 355283 h 1163003"/>
                <a:gd name="connsiteX5-347" fmla="*/ 506525 w 507328"/>
                <a:gd name="connsiteY5-348" fmla="*/ 0 h 1163003"/>
                <a:gd name="connsiteX0-349" fmla="*/ 7415 w 507328"/>
                <a:gd name="connsiteY0-350" fmla="*/ 1163003 h 1163003"/>
                <a:gd name="connsiteX1-351" fmla="*/ 2970 w 507328"/>
                <a:gd name="connsiteY1-352" fmla="*/ 685482 h 1163003"/>
                <a:gd name="connsiteX2-353" fmla="*/ 121398 w 507328"/>
                <a:gd name="connsiteY2-354" fmla="*/ 530543 h 1163003"/>
                <a:gd name="connsiteX3-355" fmla="*/ 411275 w 507328"/>
                <a:gd name="connsiteY3-356" fmla="*/ 511492 h 1163003"/>
                <a:gd name="connsiteX4-357" fmla="*/ 504621 w 507328"/>
                <a:gd name="connsiteY4-358" fmla="*/ 355283 h 1163003"/>
                <a:gd name="connsiteX5-359" fmla="*/ 506525 w 507328"/>
                <a:gd name="connsiteY5-360" fmla="*/ 0 h 1163003"/>
                <a:gd name="connsiteX0-361" fmla="*/ 7415 w 507328"/>
                <a:gd name="connsiteY0-362" fmla="*/ 1163003 h 1163003"/>
                <a:gd name="connsiteX1-363" fmla="*/ 2970 w 507328"/>
                <a:gd name="connsiteY1-364" fmla="*/ 666432 h 1163003"/>
                <a:gd name="connsiteX2-365" fmla="*/ 121398 w 507328"/>
                <a:gd name="connsiteY2-366" fmla="*/ 530543 h 1163003"/>
                <a:gd name="connsiteX3-367" fmla="*/ 411275 w 507328"/>
                <a:gd name="connsiteY3-368" fmla="*/ 511492 h 1163003"/>
                <a:gd name="connsiteX4-369" fmla="*/ 504621 w 507328"/>
                <a:gd name="connsiteY4-370" fmla="*/ 355283 h 1163003"/>
                <a:gd name="connsiteX5-371" fmla="*/ 506525 w 507328"/>
                <a:gd name="connsiteY5-372" fmla="*/ 0 h 1163003"/>
                <a:gd name="connsiteX0-373" fmla="*/ 4679 w 504592"/>
                <a:gd name="connsiteY0-374" fmla="*/ 1163003 h 1163003"/>
                <a:gd name="connsiteX1-375" fmla="*/ 234 w 504592"/>
                <a:gd name="connsiteY1-376" fmla="*/ 666432 h 1163003"/>
                <a:gd name="connsiteX2-377" fmla="*/ 118662 w 504592"/>
                <a:gd name="connsiteY2-378" fmla="*/ 530543 h 1163003"/>
                <a:gd name="connsiteX3-379" fmla="*/ 408539 w 504592"/>
                <a:gd name="connsiteY3-380" fmla="*/ 511492 h 1163003"/>
                <a:gd name="connsiteX4-381" fmla="*/ 501885 w 504592"/>
                <a:gd name="connsiteY4-382" fmla="*/ 355283 h 1163003"/>
                <a:gd name="connsiteX5-383" fmla="*/ 503789 w 504592"/>
                <a:gd name="connsiteY5-384" fmla="*/ 0 h 1163003"/>
                <a:gd name="connsiteX0-385" fmla="*/ 4679 w 504592"/>
                <a:gd name="connsiteY0-386" fmla="*/ 1163003 h 1163003"/>
                <a:gd name="connsiteX1-387" fmla="*/ 234 w 504592"/>
                <a:gd name="connsiteY1-388" fmla="*/ 666432 h 1163003"/>
                <a:gd name="connsiteX2-389" fmla="*/ 118662 w 504592"/>
                <a:gd name="connsiteY2-390" fmla="*/ 530543 h 1163003"/>
                <a:gd name="connsiteX3-391" fmla="*/ 408539 w 504592"/>
                <a:gd name="connsiteY3-392" fmla="*/ 511492 h 1163003"/>
                <a:gd name="connsiteX4-393" fmla="*/ 501885 w 504592"/>
                <a:gd name="connsiteY4-394" fmla="*/ 355283 h 1163003"/>
                <a:gd name="connsiteX5-395" fmla="*/ 503789 w 504592"/>
                <a:gd name="connsiteY5-396" fmla="*/ 0 h 1163003"/>
                <a:gd name="connsiteX0-397" fmla="*/ 4679 w 504592"/>
                <a:gd name="connsiteY0-398" fmla="*/ 1163003 h 1163003"/>
                <a:gd name="connsiteX1-399" fmla="*/ 234 w 504592"/>
                <a:gd name="connsiteY1-400" fmla="*/ 666432 h 1163003"/>
                <a:gd name="connsiteX2-401" fmla="*/ 118662 w 504592"/>
                <a:gd name="connsiteY2-402" fmla="*/ 530543 h 1163003"/>
                <a:gd name="connsiteX3-403" fmla="*/ 408539 w 504592"/>
                <a:gd name="connsiteY3-404" fmla="*/ 511492 h 1163003"/>
                <a:gd name="connsiteX4-405" fmla="*/ 501885 w 504592"/>
                <a:gd name="connsiteY4-406" fmla="*/ 355283 h 1163003"/>
                <a:gd name="connsiteX5-407" fmla="*/ 503789 w 504592"/>
                <a:gd name="connsiteY5-408" fmla="*/ 0 h 1163003"/>
                <a:gd name="connsiteX0-409" fmla="*/ 4679 w 504592"/>
                <a:gd name="connsiteY0-410" fmla="*/ 1163003 h 1163003"/>
                <a:gd name="connsiteX1-411" fmla="*/ 234 w 504592"/>
                <a:gd name="connsiteY1-412" fmla="*/ 666432 h 1163003"/>
                <a:gd name="connsiteX2-413" fmla="*/ 118662 w 504592"/>
                <a:gd name="connsiteY2-414" fmla="*/ 530543 h 1163003"/>
                <a:gd name="connsiteX3-415" fmla="*/ 408539 w 504592"/>
                <a:gd name="connsiteY3-416" fmla="*/ 535305 h 1163003"/>
                <a:gd name="connsiteX4-417" fmla="*/ 501885 w 504592"/>
                <a:gd name="connsiteY4-418" fmla="*/ 355283 h 1163003"/>
                <a:gd name="connsiteX5-419" fmla="*/ 503789 w 504592"/>
                <a:gd name="connsiteY5-420" fmla="*/ 0 h 1163003"/>
                <a:gd name="connsiteX0-421" fmla="*/ 4679 w 504592"/>
                <a:gd name="connsiteY0-422" fmla="*/ 1163003 h 1163003"/>
                <a:gd name="connsiteX1-423" fmla="*/ 234 w 504592"/>
                <a:gd name="connsiteY1-424" fmla="*/ 666432 h 1163003"/>
                <a:gd name="connsiteX2-425" fmla="*/ 118662 w 504592"/>
                <a:gd name="connsiteY2-426" fmla="*/ 530543 h 1163003"/>
                <a:gd name="connsiteX3-427" fmla="*/ 403777 w 504592"/>
                <a:gd name="connsiteY3-428" fmla="*/ 525780 h 1163003"/>
                <a:gd name="connsiteX4-429" fmla="*/ 501885 w 504592"/>
                <a:gd name="connsiteY4-430" fmla="*/ 355283 h 1163003"/>
                <a:gd name="connsiteX5-431" fmla="*/ 503789 w 504592"/>
                <a:gd name="connsiteY5-432" fmla="*/ 0 h 1163003"/>
                <a:gd name="connsiteX0-433" fmla="*/ 4679 w 504592"/>
                <a:gd name="connsiteY0-434" fmla="*/ 1163003 h 1163003"/>
                <a:gd name="connsiteX1-435" fmla="*/ 234 w 504592"/>
                <a:gd name="connsiteY1-436" fmla="*/ 666432 h 1163003"/>
                <a:gd name="connsiteX2-437" fmla="*/ 118662 w 504592"/>
                <a:gd name="connsiteY2-438" fmla="*/ 530543 h 1163003"/>
                <a:gd name="connsiteX3-439" fmla="*/ 403777 w 504592"/>
                <a:gd name="connsiteY3-440" fmla="*/ 525780 h 1163003"/>
                <a:gd name="connsiteX4-441" fmla="*/ 501885 w 504592"/>
                <a:gd name="connsiteY4-442" fmla="*/ 355283 h 1163003"/>
                <a:gd name="connsiteX5-443" fmla="*/ 503789 w 504592"/>
                <a:gd name="connsiteY5-444" fmla="*/ 0 h 1163003"/>
                <a:gd name="connsiteX0-445" fmla="*/ 7177 w 507090"/>
                <a:gd name="connsiteY0-446" fmla="*/ 1163003 h 1163003"/>
                <a:gd name="connsiteX1-447" fmla="*/ 2732 w 507090"/>
                <a:gd name="connsiteY1-448" fmla="*/ 666432 h 1163003"/>
                <a:gd name="connsiteX2-449" fmla="*/ 121160 w 507090"/>
                <a:gd name="connsiteY2-450" fmla="*/ 530543 h 1163003"/>
                <a:gd name="connsiteX3-451" fmla="*/ 406275 w 507090"/>
                <a:gd name="connsiteY3-452" fmla="*/ 525780 h 1163003"/>
                <a:gd name="connsiteX4-453" fmla="*/ 504383 w 507090"/>
                <a:gd name="connsiteY4-454" fmla="*/ 355283 h 1163003"/>
                <a:gd name="connsiteX5-455" fmla="*/ 506287 w 507090"/>
                <a:gd name="connsiteY5-456" fmla="*/ 0 h 1163003"/>
                <a:gd name="connsiteX0-457" fmla="*/ 7177 w 507090"/>
                <a:gd name="connsiteY0-458" fmla="*/ 1163003 h 1163003"/>
                <a:gd name="connsiteX1-459" fmla="*/ 2732 w 507090"/>
                <a:gd name="connsiteY1-460" fmla="*/ 666432 h 1163003"/>
                <a:gd name="connsiteX2-461" fmla="*/ 121160 w 507090"/>
                <a:gd name="connsiteY2-462" fmla="*/ 530543 h 1163003"/>
                <a:gd name="connsiteX3-463" fmla="*/ 406275 w 507090"/>
                <a:gd name="connsiteY3-464" fmla="*/ 525780 h 1163003"/>
                <a:gd name="connsiteX4-465" fmla="*/ 504383 w 507090"/>
                <a:gd name="connsiteY4-466" fmla="*/ 355283 h 1163003"/>
                <a:gd name="connsiteX5-467" fmla="*/ 506287 w 507090"/>
                <a:gd name="connsiteY5-468" fmla="*/ 0 h 1163003"/>
                <a:gd name="connsiteX0-469" fmla="*/ 7177 w 507090"/>
                <a:gd name="connsiteY0-470" fmla="*/ 1163003 h 1163003"/>
                <a:gd name="connsiteX1-471" fmla="*/ 2732 w 507090"/>
                <a:gd name="connsiteY1-472" fmla="*/ 666432 h 1163003"/>
                <a:gd name="connsiteX2-473" fmla="*/ 121160 w 507090"/>
                <a:gd name="connsiteY2-474" fmla="*/ 530543 h 1163003"/>
                <a:gd name="connsiteX3-475" fmla="*/ 406275 w 507090"/>
                <a:gd name="connsiteY3-476" fmla="*/ 525780 h 1163003"/>
                <a:gd name="connsiteX4-477" fmla="*/ 504383 w 507090"/>
                <a:gd name="connsiteY4-478" fmla="*/ 355283 h 1163003"/>
                <a:gd name="connsiteX5-479" fmla="*/ 506287 w 507090"/>
                <a:gd name="connsiteY5-480" fmla="*/ 0 h 1163003"/>
                <a:gd name="connsiteX0-481" fmla="*/ 7177 w 507090"/>
                <a:gd name="connsiteY0-482" fmla="*/ 1163003 h 1163003"/>
                <a:gd name="connsiteX1-483" fmla="*/ 2732 w 507090"/>
                <a:gd name="connsiteY1-484" fmla="*/ 666432 h 1163003"/>
                <a:gd name="connsiteX2-485" fmla="*/ 121160 w 507090"/>
                <a:gd name="connsiteY2-486" fmla="*/ 530543 h 1163003"/>
                <a:gd name="connsiteX3-487" fmla="*/ 406275 w 507090"/>
                <a:gd name="connsiteY3-488" fmla="*/ 525780 h 1163003"/>
                <a:gd name="connsiteX4-489" fmla="*/ 504383 w 507090"/>
                <a:gd name="connsiteY4-490" fmla="*/ 355283 h 1163003"/>
                <a:gd name="connsiteX5-491" fmla="*/ 506287 w 507090"/>
                <a:gd name="connsiteY5-492" fmla="*/ 0 h 1163003"/>
                <a:gd name="connsiteX0-493" fmla="*/ 10856 w 515532"/>
                <a:gd name="connsiteY0-494" fmla="*/ 1048703 h 1048703"/>
                <a:gd name="connsiteX1-495" fmla="*/ 11174 w 515532"/>
                <a:gd name="connsiteY1-496" fmla="*/ 666432 h 1048703"/>
                <a:gd name="connsiteX2-497" fmla="*/ 129602 w 515532"/>
                <a:gd name="connsiteY2-498" fmla="*/ 530543 h 1048703"/>
                <a:gd name="connsiteX3-499" fmla="*/ 414717 w 515532"/>
                <a:gd name="connsiteY3-500" fmla="*/ 525780 h 1048703"/>
                <a:gd name="connsiteX4-501" fmla="*/ 512825 w 515532"/>
                <a:gd name="connsiteY4-502" fmla="*/ 355283 h 1048703"/>
                <a:gd name="connsiteX5-503" fmla="*/ 514729 w 515532"/>
                <a:gd name="connsiteY5-504" fmla="*/ 0 h 1048703"/>
                <a:gd name="connsiteX0-505" fmla="*/ 3023 w 507699"/>
                <a:gd name="connsiteY0-506" fmla="*/ 1048703 h 1048703"/>
                <a:gd name="connsiteX1-507" fmla="*/ 3341 w 507699"/>
                <a:gd name="connsiteY1-508" fmla="*/ 666432 h 1048703"/>
                <a:gd name="connsiteX2-509" fmla="*/ 121769 w 507699"/>
                <a:gd name="connsiteY2-510" fmla="*/ 530543 h 1048703"/>
                <a:gd name="connsiteX3-511" fmla="*/ 406884 w 507699"/>
                <a:gd name="connsiteY3-512" fmla="*/ 525780 h 1048703"/>
                <a:gd name="connsiteX4-513" fmla="*/ 504992 w 507699"/>
                <a:gd name="connsiteY4-514" fmla="*/ 355283 h 1048703"/>
                <a:gd name="connsiteX5-515" fmla="*/ 506896 w 507699"/>
                <a:gd name="connsiteY5-516" fmla="*/ 0 h 1048703"/>
                <a:gd name="connsiteX0-517" fmla="*/ 10856 w 515532"/>
                <a:gd name="connsiteY0-518" fmla="*/ 1048703 h 1048703"/>
                <a:gd name="connsiteX1-519" fmla="*/ 11174 w 515532"/>
                <a:gd name="connsiteY1-520" fmla="*/ 666432 h 1048703"/>
                <a:gd name="connsiteX2-521" fmla="*/ 129602 w 515532"/>
                <a:gd name="connsiteY2-522" fmla="*/ 530543 h 1048703"/>
                <a:gd name="connsiteX3-523" fmla="*/ 414717 w 515532"/>
                <a:gd name="connsiteY3-524" fmla="*/ 525780 h 1048703"/>
                <a:gd name="connsiteX4-525" fmla="*/ 512825 w 515532"/>
                <a:gd name="connsiteY4-526" fmla="*/ 355283 h 1048703"/>
                <a:gd name="connsiteX5-527" fmla="*/ 514729 w 515532"/>
                <a:gd name="connsiteY5-528" fmla="*/ 0 h 1048703"/>
                <a:gd name="connsiteX0-529" fmla="*/ 5191 w 509867"/>
                <a:gd name="connsiteY0-530" fmla="*/ 1048703 h 1048703"/>
                <a:gd name="connsiteX1-531" fmla="*/ 5509 w 509867"/>
                <a:gd name="connsiteY1-532" fmla="*/ 666432 h 1048703"/>
                <a:gd name="connsiteX2-533" fmla="*/ 123937 w 509867"/>
                <a:gd name="connsiteY2-534" fmla="*/ 530543 h 1048703"/>
                <a:gd name="connsiteX3-535" fmla="*/ 409052 w 509867"/>
                <a:gd name="connsiteY3-536" fmla="*/ 525780 h 1048703"/>
                <a:gd name="connsiteX4-537" fmla="*/ 507160 w 509867"/>
                <a:gd name="connsiteY4-538" fmla="*/ 355283 h 1048703"/>
                <a:gd name="connsiteX5-539" fmla="*/ 509064 w 509867"/>
                <a:gd name="connsiteY5-540" fmla="*/ 0 h 1048703"/>
                <a:gd name="connsiteX0-541" fmla="*/ 15252 w 512784"/>
                <a:gd name="connsiteY0-542" fmla="*/ 1043940 h 1043940"/>
                <a:gd name="connsiteX1-543" fmla="*/ 8426 w 512784"/>
                <a:gd name="connsiteY1-544" fmla="*/ 666432 h 1043940"/>
                <a:gd name="connsiteX2-545" fmla="*/ 126854 w 512784"/>
                <a:gd name="connsiteY2-546" fmla="*/ 530543 h 1043940"/>
                <a:gd name="connsiteX3-547" fmla="*/ 411969 w 512784"/>
                <a:gd name="connsiteY3-548" fmla="*/ 525780 h 1043940"/>
                <a:gd name="connsiteX4-549" fmla="*/ 510077 w 512784"/>
                <a:gd name="connsiteY4-550" fmla="*/ 355283 h 1043940"/>
                <a:gd name="connsiteX5-551" fmla="*/ 511981 w 512784"/>
                <a:gd name="connsiteY5-552" fmla="*/ 0 h 1043940"/>
                <a:gd name="connsiteX0-553" fmla="*/ 6948 w 504480"/>
                <a:gd name="connsiteY0-554" fmla="*/ 1043940 h 1043940"/>
                <a:gd name="connsiteX1-555" fmla="*/ 122 w 504480"/>
                <a:gd name="connsiteY1-556" fmla="*/ 666432 h 1043940"/>
                <a:gd name="connsiteX2-557" fmla="*/ 118550 w 504480"/>
                <a:gd name="connsiteY2-558" fmla="*/ 530543 h 1043940"/>
                <a:gd name="connsiteX3-559" fmla="*/ 403665 w 504480"/>
                <a:gd name="connsiteY3-560" fmla="*/ 525780 h 1043940"/>
                <a:gd name="connsiteX4-561" fmla="*/ 501773 w 504480"/>
                <a:gd name="connsiteY4-562" fmla="*/ 355283 h 1043940"/>
                <a:gd name="connsiteX5-563" fmla="*/ 503677 w 504480"/>
                <a:gd name="connsiteY5-564" fmla="*/ 0 h 1043940"/>
                <a:gd name="connsiteX0-565" fmla="*/ 6830 w 504362"/>
                <a:gd name="connsiteY0-566" fmla="*/ 1043940 h 1043940"/>
                <a:gd name="connsiteX1-567" fmla="*/ 4 w 504362"/>
                <a:gd name="connsiteY1-568" fmla="*/ 666432 h 1043940"/>
                <a:gd name="connsiteX2-569" fmla="*/ 118432 w 504362"/>
                <a:gd name="connsiteY2-570" fmla="*/ 530543 h 1043940"/>
                <a:gd name="connsiteX3-571" fmla="*/ 403547 w 504362"/>
                <a:gd name="connsiteY3-572" fmla="*/ 525780 h 1043940"/>
                <a:gd name="connsiteX4-573" fmla="*/ 501655 w 504362"/>
                <a:gd name="connsiteY4-574" fmla="*/ 355283 h 1043940"/>
                <a:gd name="connsiteX5-575" fmla="*/ 503559 w 504362"/>
                <a:gd name="connsiteY5-576" fmla="*/ 0 h 1043940"/>
                <a:gd name="connsiteX0-577" fmla="*/ 6871 w 504403"/>
                <a:gd name="connsiteY0-578" fmla="*/ 1043940 h 1043940"/>
                <a:gd name="connsiteX1-579" fmla="*/ 45 w 504403"/>
                <a:gd name="connsiteY1-580" fmla="*/ 666432 h 1043940"/>
                <a:gd name="connsiteX2-581" fmla="*/ 118473 w 504403"/>
                <a:gd name="connsiteY2-582" fmla="*/ 530543 h 1043940"/>
                <a:gd name="connsiteX3-583" fmla="*/ 403588 w 504403"/>
                <a:gd name="connsiteY3-584" fmla="*/ 525780 h 1043940"/>
                <a:gd name="connsiteX4-585" fmla="*/ 501696 w 504403"/>
                <a:gd name="connsiteY4-586" fmla="*/ 355283 h 1043940"/>
                <a:gd name="connsiteX5-587" fmla="*/ 503600 w 504403"/>
                <a:gd name="connsiteY5-588" fmla="*/ 0 h 1043940"/>
              </a:gdLst>
              <a:ahLst/>
              <a:cxnLst>
                <a:cxn ang="0">
                  <a:pos x="connsiteX0-1" y="connsiteY0-2"/>
                </a:cxn>
                <a:cxn ang="0">
                  <a:pos x="connsiteX1-3" y="connsiteY1-4"/>
                </a:cxn>
                <a:cxn ang="0">
                  <a:pos x="connsiteX2-5" y="connsiteY2-6"/>
                </a:cxn>
                <a:cxn ang="0">
                  <a:pos x="connsiteX3-7" y="connsiteY3-8"/>
                </a:cxn>
                <a:cxn ang="0">
                  <a:pos x="connsiteX4-33" y="connsiteY4-34"/>
                </a:cxn>
                <a:cxn ang="0">
                  <a:pos x="connsiteX5-275" y="connsiteY5-276"/>
                </a:cxn>
              </a:cxnLst>
              <a:rect l="l" t="t" r="r" b="b"/>
              <a:pathLst>
                <a:path w="504403" h="1043940">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85" name="组合 84"/>
          <p:cNvGrpSpPr/>
          <p:nvPr/>
        </p:nvGrpSpPr>
        <p:grpSpPr>
          <a:xfrm>
            <a:off x="5987194" y="3429000"/>
            <a:ext cx="624298" cy="1290630"/>
            <a:chOff x="5987194" y="3429000"/>
            <a:chExt cx="624298" cy="1290630"/>
          </a:xfrm>
        </p:grpSpPr>
        <p:sp>
          <p:nvSpPr>
            <p:cNvPr id="41" name="椭圆 40"/>
            <p:cNvSpPr/>
            <p:nvPr/>
          </p:nvSpPr>
          <p:spPr>
            <a:xfrm>
              <a:off x="5987194" y="3429000"/>
              <a:ext cx="216024" cy="216024"/>
            </a:xfrm>
            <a:prstGeom prst="ellipse">
              <a:avLst/>
            </a:prstGeom>
            <a:solidFill>
              <a:schemeClr val="bg1"/>
            </a:solidFill>
            <a:ln w="76200">
              <a:solidFill>
                <a:srgbClr val="47A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flipV="1">
              <a:off x="6107089" y="3675690"/>
              <a:ext cx="504403" cy="1043940"/>
            </a:xfrm>
            <a:custGeom>
              <a:avLst/>
              <a:gdLst>
                <a:gd name="connsiteX0" fmla="*/ 36741 w 535207"/>
                <a:gd name="connsiteY0" fmla="*/ 1158240 h 1158240"/>
                <a:gd name="connsiteX1" fmla="*/ 44361 w 535207"/>
                <a:gd name="connsiteY1" fmla="*/ 525780 h 1158240"/>
                <a:gd name="connsiteX2" fmla="*/ 478701 w 535207"/>
                <a:gd name="connsiteY2" fmla="*/ 449580 h 1158240"/>
                <a:gd name="connsiteX3" fmla="*/ 516801 w 535207"/>
                <a:gd name="connsiteY3" fmla="*/ 0 h 1158240"/>
                <a:gd name="connsiteX0-1" fmla="*/ 15927 w 511653"/>
                <a:gd name="connsiteY0-2" fmla="*/ 1158240 h 1158240"/>
                <a:gd name="connsiteX1-3" fmla="*/ 74347 w 511653"/>
                <a:gd name="connsiteY1-4" fmla="*/ 525780 h 1158240"/>
                <a:gd name="connsiteX2-5" fmla="*/ 457887 w 511653"/>
                <a:gd name="connsiteY2-6" fmla="*/ 449580 h 1158240"/>
                <a:gd name="connsiteX3-7" fmla="*/ 495987 w 511653"/>
                <a:gd name="connsiteY3-8" fmla="*/ 0 h 1158240"/>
                <a:gd name="connsiteX0-9" fmla="*/ 15927 w 511653"/>
                <a:gd name="connsiteY0-10" fmla="*/ 1158240 h 1158240"/>
                <a:gd name="connsiteX1-11" fmla="*/ 74347 w 511653"/>
                <a:gd name="connsiteY1-12" fmla="*/ 525780 h 1158240"/>
                <a:gd name="connsiteX2-13" fmla="*/ 457887 w 511653"/>
                <a:gd name="connsiteY2-14" fmla="*/ 449580 h 1158240"/>
                <a:gd name="connsiteX3-15" fmla="*/ 495987 w 511653"/>
                <a:gd name="connsiteY3-16" fmla="*/ 0 h 1158240"/>
                <a:gd name="connsiteX0-17" fmla="*/ 796 w 496522"/>
                <a:gd name="connsiteY0-18" fmla="*/ 1158240 h 1158240"/>
                <a:gd name="connsiteX1-19" fmla="*/ 5876 w 496522"/>
                <a:gd name="connsiteY1-20" fmla="*/ 661670 h 1158240"/>
                <a:gd name="connsiteX2-21" fmla="*/ 59216 w 496522"/>
                <a:gd name="connsiteY2-22" fmla="*/ 525780 h 1158240"/>
                <a:gd name="connsiteX3-23" fmla="*/ 442756 w 496522"/>
                <a:gd name="connsiteY3-24" fmla="*/ 449580 h 1158240"/>
                <a:gd name="connsiteX4" fmla="*/ 480856 w 496522"/>
                <a:gd name="connsiteY4" fmla="*/ 0 h 1158240"/>
                <a:gd name="connsiteX0-25" fmla="*/ 796 w 496522"/>
                <a:gd name="connsiteY0-26" fmla="*/ 1158240 h 1158240"/>
                <a:gd name="connsiteX1-27" fmla="*/ 5876 w 496522"/>
                <a:gd name="connsiteY1-28" fmla="*/ 661670 h 1158240"/>
                <a:gd name="connsiteX2-29" fmla="*/ 59216 w 496522"/>
                <a:gd name="connsiteY2-30" fmla="*/ 525780 h 1158240"/>
                <a:gd name="connsiteX3-31" fmla="*/ 442756 w 496522"/>
                <a:gd name="connsiteY3-32" fmla="*/ 449580 h 1158240"/>
                <a:gd name="connsiteX4-33" fmla="*/ 480856 w 496522"/>
                <a:gd name="connsiteY4-34" fmla="*/ 0 h 1158240"/>
                <a:gd name="connsiteX0-35" fmla="*/ 4327 w 497573"/>
                <a:gd name="connsiteY0-36" fmla="*/ 1158240 h 1158240"/>
                <a:gd name="connsiteX1-37" fmla="*/ 9407 w 497573"/>
                <a:gd name="connsiteY1-38" fmla="*/ 661670 h 1158240"/>
                <a:gd name="connsiteX2-39" fmla="*/ 113547 w 497573"/>
                <a:gd name="connsiteY2-40" fmla="*/ 525780 h 1158240"/>
                <a:gd name="connsiteX3-41" fmla="*/ 446287 w 497573"/>
                <a:gd name="connsiteY3-42" fmla="*/ 449580 h 1158240"/>
                <a:gd name="connsiteX4-43" fmla="*/ 484387 w 497573"/>
                <a:gd name="connsiteY4-44" fmla="*/ 0 h 1158240"/>
                <a:gd name="connsiteX0-45" fmla="*/ 4327 w 497573"/>
                <a:gd name="connsiteY0-46" fmla="*/ 1158240 h 1158240"/>
                <a:gd name="connsiteX1-47" fmla="*/ 9407 w 497573"/>
                <a:gd name="connsiteY1-48" fmla="*/ 661670 h 1158240"/>
                <a:gd name="connsiteX2-49" fmla="*/ 113547 w 497573"/>
                <a:gd name="connsiteY2-50" fmla="*/ 525780 h 1158240"/>
                <a:gd name="connsiteX3-51" fmla="*/ 446287 w 497573"/>
                <a:gd name="connsiteY3-52" fmla="*/ 449580 h 1158240"/>
                <a:gd name="connsiteX4-53" fmla="*/ 484387 w 497573"/>
                <a:gd name="connsiteY4-54" fmla="*/ 0 h 1158240"/>
                <a:gd name="connsiteX0-55" fmla="*/ 4327 w 497573"/>
                <a:gd name="connsiteY0-56" fmla="*/ 1158240 h 1158240"/>
                <a:gd name="connsiteX1-57" fmla="*/ 9407 w 497573"/>
                <a:gd name="connsiteY1-58" fmla="*/ 661670 h 1158240"/>
                <a:gd name="connsiteX2-59" fmla="*/ 113547 w 497573"/>
                <a:gd name="connsiteY2-60" fmla="*/ 525780 h 1158240"/>
                <a:gd name="connsiteX3-61" fmla="*/ 446287 w 497573"/>
                <a:gd name="connsiteY3-62" fmla="*/ 449580 h 1158240"/>
                <a:gd name="connsiteX4-63" fmla="*/ 484387 w 497573"/>
                <a:gd name="connsiteY4-64" fmla="*/ 0 h 1158240"/>
                <a:gd name="connsiteX0-65" fmla="*/ 4327 w 497573"/>
                <a:gd name="connsiteY0-66" fmla="*/ 1158240 h 1158240"/>
                <a:gd name="connsiteX1-67" fmla="*/ 9407 w 497573"/>
                <a:gd name="connsiteY1-68" fmla="*/ 661670 h 1158240"/>
                <a:gd name="connsiteX2-69" fmla="*/ 113547 w 497573"/>
                <a:gd name="connsiteY2-70" fmla="*/ 525780 h 1158240"/>
                <a:gd name="connsiteX3-71" fmla="*/ 446287 w 497573"/>
                <a:gd name="connsiteY3-72" fmla="*/ 449580 h 1158240"/>
                <a:gd name="connsiteX4-73" fmla="*/ 484387 w 497573"/>
                <a:gd name="connsiteY4-74" fmla="*/ 0 h 1158240"/>
                <a:gd name="connsiteX0-75" fmla="*/ 4327 w 497573"/>
                <a:gd name="connsiteY0-76" fmla="*/ 1158240 h 1158240"/>
                <a:gd name="connsiteX1-77" fmla="*/ 9407 w 497573"/>
                <a:gd name="connsiteY1-78" fmla="*/ 661670 h 1158240"/>
                <a:gd name="connsiteX2-79" fmla="*/ 113547 w 497573"/>
                <a:gd name="connsiteY2-80" fmla="*/ 525780 h 1158240"/>
                <a:gd name="connsiteX3-81" fmla="*/ 446287 w 497573"/>
                <a:gd name="connsiteY3-82" fmla="*/ 449580 h 1158240"/>
                <a:gd name="connsiteX4-83" fmla="*/ 484387 w 497573"/>
                <a:gd name="connsiteY4-84" fmla="*/ 0 h 1158240"/>
                <a:gd name="connsiteX0-85" fmla="*/ 4327 w 497573"/>
                <a:gd name="connsiteY0-86" fmla="*/ 1158240 h 1158240"/>
                <a:gd name="connsiteX1-87" fmla="*/ 9407 w 497573"/>
                <a:gd name="connsiteY1-88" fmla="*/ 661670 h 1158240"/>
                <a:gd name="connsiteX2-89" fmla="*/ 113547 w 497573"/>
                <a:gd name="connsiteY2-90" fmla="*/ 525780 h 1158240"/>
                <a:gd name="connsiteX3-91" fmla="*/ 446287 w 497573"/>
                <a:gd name="connsiteY3-92" fmla="*/ 449580 h 1158240"/>
                <a:gd name="connsiteX4-93" fmla="*/ 484387 w 497573"/>
                <a:gd name="connsiteY4-94" fmla="*/ 0 h 1158240"/>
                <a:gd name="connsiteX0-95" fmla="*/ 1638 w 494884"/>
                <a:gd name="connsiteY0-96" fmla="*/ 1158240 h 1158240"/>
                <a:gd name="connsiteX1-97" fmla="*/ 6718 w 494884"/>
                <a:gd name="connsiteY1-98" fmla="*/ 661670 h 1158240"/>
                <a:gd name="connsiteX2-99" fmla="*/ 110858 w 494884"/>
                <a:gd name="connsiteY2-100" fmla="*/ 525780 h 1158240"/>
                <a:gd name="connsiteX3-101" fmla="*/ 443598 w 494884"/>
                <a:gd name="connsiteY3-102" fmla="*/ 449580 h 1158240"/>
                <a:gd name="connsiteX4-103" fmla="*/ 481698 w 494884"/>
                <a:gd name="connsiteY4-104" fmla="*/ 0 h 1158240"/>
                <a:gd name="connsiteX0-105" fmla="*/ 17011 w 510257"/>
                <a:gd name="connsiteY0-106" fmla="*/ 1158240 h 1158240"/>
                <a:gd name="connsiteX1-107" fmla="*/ 3041 w 510257"/>
                <a:gd name="connsiteY1-108" fmla="*/ 675957 h 1158240"/>
                <a:gd name="connsiteX2-109" fmla="*/ 126231 w 510257"/>
                <a:gd name="connsiteY2-110" fmla="*/ 525780 h 1158240"/>
                <a:gd name="connsiteX3-111" fmla="*/ 458971 w 510257"/>
                <a:gd name="connsiteY3-112" fmla="*/ 449580 h 1158240"/>
                <a:gd name="connsiteX4-113" fmla="*/ 497071 w 510257"/>
                <a:gd name="connsiteY4-114" fmla="*/ 0 h 1158240"/>
                <a:gd name="connsiteX0-115" fmla="*/ 15386 w 508632"/>
                <a:gd name="connsiteY0-116" fmla="*/ 1158240 h 1158240"/>
                <a:gd name="connsiteX1-117" fmla="*/ 1416 w 508632"/>
                <a:gd name="connsiteY1-118" fmla="*/ 675957 h 1158240"/>
                <a:gd name="connsiteX2-119" fmla="*/ 124606 w 508632"/>
                <a:gd name="connsiteY2-120" fmla="*/ 525780 h 1158240"/>
                <a:gd name="connsiteX3-121" fmla="*/ 457346 w 508632"/>
                <a:gd name="connsiteY3-122" fmla="*/ 449580 h 1158240"/>
                <a:gd name="connsiteX4-123" fmla="*/ 495446 w 508632"/>
                <a:gd name="connsiteY4-124" fmla="*/ 0 h 1158240"/>
                <a:gd name="connsiteX0-125" fmla="*/ 15386 w 508632"/>
                <a:gd name="connsiteY0-126" fmla="*/ 1158240 h 1158240"/>
                <a:gd name="connsiteX1-127" fmla="*/ 1416 w 508632"/>
                <a:gd name="connsiteY1-128" fmla="*/ 675957 h 1158240"/>
                <a:gd name="connsiteX2-129" fmla="*/ 124606 w 508632"/>
                <a:gd name="connsiteY2-130" fmla="*/ 525780 h 1158240"/>
                <a:gd name="connsiteX3-131" fmla="*/ 457346 w 508632"/>
                <a:gd name="connsiteY3-132" fmla="*/ 449580 h 1158240"/>
                <a:gd name="connsiteX4-133" fmla="*/ 495446 w 508632"/>
                <a:gd name="connsiteY4-134" fmla="*/ 0 h 1158240"/>
                <a:gd name="connsiteX0-135" fmla="*/ 15386 w 508632"/>
                <a:gd name="connsiteY0-136" fmla="*/ 1158240 h 1158240"/>
                <a:gd name="connsiteX1-137" fmla="*/ 1416 w 508632"/>
                <a:gd name="connsiteY1-138" fmla="*/ 675957 h 1158240"/>
                <a:gd name="connsiteX2-139" fmla="*/ 124606 w 508632"/>
                <a:gd name="connsiteY2-140" fmla="*/ 525780 h 1158240"/>
                <a:gd name="connsiteX3-141" fmla="*/ 457346 w 508632"/>
                <a:gd name="connsiteY3-142" fmla="*/ 449580 h 1158240"/>
                <a:gd name="connsiteX4-143" fmla="*/ 495446 w 508632"/>
                <a:gd name="connsiteY4-144" fmla="*/ 0 h 1158240"/>
                <a:gd name="connsiteX0-145" fmla="*/ 15664 w 513673"/>
                <a:gd name="connsiteY0-146" fmla="*/ 1158240 h 1158240"/>
                <a:gd name="connsiteX1-147" fmla="*/ 6457 w 513673"/>
                <a:gd name="connsiteY1-148" fmla="*/ 675957 h 1158240"/>
                <a:gd name="connsiteX2-149" fmla="*/ 129647 w 513673"/>
                <a:gd name="connsiteY2-150" fmla="*/ 525780 h 1158240"/>
                <a:gd name="connsiteX3-151" fmla="*/ 462387 w 513673"/>
                <a:gd name="connsiteY3-152" fmla="*/ 449580 h 1158240"/>
                <a:gd name="connsiteX4-153" fmla="*/ 500487 w 513673"/>
                <a:gd name="connsiteY4-154" fmla="*/ 0 h 1158240"/>
                <a:gd name="connsiteX0-155" fmla="*/ 17239 w 515248"/>
                <a:gd name="connsiteY0-156" fmla="*/ 1158240 h 1158240"/>
                <a:gd name="connsiteX1-157" fmla="*/ 8032 w 515248"/>
                <a:gd name="connsiteY1-158" fmla="*/ 675957 h 1158240"/>
                <a:gd name="connsiteX2-159" fmla="*/ 131222 w 515248"/>
                <a:gd name="connsiteY2-160" fmla="*/ 525780 h 1158240"/>
                <a:gd name="connsiteX3-161" fmla="*/ 463962 w 515248"/>
                <a:gd name="connsiteY3-162" fmla="*/ 449580 h 1158240"/>
                <a:gd name="connsiteX4-163" fmla="*/ 502062 w 515248"/>
                <a:gd name="connsiteY4-164" fmla="*/ 0 h 1158240"/>
                <a:gd name="connsiteX0-165" fmla="*/ 17239 w 515248"/>
                <a:gd name="connsiteY0-166" fmla="*/ 1158240 h 1158240"/>
                <a:gd name="connsiteX1-167" fmla="*/ 8032 w 515248"/>
                <a:gd name="connsiteY1-168" fmla="*/ 675957 h 1158240"/>
                <a:gd name="connsiteX2-169" fmla="*/ 131222 w 515248"/>
                <a:gd name="connsiteY2-170" fmla="*/ 525780 h 1158240"/>
                <a:gd name="connsiteX3-171" fmla="*/ 463962 w 515248"/>
                <a:gd name="connsiteY3-172" fmla="*/ 449580 h 1158240"/>
                <a:gd name="connsiteX4-173" fmla="*/ 502062 w 515248"/>
                <a:gd name="connsiteY4-174" fmla="*/ 0 h 1158240"/>
                <a:gd name="connsiteX0-175" fmla="*/ 10978 w 508987"/>
                <a:gd name="connsiteY0-176" fmla="*/ 1158240 h 1158240"/>
                <a:gd name="connsiteX1-177" fmla="*/ 1771 w 508987"/>
                <a:gd name="connsiteY1-178" fmla="*/ 675957 h 1158240"/>
                <a:gd name="connsiteX2-179" fmla="*/ 124961 w 508987"/>
                <a:gd name="connsiteY2-180" fmla="*/ 525780 h 1158240"/>
                <a:gd name="connsiteX3-181" fmla="*/ 457701 w 508987"/>
                <a:gd name="connsiteY3-182" fmla="*/ 449580 h 1158240"/>
                <a:gd name="connsiteX4-183" fmla="*/ 495801 w 508987"/>
                <a:gd name="connsiteY4-184" fmla="*/ 0 h 1158240"/>
                <a:gd name="connsiteX0-185" fmla="*/ 3620 w 501629"/>
                <a:gd name="connsiteY0-186" fmla="*/ 1158240 h 1158240"/>
                <a:gd name="connsiteX1-187" fmla="*/ 8700 w 501629"/>
                <a:gd name="connsiteY1-188" fmla="*/ 675957 h 1158240"/>
                <a:gd name="connsiteX2-189" fmla="*/ 117603 w 501629"/>
                <a:gd name="connsiteY2-190" fmla="*/ 525780 h 1158240"/>
                <a:gd name="connsiteX3-191" fmla="*/ 450343 w 501629"/>
                <a:gd name="connsiteY3-192" fmla="*/ 449580 h 1158240"/>
                <a:gd name="connsiteX4-193" fmla="*/ 488443 w 501629"/>
                <a:gd name="connsiteY4-194" fmla="*/ 0 h 1158240"/>
                <a:gd name="connsiteX0-195" fmla="*/ 7415 w 505424"/>
                <a:gd name="connsiteY0-196" fmla="*/ 1158240 h 1158240"/>
                <a:gd name="connsiteX1-197" fmla="*/ 2970 w 505424"/>
                <a:gd name="connsiteY1-198" fmla="*/ 680719 h 1158240"/>
                <a:gd name="connsiteX2-199" fmla="*/ 121398 w 505424"/>
                <a:gd name="connsiteY2-200" fmla="*/ 525780 h 1158240"/>
                <a:gd name="connsiteX3-201" fmla="*/ 454138 w 505424"/>
                <a:gd name="connsiteY3-202" fmla="*/ 449580 h 1158240"/>
                <a:gd name="connsiteX4-203" fmla="*/ 492238 w 505424"/>
                <a:gd name="connsiteY4-204" fmla="*/ 0 h 1158240"/>
                <a:gd name="connsiteX0-205" fmla="*/ 7415 w 505424"/>
                <a:gd name="connsiteY0-206" fmla="*/ 1158240 h 1158240"/>
                <a:gd name="connsiteX1-207" fmla="*/ 2970 w 505424"/>
                <a:gd name="connsiteY1-208" fmla="*/ 680719 h 1158240"/>
                <a:gd name="connsiteX2-209" fmla="*/ 121398 w 505424"/>
                <a:gd name="connsiteY2-210" fmla="*/ 525780 h 1158240"/>
                <a:gd name="connsiteX3-211" fmla="*/ 454138 w 505424"/>
                <a:gd name="connsiteY3-212" fmla="*/ 449580 h 1158240"/>
                <a:gd name="connsiteX4-213" fmla="*/ 492238 w 505424"/>
                <a:gd name="connsiteY4-214" fmla="*/ 0 h 1158240"/>
                <a:gd name="connsiteX0-215" fmla="*/ 7415 w 518817"/>
                <a:gd name="connsiteY0-216" fmla="*/ 1158240 h 1158240"/>
                <a:gd name="connsiteX1-217" fmla="*/ 2970 w 518817"/>
                <a:gd name="connsiteY1-218" fmla="*/ 680719 h 1158240"/>
                <a:gd name="connsiteX2-219" fmla="*/ 121398 w 518817"/>
                <a:gd name="connsiteY2-220" fmla="*/ 525780 h 1158240"/>
                <a:gd name="connsiteX3-221" fmla="*/ 482713 w 518817"/>
                <a:gd name="connsiteY3-222" fmla="*/ 487680 h 1158240"/>
                <a:gd name="connsiteX4-223" fmla="*/ 492238 w 518817"/>
                <a:gd name="connsiteY4-224" fmla="*/ 0 h 1158240"/>
                <a:gd name="connsiteX0-225" fmla="*/ 7415 w 518817"/>
                <a:gd name="connsiteY0-226" fmla="*/ 1158240 h 1158240"/>
                <a:gd name="connsiteX1-227" fmla="*/ 2970 w 518817"/>
                <a:gd name="connsiteY1-228" fmla="*/ 680719 h 1158240"/>
                <a:gd name="connsiteX2-229" fmla="*/ 121398 w 518817"/>
                <a:gd name="connsiteY2-230" fmla="*/ 525780 h 1158240"/>
                <a:gd name="connsiteX3-231" fmla="*/ 482713 w 518817"/>
                <a:gd name="connsiteY3-232" fmla="*/ 473392 h 1158240"/>
                <a:gd name="connsiteX4-233" fmla="*/ 492238 w 518817"/>
                <a:gd name="connsiteY4-234" fmla="*/ 0 h 1158240"/>
                <a:gd name="connsiteX0-235" fmla="*/ 7415 w 513005"/>
                <a:gd name="connsiteY0-236" fmla="*/ 1158240 h 1158240"/>
                <a:gd name="connsiteX1-237" fmla="*/ 2970 w 513005"/>
                <a:gd name="connsiteY1-238" fmla="*/ 680719 h 1158240"/>
                <a:gd name="connsiteX2-239" fmla="*/ 121398 w 513005"/>
                <a:gd name="connsiteY2-240" fmla="*/ 525780 h 1158240"/>
                <a:gd name="connsiteX3-241" fmla="*/ 482713 w 513005"/>
                <a:gd name="connsiteY3-242" fmla="*/ 473392 h 1158240"/>
                <a:gd name="connsiteX4-243" fmla="*/ 492238 w 513005"/>
                <a:gd name="connsiteY4-244" fmla="*/ 0 h 1158240"/>
                <a:gd name="connsiteX0-245" fmla="*/ 7415 w 506000"/>
                <a:gd name="connsiteY0-246" fmla="*/ 1158240 h 1158240"/>
                <a:gd name="connsiteX1-247" fmla="*/ 2970 w 506000"/>
                <a:gd name="connsiteY1-248" fmla="*/ 680719 h 1158240"/>
                <a:gd name="connsiteX2-249" fmla="*/ 121398 w 506000"/>
                <a:gd name="connsiteY2-250" fmla="*/ 525780 h 1158240"/>
                <a:gd name="connsiteX3-251" fmla="*/ 482713 w 506000"/>
                <a:gd name="connsiteY3-252" fmla="*/ 473392 h 1158240"/>
                <a:gd name="connsiteX4-253" fmla="*/ 492238 w 506000"/>
                <a:gd name="connsiteY4-254" fmla="*/ 0 h 1158240"/>
                <a:gd name="connsiteX0-255" fmla="*/ 7415 w 517650"/>
                <a:gd name="connsiteY0-256" fmla="*/ 1158240 h 1158240"/>
                <a:gd name="connsiteX1-257" fmla="*/ 2970 w 517650"/>
                <a:gd name="connsiteY1-258" fmla="*/ 680719 h 1158240"/>
                <a:gd name="connsiteX2-259" fmla="*/ 121398 w 517650"/>
                <a:gd name="connsiteY2-260" fmla="*/ 525780 h 1158240"/>
                <a:gd name="connsiteX3-261" fmla="*/ 482713 w 517650"/>
                <a:gd name="connsiteY3-262" fmla="*/ 473392 h 1158240"/>
                <a:gd name="connsiteX4-263" fmla="*/ 504621 w 517650"/>
                <a:gd name="connsiteY4-264" fmla="*/ 350520 h 1158240"/>
                <a:gd name="connsiteX5" fmla="*/ 492238 w 517650"/>
                <a:gd name="connsiteY5" fmla="*/ 0 h 1158240"/>
                <a:gd name="connsiteX0-265" fmla="*/ 7415 w 506303"/>
                <a:gd name="connsiteY0-266" fmla="*/ 1158240 h 1158240"/>
                <a:gd name="connsiteX1-267" fmla="*/ 2970 w 506303"/>
                <a:gd name="connsiteY1-268" fmla="*/ 680719 h 1158240"/>
                <a:gd name="connsiteX2-269" fmla="*/ 121398 w 506303"/>
                <a:gd name="connsiteY2-270" fmla="*/ 525780 h 1158240"/>
                <a:gd name="connsiteX3-271" fmla="*/ 458901 w 506303"/>
                <a:gd name="connsiteY3-272" fmla="*/ 482917 h 1158240"/>
                <a:gd name="connsiteX4-273" fmla="*/ 504621 w 506303"/>
                <a:gd name="connsiteY4-274" fmla="*/ 350520 h 1158240"/>
                <a:gd name="connsiteX5-275" fmla="*/ 492238 w 506303"/>
                <a:gd name="connsiteY5-276" fmla="*/ 0 h 1158240"/>
                <a:gd name="connsiteX0-277" fmla="*/ 7415 w 504766"/>
                <a:gd name="connsiteY0-278" fmla="*/ 1158240 h 1158240"/>
                <a:gd name="connsiteX1-279" fmla="*/ 2970 w 504766"/>
                <a:gd name="connsiteY1-280" fmla="*/ 680719 h 1158240"/>
                <a:gd name="connsiteX2-281" fmla="*/ 121398 w 504766"/>
                <a:gd name="connsiteY2-282" fmla="*/ 525780 h 1158240"/>
                <a:gd name="connsiteX3-283" fmla="*/ 444613 w 504766"/>
                <a:gd name="connsiteY3-284" fmla="*/ 482917 h 1158240"/>
                <a:gd name="connsiteX4-285" fmla="*/ 504621 w 504766"/>
                <a:gd name="connsiteY4-286" fmla="*/ 350520 h 1158240"/>
                <a:gd name="connsiteX5-287" fmla="*/ 492238 w 504766"/>
                <a:gd name="connsiteY5-288" fmla="*/ 0 h 1158240"/>
                <a:gd name="connsiteX0-289" fmla="*/ 7415 w 507328"/>
                <a:gd name="connsiteY0-290" fmla="*/ 1163003 h 1163003"/>
                <a:gd name="connsiteX1-291" fmla="*/ 2970 w 507328"/>
                <a:gd name="connsiteY1-292" fmla="*/ 685482 h 1163003"/>
                <a:gd name="connsiteX2-293" fmla="*/ 121398 w 507328"/>
                <a:gd name="connsiteY2-294" fmla="*/ 530543 h 1163003"/>
                <a:gd name="connsiteX3-295" fmla="*/ 444613 w 507328"/>
                <a:gd name="connsiteY3-296" fmla="*/ 487680 h 1163003"/>
                <a:gd name="connsiteX4-297" fmla="*/ 504621 w 507328"/>
                <a:gd name="connsiteY4-298" fmla="*/ 355283 h 1163003"/>
                <a:gd name="connsiteX5-299" fmla="*/ 506525 w 507328"/>
                <a:gd name="connsiteY5-300" fmla="*/ 0 h 1163003"/>
                <a:gd name="connsiteX0-301" fmla="*/ 7415 w 507328"/>
                <a:gd name="connsiteY0-302" fmla="*/ 1163003 h 1163003"/>
                <a:gd name="connsiteX1-303" fmla="*/ 2970 w 507328"/>
                <a:gd name="connsiteY1-304" fmla="*/ 685482 h 1163003"/>
                <a:gd name="connsiteX2-305" fmla="*/ 121398 w 507328"/>
                <a:gd name="connsiteY2-306" fmla="*/ 530543 h 1163003"/>
                <a:gd name="connsiteX3-307" fmla="*/ 444613 w 507328"/>
                <a:gd name="connsiteY3-308" fmla="*/ 487680 h 1163003"/>
                <a:gd name="connsiteX4-309" fmla="*/ 504621 w 507328"/>
                <a:gd name="connsiteY4-310" fmla="*/ 355283 h 1163003"/>
                <a:gd name="connsiteX5-311" fmla="*/ 506525 w 507328"/>
                <a:gd name="connsiteY5-312" fmla="*/ 0 h 1163003"/>
                <a:gd name="connsiteX0-313" fmla="*/ 7415 w 507328"/>
                <a:gd name="connsiteY0-314" fmla="*/ 1163003 h 1163003"/>
                <a:gd name="connsiteX1-315" fmla="*/ 2970 w 507328"/>
                <a:gd name="connsiteY1-316" fmla="*/ 685482 h 1163003"/>
                <a:gd name="connsiteX2-317" fmla="*/ 121398 w 507328"/>
                <a:gd name="connsiteY2-318" fmla="*/ 530543 h 1163003"/>
                <a:gd name="connsiteX3-319" fmla="*/ 444613 w 507328"/>
                <a:gd name="connsiteY3-320" fmla="*/ 487680 h 1163003"/>
                <a:gd name="connsiteX4-321" fmla="*/ 504621 w 507328"/>
                <a:gd name="connsiteY4-322" fmla="*/ 355283 h 1163003"/>
                <a:gd name="connsiteX5-323" fmla="*/ 506525 w 507328"/>
                <a:gd name="connsiteY5-324" fmla="*/ 0 h 1163003"/>
                <a:gd name="connsiteX0-325" fmla="*/ 7415 w 507328"/>
                <a:gd name="connsiteY0-326" fmla="*/ 1163003 h 1163003"/>
                <a:gd name="connsiteX1-327" fmla="*/ 2970 w 507328"/>
                <a:gd name="connsiteY1-328" fmla="*/ 685482 h 1163003"/>
                <a:gd name="connsiteX2-329" fmla="*/ 121398 w 507328"/>
                <a:gd name="connsiteY2-330" fmla="*/ 530543 h 1163003"/>
                <a:gd name="connsiteX3-331" fmla="*/ 444613 w 507328"/>
                <a:gd name="connsiteY3-332" fmla="*/ 516255 h 1163003"/>
                <a:gd name="connsiteX4-333" fmla="*/ 504621 w 507328"/>
                <a:gd name="connsiteY4-334" fmla="*/ 355283 h 1163003"/>
                <a:gd name="connsiteX5-335" fmla="*/ 506525 w 507328"/>
                <a:gd name="connsiteY5-336" fmla="*/ 0 h 1163003"/>
                <a:gd name="connsiteX0-337" fmla="*/ 7415 w 507328"/>
                <a:gd name="connsiteY0-338" fmla="*/ 1163003 h 1163003"/>
                <a:gd name="connsiteX1-339" fmla="*/ 2970 w 507328"/>
                <a:gd name="connsiteY1-340" fmla="*/ 685482 h 1163003"/>
                <a:gd name="connsiteX2-341" fmla="*/ 121398 w 507328"/>
                <a:gd name="connsiteY2-342" fmla="*/ 530543 h 1163003"/>
                <a:gd name="connsiteX3-343" fmla="*/ 444613 w 507328"/>
                <a:gd name="connsiteY3-344" fmla="*/ 516255 h 1163003"/>
                <a:gd name="connsiteX4-345" fmla="*/ 504621 w 507328"/>
                <a:gd name="connsiteY4-346" fmla="*/ 355283 h 1163003"/>
                <a:gd name="connsiteX5-347" fmla="*/ 506525 w 507328"/>
                <a:gd name="connsiteY5-348" fmla="*/ 0 h 1163003"/>
                <a:gd name="connsiteX0-349" fmla="*/ 7415 w 507328"/>
                <a:gd name="connsiteY0-350" fmla="*/ 1163003 h 1163003"/>
                <a:gd name="connsiteX1-351" fmla="*/ 2970 w 507328"/>
                <a:gd name="connsiteY1-352" fmla="*/ 685482 h 1163003"/>
                <a:gd name="connsiteX2-353" fmla="*/ 121398 w 507328"/>
                <a:gd name="connsiteY2-354" fmla="*/ 530543 h 1163003"/>
                <a:gd name="connsiteX3-355" fmla="*/ 411275 w 507328"/>
                <a:gd name="connsiteY3-356" fmla="*/ 511492 h 1163003"/>
                <a:gd name="connsiteX4-357" fmla="*/ 504621 w 507328"/>
                <a:gd name="connsiteY4-358" fmla="*/ 355283 h 1163003"/>
                <a:gd name="connsiteX5-359" fmla="*/ 506525 w 507328"/>
                <a:gd name="connsiteY5-360" fmla="*/ 0 h 1163003"/>
                <a:gd name="connsiteX0-361" fmla="*/ 7415 w 507328"/>
                <a:gd name="connsiteY0-362" fmla="*/ 1163003 h 1163003"/>
                <a:gd name="connsiteX1-363" fmla="*/ 2970 w 507328"/>
                <a:gd name="connsiteY1-364" fmla="*/ 666432 h 1163003"/>
                <a:gd name="connsiteX2-365" fmla="*/ 121398 w 507328"/>
                <a:gd name="connsiteY2-366" fmla="*/ 530543 h 1163003"/>
                <a:gd name="connsiteX3-367" fmla="*/ 411275 w 507328"/>
                <a:gd name="connsiteY3-368" fmla="*/ 511492 h 1163003"/>
                <a:gd name="connsiteX4-369" fmla="*/ 504621 w 507328"/>
                <a:gd name="connsiteY4-370" fmla="*/ 355283 h 1163003"/>
                <a:gd name="connsiteX5-371" fmla="*/ 506525 w 507328"/>
                <a:gd name="connsiteY5-372" fmla="*/ 0 h 1163003"/>
                <a:gd name="connsiteX0-373" fmla="*/ 4679 w 504592"/>
                <a:gd name="connsiteY0-374" fmla="*/ 1163003 h 1163003"/>
                <a:gd name="connsiteX1-375" fmla="*/ 234 w 504592"/>
                <a:gd name="connsiteY1-376" fmla="*/ 666432 h 1163003"/>
                <a:gd name="connsiteX2-377" fmla="*/ 118662 w 504592"/>
                <a:gd name="connsiteY2-378" fmla="*/ 530543 h 1163003"/>
                <a:gd name="connsiteX3-379" fmla="*/ 408539 w 504592"/>
                <a:gd name="connsiteY3-380" fmla="*/ 511492 h 1163003"/>
                <a:gd name="connsiteX4-381" fmla="*/ 501885 w 504592"/>
                <a:gd name="connsiteY4-382" fmla="*/ 355283 h 1163003"/>
                <a:gd name="connsiteX5-383" fmla="*/ 503789 w 504592"/>
                <a:gd name="connsiteY5-384" fmla="*/ 0 h 1163003"/>
                <a:gd name="connsiteX0-385" fmla="*/ 4679 w 504592"/>
                <a:gd name="connsiteY0-386" fmla="*/ 1163003 h 1163003"/>
                <a:gd name="connsiteX1-387" fmla="*/ 234 w 504592"/>
                <a:gd name="connsiteY1-388" fmla="*/ 666432 h 1163003"/>
                <a:gd name="connsiteX2-389" fmla="*/ 118662 w 504592"/>
                <a:gd name="connsiteY2-390" fmla="*/ 530543 h 1163003"/>
                <a:gd name="connsiteX3-391" fmla="*/ 408539 w 504592"/>
                <a:gd name="connsiteY3-392" fmla="*/ 511492 h 1163003"/>
                <a:gd name="connsiteX4-393" fmla="*/ 501885 w 504592"/>
                <a:gd name="connsiteY4-394" fmla="*/ 355283 h 1163003"/>
                <a:gd name="connsiteX5-395" fmla="*/ 503789 w 504592"/>
                <a:gd name="connsiteY5-396" fmla="*/ 0 h 1163003"/>
                <a:gd name="connsiteX0-397" fmla="*/ 4679 w 504592"/>
                <a:gd name="connsiteY0-398" fmla="*/ 1163003 h 1163003"/>
                <a:gd name="connsiteX1-399" fmla="*/ 234 w 504592"/>
                <a:gd name="connsiteY1-400" fmla="*/ 666432 h 1163003"/>
                <a:gd name="connsiteX2-401" fmla="*/ 118662 w 504592"/>
                <a:gd name="connsiteY2-402" fmla="*/ 530543 h 1163003"/>
                <a:gd name="connsiteX3-403" fmla="*/ 408539 w 504592"/>
                <a:gd name="connsiteY3-404" fmla="*/ 511492 h 1163003"/>
                <a:gd name="connsiteX4-405" fmla="*/ 501885 w 504592"/>
                <a:gd name="connsiteY4-406" fmla="*/ 355283 h 1163003"/>
                <a:gd name="connsiteX5-407" fmla="*/ 503789 w 504592"/>
                <a:gd name="connsiteY5-408" fmla="*/ 0 h 1163003"/>
                <a:gd name="connsiteX0-409" fmla="*/ 4679 w 504592"/>
                <a:gd name="connsiteY0-410" fmla="*/ 1163003 h 1163003"/>
                <a:gd name="connsiteX1-411" fmla="*/ 234 w 504592"/>
                <a:gd name="connsiteY1-412" fmla="*/ 666432 h 1163003"/>
                <a:gd name="connsiteX2-413" fmla="*/ 118662 w 504592"/>
                <a:gd name="connsiteY2-414" fmla="*/ 530543 h 1163003"/>
                <a:gd name="connsiteX3-415" fmla="*/ 408539 w 504592"/>
                <a:gd name="connsiteY3-416" fmla="*/ 535305 h 1163003"/>
                <a:gd name="connsiteX4-417" fmla="*/ 501885 w 504592"/>
                <a:gd name="connsiteY4-418" fmla="*/ 355283 h 1163003"/>
                <a:gd name="connsiteX5-419" fmla="*/ 503789 w 504592"/>
                <a:gd name="connsiteY5-420" fmla="*/ 0 h 1163003"/>
                <a:gd name="connsiteX0-421" fmla="*/ 4679 w 504592"/>
                <a:gd name="connsiteY0-422" fmla="*/ 1163003 h 1163003"/>
                <a:gd name="connsiteX1-423" fmla="*/ 234 w 504592"/>
                <a:gd name="connsiteY1-424" fmla="*/ 666432 h 1163003"/>
                <a:gd name="connsiteX2-425" fmla="*/ 118662 w 504592"/>
                <a:gd name="connsiteY2-426" fmla="*/ 530543 h 1163003"/>
                <a:gd name="connsiteX3-427" fmla="*/ 403777 w 504592"/>
                <a:gd name="connsiteY3-428" fmla="*/ 525780 h 1163003"/>
                <a:gd name="connsiteX4-429" fmla="*/ 501885 w 504592"/>
                <a:gd name="connsiteY4-430" fmla="*/ 355283 h 1163003"/>
                <a:gd name="connsiteX5-431" fmla="*/ 503789 w 504592"/>
                <a:gd name="connsiteY5-432" fmla="*/ 0 h 1163003"/>
                <a:gd name="connsiteX0-433" fmla="*/ 4679 w 504592"/>
                <a:gd name="connsiteY0-434" fmla="*/ 1163003 h 1163003"/>
                <a:gd name="connsiteX1-435" fmla="*/ 234 w 504592"/>
                <a:gd name="connsiteY1-436" fmla="*/ 666432 h 1163003"/>
                <a:gd name="connsiteX2-437" fmla="*/ 118662 w 504592"/>
                <a:gd name="connsiteY2-438" fmla="*/ 530543 h 1163003"/>
                <a:gd name="connsiteX3-439" fmla="*/ 403777 w 504592"/>
                <a:gd name="connsiteY3-440" fmla="*/ 525780 h 1163003"/>
                <a:gd name="connsiteX4-441" fmla="*/ 501885 w 504592"/>
                <a:gd name="connsiteY4-442" fmla="*/ 355283 h 1163003"/>
                <a:gd name="connsiteX5-443" fmla="*/ 503789 w 504592"/>
                <a:gd name="connsiteY5-444" fmla="*/ 0 h 1163003"/>
                <a:gd name="connsiteX0-445" fmla="*/ 7177 w 507090"/>
                <a:gd name="connsiteY0-446" fmla="*/ 1163003 h 1163003"/>
                <a:gd name="connsiteX1-447" fmla="*/ 2732 w 507090"/>
                <a:gd name="connsiteY1-448" fmla="*/ 666432 h 1163003"/>
                <a:gd name="connsiteX2-449" fmla="*/ 121160 w 507090"/>
                <a:gd name="connsiteY2-450" fmla="*/ 530543 h 1163003"/>
                <a:gd name="connsiteX3-451" fmla="*/ 406275 w 507090"/>
                <a:gd name="connsiteY3-452" fmla="*/ 525780 h 1163003"/>
                <a:gd name="connsiteX4-453" fmla="*/ 504383 w 507090"/>
                <a:gd name="connsiteY4-454" fmla="*/ 355283 h 1163003"/>
                <a:gd name="connsiteX5-455" fmla="*/ 506287 w 507090"/>
                <a:gd name="connsiteY5-456" fmla="*/ 0 h 1163003"/>
                <a:gd name="connsiteX0-457" fmla="*/ 7177 w 507090"/>
                <a:gd name="connsiteY0-458" fmla="*/ 1163003 h 1163003"/>
                <a:gd name="connsiteX1-459" fmla="*/ 2732 w 507090"/>
                <a:gd name="connsiteY1-460" fmla="*/ 666432 h 1163003"/>
                <a:gd name="connsiteX2-461" fmla="*/ 121160 w 507090"/>
                <a:gd name="connsiteY2-462" fmla="*/ 530543 h 1163003"/>
                <a:gd name="connsiteX3-463" fmla="*/ 406275 w 507090"/>
                <a:gd name="connsiteY3-464" fmla="*/ 525780 h 1163003"/>
                <a:gd name="connsiteX4-465" fmla="*/ 504383 w 507090"/>
                <a:gd name="connsiteY4-466" fmla="*/ 355283 h 1163003"/>
                <a:gd name="connsiteX5-467" fmla="*/ 506287 w 507090"/>
                <a:gd name="connsiteY5-468" fmla="*/ 0 h 1163003"/>
                <a:gd name="connsiteX0-469" fmla="*/ 7177 w 507090"/>
                <a:gd name="connsiteY0-470" fmla="*/ 1163003 h 1163003"/>
                <a:gd name="connsiteX1-471" fmla="*/ 2732 w 507090"/>
                <a:gd name="connsiteY1-472" fmla="*/ 666432 h 1163003"/>
                <a:gd name="connsiteX2-473" fmla="*/ 121160 w 507090"/>
                <a:gd name="connsiteY2-474" fmla="*/ 530543 h 1163003"/>
                <a:gd name="connsiteX3-475" fmla="*/ 406275 w 507090"/>
                <a:gd name="connsiteY3-476" fmla="*/ 525780 h 1163003"/>
                <a:gd name="connsiteX4-477" fmla="*/ 504383 w 507090"/>
                <a:gd name="connsiteY4-478" fmla="*/ 355283 h 1163003"/>
                <a:gd name="connsiteX5-479" fmla="*/ 506287 w 507090"/>
                <a:gd name="connsiteY5-480" fmla="*/ 0 h 1163003"/>
                <a:gd name="connsiteX0-481" fmla="*/ 7177 w 507090"/>
                <a:gd name="connsiteY0-482" fmla="*/ 1163003 h 1163003"/>
                <a:gd name="connsiteX1-483" fmla="*/ 2732 w 507090"/>
                <a:gd name="connsiteY1-484" fmla="*/ 666432 h 1163003"/>
                <a:gd name="connsiteX2-485" fmla="*/ 121160 w 507090"/>
                <a:gd name="connsiteY2-486" fmla="*/ 530543 h 1163003"/>
                <a:gd name="connsiteX3-487" fmla="*/ 406275 w 507090"/>
                <a:gd name="connsiteY3-488" fmla="*/ 525780 h 1163003"/>
                <a:gd name="connsiteX4-489" fmla="*/ 504383 w 507090"/>
                <a:gd name="connsiteY4-490" fmla="*/ 355283 h 1163003"/>
                <a:gd name="connsiteX5-491" fmla="*/ 506287 w 507090"/>
                <a:gd name="connsiteY5-492" fmla="*/ 0 h 1163003"/>
                <a:gd name="connsiteX0-493" fmla="*/ 10856 w 515532"/>
                <a:gd name="connsiteY0-494" fmla="*/ 1048703 h 1048703"/>
                <a:gd name="connsiteX1-495" fmla="*/ 11174 w 515532"/>
                <a:gd name="connsiteY1-496" fmla="*/ 666432 h 1048703"/>
                <a:gd name="connsiteX2-497" fmla="*/ 129602 w 515532"/>
                <a:gd name="connsiteY2-498" fmla="*/ 530543 h 1048703"/>
                <a:gd name="connsiteX3-499" fmla="*/ 414717 w 515532"/>
                <a:gd name="connsiteY3-500" fmla="*/ 525780 h 1048703"/>
                <a:gd name="connsiteX4-501" fmla="*/ 512825 w 515532"/>
                <a:gd name="connsiteY4-502" fmla="*/ 355283 h 1048703"/>
                <a:gd name="connsiteX5-503" fmla="*/ 514729 w 515532"/>
                <a:gd name="connsiteY5-504" fmla="*/ 0 h 1048703"/>
                <a:gd name="connsiteX0-505" fmla="*/ 3023 w 507699"/>
                <a:gd name="connsiteY0-506" fmla="*/ 1048703 h 1048703"/>
                <a:gd name="connsiteX1-507" fmla="*/ 3341 w 507699"/>
                <a:gd name="connsiteY1-508" fmla="*/ 666432 h 1048703"/>
                <a:gd name="connsiteX2-509" fmla="*/ 121769 w 507699"/>
                <a:gd name="connsiteY2-510" fmla="*/ 530543 h 1048703"/>
                <a:gd name="connsiteX3-511" fmla="*/ 406884 w 507699"/>
                <a:gd name="connsiteY3-512" fmla="*/ 525780 h 1048703"/>
                <a:gd name="connsiteX4-513" fmla="*/ 504992 w 507699"/>
                <a:gd name="connsiteY4-514" fmla="*/ 355283 h 1048703"/>
                <a:gd name="connsiteX5-515" fmla="*/ 506896 w 507699"/>
                <a:gd name="connsiteY5-516" fmla="*/ 0 h 1048703"/>
                <a:gd name="connsiteX0-517" fmla="*/ 10856 w 515532"/>
                <a:gd name="connsiteY0-518" fmla="*/ 1048703 h 1048703"/>
                <a:gd name="connsiteX1-519" fmla="*/ 11174 w 515532"/>
                <a:gd name="connsiteY1-520" fmla="*/ 666432 h 1048703"/>
                <a:gd name="connsiteX2-521" fmla="*/ 129602 w 515532"/>
                <a:gd name="connsiteY2-522" fmla="*/ 530543 h 1048703"/>
                <a:gd name="connsiteX3-523" fmla="*/ 414717 w 515532"/>
                <a:gd name="connsiteY3-524" fmla="*/ 525780 h 1048703"/>
                <a:gd name="connsiteX4-525" fmla="*/ 512825 w 515532"/>
                <a:gd name="connsiteY4-526" fmla="*/ 355283 h 1048703"/>
                <a:gd name="connsiteX5-527" fmla="*/ 514729 w 515532"/>
                <a:gd name="connsiteY5-528" fmla="*/ 0 h 1048703"/>
                <a:gd name="connsiteX0-529" fmla="*/ 5191 w 509867"/>
                <a:gd name="connsiteY0-530" fmla="*/ 1048703 h 1048703"/>
                <a:gd name="connsiteX1-531" fmla="*/ 5509 w 509867"/>
                <a:gd name="connsiteY1-532" fmla="*/ 666432 h 1048703"/>
                <a:gd name="connsiteX2-533" fmla="*/ 123937 w 509867"/>
                <a:gd name="connsiteY2-534" fmla="*/ 530543 h 1048703"/>
                <a:gd name="connsiteX3-535" fmla="*/ 409052 w 509867"/>
                <a:gd name="connsiteY3-536" fmla="*/ 525780 h 1048703"/>
                <a:gd name="connsiteX4-537" fmla="*/ 507160 w 509867"/>
                <a:gd name="connsiteY4-538" fmla="*/ 355283 h 1048703"/>
                <a:gd name="connsiteX5-539" fmla="*/ 509064 w 509867"/>
                <a:gd name="connsiteY5-540" fmla="*/ 0 h 1048703"/>
                <a:gd name="connsiteX0-541" fmla="*/ 15252 w 512784"/>
                <a:gd name="connsiteY0-542" fmla="*/ 1043940 h 1043940"/>
                <a:gd name="connsiteX1-543" fmla="*/ 8426 w 512784"/>
                <a:gd name="connsiteY1-544" fmla="*/ 666432 h 1043940"/>
                <a:gd name="connsiteX2-545" fmla="*/ 126854 w 512784"/>
                <a:gd name="connsiteY2-546" fmla="*/ 530543 h 1043940"/>
                <a:gd name="connsiteX3-547" fmla="*/ 411969 w 512784"/>
                <a:gd name="connsiteY3-548" fmla="*/ 525780 h 1043940"/>
                <a:gd name="connsiteX4-549" fmla="*/ 510077 w 512784"/>
                <a:gd name="connsiteY4-550" fmla="*/ 355283 h 1043940"/>
                <a:gd name="connsiteX5-551" fmla="*/ 511981 w 512784"/>
                <a:gd name="connsiteY5-552" fmla="*/ 0 h 1043940"/>
                <a:gd name="connsiteX0-553" fmla="*/ 6948 w 504480"/>
                <a:gd name="connsiteY0-554" fmla="*/ 1043940 h 1043940"/>
                <a:gd name="connsiteX1-555" fmla="*/ 122 w 504480"/>
                <a:gd name="connsiteY1-556" fmla="*/ 666432 h 1043940"/>
                <a:gd name="connsiteX2-557" fmla="*/ 118550 w 504480"/>
                <a:gd name="connsiteY2-558" fmla="*/ 530543 h 1043940"/>
                <a:gd name="connsiteX3-559" fmla="*/ 403665 w 504480"/>
                <a:gd name="connsiteY3-560" fmla="*/ 525780 h 1043940"/>
                <a:gd name="connsiteX4-561" fmla="*/ 501773 w 504480"/>
                <a:gd name="connsiteY4-562" fmla="*/ 355283 h 1043940"/>
                <a:gd name="connsiteX5-563" fmla="*/ 503677 w 504480"/>
                <a:gd name="connsiteY5-564" fmla="*/ 0 h 1043940"/>
                <a:gd name="connsiteX0-565" fmla="*/ 6830 w 504362"/>
                <a:gd name="connsiteY0-566" fmla="*/ 1043940 h 1043940"/>
                <a:gd name="connsiteX1-567" fmla="*/ 4 w 504362"/>
                <a:gd name="connsiteY1-568" fmla="*/ 666432 h 1043940"/>
                <a:gd name="connsiteX2-569" fmla="*/ 118432 w 504362"/>
                <a:gd name="connsiteY2-570" fmla="*/ 530543 h 1043940"/>
                <a:gd name="connsiteX3-571" fmla="*/ 403547 w 504362"/>
                <a:gd name="connsiteY3-572" fmla="*/ 525780 h 1043940"/>
                <a:gd name="connsiteX4-573" fmla="*/ 501655 w 504362"/>
                <a:gd name="connsiteY4-574" fmla="*/ 355283 h 1043940"/>
                <a:gd name="connsiteX5-575" fmla="*/ 503559 w 504362"/>
                <a:gd name="connsiteY5-576" fmla="*/ 0 h 1043940"/>
                <a:gd name="connsiteX0-577" fmla="*/ 6871 w 504403"/>
                <a:gd name="connsiteY0-578" fmla="*/ 1043940 h 1043940"/>
                <a:gd name="connsiteX1-579" fmla="*/ 45 w 504403"/>
                <a:gd name="connsiteY1-580" fmla="*/ 666432 h 1043940"/>
                <a:gd name="connsiteX2-581" fmla="*/ 118473 w 504403"/>
                <a:gd name="connsiteY2-582" fmla="*/ 530543 h 1043940"/>
                <a:gd name="connsiteX3-583" fmla="*/ 403588 w 504403"/>
                <a:gd name="connsiteY3-584" fmla="*/ 525780 h 1043940"/>
                <a:gd name="connsiteX4-585" fmla="*/ 501696 w 504403"/>
                <a:gd name="connsiteY4-586" fmla="*/ 355283 h 1043940"/>
                <a:gd name="connsiteX5-587" fmla="*/ 503600 w 504403"/>
                <a:gd name="connsiteY5-588" fmla="*/ 0 h 1043940"/>
              </a:gdLst>
              <a:ahLst/>
              <a:cxnLst>
                <a:cxn ang="0">
                  <a:pos x="connsiteX0-1" y="connsiteY0-2"/>
                </a:cxn>
                <a:cxn ang="0">
                  <a:pos x="connsiteX1-3" y="connsiteY1-4"/>
                </a:cxn>
                <a:cxn ang="0">
                  <a:pos x="connsiteX2-5" y="connsiteY2-6"/>
                </a:cxn>
                <a:cxn ang="0">
                  <a:pos x="connsiteX3-7" y="connsiteY3-8"/>
                </a:cxn>
                <a:cxn ang="0">
                  <a:pos x="connsiteX4-33" y="connsiteY4-34"/>
                </a:cxn>
                <a:cxn ang="0">
                  <a:pos x="connsiteX5-275" y="connsiteY5-276"/>
                </a:cxn>
              </a:cxnLst>
              <a:rect l="l" t="t" r="r" b="b"/>
              <a:pathLst>
                <a:path w="504403" h="1043940">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87" name="组合 86"/>
          <p:cNvGrpSpPr/>
          <p:nvPr/>
        </p:nvGrpSpPr>
        <p:grpSpPr>
          <a:xfrm>
            <a:off x="8471470" y="3429000"/>
            <a:ext cx="624298" cy="1290630"/>
            <a:chOff x="8471470" y="3429000"/>
            <a:chExt cx="624298" cy="1290630"/>
          </a:xfrm>
        </p:grpSpPr>
        <p:sp>
          <p:nvSpPr>
            <p:cNvPr id="43" name="椭圆 42"/>
            <p:cNvSpPr/>
            <p:nvPr/>
          </p:nvSpPr>
          <p:spPr>
            <a:xfrm>
              <a:off x="8471470" y="3429000"/>
              <a:ext cx="216024" cy="216024"/>
            </a:xfrm>
            <a:prstGeom prst="ellipse">
              <a:avLst/>
            </a:prstGeom>
            <a:solidFill>
              <a:schemeClr val="bg1"/>
            </a:solidFill>
            <a:ln w="76200">
              <a:solidFill>
                <a:srgbClr val="47A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flipV="1">
              <a:off x="8591365" y="3675690"/>
              <a:ext cx="504403" cy="1043940"/>
            </a:xfrm>
            <a:custGeom>
              <a:avLst/>
              <a:gdLst>
                <a:gd name="connsiteX0" fmla="*/ 36741 w 535207"/>
                <a:gd name="connsiteY0" fmla="*/ 1158240 h 1158240"/>
                <a:gd name="connsiteX1" fmla="*/ 44361 w 535207"/>
                <a:gd name="connsiteY1" fmla="*/ 525780 h 1158240"/>
                <a:gd name="connsiteX2" fmla="*/ 478701 w 535207"/>
                <a:gd name="connsiteY2" fmla="*/ 449580 h 1158240"/>
                <a:gd name="connsiteX3" fmla="*/ 516801 w 535207"/>
                <a:gd name="connsiteY3" fmla="*/ 0 h 1158240"/>
                <a:gd name="connsiteX0-1" fmla="*/ 15927 w 511653"/>
                <a:gd name="connsiteY0-2" fmla="*/ 1158240 h 1158240"/>
                <a:gd name="connsiteX1-3" fmla="*/ 74347 w 511653"/>
                <a:gd name="connsiteY1-4" fmla="*/ 525780 h 1158240"/>
                <a:gd name="connsiteX2-5" fmla="*/ 457887 w 511653"/>
                <a:gd name="connsiteY2-6" fmla="*/ 449580 h 1158240"/>
                <a:gd name="connsiteX3-7" fmla="*/ 495987 w 511653"/>
                <a:gd name="connsiteY3-8" fmla="*/ 0 h 1158240"/>
                <a:gd name="connsiteX0-9" fmla="*/ 15927 w 511653"/>
                <a:gd name="connsiteY0-10" fmla="*/ 1158240 h 1158240"/>
                <a:gd name="connsiteX1-11" fmla="*/ 74347 w 511653"/>
                <a:gd name="connsiteY1-12" fmla="*/ 525780 h 1158240"/>
                <a:gd name="connsiteX2-13" fmla="*/ 457887 w 511653"/>
                <a:gd name="connsiteY2-14" fmla="*/ 449580 h 1158240"/>
                <a:gd name="connsiteX3-15" fmla="*/ 495987 w 511653"/>
                <a:gd name="connsiteY3-16" fmla="*/ 0 h 1158240"/>
                <a:gd name="connsiteX0-17" fmla="*/ 796 w 496522"/>
                <a:gd name="connsiteY0-18" fmla="*/ 1158240 h 1158240"/>
                <a:gd name="connsiteX1-19" fmla="*/ 5876 w 496522"/>
                <a:gd name="connsiteY1-20" fmla="*/ 661670 h 1158240"/>
                <a:gd name="connsiteX2-21" fmla="*/ 59216 w 496522"/>
                <a:gd name="connsiteY2-22" fmla="*/ 525780 h 1158240"/>
                <a:gd name="connsiteX3-23" fmla="*/ 442756 w 496522"/>
                <a:gd name="connsiteY3-24" fmla="*/ 449580 h 1158240"/>
                <a:gd name="connsiteX4" fmla="*/ 480856 w 496522"/>
                <a:gd name="connsiteY4" fmla="*/ 0 h 1158240"/>
                <a:gd name="connsiteX0-25" fmla="*/ 796 w 496522"/>
                <a:gd name="connsiteY0-26" fmla="*/ 1158240 h 1158240"/>
                <a:gd name="connsiteX1-27" fmla="*/ 5876 w 496522"/>
                <a:gd name="connsiteY1-28" fmla="*/ 661670 h 1158240"/>
                <a:gd name="connsiteX2-29" fmla="*/ 59216 w 496522"/>
                <a:gd name="connsiteY2-30" fmla="*/ 525780 h 1158240"/>
                <a:gd name="connsiteX3-31" fmla="*/ 442756 w 496522"/>
                <a:gd name="connsiteY3-32" fmla="*/ 449580 h 1158240"/>
                <a:gd name="connsiteX4-33" fmla="*/ 480856 w 496522"/>
                <a:gd name="connsiteY4-34" fmla="*/ 0 h 1158240"/>
                <a:gd name="connsiteX0-35" fmla="*/ 4327 w 497573"/>
                <a:gd name="connsiteY0-36" fmla="*/ 1158240 h 1158240"/>
                <a:gd name="connsiteX1-37" fmla="*/ 9407 w 497573"/>
                <a:gd name="connsiteY1-38" fmla="*/ 661670 h 1158240"/>
                <a:gd name="connsiteX2-39" fmla="*/ 113547 w 497573"/>
                <a:gd name="connsiteY2-40" fmla="*/ 525780 h 1158240"/>
                <a:gd name="connsiteX3-41" fmla="*/ 446287 w 497573"/>
                <a:gd name="connsiteY3-42" fmla="*/ 449580 h 1158240"/>
                <a:gd name="connsiteX4-43" fmla="*/ 484387 w 497573"/>
                <a:gd name="connsiteY4-44" fmla="*/ 0 h 1158240"/>
                <a:gd name="connsiteX0-45" fmla="*/ 4327 w 497573"/>
                <a:gd name="connsiteY0-46" fmla="*/ 1158240 h 1158240"/>
                <a:gd name="connsiteX1-47" fmla="*/ 9407 w 497573"/>
                <a:gd name="connsiteY1-48" fmla="*/ 661670 h 1158240"/>
                <a:gd name="connsiteX2-49" fmla="*/ 113547 w 497573"/>
                <a:gd name="connsiteY2-50" fmla="*/ 525780 h 1158240"/>
                <a:gd name="connsiteX3-51" fmla="*/ 446287 w 497573"/>
                <a:gd name="connsiteY3-52" fmla="*/ 449580 h 1158240"/>
                <a:gd name="connsiteX4-53" fmla="*/ 484387 w 497573"/>
                <a:gd name="connsiteY4-54" fmla="*/ 0 h 1158240"/>
                <a:gd name="connsiteX0-55" fmla="*/ 4327 w 497573"/>
                <a:gd name="connsiteY0-56" fmla="*/ 1158240 h 1158240"/>
                <a:gd name="connsiteX1-57" fmla="*/ 9407 w 497573"/>
                <a:gd name="connsiteY1-58" fmla="*/ 661670 h 1158240"/>
                <a:gd name="connsiteX2-59" fmla="*/ 113547 w 497573"/>
                <a:gd name="connsiteY2-60" fmla="*/ 525780 h 1158240"/>
                <a:gd name="connsiteX3-61" fmla="*/ 446287 w 497573"/>
                <a:gd name="connsiteY3-62" fmla="*/ 449580 h 1158240"/>
                <a:gd name="connsiteX4-63" fmla="*/ 484387 w 497573"/>
                <a:gd name="connsiteY4-64" fmla="*/ 0 h 1158240"/>
                <a:gd name="connsiteX0-65" fmla="*/ 4327 w 497573"/>
                <a:gd name="connsiteY0-66" fmla="*/ 1158240 h 1158240"/>
                <a:gd name="connsiteX1-67" fmla="*/ 9407 w 497573"/>
                <a:gd name="connsiteY1-68" fmla="*/ 661670 h 1158240"/>
                <a:gd name="connsiteX2-69" fmla="*/ 113547 w 497573"/>
                <a:gd name="connsiteY2-70" fmla="*/ 525780 h 1158240"/>
                <a:gd name="connsiteX3-71" fmla="*/ 446287 w 497573"/>
                <a:gd name="connsiteY3-72" fmla="*/ 449580 h 1158240"/>
                <a:gd name="connsiteX4-73" fmla="*/ 484387 w 497573"/>
                <a:gd name="connsiteY4-74" fmla="*/ 0 h 1158240"/>
                <a:gd name="connsiteX0-75" fmla="*/ 4327 w 497573"/>
                <a:gd name="connsiteY0-76" fmla="*/ 1158240 h 1158240"/>
                <a:gd name="connsiteX1-77" fmla="*/ 9407 w 497573"/>
                <a:gd name="connsiteY1-78" fmla="*/ 661670 h 1158240"/>
                <a:gd name="connsiteX2-79" fmla="*/ 113547 w 497573"/>
                <a:gd name="connsiteY2-80" fmla="*/ 525780 h 1158240"/>
                <a:gd name="connsiteX3-81" fmla="*/ 446287 w 497573"/>
                <a:gd name="connsiteY3-82" fmla="*/ 449580 h 1158240"/>
                <a:gd name="connsiteX4-83" fmla="*/ 484387 w 497573"/>
                <a:gd name="connsiteY4-84" fmla="*/ 0 h 1158240"/>
                <a:gd name="connsiteX0-85" fmla="*/ 4327 w 497573"/>
                <a:gd name="connsiteY0-86" fmla="*/ 1158240 h 1158240"/>
                <a:gd name="connsiteX1-87" fmla="*/ 9407 w 497573"/>
                <a:gd name="connsiteY1-88" fmla="*/ 661670 h 1158240"/>
                <a:gd name="connsiteX2-89" fmla="*/ 113547 w 497573"/>
                <a:gd name="connsiteY2-90" fmla="*/ 525780 h 1158240"/>
                <a:gd name="connsiteX3-91" fmla="*/ 446287 w 497573"/>
                <a:gd name="connsiteY3-92" fmla="*/ 449580 h 1158240"/>
                <a:gd name="connsiteX4-93" fmla="*/ 484387 w 497573"/>
                <a:gd name="connsiteY4-94" fmla="*/ 0 h 1158240"/>
                <a:gd name="connsiteX0-95" fmla="*/ 1638 w 494884"/>
                <a:gd name="connsiteY0-96" fmla="*/ 1158240 h 1158240"/>
                <a:gd name="connsiteX1-97" fmla="*/ 6718 w 494884"/>
                <a:gd name="connsiteY1-98" fmla="*/ 661670 h 1158240"/>
                <a:gd name="connsiteX2-99" fmla="*/ 110858 w 494884"/>
                <a:gd name="connsiteY2-100" fmla="*/ 525780 h 1158240"/>
                <a:gd name="connsiteX3-101" fmla="*/ 443598 w 494884"/>
                <a:gd name="connsiteY3-102" fmla="*/ 449580 h 1158240"/>
                <a:gd name="connsiteX4-103" fmla="*/ 481698 w 494884"/>
                <a:gd name="connsiteY4-104" fmla="*/ 0 h 1158240"/>
                <a:gd name="connsiteX0-105" fmla="*/ 17011 w 510257"/>
                <a:gd name="connsiteY0-106" fmla="*/ 1158240 h 1158240"/>
                <a:gd name="connsiteX1-107" fmla="*/ 3041 w 510257"/>
                <a:gd name="connsiteY1-108" fmla="*/ 675957 h 1158240"/>
                <a:gd name="connsiteX2-109" fmla="*/ 126231 w 510257"/>
                <a:gd name="connsiteY2-110" fmla="*/ 525780 h 1158240"/>
                <a:gd name="connsiteX3-111" fmla="*/ 458971 w 510257"/>
                <a:gd name="connsiteY3-112" fmla="*/ 449580 h 1158240"/>
                <a:gd name="connsiteX4-113" fmla="*/ 497071 w 510257"/>
                <a:gd name="connsiteY4-114" fmla="*/ 0 h 1158240"/>
                <a:gd name="connsiteX0-115" fmla="*/ 15386 w 508632"/>
                <a:gd name="connsiteY0-116" fmla="*/ 1158240 h 1158240"/>
                <a:gd name="connsiteX1-117" fmla="*/ 1416 w 508632"/>
                <a:gd name="connsiteY1-118" fmla="*/ 675957 h 1158240"/>
                <a:gd name="connsiteX2-119" fmla="*/ 124606 w 508632"/>
                <a:gd name="connsiteY2-120" fmla="*/ 525780 h 1158240"/>
                <a:gd name="connsiteX3-121" fmla="*/ 457346 w 508632"/>
                <a:gd name="connsiteY3-122" fmla="*/ 449580 h 1158240"/>
                <a:gd name="connsiteX4-123" fmla="*/ 495446 w 508632"/>
                <a:gd name="connsiteY4-124" fmla="*/ 0 h 1158240"/>
                <a:gd name="connsiteX0-125" fmla="*/ 15386 w 508632"/>
                <a:gd name="connsiteY0-126" fmla="*/ 1158240 h 1158240"/>
                <a:gd name="connsiteX1-127" fmla="*/ 1416 w 508632"/>
                <a:gd name="connsiteY1-128" fmla="*/ 675957 h 1158240"/>
                <a:gd name="connsiteX2-129" fmla="*/ 124606 w 508632"/>
                <a:gd name="connsiteY2-130" fmla="*/ 525780 h 1158240"/>
                <a:gd name="connsiteX3-131" fmla="*/ 457346 w 508632"/>
                <a:gd name="connsiteY3-132" fmla="*/ 449580 h 1158240"/>
                <a:gd name="connsiteX4-133" fmla="*/ 495446 w 508632"/>
                <a:gd name="connsiteY4-134" fmla="*/ 0 h 1158240"/>
                <a:gd name="connsiteX0-135" fmla="*/ 15386 w 508632"/>
                <a:gd name="connsiteY0-136" fmla="*/ 1158240 h 1158240"/>
                <a:gd name="connsiteX1-137" fmla="*/ 1416 w 508632"/>
                <a:gd name="connsiteY1-138" fmla="*/ 675957 h 1158240"/>
                <a:gd name="connsiteX2-139" fmla="*/ 124606 w 508632"/>
                <a:gd name="connsiteY2-140" fmla="*/ 525780 h 1158240"/>
                <a:gd name="connsiteX3-141" fmla="*/ 457346 w 508632"/>
                <a:gd name="connsiteY3-142" fmla="*/ 449580 h 1158240"/>
                <a:gd name="connsiteX4-143" fmla="*/ 495446 w 508632"/>
                <a:gd name="connsiteY4-144" fmla="*/ 0 h 1158240"/>
                <a:gd name="connsiteX0-145" fmla="*/ 15664 w 513673"/>
                <a:gd name="connsiteY0-146" fmla="*/ 1158240 h 1158240"/>
                <a:gd name="connsiteX1-147" fmla="*/ 6457 w 513673"/>
                <a:gd name="connsiteY1-148" fmla="*/ 675957 h 1158240"/>
                <a:gd name="connsiteX2-149" fmla="*/ 129647 w 513673"/>
                <a:gd name="connsiteY2-150" fmla="*/ 525780 h 1158240"/>
                <a:gd name="connsiteX3-151" fmla="*/ 462387 w 513673"/>
                <a:gd name="connsiteY3-152" fmla="*/ 449580 h 1158240"/>
                <a:gd name="connsiteX4-153" fmla="*/ 500487 w 513673"/>
                <a:gd name="connsiteY4-154" fmla="*/ 0 h 1158240"/>
                <a:gd name="connsiteX0-155" fmla="*/ 17239 w 515248"/>
                <a:gd name="connsiteY0-156" fmla="*/ 1158240 h 1158240"/>
                <a:gd name="connsiteX1-157" fmla="*/ 8032 w 515248"/>
                <a:gd name="connsiteY1-158" fmla="*/ 675957 h 1158240"/>
                <a:gd name="connsiteX2-159" fmla="*/ 131222 w 515248"/>
                <a:gd name="connsiteY2-160" fmla="*/ 525780 h 1158240"/>
                <a:gd name="connsiteX3-161" fmla="*/ 463962 w 515248"/>
                <a:gd name="connsiteY3-162" fmla="*/ 449580 h 1158240"/>
                <a:gd name="connsiteX4-163" fmla="*/ 502062 w 515248"/>
                <a:gd name="connsiteY4-164" fmla="*/ 0 h 1158240"/>
                <a:gd name="connsiteX0-165" fmla="*/ 17239 w 515248"/>
                <a:gd name="connsiteY0-166" fmla="*/ 1158240 h 1158240"/>
                <a:gd name="connsiteX1-167" fmla="*/ 8032 w 515248"/>
                <a:gd name="connsiteY1-168" fmla="*/ 675957 h 1158240"/>
                <a:gd name="connsiteX2-169" fmla="*/ 131222 w 515248"/>
                <a:gd name="connsiteY2-170" fmla="*/ 525780 h 1158240"/>
                <a:gd name="connsiteX3-171" fmla="*/ 463962 w 515248"/>
                <a:gd name="connsiteY3-172" fmla="*/ 449580 h 1158240"/>
                <a:gd name="connsiteX4-173" fmla="*/ 502062 w 515248"/>
                <a:gd name="connsiteY4-174" fmla="*/ 0 h 1158240"/>
                <a:gd name="connsiteX0-175" fmla="*/ 10978 w 508987"/>
                <a:gd name="connsiteY0-176" fmla="*/ 1158240 h 1158240"/>
                <a:gd name="connsiteX1-177" fmla="*/ 1771 w 508987"/>
                <a:gd name="connsiteY1-178" fmla="*/ 675957 h 1158240"/>
                <a:gd name="connsiteX2-179" fmla="*/ 124961 w 508987"/>
                <a:gd name="connsiteY2-180" fmla="*/ 525780 h 1158240"/>
                <a:gd name="connsiteX3-181" fmla="*/ 457701 w 508987"/>
                <a:gd name="connsiteY3-182" fmla="*/ 449580 h 1158240"/>
                <a:gd name="connsiteX4-183" fmla="*/ 495801 w 508987"/>
                <a:gd name="connsiteY4-184" fmla="*/ 0 h 1158240"/>
                <a:gd name="connsiteX0-185" fmla="*/ 3620 w 501629"/>
                <a:gd name="connsiteY0-186" fmla="*/ 1158240 h 1158240"/>
                <a:gd name="connsiteX1-187" fmla="*/ 8700 w 501629"/>
                <a:gd name="connsiteY1-188" fmla="*/ 675957 h 1158240"/>
                <a:gd name="connsiteX2-189" fmla="*/ 117603 w 501629"/>
                <a:gd name="connsiteY2-190" fmla="*/ 525780 h 1158240"/>
                <a:gd name="connsiteX3-191" fmla="*/ 450343 w 501629"/>
                <a:gd name="connsiteY3-192" fmla="*/ 449580 h 1158240"/>
                <a:gd name="connsiteX4-193" fmla="*/ 488443 w 501629"/>
                <a:gd name="connsiteY4-194" fmla="*/ 0 h 1158240"/>
                <a:gd name="connsiteX0-195" fmla="*/ 7415 w 505424"/>
                <a:gd name="connsiteY0-196" fmla="*/ 1158240 h 1158240"/>
                <a:gd name="connsiteX1-197" fmla="*/ 2970 w 505424"/>
                <a:gd name="connsiteY1-198" fmla="*/ 680719 h 1158240"/>
                <a:gd name="connsiteX2-199" fmla="*/ 121398 w 505424"/>
                <a:gd name="connsiteY2-200" fmla="*/ 525780 h 1158240"/>
                <a:gd name="connsiteX3-201" fmla="*/ 454138 w 505424"/>
                <a:gd name="connsiteY3-202" fmla="*/ 449580 h 1158240"/>
                <a:gd name="connsiteX4-203" fmla="*/ 492238 w 505424"/>
                <a:gd name="connsiteY4-204" fmla="*/ 0 h 1158240"/>
                <a:gd name="connsiteX0-205" fmla="*/ 7415 w 505424"/>
                <a:gd name="connsiteY0-206" fmla="*/ 1158240 h 1158240"/>
                <a:gd name="connsiteX1-207" fmla="*/ 2970 w 505424"/>
                <a:gd name="connsiteY1-208" fmla="*/ 680719 h 1158240"/>
                <a:gd name="connsiteX2-209" fmla="*/ 121398 w 505424"/>
                <a:gd name="connsiteY2-210" fmla="*/ 525780 h 1158240"/>
                <a:gd name="connsiteX3-211" fmla="*/ 454138 w 505424"/>
                <a:gd name="connsiteY3-212" fmla="*/ 449580 h 1158240"/>
                <a:gd name="connsiteX4-213" fmla="*/ 492238 w 505424"/>
                <a:gd name="connsiteY4-214" fmla="*/ 0 h 1158240"/>
                <a:gd name="connsiteX0-215" fmla="*/ 7415 w 518817"/>
                <a:gd name="connsiteY0-216" fmla="*/ 1158240 h 1158240"/>
                <a:gd name="connsiteX1-217" fmla="*/ 2970 w 518817"/>
                <a:gd name="connsiteY1-218" fmla="*/ 680719 h 1158240"/>
                <a:gd name="connsiteX2-219" fmla="*/ 121398 w 518817"/>
                <a:gd name="connsiteY2-220" fmla="*/ 525780 h 1158240"/>
                <a:gd name="connsiteX3-221" fmla="*/ 482713 w 518817"/>
                <a:gd name="connsiteY3-222" fmla="*/ 487680 h 1158240"/>
                <a:gd name="connsiteX4-223" fmla="*/ 492238 w 518817"/>
                <a:gd name="connsiteY4-224" fmla="*/ 0 h 1158240"/>
                <a:gd name="connsiteX0-225" fmla="*/ 7415 w 518817"/>
                <a:gd name="connsiteY0-226" fmla="*/ 1158240 h 1158240"/>
                <a:gd name="connsiteX1-227" fmla="*/ 2970 w 518817"/>
                <a:gd name="connsiteY1-228" fmla="*/ 680719 h 1158240"/>
                <a:gd name="connsiteX2-229" fmla="*/ 121398 w 518817"/>
                <a:gd name="connsiteY2-230" fmla="*/ 525780 h 1158240"/>
                <a:gd name="connsiteX3-231" fmla="*/ 482713 w 518817"/>
                <a:gd name="connsiteY3-232" fmla="*/ 473392 h 1158240"/>
                <a:gd name="connsiteX4-233" fmla="*/ 492238 w 518817"/>
                <a:gd name="connsiteY4-234" fmla="*/ 0 h 1158240"/>
                <a:gd name="connsiteX0-235" fmla="*/ 7415 w 513005"/>
                <a:gd name="connsiteY0-236" fmla="*/ 1158240 h 1158240"/>
                <a:gd name="connsiteX1-237" fmla="*/ 2970 w 513005"/>
                <a:gd name="connsiteY1-238" fmla="*/ 680719 h 1158240"/>
                <a:gd name="connsiteX2-239" fmla="*/ 121398 w 513005"/>
                <a:gd name="connsiteY2-240" fmla="*/ 525780 h 1158240"/>
                <a:gd name="connsiteX3-241" fmla="*/ 482713 w 513005"/>
                <a:gd name="connsiteY3-242" fmla="*/ 473392 h 1158240"/>
                <a:gd name="connsiteX4-243" fmla="*/ 492238 w 513005"/>
                <a:gd name="connsiteY4-244" fmla="*/ 0 h 1158240"/>
                <a:gd name="connsiteX0-245" fmla="*/ 7415 w 506000"/>
                <a:gd name="connsiteY0-246" fmla="*/ 1158240 h 1158240"/>
                <a:gd name="connsiteX1-247" fmla="*/ 2970 w 506000"/>
                <a:gd name="connsiteY1-248" fmla="*/ 680719 h 1158240"/>
                <a:gd name="connsiteX2-249" fmla="*/ 121398 w 506000"/>
                <a:gd name="connsiteY2-250" fmla="*/ 525780 h 1158240"/>
                <a:gd name="connsiteX3-251" fmla="*/ 482713 w 506000"/>
                <a:gd name="connsiteY3-252" fmla="*/ 473392 h 1158240"/>
                <a:gd name="connsiteX4-253" fmla="*/ 492238 w 506000"/>
                <a:gd name="connsiteY4-254" fmla="*/ 0 h 1158240"/>
                <a:gd name="connsiteX0-255" fmla="*/ 7415 w 517650"/>
                <a:gd name="connsiteY0-256" fmla="*/ 1158240 h 1158240"/>
                <a:gd name="connsiteX1-257" fmla="*/ 2970 w 517650"/>
                <a:gd name="connsiteY1-258" fmla="*/ 680719 h 1158240"/>
                <a:gd name="connsiteX2-259" fmla="*/ 121398 w 517650"/>
                <a:gd name="connsiteY2-260" fmla="*/ 525780 h 1158240"/>
                <a:gd name="connsiteX3-261" fmla="*/ 482713 w 517650"/>
                <a:gd name="connsiteY3-262" fmla="*/ 473392 h 1158240"/>
                <a:gd name="connsiteX4-263" fmla="*/ 504621 w 517650"/>
                <a:gd name="connsiteY4-264" fmla="*/ 350520 h 1158240"/>
                <a:gd name="connsiteX5" fmla="*/ 492238 w 517650"/>
                <a:gd name="connsiteY5" fmla="*/ 0 h 1158240"/>
                <a:gd name="connsiteX0-265" fmla="*/ 7415 w 506303"/>
                <a:gd name="connsiteY0-266" fmla="*/ 1158240 h 1158240"/>
                <a:gd name="connsiteX1-267" fmla="*/ 2970 w 506303"/>
                <a:gd name="connsiteY1-268" fmla="*/ 680719 h 1158240"/>
                <a:gd name="connsiteX2-269" fmla="*/ 121398 w 506303"/>
                <a:gd name="connsiteY2-270" fmla="*/ 525780 h 1158240"/>
                <a:gd name="connsiteX3-271" fmla="*/ 458901 w 506303"/>
                <a:gd name="connsiteY3-272" fmla="*/ 482917 h 1158240"/>
                <a:gd name="connsiteX4-273" fmla="*/ 504621 w 506303"/>
                <a:gd name="connsiteY4-274" fmla="*/ 350520 h 1158240"/>
                <a:gd name="connsiteX5-275" fmla="*/ 492238 w 506303"/>
                <a:gd name="connsiteY5-276" fmla="*/ 0 h 1158240"/>
                <a:gd name="connsiteX0-277" fmla="*/ 7415 w 504766"/>
                <a:gd name="connsiteY0-278" fmla="*/ 1158240 h 1158240"/>
                <a:gd name="connsiteX1-279" fmla="*/ 2970 w 504766"/>
                <a:gd name="connsiteY1-280" fmla="*/ 680719 h 1158240"/>
                <a:gd name="connsiteX2-281" fmla="*/ 121398 w 504766"/>
                <a:gd name="connsiteY2-282" fmla="*/ 525780 h 1158240"/>
                <a:gd name="connsiteX3-283" fmla="*/ 444613 w 504766"/>
                <a:gd name="connsiteY3-284" fmla="*/ 482917 h 1158240"/>
                <a:gd name="connsiteX4-285" fmla="*/ 504621 w 504766"/>
                <a:gd name="connsiteY4-286" fmla="*/ 350520 h 1158240"/>
                <a:gd name="connsiteX5-287" fmla="*/ 492238 w 504766"/>
                <a:gd name="connsiteY5-288" fmla="*/ 0 h 1158240"/>
                <a:gd name="connsiteX0-289" fmla="*/ 7415 w 507328"/>
                <a:gd name="connsiteY0-290" fmla="*/ 1163003 h 1163003"/>
                <a:gd name="connsiteX1-291" fmla="*/ 2970 w 507328"/>
                <a:gd name="connsiteY1-292" fmla="*/ 685482 h 1163003"/>
                <a:gd name="connsiteX2-293" fmla="*/ 121398 w 507328"/>
                <a:gd name="connsiteY2-294" fmla="*/ 530543 h 1163003"/>
                <a:gd name="connsiteX3-295" fmla="*/ 444613 w 507328"/>
                <a:gd name="connsiteY3-296" fmla="*/ 487680 h 1163003"/>
                <a:gd name="connsiteX4-297" fmla="*/ 504621 w 507328"/>
                <a:gd name="connsiteY4-298" fmla="*/ 355283 h 1163003"/>
                <a:gd name="connsiteX5-299" fmla="*/ 506525 w 507328"/>
                <a:gd name="connsiteY5-300" fmla="*/ 0 h 1163003"/>
                <a:gd name="connsiteX0-301" fmla="*/ 7415 w 507328"/>
                <a:gd name="connsiteY0-302" fmla="*/ 1163003 h 1163003"/>
                <a:gd name="connsiteX1-303" fmla="*/ 2970 w 507328"/>
                <a:gd name="connsiteY1-304" fmla="*/ 685482 h 1163003"/>
                <a:gd name="connsiteX2-305" fmla="*/ 121398 w 507328"/>
                <a:gd name="connsiteY2-306" fmla="*/ 530543 h 1163003"/>
                <a:gd name="connsiteX3-307" fmla="*/ 444613 w 507328"/>
                <a:gd name="connsiteY3-308" fmla="*/ 487680 h 1163003"/>
                <a:gd name="connsiteX4-309" fmla="*/ 504621 w 507328"/>
                <a:gd name="connsiteY4-310" fmla="*/ 355283 h 1163003"/>
                <a:gd name="connsiteX5-311" fmla="*/ 506525 w 507328"/>
                <a:gd name="connsiteY5-312" fmla="*/ 0 h 1163003"/>
                <a:gd name="connsiteX0-313" fmla="*/ 7415 w 507328"/>
                <a:gd name="connsiteY0-314" fmla="*/ 1163003 h 1163003"/>
                <a:gd name="connsiteX1-315" fmla="*/ 2970 w 507328"/>
                <a:gd name="connsiteY1-316" fmla="*/ 685482 h 1163003"/>
                <a:gd name="connsiteX2-317" fmla="*/ 121398 w 507328"/>
                <a:gd name="connsiteY2-318" fmla="*/ 530543 h 1163003"/>
                <a:gd name="connsiteX3-319" fmla="*/ 444613 w 507328"/>
                <a:gd name="connsiteY3-320" fmla="*/ 487680 h 1163003"/>
                <a:gd name="connsiteX4-321" fmla="*/ 504621 w 507328"/>
                <a:gd name="connsiteY4-322" fmla="*/ 355283 h 1163003"/>
                <a:gd name="connsiteX5-323" fmla="*/ 506525 w 507328"/>
                <a:gd name="connsiteY5-324" fmla="*/ 0 h 1163003"/>
                <a:gd name="connsiteX0-325" fmla="*/ 7415 w 507328"/>
                <a:gd name="connsiteY0-326" fmla="*/ 1163003 h 1163003"/>
                <a:gd name="connsiteX1-327" fmla="*/ 2970 w 507328"/>
                <a:gd name="connsiteY1-328" fmla="*/ 685482 h 1163003"/>
                <a:gd name="connsiteX2-329" fmla="*/ 121398 w 507328"/>
                <a:gd name="connsiteY2-330" fmla="*/ 530543 h 1163003"/>
                <a:gd name="connsiteX3-331" fmla="*/ 444613 w 507328"/>
                <a:gd name="connsiteY3-332" fmla="*/ 516255 h 1163003"/>
                <a:gd name="connsiteX4-333" fmla="*/ 504621 w 507328"/>
                <a:gd name="connsiteY4-334" fmla="*/ 355283 h 1163003"/>
                <a:gd name="connsiteX5-335" fmla="*/ 506525 w 507328"/>
                <a:gd name="connsiteY5-336" fmla="*/ 0 h 1163003"/>
                <a:gd name="connsiteX0-337" fmla="*/ 7415 w 507328"/>
                <a:gd name="connsiteY0-338" fmla="*/ 1163003 h 1163003"/>
                <a:gd name="connsiteX1-339" fmla="*/ 2970 w 507328"/>
                <a:gd name="connsiteY1-340" fmla="*/ 685482 h 1163003"/>
                <a:gd name="connsiteX2-341" fmla="*/ 121398 w 507328"/>
                <a:gd name="connsiteY2-342" fmla="*/ 530543 h 1163003"/>
                <a:gd name="connsiteX3-343" fmla="*/ 444613 w 507328"/>
                <a:gd name="connsiteY3-344" fmla="*/ 516255 h 1163003"/>
                <a:gd name="connsiteX4-345" fmla="*/ 504621 w 507328"/>
                <a:gd name="connsiteY4-346" fmla="*/ 355283 h 1163003"/>
                <a:gd name="connsiteX5-347" fmla="*/ 506525 w 507328"/>
                <a:gd name="connsiteY5-348" fmla="*/ 0 h 1163003"/>
                <a:gd name="connsiteX0-349" fmla="*/ 7415 w 507328"/>
                <a:gd name="connsiteY0-350" fmla="*/ 1163003 h 1163003"/>
                <a:gd name="connsiteX1-351" fmla="*/ 2970 w 507328"/>
                <a:gd name="connsiteY1-352" fmla="*/ 685482 h 1163003"/>
                <a:gd name="connsiteX2-353" fmla="*/ 121398 w 507328"/>
                <a:gd name="connsiteY2-354" fmla="*/ 530543 h 1163003"/>
                <a:gd name="connsiteX3-355" fmla="*/ 411275 w 507328"/>
                <a:gd name="connsiteY3-356" fmla="*/ 511492 h 1163003"/>
                <a:gd name="connsiteX4-357" fmla="*/ 504621 w 507328"/>
                <a:gd name="connsiteY4-358" fmla="*/ 355283 h 1163003"/>
                <a:gd name="connsiteX5-359" fmla="*/ 506525 w 507328"/>
                <a:gd name="connsiteY5-360" fmla="*/ 0 h 1163003"/>
                <a:gd name="connsiteX0-361" fmla="*/ 7415 w 507328"/>
                <a:gd name="connsiteY0-362" fmla="*/ 1163003 h 1163003"/>
                <a:gd name="connsiteX1-363" fmla="*/ 2970 w 507328"/>
                <a:gd name="connsiteY1-364" fmla="*/ 666432 h 1163003"/>
                <a:gd name="connsiteX2-365" fmla="*/ 121398 w 507328"/>
                <a:gd name="connsiteY2-366" fmla="*/ 530543 h 1163003"/>
                <a:gd name="connsiteX3-367" fmla="*/ 411275 w 507328"/>
                <a:gd name="connsiteY3-368" fmla="*/ 511492 h 1163003"/>
                <a:gd name="connsiteX4-369" fmla="*/ 504621 w 507328"/>
                <a:gd name="connsiteY4-370" fmla="*/ 355283 h 1163003"/>
                <a:gd name="connsiteX5-371" fmla="*/ 506525 w 507328"/>
                <a:gd name="connsiteY5-372" fmla="*/ 0 h 1163003"/>
                <a:gd name="connsiteX0-373" fmla="*/ 4679 w 504592"/>
                <a:gd name="connsiteY0-374" fmla="*/ 1163003 h 1163003"/>
                <a:gd name="connsiteX1-375" fmla="*/ 234 w 504592"/>
                <a:gd name="connsiteY1-376" fmla="*/ 666432 h 1163003"/>
                <a:gd name="connsiteX2-377" fmla="*/ 118662 w 504592"/>
                <a:gd name="connsiteY2-378" fmla="*/ 530543 h 1163003"/>
                <a:gd name="connsiteX3-379" fmla="*/ 408539 w 504592"/>
                <a:gd name="connsiteY3-380" fmla="*/ 511492 h 1163003"/>
                <a:gd name="connsiteX4-381" fmla="*/ 501885 w 504592"/>
                <a:gd name="connsiteY4-382" fmla="*/ 355283 h 1163003"/>
                <a:gd name="connsiteX5-383" fmla="*/ 503789 w 504592"/>
                <a:gd name="connsiteY5-384" fmla="*/ 0 h 1163003"/>
                <a:gd name="connsiteX0-385" fmla="*/ 4679 w 504592"/>
                <a:gd name="connsiteY0-386" fmla="*/ 1163003 h 1163003"/>
                <a:gd name="connsiteX1-387" fmla="*/ 234 w 504592"/>
                <a:gd name="connsiteY1-388" fmla="*/ 666432 h 1163003"/>
                <a:gd name="connsiteX2-389" fmla="*/ 118662 w 504592"/>
                <a:gd name="connsiteY2-390" fmla="*/ 530543 h 1163003"/>
                <a:gd name="connsiteX3-391" fmla="*/ 408539 w 504592"/>
                <a:gd name="connsiteY3-392" fmla="*/ 511492 h 1163003"/>
                <a:gd name="connsiteX4-393" fmla="*/ 501885 w 504592"/>
                <a:gd name="connsiteY4-394" fmla="*/ 355283 h 1163003"/>
                <a:gd name="connsiteX5-395" fmla="*/ 503789 w 504592"/>
                <a:gd name="connsiteY5-396" fmla="*/ 0 h 1163003"/>
                <a:gd name="connsiteX0-397" fmla="*/ 4679 w 504592"/>
                <a:gd name="connsiteY0-398" fmla="*/ 1163003 h 1163003"/>
                <a:gd name="connsiteX1-399" fmla="*/ 234 w 504592"/>
                <a:gd name="connsiteY1-400" fmla="*/ 666432 h 1163003"/>
                <a:gd name="connsiteX2-401" fmla="*/ 118662 w 504592"/>
                <a:gd name="connsiteY2-402" fmla="*/ 530543 h 1163003"/>
                <a:gd name="connsiteX3-403" fmla="*/ 408539 w 504592"/>
                <a:gd name="connsiteY3-404" fmla="*/ 511492 h 1163003"/>
                <a:gd name="connsiteX4-405" fmla="*/ 501885 w 504592"/>
                <a:gd name="connsiteY4-406" fmla="*/ 355283 h 1163003"/>
                <a:gd name="connsiteX5-407" fmla="*/ 503789 w 504592"/>
                <a:gd name="connsiteY5-408" fmla="*/ 0 h 1163003"/>
                <a:gd name="connsiteX0-409" fmla="*/ 4679 w 504592"/>
                <a:gd name="connsiteY0-410" fmla="*/ 1163003 h 1163003"/>
                <a:gd name="connsiteX1-411" fmla="*/ 234 w 504592"/>
                <a:gd name="connsiteY1-412" fmla="*/ 666432 h 1163003"/>
                <a:gd name="connsiteX2-413" fmla="*/ 118662 w 504592"/>
                <a:gd name="connsiteY2-414" fmla="*/ 530543 h 1163003"/>
                <a:gd name="connsiteX3-415" fmla="*/ 408539 w 504592"/>
                <a:gd name="connsiteY3-416" fmla="*/ 535305 h 1163003"/>
                <a:gd name="connsiteX4-417" fmla="*/ 501885 w 504592"/>
                <a:gd name="connsiteY4-418" fmla="*/ 355283 h 1163003"/>
                <a:gd name="connsiteX5-419" fmla="*/ 503789 w 504592"/>
                <a:gd name="connsiteY5-420" fmla="*/ 0 h 1163003"/>
                <a:gd name="connsiteX0-421" fmla="*/ 4679 w 504592"/>
                <a:gd name="connsiteY0-422" fmla="*/ 1163003 h 1163003"/>
                <a:gd name="connsiteX1-423" fmla="*/ 234 w 504592"/>
                <a:gd name="connsiteY1-424" fmla="*/ 666432 h 1163003"/>
                <a:gd name="connsiteX2-425" fmla="*/ 118662 w 504592"/>
                <a:gd name="connsiteY2-426" fmla="*/ 530543 h 1163003"/>
                <a:gd name="connsiteX3-427" fmla="*/ 403777 w 504592"/>
                <a:gd name="connsiteY3-428" fmla="*/ 525780 h 1163003"/>
                <a:gd name="connsiteX4-429" fmla="*/ 501885 w 504592"/>
                <a:gd name="connsiteY4-430" fmla="*/ 355283 h 1163003"/>
                <a:gd name="connsiteX5-431" fmla="*/ 503789 w 504592"/>
                <a:gd name="connsiteY5-432" fmla="*/ 0 h 1163003"/>
                <a:gd name="connsiteX0-433" fmla="*/ 4679 w 504592"/>
                <a:gd name="connsiteY0-434" fmla="*/ 1163003 h 1163003"/>
                <a:gd name="connsiteX1-435" fmla="*/ 234 w 504592"/>
                <a:gd name="connsiteY1-436" fmla="*/ 666432 h 1163003"/>
                <a:gd name="connsiteX2-437" fmla="*/ 118662 w 504592"/>
                <a:gd name="connsiteY2-438" fmla="*/ 530543 h 1163003"/>
                <a:gd name="connsiteX3-439" fmla="*/ 403777 w 504592"/>
                <a:gd name="connsiteY3-440" fmla="*/ 525780 h 1163003"/>
                <a:gd name="connsiteX4-441" fmla="*/ 501885 w 504592"/>
                <a:gd name="connsiteY4-442" fmla="*/ 355283 h 1163003"/>
                <a:gd name="connsiteX5-443" fmla="*/ 503789 w 504592"/>
                <a:gd name="connsiteY5-444" fmla="*/ 0 h 1163003"/>
                <a:gd name="connsiteX0-445" fmla="*/ 7177 w 507090"/>
                <a:gd name="connsiteY0-446" fmla="*/ 1163003 h 1163003"/>
                <a:gd name="connsiteX1-447" fmla="*/ 2732 w 507090"/>
                <a:gd name="connsiteY1-448" fmla="*/ 666432 h 1163003"/>
                <a:gd name="connsiteX2-449" fmla="*/ 121160 w 507090"/>
                <a:gd name="connsiteY2-450" fmla="*/ 530543 h 1163003"/>
                <a:gd name="connsiteX3-451" fmla="*/ 406275 w 507090"/>
                <a:gd name="connsiteY3-452" fmla="*/ 525780 h 1163003"/>
                <a:gd name="connsiteX4-453" fmla="*/ 504383 w 507090"/>
                <a:gd name="connsiteY4-454" fmla="*/ 355283 h 1163003"/>
                <a:gd name="connsiteX5-455" fmla="*/ 506287 w 507090"/>
                <a:gd name="connsiteY5-456" fmla="*/ 0 h 1163003"/>
                <a:gd name="connsiteX0-457" fmla="*/ 7177 w 507090"/>
                <a:gd name="connsiteY0-458" fmla="*/ 1163003 h 1163003"/>
                <a:gd name="connsiteX1-459" fmla="*/ 2732 w 507090"/>
                <a:gd name="connsiteY1-460" fmla="*/ 666432 h 1163003"/>
                <a:gd name="connsiteX2-461" fmla="*/ 121160 w 507090"/>
                <a:gd name="connsiteY2-462" fmla="*/ 530543 h 1163003"/>
                <a:gd name="connsiteX3-463" fmla="*/ 406275 w 507090"/>
                <a:gd name="connsiteY3-464" fmla="*/ 525780 h 1163003"/>
                <a:gd name="connsiteX4-465" fmla="*/ 504383 w 507090"/>
                <a:gd name="connsiteY4-466" fmla="*/ 355283 h 1163003"/>
                <a:gd name="connsiteX5-467" fmla="*/ 506287 w 507090"/>
                <a:gd name="connsiteY5-468" fmla="*/ 0 h 1163003"/>
                <a:gd name="connsiteX0-469" fmla="*/ 7177 w 507090"/>
                <a:gd name="connsiteY0-470" fmla="*/ 1163003 h 1163003"/>
                <a:gd name="connsiteX1-471" fmla="*/ 2732 w 507090"/>
                <a:gd name="connsiteY1-472" fmla="*/ 666432 h 1163003"/>
                <a:gd name="connsiteX2-473" fmla="*/ 121160 w 507090"/>
                <a:gd name="connsiteY2-474" fmla="*/ 530543 h 1163003"/>
                <a:gd name="connsiteX3-475" fmla="*/ 406275 w 507090"/>
                <a:gd name="connsiteY3-476" fmla="*/ 525780 h 1163003"/>
                <a:gd name="connsiteX4-477" fmla="*/ 504383 w 507090"/>
                <a:gd name="connsiteY4-478" fmla="*/ 355283 h 1163003"/>
                <a:gd name="connsiteX5-479" fmla="*/ 506287 w 507090"/>
                <a:gd name="connsiteY5-480" fmla="*/ 0 h 1163003"/>
                <a:gd name="connsiteX0-481" fmla="*/ 7177 w 507090"/>
                <a:gd name="connsiteY0-482" fmla="*/ 1163003 h 1163003"/>
                <a:gd name="connsiteX1-483" fmla="*/ 2732 w 507090"/>
                <a:gd name="connsiteY1-484" fmla="*/ 666432 h 1163003"/>
                <a:gd name="connsiteX2-485" fmla="*/ 121160 w 507090"/>
                <a:gd name="connsiteY2-486" fmla="*/ 530543 h 1163003"/>
                <a:gd name="connsiteX3-487" fmla="*/ 406275 w 507090"/>
                <a:gd name="connsiteY3-488" fmla="*/ 525780 h 1163003"/>
                <a:gd name="connsiteX4-489" fmla="*/ 504383 w 507090"/>
                <a:gd name="connsiteY4-490" fmla="*/ 355283 h 1163003"/>
                <a:gd name="connsiteX5-491" fmla="*/ 506287 w 507090"/>
                <a:gd name="connsiteY5-492" fmla="*/ 0 h 1163003"/>
                <a:gd name="connsiteX0-493" fmla="*/ 10856 w 515532"/>
                <a:gd name="connsiteY0-494" fmla="*/ 1048703 h 1048703"/>
                <a:gd name="connsiteX1-495" fmla="*/ 11174 w 515532"/>
                <a:gd name="connsiteY1-496" fmla="*/ 666432 h 1048703"/>
                <a:gd name="connsiteX2-497" fmla="*/ 129602 w 515532"/>
                <a:gd name="connsiteY2-498" fmla="*/ 530543 h 1048703"/>
                <a:gd name="connsiteX3-499" fmla="*/ 414717 w 515532"/>
                <a:gd name="connsiteY3-500" fmla="*/ 525780 h 1048703"/>
                <a:gd name="connsiteX4-501" fmla="*/ 512825 w 515532"/>
                <a:gd name="connsiteY4-502" fmla="*/ 355283 h 1048703"/>
                <a:gd name="connsiteX5-503" fmla="*/ 514729 w 515532"/>
                <a:gd name="connsiteY5-504" fmla="*/ 0 h 1048703"/>
                <a:gd name="connsiteX0-505" fmla="*/ 3023 w 507699"/>
                <a:gd name="connsiteY0-506" fmla="*/ 1048703 h 1048703"/>
                <a:gd name="connsiteX1-507" fmla="*/ 3341 w 507699"/>
                <a:gd name="connsiteY1-508" fmla="*/ 666432 h 1048703"/>
                <a:gd name="connsiteX2-509" fmla="*/ 121769 w 507699"/>
                <a:gd name="connsiteY2-510" fmla="*/ 530543 h 1048703"/>
                <a:gd name="connsiteX3-511" fmla="*/ 406884 w 507699"/>
                <a:gd name="connsiteY3-512" fmla="*/ 525780 h 1048703"/>
                <a:gd name="connsiteX4-513" fmla="*/ 504992 w 507699"/>
                <a:gd name="connsiteY4-514" fmla="*/ 355283 h 1048703"/>
                <a:gd name="connsiteX5-515" fmla="*/ 506896 w 507699"/>
                <a:gd name="connsiteY5-516" fmla="*/ 0 h 1048703"/>
                <a:gd name="connsiteX0-517" fmla="*/ 10856 w 515532"/>
                <a:gd name="connsiteY0-518" fmla="*/ 1048703 h 1048703"/>
                <a:gd name="connsiteX1-519" fmla="*/ 11174 w 515532"/>
                <a:gd name="connsiteY1-520" fmla="*/ 666432 h 1048703"/>
                <a:gd name="connsiteX2-521" fmla="*/ 129602 w 515532"/>
                <a:gd name="connsiteY2-522" fmla="*/ 530543 h 1048703"/>
                <a:gd name="connsiteX3-523" fmla="*/ 414717 w 515532"/>
                <a:gd name="connsiteY3-524" fmla="*/ 525780 h 1048703"/>
                <a:gd name="connsiteX4-525" fmla="*/ 512825 w 515532"/>
                <a:gd name="connsiteY4-526" fmla="*/ 355283 h 1048703"/>
                <a:gd name="connsiteX5-527" fmla="*/ 514729 w 515532"/>
                <a:gd name="connsiteY5-528" fmla="*/ 0 h 1048703"/>
                <a:gd name="connsiteX0-529" fmla="*/ 5191 w 509867"/>
                <a:gd name="connsiteY0-530" fmla="*/ 1048703 h 1048703"/>
                <a:gd name="connsiteX1-531" fmla="*/ 5509 w 509867"/>
                <a:gd name="connsiteY1-532" fmla="*/ 666432 h 1048703"/>
                <a:gd name="connsiteX2-533" fmla="*/ 123937 w 509867"/>
                <a:gd name="connsiteY2-534" fmla="*/ 530543 h 1048703"/>
                <a:gd name="connsiteX3-535" fmla="*/ 409052 w 509867"/>
                <a:gd name="connsiteY3-536" fmla="*/ 525780 h 1048703"/>
                <a:gd name="connsiteX4-537" fmla="*/ 507160 w 509867"/>
                <a:gd name="connsiteY4-538" fmla="*/ 355283 h 1048703"/>
                <a:gd name="connsiteX5-539" fmla="*/ 509064 w 509867"/>
                <a:gd name="connsiteY5-540" fmla="*/ 0 h 1048703"/>
                <a:gd name="connsiteX0-541" fmla="*/ 15252 w 512784"/>
                <a:gd name="connsiteY0-542" fmla="*/ 1043940 h 1043940"/>
                <a:gd name="connsiteX1-543" fmla="*/ 8426 w 512784"/>
                <a:gd name="connsiteY1-544" fmla="*/ 666432 h 1043940"/>
                <a:gd name="connsiteX2-545" fmla="*/ 126854 w 512784"/>
                <a:gd name="connsiteY2-546" fmla="*/ 530543 h 1043940"/>
                <a:gd name="connsiteX3-547" fmla="*/ 411969 w 512784"/>
                <a:gd name="connsiteY3-548" fmla="*/ 525780 h 1043940"/>
                <a:gd name="connsiteX4-549" fmla="*/ 510077 w 512784"/>
                <a:gd name="connsiteY4-550" fmla="*/ 355283 h 1043940"/>
                <a:gd name="connsiteX5-551" fmla="*/ 511981 w 512784"/>
                <a:gd name="connsiteY5-552" fmla="*/ 0 h 1043940"/>
                <a:gd name="connsiteX0-553" fmla="*/ 6948 w 504480"/>
                <a:gd name="connsiteY0-554" fmla="*/ 1043940 h 1043940"/>
                <a:gd name="connsiteX1-555" fmla="*/ 122 w 504480"/>
                <a:gd name="connsiteY1-556" fmla="*/ 666432 h 1043940"/>
                <a:gd name="connsiteX2-557" fmla="*/ 118550 w 504480"/>
                <a:gd name="connsiteY2-558" fmla="*/ 530543 h 1043940"/>
                <a:gd name="connsiteX3-559" fmla="*/ 403665 w 504480"/>
                <a:gd name="connsiteY3-560" fmla="*/ 525780 h 1043940"/>
                <a:gd name="connsiteX4-561" fmla="*/ 501773 w 504480"/>
                <a:gd name="connsiteY4-562" fmla="*/ 355283 h 1043940"/>
                <a:gd name="connsiteX5-563" fmla="*/ 503677 w 504480"/>
                <a:gd name="connsiteY5-564" fmla="*/ 0 h 1043940"/>
                <a:gd name="connsiteX0-565" fmla="*/ 6830 w 504362"/>
                <a:gd name="connsiteY0-566" fmla="*/ 1043940 h 1043940"/>
                <a:gd name="connsiteX1-567" fmla="*/ 4 w 504362"/>
                <a:gd name="connsiteY1-568" fmla="*/ 666432 h 1043940"/>
                <a:gd name="connsiteX2-569" fmla="*/ 118432 w 504362"/>
                <a:gd name="connsiteY2-570" fmla="*/ 530543 h 1043940"/>
                <a:gd name="connsiteX3-571" fmla="*/ 403547 w 504362"/>
                <a:gd name="connsiteY3-572" fmla="*/ 525780 h 1043940"/>
                <a:gd name="connsiteX4-573" fmla="*/ 501655 w 504362"/>
                <a:gd name="connsiteY4-574" fmla="*/ 355283 h 1043940"/>
                <a:gd name="connsiteX5-575" fmla="*/ 503559 w 504362"/>
                <a:gd name="connsiteY5-576" fmla="*/ 0 h 1043940"/>
                <a:gd name="connsiteX0-577" fmla="*/ 6871 w 504403"/>
                <a:gd name="connsiteY0-578" fmla="*/ 1043940 h 1043940"/>
                <a:gd name="connsiteX1-579" fmla="*/ 45 w 504403"/>
                <a:gd name="connsiteY1-580" fmla="*/ 666432 h 1043940"/>
                <a:gd name="connsiteX2-581" fmla="*/ 118473 w 504403"/>
                <a:gd name="connsiteY2-582" fmla="*/ 530543 h 1043940"/>
                <a:gd name="connsiteX3-583" fmla="*/ 403588 w 504403"/>
                <a:gd name="connsiteY3-584" fmla="*/ 525780 h 1043940"/>
                <a:gd name="connsiteX4-585" fmla="*/ 501696 w 504403"/>
                <a:gd name="connsiteY4-586" fmla="*/ 355283 h 1043940"/>
                <a:gd name="connsiteX5-587" fmla="*/ 503600 w 504403"/>
                <a:gd name="connsiteY5-588" fmla="*/ 0 h 1043940"/>
              </a:gdLst>
              <a:ahLst/>
              <a:cxnLst>
                <a:cxn ang="0">
                  <a:pos x="connsiteX0-1" y="connsiteY0-2"/>
                </a:cxn>
                <a:cxn ang="0">
                  <a:pos x="connsiteX1-3" y="connsiteY1-4"/>
                </a:cxn>
                <a:cxn ang="0">
                  <a:pos x="connsiteX2-5" y="connsiteY2-6"/>
                </a:cxn>
                <a:cxn ang="0">
                  <a:pos x="connsiteX3-7" y="connsiteY3-8"/>
                </a:cxn>
                <a:cxn ang="0">
                  <a:pos x="connsiteX4-33" y="connsiteY4-34"/>
                </a:cxn>
                <a:cxn ang="0">
                  <a:pos x="connsiteX5-275" y="connsiteY5-276"/>
                </a:cxn>
              </a:cxnLst>
              <a:rect l="l" t="t" r="r" b="b"/>
              <a:pathLst>
                <a:path w="504403" h="1043940">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86" name="组合 85"/>
          <p:cNvGrpSpPr/>
          <p:nvPr/>
        </p:nvGrpSpPr>
        <p:grpSpPr>
          <a:xfrm>
            <a:off x="7659538" y="2348880"/>
            <a:ext cx="590289" cy="1296144"/>
            <a:chOff x="7659538" y="2348880"/>
            <a:chExt cx="590289" cy="1296144"/>
          </a:xfrm>
        </p:grpSpPr>
        <p:sp>
          <p:nvSpPr>
            <p:cNvPr id="42" name="椭圆 41"/>
            <p:cNvSpPr/>
            <p:nvPr/>
          </p:nvSpPr>
          <p:spPr>
            <a:xfrm>
              <a:off x="7659538" y="3429000"/>
              <a:ext cx="216024" cy="216024"/>
            </a:xfrm>
            <a:prstGeom prst="ellipse">
              <a:avLst/>
            </a:prstGeom>
            <a:solidFill>
              <a:schemeClr val="bg1"/>
            </a:solidFill>
            <a:ln w="76200">
              <a:solidFill>
                <a:srgbClr val="47A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a:off x="7745424" y="2348880"/>
              <a:ext cx="504403" cy="1043940"/>
            </a:xfrm>
            <a:custGeom>
              <a:avLst/>
              <a:gdLst>
                <a:gd name="connsiteX0" fmla="*/ 36741 w 535207"/>
                <a:gd name="connsiteY0" fmla="*/ 1158240 h 1158240"/>
                <a:gd name="connsiteX1" fmla="*/ 44361 w 535207"/>
                <a:gd name="connsiteY1" fmla="*/ 525780 h 1158240"/>
                <a:gd name="connsiteX2" fmla="*/ 478701 w 535207"/>
                <a:gd name="connsiteY2" fmla="*/ 449580 h 1158240"/>
                <a:gd name="connsiteX3" fmla="*/ 516801 w 535207"/>
                <a:gd name="connsiteY3" fmla="*/ 0 h 1158240"/>
                <a:gd name="connsiteX0-1" fmla="*/ 15927 w 511653"/>
                <a:gd name="connsiteY0-2" fmla="*/ 1158240 h 1158240"/>
                <a:gd name="connsiteX1-3" fmla="*/ 74347 w 511653"/>
                <a:gd name="connsiteY1-4" fmla="*/ 525780 h 1158240"/>
                <a:gd name="connsiteX2-5" fmla="*/ 457887 w 511653"/>
                <a:gd name="connsiteY2-6" fmla="*/ 449580 h 1158240"/>
                <a:gd name="connsiteX3-7" fmla="*/ 495987 w 511653"/>
                <a:gd name="connsiteY3-8" fmla="*/ 0 h 1158240"/>
                <a:gd name="connsiteX0-9" fmla="*/ 15927 w 511653"/>
                <a:gd name="connsiteY0-10" fmla="*/ 1158240 h 1158240"/>
                <a:gd name="connsiteX1-11" fmla="*/ 74347 w 511653"/>
                <a:gd name="connsiteY1-12" fmla="*/ 525780 h 1158240"/>
                <a:gd name="connsiteX2-13" fmla="*/ 457887 w 511653"/>
                <a:gd name="connsiteY2-14" fmla="*/ 449580 h 1158240"/>
                <a:gd name="connsiteX3-15" fmla="*/ 495987 w 511653"/>
                <a:gd name="connsiteY3-16" fmla="*/ 0 h 1158240"/>
                <a:gd name="connsiteX0-17" fmla="*/ 796 w 496522"/>
                <a:gd name="connsiteY0-18" fmla="*/ 1158240 h 1158240"/>
                <a:gd name="connsiteX1-19" fmla="*/ 5876 w 496522"/>
                <a:gd name="connsiteY1-20" fmla="*/ 661670 h 1158240"/>
                <a:gd name="connsiteX2-21" fmla="*/ 59216 w 496522"/>
                <a:gd name="connsiteY2-22" fmla="*/ 525780 h 1158240"/>
                <a:gd name="connsiteX3-23" fmla="*/ 442756 w 496522"/>
                <a:gd name="connsiteY3-24" fmla="*/ 449580 h 1158240"/>
                <a:gd name="connsiteX4" fmla="*/ 480856 w 496522"/>
                <a:gd name="connsiteY4" fmla="*/ 0 h 1158240"/>
                <a:gd name="connsiteX0-25" fmla="*/ 796 w 496522"/>
                <a:gd name="connsiteY0-26" fmla="*/ 1158240 h 1158240"/>
                <a:gd name="connsiteX1-27" fmla="*/ 5876 w 496522"/>
                <a:gd name="connsiteY1-28" fmla="*/ 661670 h 1158240"/>
                <a:gd name="connsiteX2-29" fmla="*/ 59216 w 496522"/>
                <a:gd name="connsiteY2-30" fmla="*/ 525780 h 1158240"/>
                <a:gd name="connsiteX3-31" fmla="*/ 442756 w 496522"/>
                <a:gd name="connsiteY3-32" fmla="*/ 449580 h 1158240"/>
                <a:gd name="connsiteX4-33" fmla="*/ 480856 w 496522"/>
                <a:gd name="connsiteY4-34" fmla="*/ 0 h 1158240"/>
                <a:gd name="connsiteX0-35" fmla="*/ 4327 w 497573"/>
                <a:gd name="connsiteY0-36" fmla="*/ 1158240 h 1158240"/>
                <a:gd name="connsiteX1-37" fmla="*/ 9407 w 497573"/>
                <a:gd name="connsiteY1-38" fmla="*/ 661670 h 1158240"/>
                <a:gd name="connsiteX2-39" fmla="*/ 113547 w 497573"/>
                <a:gd name="connsiteY2-40" fmla="*/ 525780 h 1158240"/>
                <a:gd name="connsiteX3-41" fmla="*/ 446287 w 497573"/>
                <a:gd name="connsiteY3-42" fmla="*/ 449580 h 1158240"/>
                <a:gd name="connsiteX4-43" fmla="*/ 484387 w 497573"/>
                <a:gd name="connsiteY4-44" fmla="*/ 0 h 1158240"/>
                <a:gd name="connsiteX0-45" fmla="*/ 4327 w 497573"/>
                <a:gd name="connsiteY0-46" fmla="*/ 1158240 h 1158240"/>
                <a:gd name="connsiteX1-47" fmla="*/ 9407 w 497573"/>
                <a:gd name="connsiteY1-48" fmla="*/ 661670 h 1158240"/>
                <a:gd name="connsiteX2-49" fmla="*/ 113547 w 497573"/>
                <a:gd name="connsiteY2-50" fmla="*/ 525780 h 1158240"/>
                <a:gd name="connsiteX3-51" fmla="*/ 446287 w 497573"/>
                <a:gd name="connsiteY3-52" fmla="*/ 449580 h 1158240"/>
                <a:gd name="connsiteX4-53" fmla="*/ 484387 w 497573"/>
                <a:gd name="connsiteY4-54" fmla="*/ 0 h 1158240"/>
                <a:gd name="connsiteX0-55" fmla="*/ 4327 w 497573"/>
                <a:gd name="connsiteY0-56" fmla="*/ 1158240 h 1158240"/>
                <a:gd name="connsiteX1-57" fmla="*/ 9407 w 497573"/>
                <a:gd name="connsiteY1-58" fmla="*/ 661670 h 1158240"/>
                <a:gd name="connsiteX2-59" fmla="*/ 113547 w 497573"/>
                <a:gd name="connsiteY2-60" fmla="*/ 525780 h 1158240"/>
                <a:gd name="connsiteX3-61" fmla="*/ 446287 w 497573"/>
                <a:gd name="connsiteY3-62" fmla="*/ 449580 h 1158240"/>
                <a:gd name="connsiteX4-63" fmla="*/ 484387 w 497573"/>
                <a:gd name="connsiteY4-64" fmla="*/ 0 h 1158240"/>
                <a:gd name="connsiteX0-65" fmla="*/ 4327 w 497573"/>
                <a:gd name="connsiteY0-66" fmla="*/ 1158240 h 1158240"/>
                <a:gd name="connsiteX1-67" fmla="*/ 9407 w 497573"/>
                <a:gd name="connsiteY1-68" fmla="*/ 661670 h 1158240"/>
                <a:gd name="connsiteX2-69" fmla="*/ 113547 w 497573"/>
                <a:gd name="connsiteY2-70" fmla="*/ 525780 h 1158240"/>
                <a:gd name="connsiteX3-71" fmla="*/ 446287 w 497573"/>
                <a:gd name="connsiteY3-72" fmla="*/ 449580 h 1158240"/>
                <a:gd name="connsiteX4-73" fmla="*/ 484387 w 497573"/>
                <a:gd name="connsiteY4-74" fmla="*/ 0 h 1158240"/>
                <a:gd name="connsiteX0-75" fmla="*/ 4327 w 497573"/>
                <a:gd name="connsiteY0-76" fmla="*/ 1158240 h 1158240"/>
                <a:gd name="connsiteX1-77" fmla="*/ 9407 w 497573"/>
                <a:gd name="connsiteY1-78" fmla="*/ 661670 h 1158240"/>
                <a:gd name="connsiteX2-79" fmla="*/ 113547 w 497573"/>
                <a:gd name="connsiteY2-80" fmla="*/ 525780 h 1158240"/>
                <a:gd name="connsiteX3-81" fmla="*/ 446287 w 497573"/>
                <a:gd name="connsiteY3-82" fmla="*/ 449580 h 1158240"/>
                <a:gd name="connsiteX4-83" fmla="*/ 484387 w 497573"/>
                <a:gd name="connsiteY4-84" fmla="*/ 0 h 1158240"/>
                <a:gd name="connsiteX0-85" fmla="*/ 4327 w 497573"/>
                <a:gd name="connsiteY0-86" fmla="*/ 1158240 h 1158240"/>
                <a:gd name="connsiteX1-87" fmla="*/ 9407 w 497573"/>
                <a:gd name="connsiteY1-88" fmla="*/ 661670 h 1158240"/>
                <a:gd name="connsiteX2-89" fmla="*/ 113547 w 497573"/>
                <a:gd name="connsiteY2-90" fmla="*/ 525780 h 1158240"/>
                <a:gd name="connsiteX3-91" fmla="*/ 446287 w 497573"/>
                <a:gd name="connsiteY3-92" fmla="*/ 449580 h 1158240"/>
                <a:gd name="connsiteX4-93" fmla="*/ 484387 w 497573"/>
                <a:gd name="connsiteY4-94" fmla="*/ 0 h 1158240"/>
                <a:gd name="connsiteX0-95" fmla="*/ 1638 w 494884"/>
                <a:gd name="connsiteY0-96" fmla="*/ 1158240 h 1158240"/>
                <a:gd name="connsiteX1-97" fmla="*/ 6718 w 494884"/>
                <a:gd name="connsiteY1-98" fmla="*/ 661670 h 1158240"/>
                <a:gd name="connsiteX2-99" fmla="*/ 110858 w 494884"/>
                <a:gd name="connsiteY2-100" fmla="*/ 525780 h 1158240"/>
                <a:gd name="connsiteX3-101" fmla="*/ 443598 w 494884"/>
                <a:gd name="connsiteY3-102" fmla="*/ 449580 h 1158240"/>
                <a:gd name="connsiteX4-103" fmla="*/ 481698 w 494884"/>
                <a:gd name="connsiteY4-104" fmla="*/ 0 h 1158240"/>
                <a:gd name="connsiteX0-105" fmla="*/ 17011 w 510257"/>
                <a:gd name="connsiteY0-106" fmla="*/ 1158240 h 1158240"/>
                <a:gd name="connsiteX1-107" fmla="*/ 3041 w 510257"/>
                <a:gd name="connsiteY1-108" fmla="*/ 675957 h 1158240"/>
                <a:gd name="connsiteX2-109" fmla="*/ 126231 w 510257"/>
                <a:gd name="connsiteY2-110" fmla="*/ 525780 h 1158240"/>
                <a:gd name="connsiteX3-111" fmla="*/ 458971 w 510257"/>
                <a:gd name="connsiteY3-112" fmla="*/ 449580 h 1158240"/>
                <a:gd name="connsiteX4-113" fmla="*/ 497071 w 510257"/>
                <a:gd name="connsiteY4-114" fmla="*/ 0 h 1158240"/>
                <a:gd name="connsiteX0-115" fmla="*/ 15386 w 508632"/>
                <a:gd name="connsiteY0-116" fmla="*/ 1158240 h 1158240"/>
                <a:gd name="connsiteX1-117" fmla="*/ 1416 w 508632"/>
                <a:gd name="connsiteY1-118" fmla="*/ 675957 h 1158240"/>
                <a:gd name="connsiteX2-119" fmla="*/ 124606 w 508632"/>
                <a:gd name="connsiteY2-120" fmla="*/ 525780 h 1158240"/>
                <a:gd name="connsiteX3-121" fmla="*/ 457346 w 508632"/>
                <a:gd name="connsiteY3-122" fmla="*/ 449580 h 1158240"/>
                <a:gd name="connsiteX4-123" fmla="*/ 495446 w 508632"/>
                <a:gd name="connsiteY4-124" fmla="*/ 0 h 1158240"/>
                <a:gd name="connsiteX0-125" fmla="*/ 15386 w 508632"/>
                <a:gd name="connsiteY0-126" fmla="*/ 1158240 h 1158240"/>
                <a:gd name="connsiteX1-127" fmla="*/ 1416 w 508632"/>
                <a:gd name="connsiteY1-128" fmla="*/ 675957 h 1158240"/>
                <a:gd name="connsiteX2-129" fmla="*/ 124606 w 508632"/>
                <a:gd name="connsiteY2-130" fmla="*/ 525780 h 1158240"/>
                <a:gd name="connsiteX3-131" fmla="*/ 457346 w 508632"/>
                <a:gd name="connsiteY3-132" fmla="*/ 449580 h 1158240"/>
                <a:gd name="connsiteX4-133" fmla="*/ 495446 w 508632"/>
                <a:gd name="connsiteY4-134" fmla="*/ 0 h 1158240"/>
                <a:gd name="connsiteX0-135" fmla="*/ 15386 w 508632"/>
                <a:gd name="connsiteY0-136" fmla="*/ 1158240 h 1158240"/>
                <a:gd name="connsiteX1-137" fmla="*/ 1416 w 508632"/>
                <a:gd name="connsiteY1-138" fmla="*/ 675957 h 1158240"/>
                <a:gd name="connsiteX2-139" fmla="*/ 124606 w 508632"/>
                <a:gd name="connsiteY2-140" fmla="*/ 525780 h 1158240"/>
                <a:gd name="connsiteX3-141" fmla="*/ 457346 w 508632"/>
                <a:gd name="connsiteY3-142" fmla="*/ 449580 h 1158240"/>
                <a:gd name="connsiteX4-143" fmla="*/ 495446 w 508632"/>
                <a:gd name="connsiteY4-144" fmla="*/ 0 h 1158240"/>
                <a:gd name="connsiteX0-145" fmla="*/ 15664 w 513673"/>
                <a:gd name="connsiteY0-146" fmla="*/ 1158240 h 1158240"/>
                <a:gd name="connsiteX1-147" fmla="*/ 6457 w 513673"/>
                <a:gd name="connsiteY1-148" fmla="*/ 675957 h 1158240"/>
                <a:gd name="connsiteX2-149" fmla="*/ 129647 w 513673"/>
                <a:gd name="connsiteY2-150" fmla="*/ 525780 h 1158240"/>
                <a:gd name="connsiteX3-151" fmla="*/ 462387 w 513673"/>
                <a:gd name="connsiteY3-152" fmla="*/ 449580 h 1158240"/>
                <a:gd name="connsiteX4-153" fmla="*/ 500487 w 513673"/>
                <a:gd name="connsiteY4-154" fmla="*/ 0 h 1158240"/>
                <a:gd name="connsiteX0-155" fmla="*/ 17239 w 515248"/>
                <a:gd name="connsiteY0-156" fmla="*/ 1158240 h 1158240"/>
                <a:gd name="connsiteX1-157" fmla="*/ 8032 w 515248"/>
                <a:gd name="connsiteY1-158" fmla="*/ 675957 h 1158240"/>
                <a:gd name="connsiteX2-159" fmla="*/ 131222 w 515248"/>
                <a:gd name="connsiteY2-160" fmla="*/ 525780 h 1158240"/>
                <a:gd name="connsiteX3-161" fmla="*/ 463962 w 515248"/>
                <a:gd name="connsiteY3-162" fmla="*/ 449580 h 1158240"/>
                <a:gd name="connsiteX4-163" fmla="*/ 502062 w 515248"/>
                <a:gd name="connsiteY4-164" fmla="*/ 0 h 1158240"/>
                <a:gd name="connsiteX0-165" fmla="*/ 17239 w 515248"/>
                <a:gd name="connsiteY0-166" fmla="*/ 1158240 h 1158240"/>
                <a:gd name="connsiteX1-167" fmla="*/ 8032 w 515248"/>
                <a:gd name="connsiteY1-168" fmla="*/ 675957 h 1158240"/>
                <a:gd name="connsiteX2-169" fmla="*/ 131222 w 515248"/>
                <a:gd name="connsiteY2-170" fmla="*/ 525780 h 1158240"/>
                <a:gd name="connsiteX3-171" fmla="*/ 463962 w 515248"/>
                <a:gd name="connsiteY3-172" fmla="*/ 449580 h 1158240"/>
                <a:gd name="connsiteX4-173" fmla="*/ 502062 w 515248"/>
                <a:gd name="connsiteY4-174" fmla="*/ 0 h 1158240"/>
                <a:gd name="connsiteX0-175" fmla="*/ 10978 w 508987"/>
                <a:gd name="connsiteY0-176" fmla="*/ 1158240 h 1158240"/>
                <a:gd name="connsiteX1-177" fmla="*/ 1771 w 508987"/>
                <a:gd name="connsiteY1-178" fmla="*/ 675957 h 1158240"/>
                <a:gd name="connsiteX2-179" fmla="*/ 124961 w 508987"/>
                <a:gd name="connsiteY2-180" fmla="*/ 525780 h 1158240"/>
                <a:gd name="connsiteX3-181" fmla="*/ 457701 w 508987"/>
                <a:gd name="connsiteY3-182" fmla="*/ 449580 h 1158240"/>
                <a:gd name="connsiteX4-183" fmla="*/ 495801 w 508987"/>
                <a:gd name="connsiteY4-184" fmla="*/ 0 h 1158240"/>
                <a:gd name="connsiteX0-185" fmla="*/ 3620 w 501629"/>
                <a:gd name="connsiteY0-186" fmla="*/ 1158240 h 1158240"/>
                <a:gd name="connsiteX1-187" fmla="*/ 8700 w 501629"/>
                <a:gd name="connsiteY1-188" fmla="*/ 675957 h 1158240"/>
                <a:gd name="connsiteX2-189" fmla="*/ 117603 w 501629"/>
                <a:gd name="connsiteY2-190" fmla="*/ 525780 h 1158240"/>
                <a:gd name="connsiteX3-191" fmla="*/ 450343 w 501629"/>
                <a:gd name="connsiteY3-192" fmla="*/ 449580 h 1158240"/>
                <a:gd name="connsiteX4-193" fmla="*/ 488443 w 501629"/>
                <a:gd name="connsiteY4-194" fmla="*/ 0 h 1158240"/>
                <a:gd name="connsiteX0-195" fmla="*/ 7415 w 505424"/>
                <a:gd name="connsiteY0-196" fmla="*/ 1158240 h 1158240"/>
                <a:gd name="connsiteX1-197" fmla="*/ 2970 w 505424"/>
                <a:gd name="connsiteY1-198" fmla="*/ 680719 h 1158240"/>
                <a:gd name="connsiteX2-199" fmla="*/ 121398 w 505424"/>
                <a:gd name="connsiteY2-200" fmla="*/ 525780 h 1158240"/>
                <a:gd name="connsiteX3-201" fmla="*/ 454138 w 505424"/>
                <a:gd name="connsiteY3-202" fmla="*/ 449580 h 1158240"/>
                <a:gd name="connsiteX4-203" fmla="*/ 492238 w 505424"/>
                <a:gd name="connsiteY4-204" fmla="*/ 0 h 1158240"/>
                <a:gd name="connsiteX0-205" fmla="*/ 7415 w 505424"/>
                <a:gd name="connsiteY0-206" fmla="*/ 1158240 h 1158240"/>
                <a:gd name="connsiteX1-207" fmla="*/ 2970 w 505424"/>
                <a:gd name="connsiteY1-208" fmla="*/ 680719 h 1158240"/>
                <a:gd name="connsiteX2-209" fmla="*/ 121398 w 505424"/>
                <a:gd name="connsiteY2-210" fmla="*/ 525780 h 1158240"/>
                <a:gd name="connsiteX3-211" fmla="*/ 454138 w 505424"/>
                <a:gd name="connsiteY3-212" fmla="*/ 449580 h 1158240"/>
                <a:gd name="connsiteX4-213" fmla="*/ 492238 w 505424"/>
                <a:gd name="connsiteY4-214" fmla="*/ 0 h 1158240"/>
                <a:gd name="connsiteX0-215" fmla="*/ 7415 w 518817"/>
                <a:gd name="connsiteY0-216" fmla="*/ 1158240 h 1158240"/>
                <a:gd name="connsiteX1-217" fmla="*/ 2970 w 518817"/>
                <a:gd name="connsiteY1-218" fmla="*/ 680719 h 1158240"/>
                <a:gd name="connsiteX2-219" fmla="*/ 121398 w 518817"/>
                <a:gd name="connsiteY2-220" fmla="*/ 525780 h 1158240"/>
                <a:gd name="connsiteX3-221" fmla="*/ 482713 w 518817"/>
                <a:gd name="connsiteY3-222" fmla="*/ 487680 h 1158240"/>
                <a:gd name="connsiteX4-223" fmla="*/ 492238 w 518817"/>
                <a:gd name="connsiteY4-224" fmla="*/ 0 h 1158240"/>
                <a:gd name="connsiteX0-225" fmla="*/ 7415 w 518817"/>
                <a:gd name="connsiteY0-226" fmla="*/ 1158240 h 1158240"/>
                <a:gd name="connsiteX1-227" fmla="*/ 2970 w 518817"/>
                <a:gd name="connsiteY1-228" fmla="*/ 680719 h 1158240"/>
                <a:gd name="connsiteX2-229" fmla="*/ 121398 w 518817"/>
                <a:gd name="connsiteY2-230" fmla="*/ 525780 h 1158240"/>
                <a:gd name="connsiteX3-231" fmla="*/ 482713 w 518817"/>
                <a:gd name="connsiteY3-232" fmla="*/ 473392 h 1158240"/>
                <a:gd name="connsiteX4-233" fmla="*/ 492238 w 518817"/>
                <a:gd name="connsiteY4-234" fmla="*/ 0 h 1158240"/>
                <a:gd name="connsiteX0-235" fmla="*/ 7415 w 513005"/>
                <a:gd name="connsiteY0-236" fmla="*/ 1158240 h 1158240"/>
                <a:gd name="connsiteX1-237" fmla="*/ 2970 w 513005"/>
                <a:gd name="connsiteY1-238" fmla="*/ 680719 h 1158240"/>
                <a:gd name="connsiteX2-239" fmla="*/ 121398 w 513005"/>
                <a:gd name="connsiteY2-240" fmla="*/ 525780 h 1158240"/>
                <a:gd name="connsiteX3-241" fmla="*/ 482713 w 513005"/>
                <a:gd name="connsiteY3-242" fmla="*/ 473392 h 1158240"/>
                <a:gd name="connsiteX4-243" fmla="*/ 492238 w 513005"/>
                <a:gd name="connsiteY4-244" fmla="*/ 0 h 1158240"/>
                <a:gd name="connsiteX0-245" fmla="*/ 7415 w 506000"/>
                <a:gd name="connsiteY0-246" fmla="*/ 1158240 h 1158240"/>
                <a:gd name="connsiteX1-247" fmla="*/ 2970 w 506000"/>
                <a:gd name="connsiteY1-248" fmla="*/ 680719 h 1158240"/>
                <a:gd name="connsiteX2-249" fmla="*/ 121398 w 506000"/>
                <a:gd name="connsiteY2-250" fmla="*/ 525780 h 1158240"/>
                <a:gd name="connsiteX3-251" fmla="*/ 482713 w 506000"/>
                <a:gd name="connsiteY3-252" fmla="*/ 473392 h 1158240"/>
                <a:gd name="connsiteX4-253" fmla="*/ 492238 w 506000"/>
                <a:gd name="connsiteY4-254" fmla="*/ 0 h 1158240"/>
                <a:gd name="connsiteX0-255" fmla="*/ 7415 w 517650"/>
                <a:gd name="connsiteY0-256" fmla="*/ 1158240 h 1158240"/>
                <a:gd name="connsiteX1-257" fmla="*/ 2970 w 517650"/>
                <a:gd name="connsiteY1-258" fmla="*/ 680719 h 1158240"/>
                <a:gd name="connsiteX2-259" fmla="*/ 121398 w 517650"/>
                <a:gd name="connsiteY2-260" fmla="*/ 525780 h 1158240"/>
                <a:gd name="connsiteX3-261" fmla="*/ 482713 w 517650"/>
                <a:gd name="connsiteY3-262" fmla="*/ 473392 h 1158240"/>
                <a:gd name="connsiteX4-263" fmla="*/ 504621 w 517650"/>
                <a:gd name="connsiteY4-264" fmla="*/ 350520 h 1158240"/>
                <a:gd name="connsiteX5" fmla="*/ 492238 w 517650"/>
                <a:gd name="connsiteY5" fmla="*/ 0 h 1158240"/>
                <a:gd name="connsiteX0-265" fmla="*/ 7415 w 506303"/>
                <a:gd name="connsiteY0-266" fmla="*/ 1158240 h 1158240"/>
                <a:gd name="connsiteX1-267" fmla="*/ 2970 w 506303"/>
                <a:gd name="connsiteY1-268" fmla="*/ 680719 h 1158240"/>
                <a:gd name="connsiteX2-269" fmla="*/ 121398 w 506303"/>
                <a:gd name="connsiteY2-270" fmla="*/ 525780 h 1158240"/>
                <a:gd name="connsiteX3-271" fmla="*/ 458901 w 506303"/>
                <a:gd name="connsiteY3-272" fmla="*/ 482917 h 1158240"/>
                <a:gd name="connsiteX4-273" fmla="*/ 504621 w 506303"/>
                <a:gd name="connsiteY4-274" fmla="*/ 350520 h 1158240"/>
                <a:gd name="connsiteX5-275" fmla="*/ 492238 w 506303"/>
                <a:gd name="connsiteY5-276" fmla="*/ 0 h 1158240"/>
                <a:gd name="connsiteX0-277" fmla="*/ 7415 w 504766"/>
                <a:gd name="connsiteY0-278" fmla="*/ 1158240 h 1158240"/>
                <a:gd name="connsiteX1-279" fmla="*/ 2970 w 504766"/>
                <a:gd name="connsiteY1-280" fmla="*/ 680719 h 1158240"/>
                <a:gd name="connsiteX2-281" fmla="*/ 121398 w 504766"/>
                <a:gd name="connsiteY2-282" fmla="*/ 525780 h 1158240"/>
                <a:gd name="connsiteX3-283" fmla="*/ 444613 w 504766"/>
                <a:gd name="connsiteY3-284" fmla="*/ 482917 h 1158240"/>
                <a:gd name="connsiteX4-285" fmla="*/ 504621 w 504766"/>
                <a:gd name="connsiteY4-286" fmla="*/ 350520 h 1158240"/>
                <a:gd name="connsiteX5-287" fmla="*/ 492238 w 504766"/>
                <a:gd name="connsiteY5-288" fmla="*/ 0 h 1158240"/>
                <a:gd name="connsiteX0-289" fmla="*/ 7415 w 507328"/>
                <a:gd name="connsiteY0-290" fmla="*/ 1163003 h 1163003"/>
                <a:gd name="connsiteX1-291" fmla="*/ 2970 w 507328"/>
                <a:gd name="connsiteY1-292" fmla="*/ 685482 h 1163003"/>
                <a:gd name="connsiteX2-293" fmla="*/ 121398 w 507328"/>
                <a:gd name="connsiteY2-294" fmla="*/ 530543 h 1163003"/>
                <a:gd name="connsiteX3-295" fmla="*/ 444613 w 507328"/>
                <a:gd name="connsiteY3-296" fmla="*/ 487680 h 1163003"/>
                <a:gd name="connsiteX4-297" fmla="*/ 504621 w 507328"/>
                <a:gd name="connsiteY4-298" fmla="*/ 355283 h 1163003"/>
                <a:gd name="connsiteX5-299" fmla="*/ 506525 w 507328"/>
                <a:gd name="connsiteY5-300" fmla="*/ 0 h 1163003"/>
                <a:gd name="connsiteX0-301" fmla="*/ 7415 w 507328"/>
                <a:gd name="connsiteY0-302" fmla="*/ 1163003 h 1163003"/>
                <a:gd name="connsiteX1-303" fmla="*/ 2970 w 507328"/>
                <a:gd name="connsiteY1-304" fmla="*/ 685482 h 1163003"/>
                <a:gd name="connsiteX2-305" fmla="*/ 121398 w 507328"/>
                <a:gd name="connsiteY2-306" fmla="*/ 530543 h 1163003"/>
                <a:gd name="connsiteX3-307" fmla="*/ 444613 w 507328"/>
                <a:gd name="connsiteY3-308" fmla="*/ 487680 h 1163003"/>
                <a:gd name="connsiteX4-309" fmla="*/ 504621 w 507328"/>
                <a:gd name="connsiteY4-310" fmla="*/ 355283 h 1163003"/>
                <a:gd name="connsiteX5-311" fmla="*/ 506525 w 507328"/>
                <a:gd name="connsiteY5-312" fmla="*/ 0 h 1163003"/>
                <a:gd name="connsiteX0-313" fmla="*/ 7415 w 507328"/>
                <a:gd name="connsiteY0-314" fmla="*/ 1163003 h 1163003"/>
                <a:gd name="connsiteX1-315" fmla="*/ 2970 w 507328"/>
                <a:gd name="connsiteY1-316" fmla="*/ 685482 h 1163003"/>
                <a:gd name="connsiteX2-317" fmla="*/ 121398 w 507328"/>
                <a:gd name="connsiteY2-318" fmla="*/ 530543 h 1163003"/>
                <a:gd name="connsiteX3-319" fmla="*/ 444613 w 507328"/>
                <a:gd name="connsiteY3-320" fmla="*/ 487680 h 1163003"/>
                <a:gd name="connsiteX4-321" fmla="*/ 504621 w 507328"/>
                <a:gd name="connsiteY4-322" fmla="*/ 355283 h 1163003"/>
                <a:gd name="connsiteX5-323" fmla="*/ 506525 w 507328"/>
                <a:gd name="connsiteY5-324" fmla="*/ 0 h 1163003"/>
                <a:gd name="connsiteX0-325" fmla="*/ 7415 w 507328"/>
                <a:gd name="connsiteY0-326" fmla="*/ 1163003 h 1163003"/>
                <a:gd name="connsiteX1-327" fmla="*/ 2970 w 507328"/>
                <a:gd name="connsiteY1-328" fmla="*/ 685482 h 1163003"/>
                <a:gd name="connsiteX2-329" fmla="*/ 121398 w 507328"/>
                <a:gd name="connsiteY2-330" fmla="*/ 530543 h 1163003"/>
                <a:gd name="connsiteX3-331" fmla="*/ 444613 w 507328"/>
                <a:gd name="connsiteY3-332" fmla="*/ 516255 h 1163003"/>
                <a:gd name="connsiteX4-333" fmla="*/ 504621 w 507328"/>
                <a:gd name="connsiteY4-334" fmla="*/ 355283 h 1163003"/>
                <a:gd name="connsiteX5-335" fmla="*/ 506525 w 507328"/>
                <a:gd name="connsiteY5-336" fmla="*/ 0 h 1163003"/>
                <a:gd name="connsiteX0-337" fmla="*/ 7415 w 507328"/>
                <a:gd name="connsiteY0-338" fmla="*/ 1163003 h 1163003"/>
                <a:gd name="connsiteX1-339" fmla="*/ 2970 w 507328"/>
                <a:gd name="connsiteY1-340" fmla="*/ 685482 h 1163003"/>
                <a:gd name="connsiteX2-341" fmla="*/ 121398 w 507328"/>
                <a:gd name="connsiteY2-342" fmla="*/ 530543 h 1163003"/>
                <a:gd name="connsiteX3-343" fmla="*/ 444613 w 507328"/>
                <a:gd name="connsiteY3-344" fmla="*/ 516255 h 1163003"/>
                <a:gd name="connsiteX4-345" fmla="*/ 504621 w 507328"/>
                <a:gd name="connsiteY4-346" fmla="*/ 355283 h 1163003"/>
                <a:gd name="connsiteX5-347" fmla="*/ 506525 w 507328"/>
                <a:gd name="connsiteY5-348" fmla="*/ 0 h 1163003"/>
                <a:gd name="connsiteX0-349" fmla="*/ 7415 w 507328"/>
                <a:gd name="connsiteY0-350" fmla="*/ 1163003 h 1163003"/>
                <a:gd name="connsiteX1-351" fmla="*/ 2970 w 507328"/>
                <a:gd name="connsiteY1-352" fmla="*/ 685482 h 1163003"/>
                <a:gd name="connsiteX2-353" fmla="*/ 121398 w 507328"/>
                <a:gd name="connsiteY2-354" fmla="*/ 530543 h 1163003"/>
                <a:gd name="connsiteX3-355" fmla="*/ 411275 w 507328"/>
                <a:gd name="connsiteY3-356" fmla="*/ 511492 h 1163003"/>
                <a:gd name="connsiteX4-357" fmla="*/ 504621 w 507328"/>
                <a:gd name="connsiteY4-358" fmla="*/ 355283 h 1163003"/>
                <a:gd name="connsiteX5-359" fmla="*/ 506525 w 507328"/>
                <a:gd name="connsiteY5-360" fmla="*/ 0 h 1163003"/>
                <a:gd name="connsiteX0-361" fmla="*/ 7415 w 507328"/>
                <a:gd name="connsiteY0-362" fmla="*/ 1163003 h 1163003"/>
                <a:gd name="connsiteX1-363" fmla="*/ 2970 w 507328"/>
                <a:gd name="connsiteY1-364" fmla="*/ 666432 h 1163003"/>
                <a:gd name="connsiteX2-365" fmla="*/ 121398 w 507328"/>
                <a:gd name="connsiteY2-366" fmla="*/ 530543 h 1163003"/>
                <a:gd name="connsiteX3-367" fmla="*/ 411275 w 507328"/>
                <a:gd name="connsiteY3-368" fmla="*/ 511492 h 1163003"/>
                <a:gd name="connsiteX4-369" fmla="*/ 504621 w 507328"/>
                <a:gd name="connsiteY4-370" fmla="*/ 355283 h 1163003"/>
                <a:gd name="connsiteX5-371" fmla="*/ 506525 w 507328"/>
                <a:gd name="connsiteY5-372" fmla="*/ 0 h 1163003"/>
                <a:gd name="connsiteX0-373" fmla="*/ 4679 w 504592"/>
                <a:gd name="connsiteY0-374" fmla="*/ 1163003 h 1163003"/>
                <a:gd name="connsiteX1-375" fmla="*/ 234 w 504592"/>
                <a:gd name="connsiteY1-376" fmla="*/ 666432 h 1163003"/>
                <a:gd name="connsiteX2-377" fmla="*/ 118662 w 504592"/>
                <a:gd name="connsiteY2-378" fmla="*/ 530543 h 1163003"/>
                <a:gd name="connsiteX3-379" fmla="*/ 408539 w 504592"/>
                <a:gd name="connsiteY3-380" fmla="*/ 511492 h 1163003"/>
                <a:gd name="connsiteX4-381" fmla="*/ 501885 w 504592"/>
                <a:gd name="connsiteY4-382" fmla="*/ 355283 h 1163003"/>
                <a:gd name="connsiteX5-383" fmla="*/ 503789 w 504592"/>
                <a:gd name="connsiteY5-384" fmla="*/ 0 h 1163003"/>
                <a:gd name="connsiteX0-385" fmla="*/ 4679 w 504592"/>
                <a:gd name="connsiteY0-386" fmla="*/ 1163003 h 1163003"/>
                <a:gd name="connsiteX1-387" fmla="*/ 234 w 504592"/>
                <a:gd name="connsiteY1-388" fmla="*/ 666432 h 1163003"/>
                <a:gd name="connsiteX2-389" fmla="*/ 118662 w 504592"/>
                <a:gd name="connsiteY2-390" fmla="*/ 530543 h 1163003"/>
                <a:gd name="connsiteX3-391" fmla="*/ 408539 w 504592"/>
                <a:gd name="connsiteY3-392" fmla="*/ 511492 h 1163003"/>
                <a:gd name="connsiteX4-393" fmla="*/ 501885 w 504592"/>
                <a:gd name="connsiteY4-394" fmla="*/ 355283 h 1163003"/>
                <a:gd name="connsiteX5-395" fmla="*/ 503789 w 504592"/>
                <a:gd name="connsiteY5-396" fmla="*/ 0 h 1163003"/>
                <a:gd name="connsiteX0-397" fmla="*/ 4679 w 504592"/>
                <a:gd name="connsiteY0-398" fmla="*/ 1163003 h 1163003"/>
                <a:gd name="connsiteX1-399" fmla="*/ 234 w 504592"/>
                <a:gd name="connsiteY1-400" fmla="*/ 666432 h 1163003"/>
                <a:gd name="connsiteX2-401" fmla="*/ 118662 w 504592"/>
                <a:gd name="connsiteY2-402" fmla="*/ 530543 h 1163003"/>
                <a:gd name="connsiteX3-403" fmla="*/ 408539 w 504592"/>
                <a:gd name="connsiteY3-404" fmla="*/ 511492 h 1163003"/>
                <a:gd name="connsiteX4-405" fmla="*/ 501885 w 504592"/>
                <a:gd name="connsiteY4-406" fmla="*/ 355283 h 1163003"/>
                <a:gd name="connsiteX5-407" fmla="*/ 503789 w 504592"/>
                <a:gd name="connsiteY5-408" fmla="*/ 0 h 1163003"/>
                <a:gd name="connsiteX0-409" fmla="*/ 4679 w 504592"/>
                <a:gd name="connsiteY0-410" fmla="*/ 1163003 h 1163003"/>
                <a:gd name="connsiteX1-411" fmla="*/ 234 w 504592"/>
                <a:gd name="connsiteY1-412" fmla="*/ 666432 h 1163003"/>
                <a:gd name="connsiteX2-413" fmla="*/ 118662 w 504592"/>
                <a:gd name="connsiteY2-414" fmla="*/ 530543 h 1163003"/>
                <a:gd name="connsiteX3-415" fmla="*/ 408539 w 504592"/>
                <a:gd name="connsiteY3-416" fmla="*/ 535305 h 1163003"/>
                <a:gd name="connsiteX4-417" fmla="*/ 501885 w 504592"/>
                <a:gd name="connsiteY4-418" fmla="*/ 355283 h 1163003"/>
                <a:gd name="connsiteX5-419" fmla="*/ 503789 w 504592"/>
                <a:gd name="connsiteY5-420" fmla="*/ 0 h 1163003"/>
                <a:gd name="connsiteX0-421" fmla="*/ 4679 w 504592"/>
                <a:gd name="connsiteY0-422" fmla="*/ 1163003 h 1163003"/>
                <a:gd name="connsiteX1-423" fmla="*/ 234 w 504592"/>
                <a:gd name="connsiteY1-424" fmla="*/ 666432 h 1163003"/>
                <a:gd name="connsiteX2-425" fmla="*/ 118662 w 504592"/>
                <a:gd name="connsiteY2-426" fmla="*/ 530543 h 1163003"/>
                <a:gd name="connsiteX3-427" fmla="*/ 403777 w 504592"/>
                <a:gd name="connsiteY3-428" fmla="*/ 525780 h 1163003"/>
                <a:gd name="connsiteX4-429" fmla="*/ 501885 w 504592"/>
                <a:gd name="connsiteY4-430" fmla="*/ 355283 h 1163003"/>
                <a:gd name="connsiteX5-431" fmla="*/ 503789 w 504592"/>
                <a:gd name="connsiteY5-432" fmla="*/ 0 h 1163003"/>
                <a:gd name="connsiteX0-433" fmla="*/ 4679 w 504592"/>
                <a:gd name="connsiteY0-434" fmla="*/ 1163003 h 1163003"/>
                <a:gd name="connsiteX1-435" fmla="*/ 234 w 504592"/>
                <a:gd name="connsiteY1-436" fmla="*/ 666432 h 1163003"/>
                <a:gd name="connsiteX2-437" fmla="*/ 118662 w 504592"/>
                <a:gd name="connsiteY2-438" fmla="*/ 530543 h 1163003"/>
                <a:gd name="connsiteX3-439" fmla="*/ 403777 w 504592"/>
                <a:gd name="connsiteY3-440" fmla="*/ 525780 h 1163003"/>
                <a:gd name="connsiteX4-441" fmla="*/ 501885 w 504592"/>
                <a:gd name="connsiteY4-442" fmla="*/ 355283 h 1163003"/>
                <a:gd name="connsiteX5-443" fmla="*/ 503789 w 504592"/>
                <a:gd name="connsiteY5-444" fmla="*/ 0 h 1163003"/>
                <a:gd name="connsiteX0-445" fmla="*/ 7177 w 507090"/>
                <a:gd name="connsiteY0-446" fmla="*/ 1163003 h 1163003"/>
                <a:gd name="connsiteX1-447" fmla="*/ 2732 w 507090"/>
                <a:gd name="connsiteY1-448" fmla="*/ 666432 h 1163003"/>
                <a:gd name="connsiteX2-449" fmla="*/ 121160 w 507090"/>
                <a:gd name="connsiteY2-450" fmla="*/ 530543 h 1163003"/>
                <a:gd name="connsiteX3-451" fmla="*/ 406275 w 507090"/>
                <a:gd name="connsiteY3-452" fmla="*/ 525780 h 1163003"/>
                <a:gd name="connsiteX4-453" fmla="*/ 504383 w 507090"/>
                <a:gd name="connsiteY4-454" fmla="*/ 355283 h 1163003"/>
                <a:gd name="connsiteX5-455" fmla="*/ 506287 w 507090"/>
                <a:gd name="connsiteY5-456" fmla="*/ 0 h 1163003"/>
                <a:gd name="connsiteX0-457" fmla="*/ 7177 w 507090"/>
                <a:gd name="connsiteY0-458" fmla="*/ 1163003 h 1163003"/>
                <a:gd name="connsiteX1-459" fmla="*/ 2732 w 507090"/>
                <a:gd name="connsiteY1-460" fmla="*/ 666432 h 1163003"/>
                <a:gd name="connsiteX2-461" fmla="*/ 121160 w 507090"/>
                <a:gd name="connsiteY2-462" fmla="*/ 530543 h 1163003"/>
                <a:gd name="connsiteX3-463" fmla="*/ 406275 w 507090"/>
                <a:gd name="connsiteY3-464" fmla="*/ 525780 h 1163003"/>
                <a:gd name="connsiteX4-465" fmla="*/ 504383 w 507090"/>
                <a:gd name="connsiteY4-466" fmla="*/ 355283 h 1163003"/>
                <a:gd name="connsiteX5-467" fmla="*/ 506287 w 507090"/>
                <a:gd name="connsiteY5-468" fmla="*/ 0 h 1163003"/>
                <a:gd name="connsiteX0-469" fmla="*/ 7177 w 507090"/>
                <a:gd name="connsiteY0-470" fmla="*/ 1163003 h 1163003"/>
                <a:gd name="connsiteX1-471" fmla="*/ 2732 w 507090"/>
                <a:gd name="connsiteY1-472" fmla="*/ 666432 h 1163003"/>
                <a:gd name="connsiteX2-473" fmla="*/ 121160 w 507090"/>
                <a:gd name="connsiteY2-474" fmla="*/ 530543 h 1163003"/>
                <a:gd name="connsiteX3-475" fmla="*/ 406275 w 507090"/>
                <a:gd name="connsiteY3-476" fmla="*/ 525780 h 1163003"/>
                <a:gd name="connsiteX4-477" fmla="*/ 504383 w 507090"/>
                <a:gd name="connsiteY4-478" fmla="*/ 355283 h 1163003"/>
                <a:gd name="connsiteX5-479" fmla="*/ 506287 w 507090"/>
                <a:gd name="connsiteY5-480" fmla="*/ 0 h 1163003"/>
                <a:gd name="connsiteX0-481" fmla="*/ 7177 w 507090"/>
                <a:gd name="connsiteY0-482" fmla="*/ 1163003 h 1163003"/>
                <a:gd name="connsiteX1-483" fmla="*/ 2732 w 507090"/>
                <a:gd name="connsiteY1-484" fmla="*/ 666432 h 1163003"/>
                <a:gd name="connsiteX2-485" fmla="*/ 121160 w 507090"/>
                <a:gd name="connsiteY2-486" fmla="*/ 530543 h 1163003"/>
                <a:gd name="connsiteX3-487" fmla="*/ 406275 w 507090"/>
                <a:gd name="connsiteY3-488" fmla="*/ 525780 h 1163003"/>
                <a:gd name="connsiteX4-489" fmla="*/ 504383 w 507090"/>
                <a:gd name="connsiteY4-490" fmla="*/ 355283 h 1163003"/>
                <a:gd name="connsiteX5-491" fmla="*/ 506287 w 507090"/>
                <a:gd name="connsiteY5-492" fmla="*/ 0 h 1163003"/>
                <a:gd name="connsiteX0-493" fmla="*/ 10856 w 515532"/>
                <a:gd name="connsiteY0-494" fmla="*/ 1048703 h 1048703"/>
                <a:gd name="connsiteX1-495" fmla="*/ 11174 w 515532"/>
                <a:gd name="connsiteY1-496" fmla="*/ 666432 h 1048703"/>
                <a:gd name="connsiteX2-497" fmla="*/ 129602 w 515532"/>
                <a:gd name="connsiteY2-498" fmla="*/ 530543 h 1048703"/>
                <a:gd name="connsiteX3-499" fmla="*/ 414717 w 515532"/>
                <a:gd name="connsiteY3-500" fmla="*/ 525780 h 1048703"/>
                <a:gd name="connsiteX4-501" fmla="*/ 512825 w 515532"/>
                <a:gd name="connsiteY4-502" fmla="*/ 355283 h 1048703"/>
                <a:gd name="connsiteX5-503" fmla="*/ 514729 w 515532"/>
                <a:gd name="connsiteY5-504" fmla="*/ 0 h 1048703"/>
                <a:gd name="connsiteX0-505" fmla="*/ 3023 w 507699"/>
                <a:gd name="connsiteY0-506" fmla="*/ 1048703 h 1048703"/>
                <a:gd name="connsiteX1-507" fmla="*/ 3341 w 507699"/>
                <a:gd name="connsiteY1-508" fmla="*/ 666432 h 1048703"/>
                <a:gd name="connsiteX2-509" fmla="*/ 121769 w 507699"/>
                <a:gd name="connsiteY2-510" fmla="*/ 530543 h 1048703"/>
                <a:gd name="connsiteX3-511" fmla="*/ 406884 w 507699"/>
                <a:gd name="connsiteY3-512" fmla="*/ 525780 h 1048703"/>
                <a:gd name="connsiteX4-513" fmla="*/ 504992 w 507699"/>
                <a:gd name="connsiteY4-514" fmla="*/ 355283 h 1048703"/>
                <a:gd name="connsiteX5-515" fmla="*/ 506896 w 507699"/>
                <a:gd name="connsiteY5-516" fmla="*/ 0 h 1048703"/>
                <a:gd name="connsiteX0-517" fmla="*/ 10856 w 515532"/>
                <a:gd name="connsiteY0-518" fmla="*/ 1048703 h 1048703"/>
                <a:gd name="connsiteX1-519" fmla="*/ 11174 w 515532"/>
                <a:gd name="connsiteY1-520" fmla="*/ 666432 h 1048703"/>
                <a:gd name="connsiteX2-521" fmla="*/ 129602 w 515532"/>
                <a:gd name="connsiteY2-522" fmla="*/ 530543 h 1048703"/>
                <a:gd name="connsiteX3-523" fmla="*/ 414717 w 515532"/>
                <a:gd name="connsiteY3-524" fmla="*/ 525780 h 1048703"/>
                <a:gd name="connsiteX4-525" fmla="*/ 512825 w 515532"/>
                <a:gd name="connsiteY4-526" fmla="*/ 355283 h 1048703"/>
                <a:gd name="connsiteX5-527" fmla="*/ 514729 w 515532"/>
                <a:gd name="connsiteY5-528" fmla="*/ 0 h 1048703"/>
                <a:gd name="connsiteX0-529" fmla="*/ 5191 w 509867"/>
                <a:gd name="connsiteY0-530" fmla="*/ 1048703 h 1048703"/>
                <a:gd name="connsiteX1-531" fmla="*/ 5509 w 509867"/>
                <a:gd name="connsiteY1-532" fmla="*/ 666432 h 1048703"/>
                <a:gd name="connsiteX2-533" fmla="*/ 123937 w 509867"/>
                <a:gd name="connsiteY2-534" fmla="*/ 530543 h 1048703"/>
                <a:gd name="connsiteX3-535" fmla="*/ 409052 w 509867"/>
                <a:gd name="connsiteY3-536" fmla="*/ 525780 h 1048703"/>
                <a:gd name="connsiteX4-537" fmla="*/ 507160 w 509867"/>
                <a:gd name="connsiteY4-538" fmla="*/ 355283 h 1048703"/>
                <a:gd name="connsiteX5-539" fmla="*/ 509064 w 509867"/>
                <a:gd name="connsiteY5-540" fmla="*/ 0 h 1048703"/>
                <a:gd name="connsiteX0-541" fmla="*/ 15252 w 512784"/>
                <a:gd name="connsiteY0-542" fmla="*/ 1043940 h 1043940"/>
                <a:gd name="connsiteX1-543" fmla="*/ 8426 w 512784"/>
                <a:gd name="connsiteY1-544" fmla="*/ 666432 h 1043940"/>
                <a:gd name="connsiteX2-545" fmla="*/ 126854 w 512784"/>
                <a:gd name="connsiteY2-546" fmla="*/ 530543 h 1043940"/>
                <a:gd name="connsiteX3-547" fmla="*/ 411969 w 512784"/>
                <a:gd name="connsiteY3-548" fmla="*/ 525780 h 1043940"/>
                <a:gd name="connsiteX4-549" fmla="*/ 510077 w 512784"/>
                <a:gd name="connsiteY4-550" fmla="*/ 355283 h 1043940"/>
                <a:gd name="connsiteX5-551" fmla="*/ 511981 w 512784"/>
                <a:gd name="connsiteY5-552" fmla="*/ 0 h 1043940"/>
                <a:gd name="connsiteX0-553" fmla="*/ 6948 w 504480"/>
                <a:gd name="connsiteY0-554" fmla="*/ 1043940 h 1043940"/>
                <a:gd name="connsiteX1-555" fmla="*/ 122 w 504480"/>
                <a:gd name="connsiteY1-556" fmla="*/ 666432 h 1043940"/>
                <a:gd name="connsiteX2-557" fmla="*/ 118550 w 504480"/>
                <a:gd name="connsiteY2-558" fmla="*/ 530543 h 1043940"/>
                <a:gd name="connsiteX3-559" fmla="*/ 403665 w 504480"/>
                <a:gd name="connsiteY3-560" fmla="*/ 525780 h 1043940"/>
                <a:gd name="connsiteX4-561" fmla="*/ 501773 w 504480"/>
                <a:gd name="connsiteY4-562" fmla="*/ 355283 h 1043940"/>
                <a:gd name="connsiteX5-563" fmla="*/ 503677 w 504480"/>
                <a:gd name="connsiteY5-564" fmla="*/ 0 h 1043940"/>
                <a:gd name="connsiteX0-565" fmla="*/ 6830 w 504362"/>
                <a:gd name="connsiteY0-566" fmla="*/ 1043940 h 1043940"/>
                <a:gd name="connsiteX1-567" fmla="*/ 4 w 504362"/>
                <a:gd name="connsiteY1-568" fmla="*/ 666432 h 1043940"/>
                <a:gd name="connsiteX2-569" fmla="*/ 118432 w 504362"/>
                <a:gd name="connsiteY2-570" fmla="*/ 530543 h 1043940"/>
                <a:gd name="connsiteX3-571" fmla="*/ 403547 w 504362"/>
                <a:gd name="connsiteY3-572" fmla="*/ 525780 h 1043940"/>
                <a:gd name="connsiteX4-573" fmla="*/ 501655 w 504362"/>
                <a:gd name="connsiteY4-574" fmla="*/ 355283 h 1043940"/>
                <a:gd name="connsiteX5-575" fmla="*/ 503559 w 504362"/>
                <a:gd name="connsiteY5-576" fmla="*/ 0 h 1043940"/>
                <a:gd name="connsiteX0-577" fmla="*/ 6871 w 504403"/>
                <a:gd name="connsiteY0-578" fmla="*/ 1043940 h 1043940"/>
                <a:gd name="connsiteX1-579" fmla="*/ 45 w 504403"/>
                <a:gd name="connsiteY1-580" fmla="*/ 666432 h 1043940"/>
                <a:gd name="connsiteX2-581" fmla="*/ 118473 w 504403"/>
                <a:gd name="connsiteY2-582" fmla="*/ 530543 h 1043940"/>
                <a:gd name="connsiteX3-583" fmla="*/ 403588 w 504403"/>
                <a:gd name="connsiteY3-584" fmla="*/ 525780 h 1043940"/>
                <a:gd name="connsiteX4-585" fmla="*/ 501696 w 504403"/>
                <a:gd name="connsiteY4-586" fmla="*/ 355283 h 1043940"/>
                <a:gd name="connsiteX5-587" fmla="*/ 503600 w 504403"/>
                <a:gd name="connsiteY5-588" fmla="*/ 0 h 1043940"/>
              </a:gdLst>
              <a:ahLst/>
              <a:cxnLst>
                <a:cxn ang="0">
                  <a:pos x="connsiteX0-1" y="connsiteY0-2"/>
                </a:cxn>
                <a:cxn ang="0">
                  <a:pos x="connsiteX1-3" y="connsiteY1-4"/>
                </a:cxn>
                <a:cxn ang="0">
                  <a:pos x="connsiteX2-5" y="connsiteY2-6"/>
                </a:cxn>
                <a:cxn ang="0">
                  <a:pos x="connsiteX3-7" y="connsiteY3-8"/>
                </a:cxn>
                <a:cxn ang="0">
                  <a:pos x="connsiteX4-33" y="connsiteY4-34"/>
                </a:cxn>
                <a:cxn ang="0">
                  <a:pos x="connsiteX5-275" y="connsiteY5-276"/>
                </a:cxn>
              </a:cxnLst>
              <a:rect l="l" t="t" r="r" b="b"/>
              <a:pathLst>
                <a:path w="504403" h="1043940">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77" name="组合 76"/>
          <p:cNvGrpSpPr/>
          <p:nvPr/>
        </p:nvGrpSpPr>
        <p:grpSpPr>
          <a:xfrm>
            <a:off x="5159102" y="1556792"/>
            <a:ext cx="792088" cy="792088"/>
            <a:chOff x="5159102" y="1556792"/>
            <a:chExt cx="792088" cy="792088"/>
          </a:xfrm>
        </p:grpSpPr>
        <p:sp>
          <p:nvSpPr>
            <p:cNvPr id="55" name="椭圆 54"/>
            <p:cNvSpPr/>
            <p:nvPr/>
          </p:nvSpPr>
          <p:spPr>
            <a:xfrm>
              <a:off x="5159102" y="1556792"/>
              <a:ext cx="792088" cy="79208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心形 51"/>
            <p:cNvSpPr/>
            <p:nvPr/>
          </p:nvSpPr>
          <p:spPr>
            <a:xfrm>
              <a:off x="5303118" y="1755307"/>
              <a:ext cx="504056" cy="449557"/>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8" name="组合 77"/>
          <p:cNvGrpSpPr/>
          <p:nvPr/>
        </p:nvGrpSpPr>
        <p:grpSpPr>
          <a:xfrm>
            <a:off x="7841553" y="1556792"/>
            <a:ext cx="792088" cy="792088"/>
            <a:chOff x="7841553" y="1556792"/>
            <a:chExt cx="792088" cy="792088"/>
          </a:xfrm>
        </p:grpSpPr>
        <p:sp>
          <p:nvSpPr>
            <p:cNvPr id="61" name="椭圆 60"/>
            <p:cNvSpPr/>
            <p:nvPr/>
          </p:nvSpPr>
          <p:spPr>
            <a:xfrm>
              <a:off x="7841553" y="1556792"/>
              <a:ext cx="792088" cy="79208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形标注 62"/>
            <p:cNvSpPr/>
            <p:nvPr/>
          </p:nvSpPr>
          <p:spPr>
            <a:xfrm>
              <a:off x="8015954" y="1759353"/>
              <a:ext cx="443286" cy="385963"/>
            </a:xfrm>
            <a:prstGeom prst="wedgeEllipse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1" name="组合 80"/>
          <p:cNvGrpSpPr/>
          <p:nvPr/>
        </p:nvGrpSpPr>
        <p:grpSpPr>
          <a:xfrm>
            <a:off x="3919678" y="4719630"/>
            <a:ext cx="792088" cy="792088"/>
            <a:chOff x="3919678" y="4719630"/>
            <a:chExt cx="792088" cy="792088"/>
          </a:xfrm>
        </p:grpSpPr>
        <p:sp>
          <p:nvSpPr>
            <p:cNvPr id="50" name="椭圆 49"/>
            <p:cNvSpPr/>
            <p:nvPr/>
          </p:nvSpPr>
          <p:spPr>
            <a:xfrm flipV="1">
              <a:off x="3919678" y="4719630"/>
              <a:ext cx="792088" cy="79208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5" name="组合 64"/>
            <p:cNvGrpSpPr/>
            <p:nvPr/>
          </p:nvGrpSpPr>
          <p:grpSpPr>
            <a:xfrm>
              <a:off x="4158358" y="4886644"/>
              <a:ext cx="314729" cy="458061"/>
              <a:chOff x="5690315" y="3674507"/>
              <a:chExt cx="314729" cy="458061"/>
            </a:xfrm>
          </p:grpSpPr>
          <p:sp>
            <p:nvSpPr>
              <p:cNvPr id="66"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67"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grpSp>
      </p:grpSp>
      <p:grpSp>
        <p:nvGrpSpPr>
          <p:cNvPr id="64" name="组合 63"/>
          <p:cNvGrpSpPr/>
          <p:nvPr/>
        </p:nvGrpSpPr>
        <p:grpSpPr>
          <a:xfrm>
            <a:off x="3200028" y="1556792"/>
            <a:ext cx="792088" cy="792088"/>
            <a:chOff x="3200028" y="1556792"/>
            <a:chExt cx="792088" cy="792088"/>
          </a:xfrm>
        </p:grpSpPr>
        <p:sp>
          <p:nvSpPr>
            <p:cNvPr id="27" name="椭圆 26"/>
            <p:cNvSpPr/>
            <p:nvPr/>
          </p:nvSpPr>
          <p:spPr>
            <a:xfrm>
              <a:off x="3200028" y="1556792"/>
              <a:ext cx="792088" cy="79208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a:off x="3360527" y="1717291"/>
              <a:ext cx="471090" cy="471090"/>
              <a:chOff x="4334131" y="1343733"/>
              <a:chExt cx="471090" cy="471090"/>
            </a:xfrm>
          </p:grpSpPr>
          <p:sp>
            <p:nvSpPr>
              <p:cNvPr id="69" name="Freeform 17"/>
              <p:cNvSpPr>
                <a:spLocks noEditPoints="1"/>
              </p:cNvSpPr>
              <p:nvPr/>
            </p:nvSpPr>
            <p:spPr bwMode="auto">
              <a:xfrm flipH="1">
                <a:off x="4468442" y="1477042"/>
                <a:ext cx="202468" cy="203471"/>
              </a:xfrm>
              <a:custGeom>
                <a:avLst/>
                <a:gdLst>
                  <a:gd name="T0" fmla="*/ 124 w 124"/>
                  <a:gd name="T1" fmla="*/ 0 h 124"/>
                  <a:gd name="T2" fmla="*/ 39 w 124"/>
                  <a:gd name="T3" fmla="*/ 39 h 124"/>
                  <a:gd name="T4" fmla="*/ 0 w 124"/>
                  <a:gd name="T5" fmla="*/ 124 h 124"/>
                  <a:gd name="T6" fmla="*/ 85 w 124"/>
                  <a:gd name="T7" fmla="*/ 85 h 124"/>
                  <a:gd name="T8" fmla="*/ 124 w 124"/>
                  <a:gd name="T9" fmla="*/ 0 h 124"/>
                  <a:gd name="T10" fmla="*/ 62 w 124"/>
                  <a:gd name="T11" fmla="*/ 78 h 124"/>
                  <a:gd name="T12" fmla="*/ 46 w 124"/>
                  <a:gd name="T13" fmla="*/ 62 h 124"/>
                  <a:gd name="T14" fmla="*/ 62 w 124"/>
                  <a:gd name="T15" fmla="*/ 46 h 124"/>
                  <a:gd name="T16" fmla="*/ 78 w 124"/>
                  <a:gd name="T17" fmla="*/ 62 h 124"/>
                  <a:gd name="T18" fmla="*/ 62 w 124"/>
                  <a:gd name="T19" fmla="*/ 7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124">
                    <a:moveTo>
                      <a:pt x="124" y="0"/>
                    </a:moveTo>
                    <a:cubicBezTo>
                      <a:pt x="39" y="39"/>
                      <a:pt x="39" y="39"/>
                      <a:pt x="39" y="39"/>
                    </a:cubicBezTo>
                    <a:cubicBezTo>
                      <a:pt x="0" y="124"/>
                      <a:pt x="0" y="124"/>
                      <a:pt x="0" y="124"/>
                    </a:cubicBezTo>
                    <a:cubicBezTo>
                      <a:pt x="85" y="85"/>
                      <a:pt x="85" y="85"/>
                      <a:pt x="85" y="85"/>
                    </a:cubicBezTo>
                    <a:lnTo>
                      <a:pt x="124" y="0"/>
                    </a:lnTo>
                    <a:close/>
                    <a:moveTo>
                      <a:pt x="62" y="78"/>
                    </a:moveTo>
                    <a:cubicBezTo>
                      <a:pt x="53" y="78"/>
                      <a:pt x="46" y="71"/>
                      <a:pt x="46" y="62"/>
                    </a:cubicBezTo>
                    <a:cubicBezTo>
                      <a:pt x="46" y="53"/>
                      <a:pt x="53" y="46"/>
                      <a:pt x="62" y="46"/>
                    </a:cubicBezTo>
                    <a:cubicBezTo>
                      <a:pt x="71" y="46"/>
                      <a:pt x="78" y="53"/>
                      <a:pt x="78" y="62"/>
                    </a:cubicBezTo>
                    <a:cubicBezTo>
                      <a:pt x="78" y="71"/>
                      <a:pt x="71" y="78"/>
                      <a:pt x="62" y="7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70" name="Freeform 18"/>
              <p:cNvSpPr>
                <a:spLocks noEditPoints="1"/>
              </p:cNvSpPr>
              <p:nvPr/>
            </p:nvSpPr>
            <p:spPr bwMode="auto">
              <a:xfrm flipH="1">
                <a:off x="4334131" y="1343733"/>
                <a:ext cx="471090" cy="471090"/>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144 w 288"/>
                  <a:gd name="T11" fmla="*/ 256 h 288"/>
                  <a:gd name="T12" fmla="*/ 32 w 288"/>
                  <a:gd name="T13" fmla="*/ 144 h 288"/>
                  <a:gd name="T14" fmla="*/ 144 w 288"/>
                  <a:gd name="T15" fmla="*/ 32 h 288"/>
                  <a:gd name="T16" fmla="*/ 256 w 288"/>
                  <a:gd name="T17" fmla="*/ 144 h 288"/>
                  <a:gd name="T18" fmla="*/ 144 w 288"/>
                  <a:gd name="T19" fmla="*/ 25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0"/>
                    </a:moveTo>
                    <a:cubicBezTo>
                      <a:pt x="64" y="0"/>
                      <a:pt x="0" y="64"/>
                      <a:pt x="0" y="144"/>
                    </a:cubicBezTo>
                    <a:cubicBezTo>
                      <a:pt x="0" y="224"/>
                      <a:pt x="64" y="288"/>
                      <a:pt x="144" y="288"/>
                    </a:cubicBezTo>
                    <a:cubicBezTo>
                      <a:pt x="224" y="288"/>
                      <a:pt x="288" y="224"/>
                      <a:pt x="288" y="144"/>
                    </a:cubicBezTo>
                    <a:cubicBezTo>
                      <a:pt x="288" y="64"/>
                      <a:pt x="224" y="0"/>
                      <a:pt x="144" y="0"/>
                    </a:cubicBezTo>
                    <a:close/>
                    <a:moveTo>
                      <a:pt x="144" y="256"/>
                    </a:moveTo>
                    <a:cubicBezTo>
                      <a:pt x="82" y="256"/>
                      <a:pt x="32" y="206"/>
                      <a:pt x="32" y="144"/>
                    </a:cubicBezTo>
                    <a:cubicBezTo>
                      <a:pt x="32" y="82"/>
                      <a:pt x="82" y="32"/>
                      <a:pt x="144" y="32"/>
                    </a:cubicBezTo>
                    <a:cubicBezTo>
                      <a:pt x="206" y="32"/>
                      <a:pt x="256" y="82"/>
                      <a:pt x="256" y="144"/>
                    </a:cubicBezTo>
                    <a:cubicBezTo>
                      <a:pt x="256" y="206"/>
                      <a:pt x="206" y="256"/>
                      <a:pt x="144" y="2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grpSp>
      </p:grpSp>
      <p:grpSp>
        <p:nvGrpSpPr>
          <p:cNvPr id="79" name="组合 78"/>
          <p:cNvGrpSpPr/>
          <p:nvPr/>
        </p:nvGrpSpPr>
        <p:grpSpPr>
          <a:xfrm>
            <a:off x="6203218" y="4719630"/>
            <a:ext cx="792088" cy="792088"/>
            <a:chOff x="6203218" y="4719630"/>
            <a:chExt cx="792088" cy="792088"/>
          </a:xfrm>
        </p:grpSpPr>
        <p:sp>
          <p:nvSpPr>
            <p:cNvPr id="57" name="椭圆 56"/>
            <p:cNvSpPr/>
            <p:nvPr/>
          </p:nvSpPr>
          <p:spPr>
            <a:xfrm flipV="1">
              <a:off x="6203218" y="4719630"/>
              <a:ext cx="792088" cy="79208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Freeform 45"/>
            <p:cNvSpPr/>
            <p:nvPr/>
          </p:nvSpPr>
          <p:spPr bwMode="auto">
            <a:xfrm flipH="1">
              <a:off x="6389777" y="4906189"/>
              <a:ext cx="418970" cy="418970"/>
            </a:xfrm>
            <a:custGeom>
              <a:avLst/>
              <a:gdLst>
                <a:gd name="T0" fmla="*/ 240 w 256"/>
                <a:gd name="T1" fmla="*/ 88 h 256"/>
                <a:gd name="T2" fmla="*/ 168 w 256"/>
                <a:gd name="T3" fmla="*/ 88 h 256"/>
                <a:gd name="T4" fmla="*/ 168 w 256"/>
                <a:gd name="T5" fmla="*/ 16 h 256"/>
                <a:gd name="T6" fmla="*/ 152 w 256"/>
                <a:gd name="T7" fmla="*/ 0 h 256"/>
                <a:gd name="T8" fmla="*/ 104 w 256"/>
                <a:gd name="T9" fmla="*/ 0 h 256"/>
                <a:gd name="T10" fmla="*/ 88 w 256"/>
                <a:gd name="T11" fmla="*/ 16 h 256"/>
                <a:gd name="T12" fmla="*/ 88 w 256"/>
                <a:gd name="T13" fmla="*/ 88 h 256"/>
                <a:gd name="T14" fmla="*/ 16 w 256"/>
                <a:gd name="T15" fmla="*/ 88 h 256"/>
                <a:gd name="T16" fmla="*/ 0 w 256"/>
                <a:gd name="T17" fmla="*/ 104 h 256"/>
                <a:gd name="T18" fmla="*/ 0 w 256"/>
                <a:gd name="T19" fmla="*/ 152 h 256"/>
                <a:gd name="T20" fmla="*/ 16 w 256"/>
                <a:gd name="T21" fmla="*/ 168 h 256"/>
                <a:gd name="T22" fmla="*/ 88 w 256"/>
                <a:gd name="T23" fmla="*/ 168 h 256"/>
                <a:gd name="T24" fmla="*/ 88 w 256"/>
                <a:gd name="T25" fmla="*/ 240 h 256"/>
                <a:gd name="T26" fmla="*/ 104 w 256"/>
                <a:gd name="T27" fmla="*/ 256 h 256"/>
                <a:gd name="T28" fmla="*/ 152 w 256"/>
                <a:gd name="T29" fmla="*/ 256 h 256"/>
                <a:gd name="T30" fmla="*/ 168 w 256"/>
                <a:gd name="T31" fmla="*/ 240 h 256"/>
                <a:gd name="T32" fmla="*/ 168 w 256"/>
                <a:gd name="T33" fmla="*/ 168 h 256"/>
                <a:gd name="T34" fmla="*/ 240 w 256"/>
                <a:gd name="T35" fmla="*/ 168 h 256"/>
                <a:gd name="T36" fmla="*/ 256 w 256"/>
                <a:gd name="T37" fmla="*/ 152 h 256"/>
                <a:gd name="T38" fmla="*/ 256 w 256"/>
                <a:gd name="T39" fmla="*/ 104 h 256"/>
                <a:gd name="T40" fmla="*/ 240 w 256"/>
                <a:gd name="T41" fmla="*/ 8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6" h="256">
                  <a:moveTo>
                    <a:pt x="240" y="88"/>
                  </a:moveTo>
                  <a:cubicBezTo>
                    <a:pt x="168" y="88"/>
                    <a:pt x="168" y="88"/>
                    <a:pt x="168" y="88"/>
                  </a:cubicBezTo>
                  <a:cubicBezTo>
                    <a:pt x="168" y="16"/>
                    <a:pt x="168" y="16"/>
                    <a:pt x="168" y="16"/>
                  </a:cubicBezTo>
                  <a:cubicBezTo>
                    <a:pt x="168" y="7"/>
                    <a:pt x="161" y="0"/>
                    <a:pt x="152" y="0"/>
                  </a:cubicBezTo>
                  <a:cubicBezTo>
                    <a:pt x="104" y="0"/>
                    <a:pt x="104" y="0"/>
                    <a:pt x="104" y="0"/>
                  </a:cubicBezTo>
                  <a:cubicBezTo>
                    <a:pt x="95" y="0"/>
                    <a:pt x="88" y="7"/>
                    <a:pt x="88" y="16"/>
                  </a:cubicBezTo>
                  <a:cubicBezTo>
                    <a:pt x="88" y="88"/>
                    <a:pt x="88" y="88"/>
                    <a:pt x="88" y="88"/>
                  </a:cubicBezTo>
                  <a:cubicBezTo>
                    <a:pt x="16" y="88"/>
                    <a:pt x="16" y="88"/>
                    <a:pt x="16" y="88"/>
                  </a:cubicBezTo>
                  <a:cubicBezTo>
                    <a:pt x="7" y="88"/>
                    <a:pt x="0" y="95"/>
                    <a:pt x="0" y="104"/>
                  </a:cubicBezTo>
                  <a:cubicBezTo>
                    <a:pt x="0" y="152"/>
                    <a:pt x="0" y="152"/>
                    <a:pt x="0" y="152"/>
                  </a:cubicBezTo>
                  <a:cubicBezTo>
                    <a:pt x="0" y="161"/>
                    <a:pt x="7" y="168"/>
                    <a:pt x="16" y="168"/>
                  </a:cubicBezTo>
                  <a:cubicBezTo>
                    <a:pt x="88" y="168"/>
                    <a:pt x="88" y="168"/>
                    <a:pt x="88" y="168"/>
                  </a:cubicBezTo>
                  <a:cubicBezTo>
                    <a:pt x="88" y="240"/>
                    <a:pt x="88" y="240"/>
                    <a:pt x="88" y="240"/>
                  </a:cubicBezTo>
                  <a:cubicBezTo>
                    <a:pt x="88" y="249"/>
                    <a:pt x="95" y="256"/>
                    <a:pt x="104" y="256"/>
                  </a:cubicBezTo>
                  <a:cubicBezTo>
                    <a:pt x="152" y="256"/>
                    <a:pt x="152" y="256"/>
                    <a:pt x="152" y="256"/>
                  </a:cubicBezTo>
                  <a:cubicBezTo>
                    <a:pt x="161" y="256"/>
                    <a:pt x="168" y="249"/>
                    <a:pt x="168" y="240"/>
                  </a:cubicBezTo>
                  <a:cubicBezTo>
                    <a:pt x="168" y="168"/>
                    <a:pt x="168" y="168"/>
                    <a:pt x="168" y="168"/>
                  </a:cubicBezTo>
                  <a:cubicBezTo>
                    <a:pt x="240" y="168"/>
                    <a:pt x="240" y="168"/>
                    <a:pt x="240" y="168"/>
                  </a:cubicBezTo>
                  <a:cubicBezTo>
                    <a:pt x="249" y="168"/>
                    <a:pt x="256" y="161"/>
                    <a:pt x="256" y="152"/>
                  </a:cubicBezTo>
                  <a:cubicBezTo>
                    <a:pt x="256" y="104"/>
                    <a:pt x="256" y="104"/>
                    <a:pt x="256" y="104"/>
                  </a:cubicBezTo>
                  <a:cubicBezTo>
                    <a:pt x="256" y="95"/>
                    <a:pt x="249" y="88"/>
                    <a:pt x="240" y="8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grpSp>
      <p:grpSp>
        <p:nvGrpSpPr>
          <p:cNvPr id="80" name="组合 79"/>
          <p:cNvGrpSpPr/>
          <p:nvPr/>
        </p:nvGrpSpPr>
        <p:grpSpPr>
          <a:xfrm>
            <a:off x="8687494" y="4719630"/>
            <a:ext cx="792088" cy="792088"/>
            <a:chOff x="8687494" y="4719630"/>
            <a:chExt cx="792088" cy="792088"/>
          </a:xfrm>
        </p:grpSpPr>
        <p:sp>
          <p:nvSpPr>
            <p:cNvPr id="59" name="椭圆 58"/>
            <p:cNvSpPr/>
            <p:nvPr/>
          </p:nvSpPr>
          <p:spPr>
            <a:xfrm flipV="1">
              <a:off x="8687494" y="4719630"/>
              <a:ext cx="792088" cy="79208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3" name="组合 72"/>
            <p:cNvGrpSpPr/>
            <p:nvPr/>
          </p:nvGrpSpPr>
          <p:grpSpPr>
            <a:xfrm>
              <a:off x="8847965" y="4984723"/>
              <a:ext cx="471147" cy="261902"/>
              <a:chOff x="6864264" y="1408669"/>
              <a:chExt cx="471147" cy="261902"/>
            </a:xfrm>
          </p:grpSpPr>
          <p:sp>
            <p:nvSpPr>
              <p:cNvPr id="74" name="Freeform 98"/>
              <p:cNvSpPr/>
              <p:nvPr/>
            </p:nvSpPr>
            <p:spPr bwMode="auto">
              <a:xfrm flipH="1">
                <a:off x="6968886" y="1526456"/>
                <a:ext cx="313867" cy="92151"/>
              </a:xfrm>
              <a:custGeom>
                <a:avLst/>
                <a:gdLst>
                  <a:gd name="T0" fmla="*/ 192 w 192"/>
                  <a:gd name="T1" fmla="*/ 18 h 56"/>
                  <a:gd name="T2" fmla="*/ 80 w 192"/>
                  <a:gd name="T3" fmla="*/ 40 h 56"/>
                  <a:gd name="T4" fmla="*/ 88 w 192"/>
                  <a:gd name="T5" fmla="*/ 0 h 56"/>
                  <a:gd name="T6" fmla="*/ 82 w 192"/>
                  <a:gd name="T7" fmla="*/ 0 h 56"/>
                  <a:gd name="T8" fmla="*/ 3 w 192"/>
                  <a:gd name="T9" fmla="*/ 16 h 56"/>
                  <a:gd name="T10" fmla="*/ 0 w 192"/>
                  <a:gd name="T11" fmla="*/ 16 h 56"/>
                  <a:gd name="T12" fmla="*/ 0 w 192"/>
                  <a:gd name="T13" fmla="*/ 56 h 56"/>
                  <a:gd name="T14" fmla="*/ 192 w 192"/>
                  <a:gd name="T15" fmla="*/ 56 h 56"/>
                  <a:gd name="T16" fmla="*/ 192 w 192"/>
                  <a:gd name="T17" fmla="*/ 1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56">
                    <a:moveTo>
                      <a:pt x="192" y="18"/>
                    </a:moveTo>
                    <a:cubicBezTo>
                      <a:pt x="80" y="40"/>
                      <a:pt x="80" y="40"/>
                      <a:pt x="80" y="40"/>
                    </a:cubicBezTo>
                    <a:cubicBezTo>
                      <a:pt x="88" y="0"/>
                      <a:pt x="88" y="0"/>
                      <a:pt x="88" y="0"/>
                    </a:cubicBezTo>
                    <a:cubicBezTo>
                      <a:pt x="82" y="0"/>
                      <a:pt x="82" y="0"/>
                      <a:pt x="82" y="0"/>
                    </a:cubicBezTo>
                    <a:cubicBezTo>
                      <a:pt x="3" y="16"/>
                      <a:pt x="3" y="16"/>
                      <a:pt x="3" y="16"/>
                    </a:cubicBezTo>
                    <a:cubicBezTo>
                      <a:pt x="2" y="16"/>
                      <a:pt x="1" y="16"/>
                      <a:pt x="0" y="16"/>
                    </a:cubicBezTo>
                    <a:cubicBezTo>
                      <a:pt x="0" y="56"/>
                      <a:pt x="0" y="56"/>
                      <a:pt x="0" y="56"/>
                    </a:cubicBezTo>
                    <a:cubicBezTo>
                      <a:pt x="192" y="56"/>
                      <a:pt x="192" y="56"/>
                      <a:pt x="192" y="56"/>
                    </a:cubicBezTo>
                    <a:lnTo>
                      <a:pt x="192" y="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75" name="Freeform 99"/>
              <p:cNvSpPr>
                <a:spLocks noEditPoints="1"/>
              </p:cNvSpPr>
              <p:nvPr/>
            </p:nvSpPr>
            <p:spPr bwMode="auto">
              <a:xfrm flipH="1">
                <a:off x="6864264" y="1408669"/>
                <a:ext cx="471147" cy="261902"/>
              </a:xfrm>
              <a:custGeom>
                <a:avLst/>
                <a:gdLst>
                  <a:gd name="T0" fmla="*/ 272 w 288"/>
                  <a:gd name="T1" fmla="*/ 40 h 160"/>
                  <a:gd name="T2" fmla="*/ 256 w 288"/>
                  <a:gd name="T3" fmla="*/ 40 h 160"/>
                  <a:gd name="T4" fmla="*/ 256 w 288"/>
                  <a:gd name="T5" fmla="*/ 16 h 160"/>
                  <a:gd name="T6" fmla="*/ 240 w 288"/>
                  <a:gd name="T7" fmla="*/ 0 h 160"/>
                  <a:gd name="T8" fmla="*/ 16 w 288"/>
                  <a:gd name="T9" fmla="*/ 0 h 160"/>
                  <a:gd name="T10" fmla="*/ 0 w 288"/>
                  <a:gd name="T11" fmla="*/ 16 h 160"/>
                  <a:gd name="T12" fmla="*/ 0 w 288"/>
                  <a:gd name="T13" fmla="*/ 144 h 160"/>
                  <a:gd name="T14" fmla="*/ 16 w 288"/>
                  <a:gd name="T15" fmla="*/ 160 h 160"/>
                  <a:gd name="T16" fmla="*/ 240 w 288"/>
                  <a:gd name="T17" fmla="*/ 160 h 160"/>
                  <a:gd name="T18" fmla="*/ 256 w 288"/>
                  <a:gd name="T19" fmla="*/ 144 h 160"/>
                  <a:gd name="T20" fmla="*/ 256 w 288"/>
                  <a:gd name="T21" fmla="*/ 120 h 160"/>
                  <a:gd name="T22" fmla="*/ 272 w 288"/>
                  <a:gd name="T23" fmla="*/ 120 h 160"/>
                  <a:gd name="T24" fmla="*/ 288 w 288"/>
                  <a:gd name="T25" fmla="*/ 104 h 160"/>
                  <a:gd name="T26" fmla="*/ 288 w 288"/>
                  <a:gd name="T27" fmla="*/ 56 h 160"/>
                  <a:gd name="T28" fmla="*/ 272 w 288"/>
                  <a:gd name="T29" fmla="*/ 40 h 160"/>
                  <a:gd name="T30" fmla="*/ 240 w 288"/>
                  <a:gd name="T31" fmla="*/ 144 h 160"/>
                  <a:gd name="T32" fmla="*/ 16 w 288"/>
                  <a:gd name="T33" fmla="*/ 144 h 160"/>
                  <a:gd name="T34" fmla="*/ 16 w 288"/>
                  <a:gd name="T35" fmla="*/ 16 h 160"/>
                  <a:gd name="T36" fmla="*/ 240 w 288"/>
                  <a:gd name="T37" fmla="*/ 16 h 160"/>
                  <a:gd name="T38" fmla="*/ 240 w 288"/>
                  <a:gd name="T39" fmla="*/ 14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8" h="160">
                    <a:moveTo>
                      <a:pt x="272" y="40"/>
                    </a:moveTo>
                    <a:cubicBezTo>
                      <a:pt x="256" y="40"/>
                      <a:pt x="256" y="40"/>
                      <a:pt x="256" y="40"/>
                    </a:cubicBezTo>
                    <a:cubicBezTo>
                      <a:pt x="256" y="16"/>
                      <a:pt x="256" y="16"/>
                      <a:pt x="256" y="16"/>
                    </a:cubicBezTo>
                    <a:cubicBezTo>
                      <a:pt x="256" y="7"/>
                      <a:pt x="249" y="0"/>
                      <a:pt x="240" y="0"/>
                    </a:cubicBezTo>
                    <a:cubicBezTo>
                      <a:pt x="16" y="0"/>
                      <a:pt x="16" y="0"/>
                      <a:pt x="16" y="0"/>
                    </a:cubicBezTo>
                    <a:cubicBezTo>
                      <a:pt x="7" y="0"/>
                      <a:pt x="0" y="7"/>
                      <a:pt x="0" y="16"/>
                    </a:cubicBezTo>
                    <a:cubicBezTo>
                      <a:pt x="0" y="144"/>
                      <a:pt x="0" y="144"/>
                      <a:pt x="0" y="144"/>
                    </a:cubicBezTo>
                    <a:cubicBezTo>
                      <a:pt x="0" y="153"/>
                      <a:pt x="7" y="160"/>
                      <a:pt x="16" y="160"/>
                    </a:cubicBezTo>
                    <a:cubicBezTo>
                      <a:pt x="240" y="160"/>
                      <a:pt x="240" y="160"/>
                      <a:pt x="240" y="160"/>
                    </a:cubicBezTo>
                    <a:cubicBezTo>
                      <a:pt x="249" y="160"/>
                      <a:pt x="256" y="153"/>
                      <a:pt x="256" y="144"/>
                    </a:cubicBezTo>
                    <a:cubicBezTo>
                      <a:pt x="256" y="120"/>
                      <a:pt x="256" y="120"/>
                      <a:pt x="256" y="120"/>
                    </a:cubicBezTo>
                    <a:cubicBezTo>
                      <a:pt x="272" y="120"/>
                      <a:pt x="272" y="120"/>
                      <a:pt x="272" y="120"/>
                    </a:cubicBezTo>
                    <a:cubicBezTo>
                      <a:pt x="281" y="120"/>
                      <a:pt x="288" y="113"/>
                      <a:pt x="288" y="104"/>
                    </a:cubicBezTo>
                    <a:cubicBezTo>
                      <a:pt x="288" y="56"/>
                      <a:pt x="288" y="56"/>
                      <a:pt x="288" y="56"/>
                    </a:cubicBezTo>
                    <a:cubicBezTo>
                      <a:pt x="288" y="47"/>
                      <a:pt x="281" y="40"/>
                      <a:pt x="272" y="40"/>
                    </a:cubicBezTo>
                    <a:close/>
                    <a:moveTo>
                      <a:pt x="240" y="144"/>
                    </a:moveTo>
                    <a:cubicBezTo>
                      <a:pt x="16" y="144"/>
                      <a:pt x="16" y="144"/>
                      <a:pt x="16" y="144"/>
                    </a:cubicBezTo>
                    <a:cubicBezTo>
                      <a:pt x="16" y="16"/>
                      <a:pt x="16" y="16"/>
                      <a:pt x="16" y="16"/>
                    </a:cubicBezTo>
                    <a:cubicBezTo>
                      <a:pt x="240" y="16"/>
                      <a:pt x="240" y="16"/>
                      <a:pt x="240" y="16"/>
                    </a:cubicBezTo>
                    <a:lnTo>
                      <a:pt x="240" y="1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76" name="Freeform 100"/>
              <p:cNvSpPr/>
              <p:nvPr/>
            </p:nvSpPr>
            <p:spPr bwMode="auto">
              <a:xfrm flipH="1">
                <a:off x="6968886" y="1461326"/>
                <a:ext cx="313867" cy="91458"/>
              </a:xfrm>
              <a:custGeom>
                <a:avLst/>
                <a:gdLst>
                  <a:gd name="T0" fmla="*/ 112 w 192"/>
                  <a:gd name="T1" fmla="*/ 56 h 56"/>
                  <a:gd name="T2" fmla="*/ 118 w 192"/>
                  <a:gd name="T3" fmla="*/ 56 h 56"/>
                  <a:gd name="T4" fmla="*/ 189 w 192"/>
                  <a:gd name="T5" fmla="*/ 42 h 56"/>
                  <a:gd name="T6" fmla="*/ 192 w 192"/>
                  <a:gd name="T7" fmla="*/ 42 h 56"/>
                  <a:gd name="T8" fmla="*/ 192 w 192"/>
                  <a:gd name="T9" fmla="*/ 0 h 56"/>
                  <a:gd name="T10" fmla="*/ 0 w 192"/>
                  <a:gd name="T11" fmla="*/ 0 h 56"/>
                  <a:gd name="T12" fmla="*/ 0 w 192"/>
                  <a:gd name="T13" fmla="*/ 40 h 56"/>
                  <a:gd name="T14" fmla="*/ 120 w 192"/>
                  <a:gd name="T15" fmla="*/ 16 h 56"/>
                  <a:gd name="T16" fmla="*/ 112 w 192"/>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56">
                    <a:moveTo>
                      <a:pt x="112" y="56"/>
                    </a:moveTo>
                    <a:cubicBezTo>
                      <a:pt x="118" y="56"/>
                      <a:pt x="118" y="56"/>
                      <a:pt x="118" y="56"/>
                    </a:cubicBezTo>
                    <a:cubicBezTo>
                      <a:pt x="189" y="42"/>
                      <a:pt x="189" y="42"/>
                      <a:pt x="189" y="42"/>
                    </a:cubicBezTo>
                    <a:cubicBezTo>
                      <a:pt x="190" y="42"/>
                      <a:pt x="191" y="42"/>
                      <a:pt x="192" y="42"/>
                    </a:cubicBezTo>
                    <a:cubicBezTo>
                      <a:pt x="192" y="0"/>
                      <a:pt x="192" y="0"/>
                      <a:pt x="192" y="0"/>
                    </a:cubicBezTo>
                    <a:cubicBezTo>
                      <a:pt x="0" y="0"/>
                      <a:pt x="0" y="0"/>
                      <a:pt x="0" y="0"/>
                    </a:cubicBezTo>
                    <a:cubicBezTo>
                      <a:pt x="0" y="40"/>
                      <a:pt x="0" y="40"/>
                      <a:pt x="0" y="40"/>
                    </a:cubicBezTo>
                    <a:cubicBezTo>
                      <a:pt x="120" y="16"/>
                      <a:pt x="120" y="16"/>
                      <a:pt x="120" y="16"/>
                    </a:cubicBezTo>
                    <a:lnTo>
                      <a:pt x="112" y="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grpSp>
      </p:grpSp>
      <p:sp>
        <p:nvSpPr>
          <p:cNvPr id="89" name="TextBox 88"/>
          <p:cNvSpPr txBox="1"/>
          <p:nvPr/>
        </p:nvSpPr>
        <p:spPr>
          <a:xfrm>
            <a:off x="1375707" y="1980085"/>
            <a:ext cx="1728192" cy="584775"/>
          </a:xfrm>
          <a:prstGeom prst="rect">
            <a:avLst/>
          </a:prstGeom>
          <a:noFill/>
        </p:spPr>
        <p:txBody>
          <a:bodyPr wrap="square" rtlCol="0">
            <a:spAutoFit/>
          </a:bodyPr>
          <a:lstStyle/>
          <a:p>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a:t>
            </a:r>
            <a:endParaRPr lang="zh-CN" altLang="en-US" sz="16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91" name="TextBox 90"/>
          <p:cNvSpPr txBox="1"/>
          <p:nvPr/>
        </p:nvSpPr>
        <p:spPr>
          <a:xfrm>
            <a:off x="2103425" y="4692335"/>
            <a:ext cx="1728192" cy="584775"/>
          </a:xfrm>
          <a:prstGeom prst="rect">
            <a:avLst/>
          </a:prstGeom>
          <a:noFill/>
        </p:spPr>
        <p:txBody>
          <a:bodyPr wrap="square" rtlCol="0">
            <a:spAutoFit/>
          </a:bodyPr>
          <a:lstStyle/>
          <a:p>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a:t>
            </a:r>
            <a:endParaRPr lang="zh-CN" altLang="en-US" sz="16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92" name="TextBox 91"/>
          <p:cNvSpPr txBox="1"/>
          <p:nvPr/>
        </p:nvSpPr>
        <p:spPr>
          <a:xfrm>
            <a:off x="5951190" y="2050742"/>
            <a:ext cx="1728192" cy="584775"/>
          </a:xfrm>
          <a:prstGeom prst="rect">
            <a:avLst/>
          </a:prstGeom>
          <a:noFill/>
        </p:spPr>
        <p:txBody>
          <a:bodyPr wrap="square" rtlCol="0">
            <a:spAutoFit/>
          </a:bodyPr>
          <a:lstStyle/>
          <a:p>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a:t>
            </a:r>
            <a:endParaRPr lang="zh-CN" altLang="en-US" sz="16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93" name="TextBox 92"/>
          <p:cNvSpPr txBox="1"/>
          <p:nvPr/>
        </p:nvSpPr>
        <p:spPr>
          <a:xfrm>
            <a:off x="6689851" y="4107560"/>
            <a:ext cx="1728192" cy="584775"/>
          </a:xfrm>
          <a:prstGeom prst="rect">
            <a:avLst/>
          </a:prstGeom>
          <a:noFill/>
        </p:spPr>
        <p:txBody>
          <a:bodyPr wrap="square" rtlCol="0">
            <a:spAutoFit/>
          </a:bodyPr>
          <a:lstStyle/>
          <a:p>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a:t>
            </a:r>
            <a:endParaRPr lang="zh-CN" altLang="en-US" sz="16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94" name="TextBox 93"/>
          <p:cNvSpPr txBox="1"/>
          <p:nvPr/>
        </p:nvSpPr>
        <p:spPr>
          <a:xfrm>
            <a:off x="8615486" y="2050742"/>
            <a:ext cx="1728192" cy="584775"/>
          </a:xfrm>
          <a:prstGeom prst="rect">
            <a:avLst/>
          </a:prstGeom>
          <a:noFill/>
        </p:spPr>
        <p:txBody>
          <a:bodyPr wrap="square" rtlCol="0">
            <a:spAutoFit/>
          </a:bodyPr>
          <a:lstStyle/>
          <a:p>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a:t>
            </a:r>
            <a:endParaRPr lang="zh-CN" altLang="en-US" sz="16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95" name="TextBox 94"/>
          <p:cNvSpPr txBox="1"/>
          <p:nvPr/>
        </p:nvSpPr>
        <p:spPr>
          <a:xfrm>
            <a:off x="9263558" y="4107560"/>
            <a:ext cx="1728192" cy="584775"/>
          </a:xfrm>
          <a:prstGeom prst="rect">
            <a:avLst/>
          </a:prstGeom>
          <a:noFill/>
        </p:spPr>
        <p:txBody>
          <a:bodyPr wrap="square" rtlCol="0">
            <a:spAutoFit/>
          </a:bodyPr>
          <a:lstStyle/>
          <a:p>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a:t>
            </a:r>
            <a:endParaRPr lang="zh-CN" altLang="en-US" sz="16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72" name="圆角矩形 71"/>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TextBox 87"/>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defRPr>
            </a:lvl1pPr>
          </a:lstStyle>
          <a:p>
            <a:r>
              <a:rPr lang="zh-CN" altLang="en-US" sz="2800"/>
              <a:t>点击添加标题</a:t>
            </a:r>
            <a:endParaRPr lang="zh-CN" altLang="en-US" sz="280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300"/>
                                        <p:tgtEl>
                                          <p:spTgt spid="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300"/>
                                        <p:tgtEl>
                                          <p:spTgt spid="88"/>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82"/>
                                        </p:tgtEl>
                                        <p:attrNameLst>
                                          <p:attrName>style.visibility</p:attrName>
                                        </p:attrNameLst>
                                      </p:cBhvr>
                                      <p:to>
                                        <p:strVal val="visible"/>
                                      </p:to>
                                    </p:set>
                                    <p:animEffect transition="in" filter="wipe(down)">
                                      <p:cBhvr>
                                        <p:cTn id="18" dur="500"/>
                                        <p:tgtEl>
                                          <p:spTgt spid="82"/>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500"/>
                                        <p:tgtEl>
                                          <p:spTgt spid="64"/>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89"/>
                                        </p:tgtEl>
                                        <p:attrNameLst>
                                          <p:attrName>style.visibility</p:attrName>
                                        </p:attrNameLst>
                                      </p:cBhvr>
                                      <p:to>
                                        <p:strVal val="visible"/>
                                      </p:to>
                                    </p:set>
                                    <p:animEffect transition="in" filter="wipe(right)">
                                      <p:cBhvr>
                                        <p:cTn id="26" dur="500"/>
                                        <p:tgtEl>
                                          <p:spTgt spid="89"/>
                                        </p:tgtEl>
                                      </p:cBhvr>
                                    </p:animEffect>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83"/>
                                        </p:tgtEl>
                                        <p:attrNameLst>
                                          <p:attrName>style.visibility</p:attrName>
                                        </p:attrNameLst>
                                      </p:cBhvr>
                                      <p:to>
                                        <p:strVal val="visible"/>
                                      </p:to>
                                    </p:set>
                                    <p:animEffect transition="in" filter="wipe(up)">
                                      <p:cBhvr>
                                        <p:cTn id="30" dur="500"/>
                                        <p:tgtEl>
                                          <p:spTgt spid="83"/>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500"/>
                                        <p:tgtEl>
                                          <p:spTgt spid="81"/>
                                        </p:tgtEl>
                                      </p:cBhvr>
                                    </p:animEffect>
                                  </p:childTnLst>
                                </p:cTn>
                              </p:par>
                            </p:childTnLst>
                          </p:cTn>
                        </p:par>
                        <p:par>
                          <p:cTn id="35" fill="hold">
                            <p:stCondLst>
                              <p:cond delay="3500"/>
                            </p:stCondLst>
                            <p:childTnLst>
                              <p:par>
                                <p:cTn id="36" presetID="22" presetClass="entr" presetSubtype="2" fill="hold" grpId="0" nodeType="afterEffect">
                                  <p:stCondLst>
                                    <p:cond delay="0"/>
                                  </p:stCondLst>
                                  <p:childTnLst>
                                    <p:set>
                                      <p:cBhvr>
                                        <p:cTn id="37" dur="1" fill="hold">
                                          <p:stCondLst>
                                            <p:cond delay="0"/>
                                          </p:stCondLst>
                                        </p:cTn>
                                        <p:tgtEl>
                                          <p:spTgt spid="91"/>
                                        </p:tgtEl>
                                        <p:attrNameLst>
                                          <p:attrName>style.visibility</p:attrName>
                                        </p:attrNameLst>
                                      </p:cBhvr>
                                      <p:to>
                                        <p:strVal val="visible"/>
                                      </p:to>
                                    </p:set>
                                    <p:animEffect transition="in" filter="wipe(right)">
                                      <p:cBhvr>
                                        <p:cTn id="38" dur="500"/>
                                        <p:tgtEl>
                                          <p:spTgt spid="91"/>
                                        </p:tgtEl>
                                      </p:cBhvr>
                                    </p:animEffect>
                                  </p:childTnLst>
                                </p:cTn>
                              </p:par>
                            </p:childTnLst>
                          </p:cTn>
                        </p:par>
                        <p:par>
                          <p:cTn id="39" fill="hold">
                            <p:stCondLst>
                              <p:cond delay="4000"/>
                            </p:stCondLst>
                            <p:childTnLst>
                              <p:par>
                                <p:cTn id="40" presetID="22" presetClass="entr" presetSubtype="4" fill="hold" nodeType="afterEffect">
                                  <p:stCondLst>
                                    <p:cond delay="0"/>
                                  </p:stCondLst>
                                  <p:childTnLst>
                                    <p:set>
                                      <p:cBhvr>
                                        <p:cTn id="41" dur="1" fill="hold">
                                          <p:stCondLst>
                                            <p:cond delay="0"/>
                                          </p:stCondLst>
                                        </p:cTn>
                                        <p:tgtEl>
                                          <p:spTgt spid="84"/>
                                        </p:tgtEl>
                                        <p:attrNameLst>
                                          <p:attrName>style.visibility</p:attrName>
                                        </p:attrNameLst>
                                      </p:cBhvr>
                                      <p:to>
                                        <p:strVal val="visible"/>
                                      </p:to>
                                    </p:set>
                                    <p:animEffect transition="in" filter="wipe(down)">
                                      <p:cBhvr>
                                        <p:cTn id="42" dur="500"/>
                                        <p:tgtEl>
                                          <p:spTgt spid="84"/>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77"/>
                                        </p:tgtEl>
                                        <p:attrNameLst>
                                          <p:attrName>style.visibility</p:attrName>
                                        </p:attrNameLst>
                                      </p:cBhvr>
                                      <p:to>
                                        <p:strVal val="visible"/>
                                      </p:to>
                                    </p:set>
                                    <p:animEffect transition="in" filter="fade">
                                      <p:cBhvr>
                                        <p:cTn id="46" dur="500"/>
                                        <p:tgtEl>
                                          <p:spTgt spid="77"/>
                                        </p:tgtEl>
                                      </p:cBhvr>
                                    </p:animEffect>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92"/>
                                        </p:tgtEl>
                                        <p:attrNameLst>
                                          <p:attrName>style.visibility</p:attrName>
                                        </p:attrNameLst>
                                      </p:cBhvr>
                                      <p:to>
                                        <p:strVal val="visible"/>
                                      </p:to>
                                    </p:set>
                                    <p:animEffect transition="in" filter="wipe(left)">
                                      <p:cBhvr>
                                        <p:cTn id="50" dur="500"/>
                                        <p:tgtEl>
                                          <p:spTgt spid="92"/>
                                        </p:tgtEl>
                                      </p:cBhvr>
                                    </p:animEffect>
                                  </p:childTnLst>
                                </p:cTn>
                              </p:par>
                            </p:childTnLst>
                          </p:cTn>
                        </p:par>
                        <p:par>
                          <p:cTn id="51" fill="hold">
                            <p:stCondLst>
                              <p:cond delay="5500"/>
                            </p:stCondLst>
                            <p:childTnLst>
                              <p:par>
                                <p:cTn id="52" presetID="22" presetClass="entr" presetSubtype="1" fill="hold" nodeType="afterEffect">
                                  <p:stCondLst>
                                    <p:cond delay="0"/>
                                  </p:stCondLst>
                                  <p:childTnLst>
                                    <p:set>
                                      <p:cBhvr>
                                        <p:cTn id="53" dur="1" fill="hold">
                                          <p:stCondLst>
                                            <p:cond delay="0"/>
                                          </p:stCondLst>
                                        </p:cTn>
                                        <p:tgtEl>
                                          <p:spTgt spid="85"/>
                                        </p:tgtEl>
                                        <p:attrNameLst>
                                          <p:attrName>style.visibility</p:attrName>
                                        </p:attrNameLst>
                                      </p:cBhvr>
                                      <p:to>
                                        <p:strVal val="visible"/>
                                      </p:to>
                                    </p:set>
                                    <p:animEffect transition="in" filter="wipe(up)">
                                      <p:cBhvr>
                                        <p:cTn id="54" dur="500"/>
                                        <p:tgtEl>
                                          <p:spTgt spid="85"/>
                                        </p:tgtEl>
                                      </p:cBhvr>
                                    </p:animEffect>
                                  </p:childTnLst>
                                </p:cTn>
                              </p:par>
                            </p:childTnLst>
                          </p:cTn>
                        </p:par>
                        <p:par>
                          <p:cTn id="55" fill="hold">
                            <p:stCondLst>
                              <p:cond delay="6000"/>
                            </p:stCondLst>
                            <p:childTnLst>
                              <p:par>
                                <p:cTn id="56" presetID="10" presetClass="entr" presetSubtype="0"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Effect transition="in" filter="fade">
                                      <p:cBhvr>
                                        <p:cTn id="58" dur="500"/>
                                        <p:tgtEl>
                                          <p:spTgt spid="7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93"/>
                                        </p:tgtEl>
                                        <p:attrNameLst>
                                          <p:attrName>style.visibility</p:attrName>
                                        </p:attrNameLst>
                                      </p:cBhvr>
                                      <p:to>
                                        <p:strVal val="visible"/>
                                      </p:to>
                                    </p:set>
                                    <p:animEffect transition="in" filter="wipe(left)">
                                      <p:cBhvr>
                                        <p:cTn id="62" dur="500"/>
                                        <p:tgtEl>
                                          <p:spTgt spid="93"/>
                                        </p:tgtEl>
                                      </p:cBhvr>
                                    </p:animEffect>
                                  </p:childTnLst>
                                </p:cTn>
                              </p:par>
                            </p:childTnLst>
                          </p:cTn>
                        </p:par>
                        <p:par>
                          <p:cTn id="63" fill="hold">
                            <p:stCondLst>
                              <p:cond delay="7000"/>
                            </p:stCondLst>
                            <p:childTnLst>
                              <p:par>
                                <p:cTn id="64" presetID="22" presetClass="entr" presetSubtype="4" fill="hold"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wipe(down)">
                                      <p:cBhvr>
                                        <p:cTn id="66" dur="500"/>
                                        <p:tgtEl>
                                          <p:spTgt spid="86"/>
                                        </p:tgtEl>
                                      </p:cBhvr>
                                    </p:animEffect>
                                  </p:childTnLst>
                                </p:cTn>
                              </p:par>
                            </p:childTnLst>
                          </p:cTn>
                        </p:par>
                        <p:par>
                          <p:cTn id="67" fill="hold">
                            <p:stCondLst>
                              <p:cond delay="7500"/>
                            </p:stCondLst>
                            <p:childTnLst>
                              <p:par>
                                <p:cTn id="68" presetID="10" presetClass="entr" presetSubtype="0" fill="hold" nodeType="afterEffect">
                                  <p:stCondLst>
                                    <p:cond delay="0"/>
                                  </p:stCondLst>
                                  <p:childTnLst>
                                    <p:set>
                                      <p:cBhvr>
                                        <p:cTn id="69" dur="1" fill="hold">
                                          <p:stCondLst>
                                            <p:cond delay="0"/>
                                          </p:stCondLst>
                                        </p:cTn>
                                        <p:tgtEl>
                                          <p:spTgt spid="78"/>
                                        </p:tgtEl>
                                        <p:attrNameLst>
                                          <p:attrName>style.visibility</p:attrName>
                                        </p:attrNameLst>
                                      </p:cBhvr>
                                      <p:to>
                                        <p:strVal val="visible"/>
                                      </p:to>
                                    </p:set>
                                    <p:animEffect transition="in" filter="fade">
                                      <p:cBhvr>
                                        <p:cTn id="70" dur="500"/>
                                        <p:tgtEl>
                                          <p:spTgt spid="78"/>
                                        </p:tgtEl>
                                      </p:cBhvr>
                                    </p:animEffect>
                                  </p:childTnLst>
                                </p:cTn>
                              </p:par>
                            </p:childTnLst>
                          </p:cTn>
                        </p:par>
                        <p:par>
                          <p:cTn id="71" fill="hold">
                            <p:stCondLst>
                              <p:cond delay="8000"/>
                            </p:stCondLst>
                            <p:childTnLst>
                              <p:par>
                                <p:cTn id="72" presetID="22" presetClass="entr" presetSubtype="8" fill="hold" grpId="0" nodeType="afterEffect">
                                  <p:stCondLst>
                                    <p:cond delay="0"/>
                                  </p:stCondLst>
                                  <p:childTnLst>
                                    <p:set>
                                      <p:cBhvr>
                                        <p:cTn id="73" dur="1" fill="hold">
                                          <p:stCondLst>
                                            <p:cond delay="0"/>
                                          </p:stCondLst>
                                        </p:cTn>
                                        <p:tgtEl>
                                          <p:spTgt spid="94"/>
                                        </p:tgtEl>
                                        <p:attrNameLst>
                                          <p:attrName>style.visibility</p:attrName>
                                        </p:attrNameLst>
                                      </p:cBhvr>
                                      <p:to>
                                        <p:strVal val="visible"/>
                                      </p:to>
                                    </p:set>
                                    <p:animEffect transition="in" filter="wipe(left)">
                                      <p:cBhvr>
                                        <p:cTn id="74" dur="500"/>
                                        <p:tgtEl>
                                          <p:spTgt spid="94"/>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87"/>
                                        </p:tgtEl>
                                        <p:attrNameLst>
                                          <p:attrName>style.visibility</p:attrName>
                                        </p:attrNameLst>
                                      </p:cBhvr>
                                      <p:to>
                                        <p:strVal val="visible"/>
                                      </p:to>
                                    </p:set>
                                    <p:animEffect transition="in" filter="wipe(up)">
                                      <p:cBhvr>
                                        <p:cTn id="78" dur="500"/>
                                        <p:tgtEl>
                                          <p:spTgt spid="87"/>
                                        </p:tgtEl>
                                      </p:cBhvr>
                                    </p:animEffect>
                                  </p:childTnLst>
                                </p:cTn>
                              </p:par>
                            </p:childTnLst>
                          </p:cTn>
                        </p:par>
                        <p:par>
                          <p:cTn id="79" fill="hold">
                            <p:stCondLst>
                              <p:cond delay="9000"/>
                            </p:stCondLst>
                            <p:childTnLst>
                              <p:par>
                                <p:cTn id="80" presetID="10" presetClass="entr" presetSubtype="0" fill="hold" nodeType="afterEffect">
                                  <p:stCondLst>
                                    <p:cond delay="0"/>
                                  </p:stCondLst>
                                  <p:childTnLst>
                                    <p:set>
                                      <p:cBhvr>
                                        <p:cTn id="81" dur="1" fill="hold">
                                          <p:stCondLst>
                                            <p:cond delay="0"/>
                                          </p:stCondLst>
                                        </p:cTn>
                                        <p:tgtEl>
                                          <p:spTgt spid="80"/>
                                        </p:tgtEl>
                                        <p:attrNameLst>
                                          <p:attrName>style.visibility</p:attrName>
                                        </p:attrNameLst>
                                      </p:cBhvr>
                                      <p:to>
                                        <p:strVal val="visible"/>
                                      </p:to>
                                    </p:set>
                                    <p:animEffect transition="in" filter="fade">
                                      <p:cBhvr>
                                        <p:cTn id="82" dur="500"/>
                                        <p:tgtEl>
                                          <p:spTgt spid="80"/>
                                        </p:tgtEl>
                                      </p:cBhvr>
                                    </p:animEffect>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95"/>
                                        </p:tgtEl>
                                        <p:attrNameLst>
                                          <p:attrName>style.visibility</p:attrName>
                                        </p:attrNameLst>
                                      </p:cBhvr>
                                      <p:to>
                                        <p:strVal val="visible"/>
                                      </p:to>
                                    </p:set>
                                    <p:animEffect transition="in" filter="wipe(left)">
                                      <p:cBhvr>
                                        <p:cTn id="8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1" grpId="0"/>
      <p:bldP spid="92" grpId="0"/>
      <p:bldP spid="93" grpId="0"/>
      <p:bldP spid="94" grpId="0"/>
      <p:bldP spid="95" grpId="0"/>
      <p:bldP spid="72" grpId="0" animBg="1"/>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sp>
        <p:nvSpPr>
          <p:cNvPr id="72" name="TextBox 71"/>
          <p:cNvSpPr txBox="1"/>
          <p:nvPr/>
        </p:nvSpPr>
        <p:spPr>
          <a:xfrm>
            <a:off x="2062758" y="2492896"/>
            <a:ext cx="3816424" cy="1723549"/>
          </a:xfrm>
          <a:prstGeom prst="rect">
            <a:avLst/>
          </a:prstGeom>
          <a:noFill/>
        </p:spPr>
        <p:txBody>
          <a:bodyPr wrap="square" rtlCol="0">
            <a:spAutoFit/>
          </a:bodyPr>
          <a:lstStyle/>
          <a:p>
            <a:r>
              <a:rPr lang="zh-CN" altLang="en-US" sz="2400" smtClean="0">
                <a:solidFill>
                  <a:schemeClr val="bg1"/>
                </a:solidFill>
                <a:latin typeface="华文黑体" pitchFamily="2" charset="-122"/>
                <a:ea typeface="华文黑体" pitchFamily="2" charset="-122"/>
                <a:cs typeface="华文黑体" pitchFamily="2" charset="-122"/>
              </a:rPr>
              <a:t>单击添加标题</a:t>
            </a:r>
            <a:endParaRPr lang="en-US" altLang="zh-CN" sz="2400" smtClean="0">
              <a:solidFill>
                <a:schemeClr val="bg1"/>
              </a:solidFill>
              <a:latin typeface="华文黑体" pitchFamily="2" charset="-122"/>
              <a:ea typeface="华文黑体" pitchFamily="2" charset="-122"/>
              <a:cs typeface="华文黑体" pitchFamily="2" charset="-122"/>
            </a:endParaRPr>
          </a:p>
          <a:p>
            <a:endParaRPr lang="en-US" altLang="zh-CN" sz="1000" smtClean="0">
              <a:solidFill>
                <a:schemeClr val="bg1"/>
              </a:solidFill>
              <a:latin typeface="华文黑体" pitchFamily="2" charset="-122"/>
              <a:ea typeface="华文黑体" pitchFamily="2" charset="-122"/>
              <a:cs typeface="华文黑体" pitchFamily="2" charset="-122"/>
            </a:endParaRPr>
          </a:p>
          <a:p>
            <a:r>
              <a:rPr lang="zh-CN" altLang="en-US"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a:t>
            </a:r>
            <a:r>
              <a:rPr lang="zh-CN" altLang="en-US">
                <a:solidFill>
                  <a:schemeClr val="bg1"/>
                </a:solidFill>
                <a:latin typeface="华文细黑" panose="02010600040101010101" pitchFamily="2" charset="-122"/>
                <a:ea typeface="华文细黑" panose="02010600040101010101" pitchFamily="2" charset="-122"/>
                <a:cs typeface="华文黑体" pitchFamily="2" charset="-122"/>
              </a:rPr>
              <a:t>添加</a:t>
            </a:r>
            <a:r>
              <a:rPr lang="zh-CN" altLang="en-US" smtClean="0">
                <a:solidFill>
                  <a:schemeClr val="bg1"/>
                </a:solidFill>
                <a:latin typeface="华文细黑" panose="02010600040101010101" pitchFamily="2" charset="-122"/>
                <a:ea typeface="华文细黑" panose="02010600040101010101" pitchFamily="2" charset="-122"/>
                <a:cs typeface="华文黑体" pitchFamily="2" charset="-122"/>
              </a:rPr>
              <a:t>文本单击添加</a:t>
            </a:r>
            <a:r>
              <a:rPr lang="zh-CN" altLang="en-US">
                <a:solidFill>
                  <a:schemeClr val="bg1"/>
                </a:solidFill>
                <a:latin typeface="华文细黑" panose="02010600040101010101" pitchFamily="2" charset="-122"/>
                <a:ea typeface="华文细黑" panose="02010600040101010101" pitchFamily="2" charset="-122"/>
                <a:cs typeface="华文黑体" pitchFamily="2" charset="-122"/>
              </a:rPr>
              <a:t>文本单击添加文本单击添加文本</a:t>
            </a:r>
            <a:endParaRPr lang="zh-CN" altLang="en-US">
              <a:solidFill>
                <a:schemeClr val="bg1"/>
              </a:solidFill>
              <a:latin typeface="华文细黑" panose="02010600040101010101" pitchFamily="2" charset="-122"/>
              <a:ea typeface="华文细黑" panose="02010600040101010101" pitchFamily="2" charset="-122"/>
              <a:cs typeface="华文黑体" pitchFamily="2" charset="-122"/>
            </a:endParaRPr>
          </a:p>
        </p:txBody>
      </p:sp>
      <p:pic>
        <p:nvPicPr>
          <p:cNvPr id="2050" name="Picture 2" descr="D:\360data\重要数据\桌面\168849707.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83238" y="2132856"/>
            <a:ext cx="3902694" cy="2596372"/>
          </a:xfrm>
          <a:prstGeom prst="rect">
            <a:avLst/>
          </a:prstGeom>
          <a:noFill/>
          <a:effectLst>
            <a:reflection blurRad="6350" stA="30000" endPos="35000" dir="5400000" sy="-100000" algn="bl" rotWithShape="0"/>
          </a:effectLst>
          <a:extLst>
            <a:ext uri="{909E8E84-426E-40DD-AFC4-6F175D3DCCD1}">
              <a14:hiddenFill xmlns:a14="http://schemas.microsoft.com/office/drawing/2010/main">
                <a:solidFill>
                  <a:srgbClr val="FFFFFF"/>
                </a:solidFill>
              </a14:hiddenFill>
            </a:ext>
          </a:extLst>
        </p:spPr>
      </p:pic>
      <p:grpSp>
        <p:nvGrpSpPr>
          <p:cNvPr id="13" name="组合 12"/>
          <p:cNvGrpSpPr/>
          <p:nvPr/>
        </p:nvGrpSpPr>
        <p:grpSpPr>
          <a:xfrm>
            <a:off x="1075361" y="3177876"/>
            <a:ext cx="10039690" cy="430239"/>
            <a:chOff x="1075361" y="3177876"/>
            <a:chExt cx="10039690" cy="430239"/>
          </a:xfrm>
        </p:grpSpPr>
        <p:sp>
          <p:nvSpPr>
            <p:cNvPr id="10" name="半闭框 9"/>
            <p:cNvSpPr/>
            <p:nvPr/>
          </p:nvSpPr>
          <p:spPr>
            <a:xfrm rot="18900000">
              <a:off x="1075361" y="3177876"/>
              <a:ext cx="430239" cy="430239"/>
            </a:xfrm>
            <a:custGeom>
              <a:avLst/>
              <a:gdLst>
                <a:gd name="connsiteX0" fmla="*/ 0 w 504056"/>
                <a:gd name="connsiteY0" fmla="*/ 0 h 504056"/>
                <a:gd name="connsiteX1" fmla="*/ 504056 w 504056"/>
                <a:gd name="connsiteY1" fmla="*/ 0 h 504056"/>
                <a:gd name="connsiteX2" fmla="*/ 336039 w 504056"/>
                <a:gd name="connsiteY2" fmla="*/ 168017 h 504056"/>
                <a:gd name="connsiteX3" fmla="*/ 168017 w 504056"/>
                <a:gd name="connsiteY3" fmla="*/ 168017 h 504056"/>
                <a:gd name="connsiteX4" fmla="*/ 168017 w 504056"/>
                <a:gd name="connsiteY4" fmla="*/ 336039 h 504056"/>
                <a:gd name="connsiteX5" fmla="*/ 0 w 504056"/>
                <a:gd name="connsiteY5" fmla="*/ 504056 h 504056"/>
                <a:gd name="connsiteX6" fmla="*/ 0 w 504056"/>
                <a:gd name="connsiteY6" fmla="*/ 0 h 504056"/>
                <a:gd name="connsiteX0-1" fmla="*/ 336039 w 504056"/>
                <a:gd name="connsiteY0-2" fmla="*/ 168017 h 504056"/>
                <a:gd name="connsiteX1-3" fmla="*/ 168017 w 504056"/>
                <a:gd name="connsiteY1-4" fmla="*/ 168017 h 504056"/>
                <a:gd name="connsiteX2-5" fmla="*/ 168017 w 504056"/>
                <a:gd name="connsiteY2-6" fmla="*/ 336039 h 504056"/>
                <a:gd name="connsiteX3-7" fmla="*/ 0 w 504056"/>
                <a:gd name="connsiteY3-8" fmla="*/ 504056 h 504056"/>
                <a:gd name="connsiteX4-9" fmla="*/ 0 w 504056"/>
                <a:gd name="connsiteY4-10" fmla="*/ 0 h 504056"/>
                <a:gd name="connsiteX5-11" fmla="*/ 504056 w 504056"/>
                <a:gd name="connsiteY5-12" fmla="*/ 0 h 504056"/>
                <a:gd name="connsiteX6-13" fmla="*/ 427479 w 504056"/>
                <a:gd name="connsiteY6-14" fmla="*/ 259457 h 504056"/>
                <a:gd name="connsiteX0-15" fmla="*/ 336039 w 504056"/>
                <a:gd name="connsiteY0-16" fmla="*/ 168017 h 504056"/>
                <a:gd name="connsiteX1-17" fmla="*/ 168017 w 504056"/>
                <a:gd name="connsiteY1-18" fmla="*/ 168017 h 504056"/>
                <a:gd name="connsiteX2-19" fmla="*/ 168017 w 504056"/>
                <a:gd name="connsiteY2-20" fmla="*/ 336039 h 504056"/>
                <a:gd name="connsiteX3-21" fmla="*/ 0 w 504056"/>
                <a:gd name="connsiteY3-22" fmla="*/ 504056 h 504056"/>
                <a:gd name="connsiteX4-23" fmla="*/ 0 w 504056"/>
                <a:gd name="connsiteY4-24" fmla="*/ 0 h 504056"/>
                <a:gd name="connsiteX5-25" fmla="*/ 504056 w 504056"/>
                <a:gd name="connsiteY5-26" fmla="*/ 0 h 504056"/>
                <a:gd name="connsiteX0-27" fmla="*/ 168017 w 504056"/>
                <a:gd name="connsiteY0-28" fmla="*/ 168017 h 504056"/>
                <a:gd name="connsiteX1-29" fmla="*/ 168017 w 504056"/>
                <a:gd name="connsiteY1-30" fmla="*/ 336039 h 504056"/>
                <a:gd name="connsiteX2-31" fmla="*/ 0 w 504056"/>
                <a:gd name="connsiteY2-32" fmla="*/ 504056 h 504056"/>
                <a:gd name="connsiteX3-33" fmla="*/ 0 w 504056"/>
                <a:gd name="connsiteY3-34" fmla="*/ 0 h 504056"/>
                <a:gd name="connsiteX4-35" fmla="*/ 504056 w 504056"/>
                <a:gd name="connsiteY4-36" fmla="*/ 0 h 504056"/>
                <a:gd name="connsiteX0-37" fmla="*/ 168017 w 504056"/>
                <a:gd name="connsiteY0-38" fmla="*/ 336039 h 504056"/>
                <a:gd name="connsiteX1-39" fmla="*/ 0 w 504056"/>
                <a:gd name="connsiteY1-40" fmla="*/ 504056 h 504056"/>
                <a:gd name="connsiteX2-41" fmla="*/ 0 w 504056"/>
                <a:gd name="connsiteY2-42" fmla="*/ 0 h 504056"/>
                <a:gd name="connsiteX3-43" fmla="*/ 504056 w 504056"/>
                <a:gd name="connsiteY3-44" fmla="*/ 0 h 504056"/>
                <a:gd name="connsiteX0-45" fmla="*/ 0 w 504056"/>
                <a:gd name="connsiteY0-46" fmla="*/ 504056 h 504056"/>
                <a:gd name="connsiteX1-47" fmla="*/ 0 w 504056"/>
                <a:gd name="connsiteY1-48" fmla="*/ 0 h 504056"/>
                <a:gd name="connsiteX2-49" fmla="*/ 504056 w 504056"/>
                <a:gd name="connsiteY2-50" fmla="*/ 0 h 504056"/>
              </a:gdLst>
              <a:ahLst/>
              <a:cxnLst>
                <a:cxn ang="0">
                  <a:pos x="connsiteX0-1" y="connsiteY0-2"/>
                </a:cxn>
                <a:cxn ang="0">
                  <a:pos x="connsiteX1-3" y="connsiteY1-4"/>
                </a:cxn>
                <a:cxn ang="0">
                  <a:pos x="connsiteX2-5" y="connsiteY2-6"/>
                </a:cxn>
              </a:cxnLst>
              <a:rect l="l" t="t" r="r" b="b"/>
              <a:pathLst>
                <a:path w="504056" h="504056">
                  <a:moveTo>
                    <a:pt x="0" y="504056"/>
                  </a:moveTo>
                  <a:lnTo>
                    <a:pt x="0" y="0"/>
                  </a:lnTo>
                  <a:lnTo>
                    <a:pt x="504056" y="0"/>
                  </a:ln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8" name="半闭框 9"/>
            <p:cNvSpPr/>
            <p:nvPr/>
          </p:nvSpPr>
          <p:spPr>
            <a:xfrm rot="2700000" flipH="1">
              <a:off x="10684812" y="3177876"/>
              <a:ext cx="430239" cy="430239"/>
            </a:xfrm>
            <a:custGeom>
              <a:avLst/>
              <a:gdLst>
                <a:gd name="connsiteX0" fmla="*/ 0 w 504056"/>
                <a:gd name="connsiteY0" fmla="*/ 0 h 504056"/>
                <a:gd name="connsiteX1" fmla="*/ 504056 w 504056"/>
                <a:gd name="connsiteY1" fmla="*/ 0 h 504056"/>
                <a:gd name="connsiteX2" fmla="*/ 336039 w 504056"/>
                <a:gd name="connsiteY2" fmla="*/ 168017 h 504056"/>
                <a:gd name="connsiteX3" fmla="*/ 168017 w 504056"/>
                <a:gd name="connsiteY3" fmla="*/ 168017 h 504056"/>
                <a:gd name="connsiteX4" fmla="*/ 168017 w 504056"/>
                <a:gd name="connsiteY4" fmla="*/ 336039 h 504056"/>
                <a:gd name="connsiteX5" fmla="*/ 0 w 504056"/>
                <a:gd name="connsiteY5" fmla="*/ 504056 h 504056"/>
                <a:gd name="connsiteX6" fmla="*/ 0 w 504056"/>
                <a:gd name="connsiteY6" fmla="*/ 0 h 504056"/>
                <a:gd name="connsiteX0-1" fmla="*/ 336039 w 504056"/>
                <a:gd name="connsiteY0-2" fmla="*/ 168017 h 504056"/>
                <a:gd name="connsiteX1-3" fmla="*/ 168017 w 504056"/>
                <a:gd name="connsiteY1-4" fmla="*/ 168017 h 504056"/>
                <a:gd name="connsiteX2-5" fmla="*/ 168017 w 504056"/>
                <a:gd name="connsiteY2-6" fmla="*/ 336039 h 504056"/>
                <a:gd name="connsiteX3-7" fmla="*/ 0 w 504056"/>
                <a:gd name="connsiteY3-8" fmla="*/ 504056 h 504056"/>
                <a:gd name="connsiteX4-9" fmla="*/ 0 w 504056"/>
                <a:gd name="connsiteY4-10" fmla="*/ 0 h 504056"/>
                <a:gd name="connsiteX5-11" fmla="*/ 504056 w 504056"/>
                <a:gd name="connsiteY5-12" fmla="*/ 0 h 504056"/>
                <a:gd name="connsiteX6-13" fmla="*/ 427479 w 504056"/>
                <a:gd name="connsiteY6-14" fmla="*/ 259457 h 504056"/>
                <a:gd name="connsiteX0-15" fmla="*/ 336039 w 504056"/>
                <a:gd name="connsiteY0-16" fmla="*/ 168017 h 504056"/>
                <a:gd name="connsiteX1-17" fmla="*/ 168017 w 504056"/>
                <a:gd name="connsiteY1-18" fmla="*/ 168017 h 504056"/>
                <a:gd name="connsiteX2-19" fmla="*/ 168017 w 504056"/>
                <a:gd name="connsiteY2-20" fmla="*/ 336039 h 504056"/>
                <a:gd name="connsiteX3-21" fmla="*/ 0 w 504056"/>
                <a:gd name="connsiteY3-22" fmla="*/ 504056 h 504056"/>
                <a:gd name="connsiteX4-23" fmla="*/ 0 w 504056"/>
                <a:gd name="connsiteY4-24" fmla="*/ 0 h 504056"/>
                <a:gd name="connsiteX5-25" fmla="*/ 504056 w 504056"/>
                <a:gd name="connsiteY5-26" fmla="*/ 0 h 504056"/>
                <a:gd name="connsiteX0-27" fmla="*/ 168017 w 504056"/>
                <a:gd name="connsiteY0-28" fmla="*/ 168017 h 504056"/>
                <a:gd name="connsiteX1-29" fmla="*/ 168017 w 504056"/>
                <a:gd name="connsiteY1-30" fmla="*/ 336039 h 504056"/>
                <a:gd name="connsiteX2-31" fmla="*/ 0 w 504056"/>
                <a:gd name="connsiteY2-32" fmla="*/ 504056 h 504056"/>
                <a:gd name="connsiteX3-33" fmla="*/ 0 w 504056"/>
                <a:gd name="connsiteY3-34" fmla="*/ 0 h 504056"/>
                <a:gd name="connsiteX4-35" fmla="*/ 504056 w 504056"/>
                <a:gd name="connsiteY4-36" fmla="*/ 0 h 504056"/>
                <a:gd name="connsiteX0-37" fmla="*/ 168017 w 504056"/>
                <a:gd name="connsiteY0-38" fmla="*/ 336039 h 504056"/>
                <a:gd name="connsiteX1-39" fmla="*/ 0 w 504056"/>
                <a:gd name="connsiteY1-40" fmla="*/ 504056 h 504056"/>
                <a:gd name="connsiteX2-41" fmla="*/ 0 w 504056"/>
                <a:gd name="connsiteY2-42" fmla="*/ 0 h 504056"/>
                <a:gd name="connsiteX3-43" fmla="*/ 504056 w 504056"/>
                <a:gd name="connsiteY3-44" fmla="*/ 0 h 504056"/>
                <a:gd name="connsiteX0-45" fmla="*/ 0 w 504056"/>
                <a:gd name="connsiteY0-46" fmla="*/ 504056 h 504056"/>
                <a:gd name="connsiteX1-47" fmla="*/ 0 w 504056"/>
                <a:gd name="connsiteY1-48" fmla="*/ 0 h 504056"/>
                <a:gd name="connsiteX2-49" fmla="*/ 504056 w 504056"/>
                <a:gd name="connsiteY2-50" fmla="*/ 0 h 504056"/>
              </a:gdLst>
              <a:ahLst/>
              <a:cxnLst>
                <a:cxn ang="0">
                  <a:pos x="connsiteX0-1" y="connsiteY0-2"/>
                </a:cxn>
                <a:cxn ang="0">
                  <a:pos x="connsiteX1-3" y="connsiteY1-4"/>
                </a:cxn>
                <a:cxn ang="0">
                  <a:pos x="connsiteX2-5" y="connsiteY2-6"/>
                </a:cxn>
              </a:cxnLst>
              <a:rect l="l" t="t" r="r" b="b"/>
              <a:pathLst>
                <a:path w="504056" h="504056">
                  <a:moveTo>
                    <a:pt x="0" y="504056"/>
                  </a:moveTo>
                  <a:lnTo>
                    <a:pt x="0" y="0"/>
                  </a:lnTo>
                  <a:lnTo>
                    <a:pt x="504056" y="0"/>
                  </a:ln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0" name="矩形 89"/>
          <p:cNvSpPr/>
          <p:nvPr/>
        </p:nvSpPr>
        <p:spPr>
          <a:xfrm>
            <a:off x="2191678" y="4437112"/>
            <a:ext cx="907027" cy="283957"/>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smtClean="0">
                <a:solidFill>
                  <a:srgbClr val="FFFFFF"/>
                </a:solidFill>
                <a:latin typeface="HelveticaNeueLT Pro 35 Th" pitchFamily="34" charset="0"/>
                <a:ea typeface="华文细黑" panose="02010600040101010101" pitchFamily="2" charset="-122"/>
              </a:rPr>
              <a:t>POWERFUL</a:t>
            </a:r>
            <a:endParaRPr lang="zh-CN" altLang="en-US" sz="1050">
              <a:solidFill>
                <a:srgbClr val="FFFFFF"/>
              </a:solidFill>
              <a:latin typeface="HelveticaNeueLT Pro 35 Th" pitchFamily="34" charset="0"/>
              <a:ea typeface="华文细黑" panose="02010600040101010101" pitchFamily="2" charset="-122"/>
            </a:endParaRPr>
          </a:p>
        </p:txBody>
      </p:sp>
      <p:sp>
        <p:nvSpPr>
          <p:cNvPr id="96" name="矩形 95"/>
          <p:cNvSpPr/>
          <p:nvPr/>
        </p:nvSpPr>
        <p:spPr>
          <a:xfrm>
            <a:off x="3199790" y="4437112"/>
            <a:ext cx="907027" cy="283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smtClean="0">
                <a:solidFill>
                  <a:schemeClr val="tx1"/>
                </a:solidFill>
                <a:latin typeface="HelveticaNeueLT Pro 35 Th" pitchFamily="34" charset="0"/>
                <a:ea typeface="华文细黑" panose="02010600040101010101" pitchFamily="2" charset="-122"/>
              </a:rPr>
              <a:t>CREATIVE</a:t>
            </a:r>
            <a:endParaRPr lang="zh-CN" altLang="en-US" sz="1050">
              <a:solidFill>
                <a:schemeClr val="tx1"/>
              </a:solidFill>
              <a:latin typeface="HelveticaNeueLT Pro 35 Th" pitchFamily="34" charset="0"/>
              <a:ea typeface="华文细黑" panose="02010600040101010101" pitchFamily="2" charset="-122"/>
            </a:endParaRPr>
          </a:p>
        </p:txBody>
      </p:sp>
      <p:sp>
        <p:nvSpPr>
          <p:cNvPr id="97" name="矩形 96"/>
          <p:cNvSpPr/>
          <p:nvPr/>
        </p:nvSpPr>
        <p:spPr>
          <a:xfrm>
            <a:off x="4252075" y="4437112"/>
            <a:ext cx="907027" cy="283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smtClean="0">
                <a:solidFill>
                  <a:schemeClr val="tx1"/>
                </a:solidFill>
                <a:latin typeface="HelveticaNeueLT Pro 35 Th" pitchFamily="34" charset="0"/>
                <a:ea typeface="华文细黑" panose="02010600040101010101" pitchFamily="2" charset="-122"/>
              </a:rPr>
              <a:t>CLEAR</a:t>
            </a:r>
            <a:endParaRPr lang="zh-CN" altLang="en-US" sz="1050">
              <a:solidFill>
                <a:schemeClr val="tx1"/>
              </a:solidFill>
              <a:latin typeface="HelveticaNeueLT Pro 35 Th" pitchFamily="34" charset="0"/>
              <a:ea typeface="华文细黑" panose="02010600040101010101" pitchFamily="2" charset="-122"/>
            </a:endParaRPr>
          </a:p>
        </p:txBody>
      </p:sp>
      <p:sp>
        <p:nvSpPr>
          <p:cNvPr id="16" name="圆角矩形 15"/>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defRPr>
            </a:lvl1pPr>
          </a:lstStyle>
          <a:p>
            <a:r>
              <a:rPr lang="zh-CN" altLang="en-US" sz="2800"/>
              <a:t>点击添加标题</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3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300"/>
                                        <p:tgtEl>
                                          <p:spTgt spid="17"/>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72"/>
                                        </p:tgtEl>
                                        <p:attrNameLst>
                                          <p:attrName>style.visibility</p:attrName>
                                        </p:attrNameLst>
                                      </p:cBhvr>
                                      <p:to>
                                        <p:strVal val="visible"/>
                                      </p:to>
                                    </p:set>
                                    <p:animEffect transition="in" filter="randombar(horizontal)">
                                      <p:cBhvr>
                                        <p:cTn id="14" dur="500"/>
                                        <p:tgtEl>
                                          <p:spTgt spid="72"/>
                                        </p:tgtEl>
                                      </p:cBhvr>
                                    </p:animEffect>
                                  </p:childTnLst>
                                </p:cTn>
                              </p:par>
                              <p:par>
                                <p:cTn id="15" presetID="42" presetClass="entr" presetSubtype="0" fill="hold" nodeType="withEffect">
                                  <p:stCondLst>
                                    <p:cond delay="50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8" fill="hold" grpId="0" nodeType="afterEffect">
                                  <p:stCondLst>
                                    <p:cond delay="0"/>
                                  </p:stCondLst>
                                  <p:childTnLst>
                                    <p:set>
                                      <p:cBhvr>
                                        <p:cTn id="22" dur="1" fill="hold">
                                          <p:stCondLst>
                                            <p:cond delay="0"/>
                                          </p:stCondLst>
                                        </p:cTn>
                                        <p:tgtEl>
                                          <p:spTgt spid="90"/>
                                        </p:tgtEl>
                                        <p:attrNameLst>
                                          <p:attrName>style.visibility</p:attrName>
                                        </p:attrNameLst>
                                      </p:cBhvr>
                                      <p:to>
                                        <p:strVal val="visible"/>
                                      </p:to>
                                    </p:set>
                                    <p:anim calcmode="lin" valueType="num">
                                      <p:cBhvr additive="base">
                                        <p:cTn id="23" dur="500" fill="hold"/>
                                        <p:tgtEl>
                                          <p:spTgt spid="90"/>
                                        </p:tgtEl>
                                        <p:attrNameLst>
                                          <p:attrName>ppt_x</p:attrName>
                                        </p:attrNameLst>
                                      </p:cBhvr>
                                      <p:tavLst>
                                        <p:tav tm="0">
                                          <p:val>
                                            <p:strVal val="0-#ppt_w/2"/>
                                          </p:val>
                                        </p:tav>
                                        <p:tav tm="100000">
                                          <p:val>
                                            <p:strVal val="#ppt_x"/>
                                          </p:val>
                                        </p:tav>
                                      </p:tavLst>
                                    </p:anim>
                                    <p:anim calcmode="lin" valueType="num">
                                      <p:cBhvr additive="base">
                                        <p:cTn id="24" dur="500" fill="hold"/>
                                        <p:tgtEl>
                                          <p:spTgt spid="9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300"/>
                                  </p:stCondLst>
                                  <p:childTnLst>
                                    <p:set>
                                      <p:cBhvr>
                                        <p:cTn id="26" dur="1" fill="hold">
                                          <p:stCondLst>
                                            <p:cond delay="0"/>
                                          </p:stCondLst>
                                        </p:cTn>
                                        <p:tgtEl>
                                          <p:spTgt spid="96"/>
                                        </p:tgtEl>
                                        <p:attrNameLst>
                                          <p:attrName>style.visibility</p:attrName>
                                        </p:attrNameLst>
                                      </p:cBhvr>
                                      <p:to>
                                        <p:strVal val="visible"/>
                                      </p:to>
                                    </p:set>
                                    <p:anim calcmode="lin" valueType="num">
                                      <p:cBhvr additive="base">
                                        <p:cTn id="27" dur="500" fill="hold"/>
                                        <p:tgtEl>
                                          <p:spTgt spid="96"/>
                                        </p:tgtEl>
                                        <p:attrNameLst>
                                          <p:attrName>ppt_x</p:attrName>
                                        </p:attrNameLst>
                                      </p:cBhvr>
                                      <p:tavLst>
                                        <p:tav tm="0">
                                          <p:val>
                                            <p:strVal val="0-#ppt_w/2"/>
                                          </p:val>
                                        </p:tav>
                                        <p:tav tm="100000">
                                          <p:val>
                                            <p:strVal val="#ppt_x"/>
                                          </p:val>
                                        </p:tav>
                                      </p:tavLst>
                                    </p:anim>
                                    <p:anim calcmode="lin" valueType="num">
                                      <p:cBhvr additive="base">
                                        <p:cTn id="28" dur="500" fill="hold"/>
                                        <p:tgtEl>
                                          <p:spTgt spid="9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600"/>
                                  </p:stCondLst>
                                  <p:childTnLst>
                                    <p:set>
                                      <p:cBhvr>
                                        <p:cTn id="30" dur="1" fill="hold">
                                          <p:stCondLst>
                                            <p:cond delay="0"/>
                                          </p:stCondLst>
                                        </p:cTn>
                                        <p:tgtEl>
                                          <p:spTgt spid="97"/>
                                        </p:tgtEl>
                                        <p:attrNameLst>
                                          <p:attrName>style.visibility</p:attrName>
                                        </p:attrNameLst>
                                      </p:cBhvr>
                                      <p:to>
                                        <p:strVal val="visible"/>
                                      </p:to>
                                    </p:set>
                                    <p:anim calcmode="lin" valueType="num">
                                      <p:cBhvr additive="base">
                                        <p:cTn id="31" dur="500" fill="hold"/>
                                        <p:tgtEl>
                                          <p:spTgt spid="97"/>
                                        </p:tgtEl>
                                        <p:attrNameLst>
                                          <p:attrName>ppt_x</p:attrName>
                                        </p:attrNameLst>
                                      </p:cBhvr>
                                      <p:tavLst>
                                        <p:tav tm="0">
                                          <p:val>
                                            <p:strVal val="0-#ppt_w/2"/>
                                          </p:val>
                                        </p:tav>
                                        <p:tav tm="100000">
                                          <p:val>
                                            <p:strVal val="#ppt_x"/>
                                          </p:val>
                                        </p:tav>
                                      </p:tavLst>
                                    </p:anim>
                                    <p:anim calcmode="lin" valueType="num">
                                      <p:cBhvr additive="base">
                                        <p:cTn id="32" dur="500" fill="hold"/>
                                        <p:tgtEl>
                                          <p:spTgt spid="97"/>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16" presetClass="entr" presetSubtype="37"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outVertical)">
                                      <p:cBhvr>
                                        <p:cTn id="3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90" grpId="0" animBg="1"/>
      <p:bldP spid="96" grpId="0" animBg="1"/>
      <p:bldP spid="97" grpId="0" animBg="1"/>
      <p:bldP spid="16" grpId="0" animBg="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cxnSp>
        <p:nvCxnSpPr>
          <p:cNvPr id="4" name="直接箭头连接符 3"/>
          <p:cNvCxnSpPr/>
          <p:nvPr/>
        </p:nvCxnSpPr>
        <p:spPr>
          <a:xfrm flipV="1">
            <a:off x="1907084" y="1628800"/>
            <a:ext cx="0" cy="381642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907084" y="5445224"/>
            <a:ext cx="663639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任意多边形 37"/>
          <p:cNvSpPr/>
          <p:nvPr/>
        </p:nvSpPr>
        <p:spPr>
          <a:xfrm>
            <a:off x="2552700" y="2564904"/>
            <a:ext cx="5105400" cy="1646289"/>
          </a:xfrm>
          <a:custGeom>
            <a:avLst/>
            <a:gdLst>
              <a:gd name="connsiteX0" fmla="*/ 0 w 5105400"/>
              <a:gd name="connsiteY0" fmla="*/ 1067871 h 1646289"/>
              <a:gd name="connsiteX1" fmla="*/ 723900 w 5105400"/>
              <a:gd name="connsiteY1" fmla="*/ 1071 h 1646289"/>
              <a:gd name="connsiteX2" fmla="*/ 1543050 w 5105400"/>
              <a:gd name="connsiteY2" fmla="*/ 1239321 h 1646289"/>
              <a:gd name="connsiteX3" fmla="*/ 2209800 w 5105400"/>
              <a:gd name="connsiteY3" fmla="*/ 439221 h 1646289"/>
              <a:gd name="connsiteX4" fmla="*/ 3009900 w 5105400"/>
              <a:gd name="connsiteY4" fmla="*/ 1506021 h 1646289"/>
              <a:gd name="connsiteX5" fmla="*/ 3733800 w 5105400"/>
              <a:gd name="connsiteY5" fmla="*/ 210621 h 1646289"/>
              <a:gd name="connsiteX6" fmla="*/ 4495800 w 5105400"/>
              <a:gd name="connsiteY6" fmla="*/ 1639371 h 1646289"/>
              <a:gd name="connsiteX7" fmla="*/ 5105400 w 5105400"/>
              <a:gd name="connsiteY7" fmla="*/ 744021 h 164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5400" h="1646289">
                <a:moveTo>
                  <a:pt x="0" y="1067871"/>
                </a:moveTo>
                <a:cubicBezTo>
                  <a:pt x="233362" y="520183"/>
                  <a:pt x="466725" y="-27504"/>
                  <a:pt x="723900" y="1071"/>
                </a:cubicBezTo>
                <a:cubicBezTo>
                  <a:pt x="981075" y="29646"/>
                  <a:pt x="1295400" y="1166296"/>
                  <a:pt x="1543050" y="1239321"/>
                </a:cubicBezTo>
                <a:cubicBezTo>
                  <a:pt x="1790700" y="1312346"/>
                  <a:pt x="1965325" y="394771"/>
                  <a:pt x="2209800" y="439221"/>
                </a:cubicBezTo>
                <a:cubicBezTo>
                  <a:pt x="2454275" y="483671"/>
                  <a:pt x="2755900" y="1544121"/>
                  <a:pt x="3009900" y="1506021"/>
                </a:cubicBezTo>
                <a:cubicBezTo>
                  <a:pt x="3263900" y="1467921"/>
                  <a:pt x="3486150" y="188396"/>
                  <a:pt x="3733800" y="210621"/>
                </a:cubicBezTo>
                <a:cubicBezTo>
                  <a:pt x="3981450" y="232846"/>
                  <a:pt x="4267200" y="1550471"/>
                  <a:pt x="4495800" y="1639371"/>
                </a:cubicBezTo>
                <a:cubicBezTo>
                  <a:pt x="4724400" y="1728271"/>
                  <a:pt x="5003800" y="934521"/>
                  <a:pt x="5105400" y="744021"/>
                </a:cubicBezTo>
              </a:path>
            </a:pathLst>
          </a:custGeom>
          <a:ln w="28575">
            <a:solidFill>
              <a:srgbClr val="FFFFFF">
                <a:alpha val="69804"/>
              </a:srgb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91" name="组合 90"/>
          <p:cNvGrpSpPr/>
          <p:nvPr/>
        </p:nvGrpSpPr>
        <p:grpSpPr>
          <a:xfrm>
            <a:off x="2530810" y="3861048"/>
            <a:ext cx="252028" cy="1584176"/>
            <a:chOff x="2530810" y="3861048"/>
            <a:chExt cx="252028" cy="1584176"/>
          </a:xfrm>
        </p:grpSpPr>
        <p:sp>
          <p:nvSpPr>
            <p:cNvPr id="17" name="矩形 16"/>
            <p:cNvSpPr/>
            <p:nvPr/>
          </p:nvSpPr>
          <p:spPr>
            <a:xfrm>
              <a:off x="2530810" y="3861048"/>
              <a:ext cx="252028" cy="1584176"/>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2530810" y="3861048"/>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2" name="组合 91"/>
          <p:cNvGrpSpPr/>
          <p:nvPr/>
        </p:nvGrpSpPr>
        <p:grpSpPr>
          <a:xfrm>
            <a:off x="2944856" y="3284984"/>
            <a:ext cx="252028" cy="2160240"/>
            <a:chOff x="2944856" y="3284984"/>
            <a:chExt cx="252028" cy="2160240"/>
          </a:xfrm>
        </p:grpSpPr>
        <p:sp>
          <p:nvSpPr>
            <p:cNvPr id="23" name="矩形 22"/>
            <p:cNvSpPr/>
            <p:nvPr/>
          </p:nvSpPr>
          <p:spPr>
            <a:xfrm>
              <a:off x="2944856" y="3284984"/>
              <a:ext cx="252028" cy="216024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2944856" y="3284984"/>
              <a:ext cx="252028" cy="35014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3" name="组合 92"/>
          <p:cNvGrpSpPr/>
          <p:nvPr/>
        </p:nvGrpSpPr>
        <p:grpSpPr>
          <a:xfrm>
            <a:off x="3358902" y="3429000"/>
            <a:ext cx="252028" cy="2016224"/>
            <a:chOff x="3358902" y="3429000"/>
            <a:chExt cx="252028" cy="2016224"/>
          </a:xfrm>
        </p:grpSpPr>
        <p:sp>
          <p:nvSpPr>
            <p:cNvPr id="24" name="矩形 23"/>
            <p:cNvSpPr/>
            <p:nvPr/>
          </p:nvSpPr>
          <p:spPr>
            <a:xfrm>
              <a:off x="3358902" y="3429000"/>
              <a:ext cx="252028" cy="2016224"/>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3358902" y="3429000"/>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4" name="组合 93"/>
          <p:cNvGrpSpPr/>
          <p:nvPr/>
        </p:nvGrpSpPr>
        <p:grpSpPr>
          <a:xfrm>
            <a:off x="3772948" y="4005064"/>
            <a:ext cx="252028" cy="1440160"/>
            <a:chOff x="3772948" y="4005064"/>
            <a:chExt cx="252028" cy="1440160"/>
          </a:xfrm>
        </p:grpSpPr>
        <p:sp>
          <p:nvSpPr>
            <p:cNvPr id="25" name="矩形 24"/>
            <p:cNvSpPr/>
            <p:nvPr/>
          </p:nvSpPr>
          <p:spPr>
            <a:xfrm>
              <a:off x="3772948" y="4005064"/>
              <a:ext cx="252028" cy="144016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772948" y="4005064"/>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5" name="组合 94"/>
          <p:cNvGrpSpPr/>
          <p:nvPr/>
        </p:nvGrpSpPr>
        <p:grpSpPr>
          <a:xfrm>
            <a:off x="4186994" y="4077072"/>
            <a:ext cx="252028" cy="1368152"/>
            <a:chOff x="4186994" y="4077072"/>
            <a:chExt cx="252028" cy="1368152"/>
          </a:xfrm>
        </p:grpSpPr>
        <p:sp>
          <p:nvSpPr>
            <p:cNvPr id="26" name="矩形 25"/>
            <p:cNvSpPr/>
            <p:nvPr/>
          </p:nvSpPr>
          <p:spPr>
            <a:xfrm>
              <a:off x="4186994" y="4077072"/>
              <a:ext cx="252028" cy="1368152"/>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4186994" y="4077072"/>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6" name="组合 95"/>
          <p:cNvGrpSpPr/>
          <p:nvPr/>
        </p:nvGrpSpPr>
        <p:grpSpPr>
          <a:xfrm>
            <a:off x="4601040" y="3428999"/>
            <a:ext cx="252028" cy="2016225"/>
            <a:chOff x="4601040" y="3428999"/>
            <a:chExt cx="252028" cy="2016225"/>
          </a:xfrm>
        </p:grpSpPr>
        <p:sp>
          <p:nvSpPr>
            <p:cNvPr id="27" name="矩形 26"/>
            <p:cNvSpPr/>
            <p:nvPr/>
          </p:nvSpPr>
          <p:spPr>
            <a:xfrm>
              <a:off x="4601040" y="3429000"/>
              <a:ext cx="252028" cy="2016224"/>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4601040" y="3428999"/>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7" name="组合 96"/>
          <p:cNvGrpSpPr/>
          <p:nvPr/>
        </p:nvGrpSpPr>
        <p:grpSpPr>
          <a:xfrm>
            <a:off x="5015086" y="4077071"/>
            <a:ext cx="252028" cy="1368153"/>
            <a:chOff x="5015086" y="4077071"/>
            <a:chExt cx="252028" cy="1368153"/>
          </a:xfrm>
        </p:grpSpPr>
        <p:sp>
          <p:nvSpPr>
            <p:cNvPr id="28" name="矩形 27"/>
            <p:cNvSpPr/>
            <p:nvPr/>
          </p:nvSpPr>
          <p:spPr>
            <a:xfrm>
              <a:off x="5015086" y="4077072"/>
              <a:ext cx="252028" cy="1368152"/>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5015086" y="4077071"/>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8" name="组合 97"/>
          <p:cNvGrpSpPr/>
          <p:nvPr/>
        </p:nvGrpSpPr>
        <p:grpSpPr>
          <a:xfrm>
            <a:off x="5426732" y="4435402"/>
            <a:ext cx="254428" cy="1009822"/>
            <a:chOff x="5426732" y="4435402"/>
            <a:chExt cx="254428" cy="1009822"/>
          </a:xfrm>
        </p:grpSpPr>
        <p:sp>
          <p:nvSpPr>
            <p:cNvPr id="29" name="矩形 28"/>
            <p:cNvSpPr/>
            <p:nvPr/>
          </p:nvSpPr>
          <p:spPr>
            <a:xfrm>
              <a:off x="5429132" y="4437112"/>
              <a:ext cx="252028" cy="1008112"/>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5426732" y="4435402"/>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9" name="组合 98"/>
          <p:cNvGrpSpPr/>
          <p:nvPr/>
        </p:nvGrpSpPr>
        <p:grpSpPr>
          <a:xfrm>
            <a:off x="5841280" y="3861048"/>
            <a:ext cx="253926" cy="1584176"/>
            <a:chOff x="5841280" y="3861048"/>
            <a:chExt cx="253926" cy="1584176"/>
          </a:xfrm>
        </p:grpSpPr>
        <p:sp>
          <p:nvSpPr>
            <p:cNvPr id="30" name="矩形 29"/>
            <p:cNvSpPr/>
            <p:nvPr/>
          </p:nvSpPr>
          <p:spPr>
            <a:xfrm>
              <a:off x="5843178" y="3861048"/>
              <a:ext cx="252028" cy="1584176"/>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5841280" y="3861048"/>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0" name="组合 99"/>
          <p:cNvGrpSpPr/>
          <p:nvPr/>
        </p:nvGrpSpPr>
        <p:grpSpPr>
          <a:xfrm>
            <a:off x="6257224" y="3284984"/>
            <a:ext cx="252028" cy="2160240"/>
            <a:chOff x="6257224" y="3284984"/>
            <a:chExt cx="252028" cy="2160240"/>
          </a:xfrm>
        </p:grpSpPr>
        <p:sp>
          <p:nvSpPr>
            <p:cNvPr id="31" name="矩形 30"/>
            <p:cNvSpPr/>
            <p:nvPr/>
          </p:nvSpPr>
          <p:spPr>
            <a:xfrm>
              <a:off x="6257224" y="3284984"/>
              <a:ext cx="252028" cy="216024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6257224" y="3284984"/>
              <a:ext cx="252028" cy="35014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1" name="组合 100"/>
          <p:cNvGrpSpPr/>
          <p:nvPr/>
        </p:nvGrpSpPr>
        <p:grpSpPr>
          <a:xfrm>
            <a:off x="6671270" y="4324152"/>
            <a:ext cx="253516" cy="1121072"/>
            <a:chOff x="6671270" y="4324152"/>
            <a:chExt cx="253516" cy="1121072"/>
          </a:xfrm>
        </p:grpSpPr>
        <p:sp>
          <p:nvSpPr>
            <p:cNvPr id="32" name="矩形 31"/>
            <p:cNvSpPr/>
            <p:nvPr/>
          </p:nvSpPr>
          <p:spPr>
            <a:xfrm>
              <a:off x="6671270" y="4324152"/>
              <a:ext cx="252028" cy="1121072"/>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6672758" y="4324152"/>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2" name="组合 101"/>
          <p:cNvGrpSpPr/>
          <p:nvPr/>
        </p:nvGrpSpPr>
        <p:grpSpPr>
          <a:xfrm>
            <a:off x="7085316" y="4473116"/>
            <a:ext cx="252028" cy="972108"/>
            <a:chOff x="7085316" y="4473116"/>
            <a:chExt cx="252028" cy="972108"/>
          </a:xfrm>
        </p:grpSpPr>
        <p:sp>
          <p:nvSpPr>
            <p:cNvPr id="33" name="矩形 32"/>
            <p:cNvSpPr/>
            <p:nvPr/>
          </p:nvSpPr>
          <p:spPr>
            <a:xfrm>
              <a:off x="7085316" y="4473116"/>
              <a:ext cx="252028" cy="972108"/>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7085316" y="4474521"/>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3" name="组合 102"/>
          <p:cNvGrpSpPr/>
          <p:nvPr/>
        </p:nvGrpSpPr>
        <p:grpSpPr>
          <a:xfrm>
            <a:off x="7499362" y="4005063"/>
            <a:ext cx="252028" cy="1440161"/>
            <a:chOff x="7499362" y="4005063"/>
            <a:chExt cx="252028" cy="1440161"/>
          </a:xfrm>
        </p:grpSpPr>
        <p:sp>
          <p:nvSpPr>
            <p:cNvPr id="36" name="矩形 35"/>
            <p:cNvSpPr/>
            <p:nvPr/>
          </p:nvSpPr>
          <p:spPr>
            <a:xfrm>
              <a:off x="7499362" y="4005064"/>
              <a:ext cx="252028" cy="144016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7499362" y="4005063"/>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椭圆 52"/>
          <p:cNvSpPr/>
          <p:nvPr/>
        </p:nvSpPr>
        <p:spPr>
          <a:xfrm>
            <a:off x="2944856" y="2708920"/>
            <a:ext cx="86122" cy="861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3251857" y="2521843"/>
            <a:ext cx="86122" cy="861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4640932" y="2996952"/>
            <a:ext cx="86122" cy="861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6171102" y="2751981"/>
            <a:ext cx="86122" cy="861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6394238" y="2861320"/>
            <a:ext cx="86122" cy="861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7504111" y="3516312"/>
            <a:ext cx="86122" cy="861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extBox 60"/>
          <p:cNvSpPr txBox="1"/>
          <p:nvPr/>
        </p:nvSpPr>
        <p:spPr>
          <a:xfrm>
            <a:off x="1562682" y="5260558"/>
            <a:ext cx="284052" cy="307777"/>
          </a:xfrm>
          <a:prstGeom prst="rect">
            <a:avLst/>
          </a:prstGeom>
          <a:noFill/>
        </p:spPr>
        <p:txBody>
          <a:bodyPr wrap="none" rtlCol="0">
            <a:spAutoFit/>
          </a:bodyPr>
          <a:lstStyle/>
          <a:p>
            <a:r>
              <a:rPr lang="en-US" altLang="zh-CN" sz="1400" smtClean="0">
                <a:solidFill>
                  <a:schemeClr val="bg1"/>
                </a:solidFill>
                <a:latin typeface="HelveticaNeueLT Pro 35 Th" pitchFamily="34" charset="0"/>
              </a:rPr>
              <a:t>0</a:t>
            </a:r>
            <a:endParaRPr lang="zh-CN" altLang="en-US" sz="1400">
              <a:solidFill>
                <a:schemeClr val="bg1"/>
              </a:solidFill>
              <a:latin typeface="HelveticaNeueLT Pro 35 Th" pitchFamily="34" charset="0"/>
            </a:endParaRPr>
          </a:p>
        </p:txBody>
      </p:sp>
      <p:sp>
        <p:nvSpPr>
          <p:cNvPr id="62" name="TextBox 61"/>
          <p:cNvSpPr txBox="1"/>
          <p:nvPr/>
        </p:nvSpPr>
        <p:spPr>
          <a:xfrm>
            <a:off x="1363910" y="4684494"/>
            <a:ext cx="482824" cy="307777"/>
          </a:xfrm>
          <a:prstGeom prst="rect">
            <a:avLst/>
          </a:prstGeom>
          <a:noFill/>
        </p:spPr>
        <p:txBody>
          <a:bodyPr wrap="none" rtlCol="0">
            <a:spAutoFit/>
          </a:bodyPr>
          <a:lstStyle/>
          <a:p>
            <a:r>
              <a:rPr lang="en-US" altLang="zh-CN" sz="1400" smtClean="0">
                <a:solidFill>
                  <a:schemeClr val="bg1"/>
                </a:solidFill>
                <a:latin typeface="HelveticaNeueLT Pro 35 Th" pitchFamily="34" charset="0"/>
              </a:rPr>
              <a:t>100</a:t>
            </a:r>
            <a:endParaRPr lang="zh-CN" altLang="en-US" sz="1400">
              <a:solidFill>
                <a:schemeClr val="bg1"/>
              </a:solidFill>
              <a:latin typeface="HelveticaNeueLT Pro 35 Th" pitchFamily="34" charset="0"/>
            </a:endParaRPr>
          </a:p>
        </p:txBody>
      </p:sp>
      <p:sp>
        <p:nvSpPr>
          <p:cNvPr id="63" name="TextBox 62"/>
          <p:cNvSpPr txBox="1"/>
          <p:nvPr/>
        </p:nvSpPr>
        <p:spPr>
          <a:xfrm>
            <a:off x="1363910" y="4108430"/>
            <a:ext cx="482824" cy="307777"/>
          </a:xfrm>
          <a:prstGeom prst="rect">
            <a:avLst/>
          </a:prstGeom>
          <a:noFill/>
        </p:spPr>
        <p:txBody>
          <a:bodyPr wrap="none" rtlCol="0">
            <a:spAutoFit/>
          </a:bodyPr>
          <a:lstStyle/>
          <a:p>
            <a:r>
              <a:rPr lang="en-US" altLang="zh-CN" sz="1400" smtClean="0">
                <a:solidFill>
                  <a:schemeClr val="bg1"/>
                </a:solidFill>
                <a:latin typeface="HelveticaNeueLT Pro 35 Th" pitchFamily="34" charset="0"/>
              </a:rPr>
              <a:t>200</a:t>
            </a:r>
            <a:endParaRPr lang="zh-CN" altLang="en-US" sz="1400">
              <a:solidFill>
                <a:schemeClr val="bg1"/>
              </a:solidFill>
              <a:latin typeface="HelveticaNeueLT Pro 35 Th" pitchFamily="34" charset="0"/>
            </a:endParaRPr>
          </a:p>
        </p:txBody>
      </p:sp>
      <p:sp>
        <p:nvSpPr>
          <p:cNvPr id="64" name="TextBox 63"/>
          <p:cNvSpPr txBox="1"/>
          <p:nvPr/>
        </p:nvSpPr>
        <p:spPr>
          <a:xfrm>
            <a:off x="1363910" y="3532366"/>
            <a:ext cx="482824" cy="307777"/>
          </a:xfrm>
          <a:prstGeom prst="rect">
            <a:avLst/>
          </a:prstGeom>
          <a:noFill/>
        </p:spPr>
        <p:txBody>
          <a:bodyPr wrap="none" rtlCol="0">
            <a:spAutoFit/>
          </a:bodyPr>
          <a:lstStyle/>
          <a:p>
            <a:r>
              <a:rPr lang="en-US" altLang="zh-CN" sz="1400" smtClean="0">
                <a:solidFill>
                  <a:schemeClr val="bg1"/>
                </a:solidFill>
                <a:latin typeface="HelveticaNeueLT Pro 35 Th" pitchFamily="34" charset="0"/>
              </a:rPr>
              <a:t>300</a:t>
            </a:r>
            <a:endParaRPr lang="zh-CN" altLang="en-US" sz="1400">
              <a:solidFill>
                <a:schemeClr val="bg1"/>
              </a:solidFill>
              <a:latin typeface="HelveticaNeueLT Pro 35 Th" pitchFamily="34" charset="0"/>
            </a:endParaRPr>
          </a:p>
        </p:txBody>
      </p:sp>
      <p:sp>
        <p:nvSpPr>
          <p:cNvPr id="65" name="TextBox 64"/>
          <p:cNvSpPr txBox="1"/>
          <p:nvPr/>
        </p:nvSpPr>
        <p:spPr>
          <a:xfrm>
            <a:off x="1363910" y="2956302"/>
            <a:ext cx="482824" cy="307777"/>
          </a:xfrm>
          <a:prstGeom prst="rect">
            <a:avLst/>
          </a:prstGeom>
          <a:noFill/>
        </p:spPr>
        <p:txBody>
          <a:bodyPr wrap="none" rtlCol="0">
            <a:spAutoFit/>
          </a:bodyPr>
          <a:lstStyle/>
          <a:p>
            <a:r>
              <a:rPr lang="en-US" altLang="zh-CN" sz="1400" smtClean="0">
                <a:solidFill>
                  <a:schemeClr val="bg1"/>
                </a:solidFill>
                <a:latin typeface="HelveticaNeueLT Pro 35 Th" pitchFamily="34" charset="0"/>
              </a:rPr>
              <a:t>400</a:t>
            </a:r>
            <a:endParaRPr lang="zh-CN" altLang="en-US" sz="1400">
              <a:solidFill>
                <a:schemeClr val="bg1"/>
              </a:solidFill>
              <a:latin typeface="HelveticaNeueLT Pro 35 Th" pitchFamily="34" charset="0"/>
            </a:endParaRPr>
          </a:p>
        </p:txBody>
      </p:sp>
      <p:sp>
        <p:nvSpPr>
          <p:cNvPr id="66" name="TextBox 65"/>
          <p:cNvSpPr txBox="1"/>
          <p:nvPr/>
        </p:nvSpPr>
        <p:spPr>
          <a:xfrm>
            <a:off x="1363910" y="2380238"/>
            <a:ext cx="482824" cy="307777"/>
          </a:xfrm>
          <a:prstGeom prst="rect">
            <a:avLst/>
          </a:prstGeom>
          <a:noFill/>
        </p:spPr>
        <p:txBody>
          <a:bodyPr wrap="none" rtlCol="0">
            <a:spAutoFit/>
          </a:bodyPr>
          <a:lstStyle/>
          <a:p>
            <a:r>
              <a:rPr lang="en-US" altLang="zh-CN" sz="1400" smtClean="0">
                <a:solidFill>
                  <a:schemeClr val="bg1"/>
                </a:solidFill>
                <a:latin typeface="HelveticaNeueLT Pro 35 Th" pitchFamily="34" charset="0"/>
              </a:rPr>
              <a:t>500</a:t>
            </a:r>
            <a:endParaRPr lang="zh-CN" altLang="en-US" sz="1400">
              <a:solidFill>
                <a:schemeClr val="bg1"/>
              </a:solidFill>
              <a:latin typeface="HelveticaNeueLT Pro 35 Th" pitchFamily="34" charset="0"/>
            </a:endParaRPr>
          </a:p>
        </p:txBody>
      </p:sp>
      <p:sp>
        <p:nvSpPr>
          <p:cNvPr id="67" name="TextBox 66"/>
          <p:cNvSpPr txBox="1"/>
          <p:nvPr/>
        </p:nvSpPr>
        <p:spPr>
          <a:xfrm>
            <a:off x="1036769" y="1720116"/>
            <a:ext cx="841897" cy="338554"/>
          </a:xfrm>
          <a:prstGeom prst="rect">
            <a:avLst/>
          </a:prstGeom>
          <a:noFill/>
        </p:spPr>
        <p:txBody>
          <a:bodyPr wrap="none" rtlCol="0">
            <a:spAutoFit/>
          </a:bodyPr>
          <a:lstStyle/>
          <a:p>
            <a:pPr algn="ctr"/>
            <a:r>
              <a:rPr lang="en-US" altLang="zh-CN" sz="1600" smtClean="0">
                <a:solidFill>
                  <a:schemeClr val="bg1"/>
                </a:solidFill>
                <a:latin typeface="HelveticaNeueLT Pro 35 Th" pitchFamily="34" charset="0"/>
                <a:ea typeface="华文细黑" panose="02010600040101010101" pitchFamily="2" charset="-122"/>
              </a:rPr>
              <a:t>&lt;</a:t>
            </a:r>
            <a:r>
              <a:rPr lang="zh-CN" altLang="en-US" sz="1600" smtClean="0">
                <a:solidFill>
                  <a:schemeClr val="bg1"/>
                </a:solidFill>
                <a:latin typeface="HelveticaNeueLT Pro 35 Th" pitchFamily="34" charset="0"/>
                <a:ea typeface="华文细黑" panose="02010600040101010101" pitchFamily="2" charset="-122"/>
              </a:rPr>
              <a:t>数量</a:t>
            </a:r>
            <a:r>
              <a:rPr lang="en-US" altLang="zh-CN" sz="1600" smtClean="0">
                <a:solidFill>
                  <a:schemeClr val="bg1"/>
                </a:solidFill>
                <a:latin typeface="HelveticaNeueLT Pro 35 Th" pitchFamily="34" charset="0"/>
                <a:ea typeface="华文细黑" panose="02010600040101010101" pitchFamily="2" charset="-122"/>
              </a:rPr>
              <a:t>&gt;</a:t>
            </a:r>
            <a:endParaRPr lang="zh-CN" altLang="en-US" sz="1600">
              <a:solidFill>
                <a:schemeClr val="bg1"/>
              </a:solidFill>
              <a:latin typeface="HelveticaNeueLT Pro 35 Th" pitchFamily="34" charset="0"/>
              <a:ea typeface="华文细黑" panose="02010600040101010101" pitchFamily="2" charset="-122"/>
            </a:endParaRPr>
          </a:p>
        </p:txBody>
      </p:sp>
      <p:sp>
        <p:nvSpPr>
          <p:cNvPr id="69" name="TextBox 68"/>
          <p:cNvSpPr txBox="1"/>
          <p:nvPr/>
        </p:nvSpPr>
        <p:spPr>
          <a:xfrm>
            <a:off x="8583553" y="5250686"/>
            <a:ext cx="841897" cy="338554"/>
          </a:xfrm>
          <a:prstGeom prst="rect">
            <a:avLst/>
          </a:prstGeom>
          <a:noFill/>
        </p:spPr>
        <p:txBody>
          <a:bodyPr wrap="none" rtlCol="0">
            <a:spAutoFit/>
          </a:bodyPr>
          <a:lstStyle/>
          <a:p>
            <a:pPr algn="ctr"/>
            <a:r>
              <a:rPr lang="en-US" altLang="zh-CN" sz="1600" smtClean="0">
                <a:solidFill>
                  <a:schemeClr val="bg1"/>
                </a:solidFill>
                <a:latin typeface="HelveticaNeueLT Pro 35 Th" pitchFamily="34" charset="0"/>
                <a:ea typeface="华文细黑" panose="02010600040101010101" pitchFamily="2" charset="-122"/>
              </a:rPr>
              <a:t>&lt;</a:t>
            </a:r>
            <a:r>
              <a:rPr lang="zh-CN" altLang="en-US" sz="1600" smtClean="0">
                <a:solidFill>
                  <a:schemeClr val="bg1"/>
                </a:solidFill>
                <a:latin typeface="HelveticaNeueLT Pro 35 Th" pitchFamily="34" charset="0"/>
                <a:ea typeface="华文细黑" panose="02010600040101010101" pitchFamily="2" charset="-122"/>
              </a:rPr>
              <a:t>时间</a:t>
            </a:r>
            <a:r>
              <a:rPr lang="en-US" altLang="zh-CN" sz="1600" smtClean="0">
                <a:solidFill>
                  <a:schemeClr val="bg1"/>
                </a:solidFill>
                <a:latin typeface="HelveticaNeueLT Pro 35 Th" pitchFamily="34" charset="0"/>
                <a:ea typeface="华文细黑" panose="02010600040101010101" pitchFamily="2" charset="-122"/>
              </a:rPr>
              <a:t>&gt;</a:t>
            </a:r>
            <a:endParaRPr lang="zh-CN" altLang="en-US" sz="1600">
              <a:solidFill>
                <a:schemeClr val="bg1"/>
              </a:solidFill>
              <a:latin typeface="HelveticaNeueLT Pro 35 Th" pitchFamily="34" charset="0"/>
              <a:ea typeface="华文细黑" panose="02010600040101010101" pitchFamily="2" charset="-122"/>
            </a:endParaRPr>
          </a:p>
        </p:txBody>
      </p:sp>
      <p:sp>
        <p:nvSpPr>
          <p:cNvPr id="70" name="左中括号 69"/>
          <p:cNvSpPr/>
          <p:nvPr/>
        </p:nvSpPr>
        <p:spPr>
          <a:xfrm rot="16200000">
            <a:off x="3456799" y="4586111"/>
            <a:ext cx="56236" cy="1908213"/>
          </a:xfrm>
          <a:prstGeom prst="leftBracket">
            <a:avLst/>
          </a:prstGeom>
          <a:ln w="12700">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1" name="左中括号 70"/>
          <p:cNvSpPr/>
          <p:nvPr/>
        </p:nvSpPr>
        <p:spPr>
          <a:xfrm rot="16200000">
            <a:off x="5527029" y="4586111"/>
            <a:ext cx="56236" cy="1908213"/>
          </a:xfrm>
          <a:prstGeom prst="leftBracket">
            <a:avLst/>
          </a:prstGeom>
          <a:ln w="12700">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2" name="左中括号 71"/>
          <p:cNvSpPr/>
          <p:nvPr/>
        </p:nvSpPr>
        <p:spPr>
          <a:xfrm rot="16200000">
            <a:off x="7178406" y="4995348"/>
            <a:ext cx="56236" cy="1089737"/>
          </a:xfrm>
          <a:prstGeom prst="leftBracket">
            <a:avLst/>
          </a:prstGeom>
          <a:ln w="12700">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5" name="TextBox 74"/>
          <p:cNvSpPr txBox="1"/>
          <p:nvPr/>
        </p:nvSpPr>
        <p:spPr>
          <a:xfrm>
            <a:off x="2963781" y="5589240"/>
            <a:ext cx="1042273" cy="307777"/>
          </a:xfrm>
          <a:prstGeom prst="rect">
            <a:avLst/>
          </a:prstGeom>
          <a:noFill/>
        </p:spPr>
        <p:txBody>
          <a:bodyPr wrap="none" rtlCol="0">
            <a:spAutoFit/>
          </a:bodyPr>
          <a:lstStyle/>
          <a:p>
            <a:r>
              <a:rPr lang="en-US" altLang="zh-CN" sz="1400" smtClean="0">
                <a:solidFill>
                  <a:schemeClr val="bg1"/>
                </a:solidFill>
                <a:latin typeface="HelveticaNeueLT Pro 35 Th" pitchFamily="34" charset="0"/>
              </a:rPr>
              <a:t>2000-2005</a:t>
            </a:r>
            <a:endParaRPr lang="zh-CN" altLang="en-US" sz="1400">
              <a:solidFill>
                <a:schemeClr val="bg1"/>
              </a:solidFill>
              <a:latin typeface="HelveticaNeueLT Pro 35 Th" pitchFamily="34" charset="0"/>
            </a:endParaRPr>
          </a:p>
        </p:txBody>
      </p:sp>
      <p:sp>
        <p:nvSpPr>
          <p:cNvPr id="77" name="TextBox 76"/>
          <p:cNvSpPr txBox="1"/>
          <p:nvPr/>
        </p:nvSpPr>
        <p:spPr>
          <a:xfrm>
            <a:off x="5034011" y="5589240"/>
            <a:ext cx="1042273" cy="307777"/>
          </a:xfrm>
          <a:prstGeom prst="rect">
            <a:avLst/>
          </a:prstGeom>
          <a:noFill/>
        </p:spPr>
        <p:txBody>
          <a:bodyPr wrap="none" rtlCol="0">
            <a:spAutoFit/>
          </a:bodyPr>
          <a:lstStyle/>
          <a:p>
            <a:r>
              <a:rPr lang="en-US" altLang="zh-CN" sz="1400" smtClean="0">
                <a:solidFill>
                  <a:schemeClr val="bg1"/>
                </a:solidFill>
                <a:latin typeface="HelveticaNeueLT Pro 35 Th" pitchFamily="34" charset="0"/>
              </a:rPr>
              <a:t>2005-2010</a:t>
            </a:r>
            <a:endParaRPr lang="zh-CN" altLang="en-US" sz="1400">
              <a:solidFill>
                <a:schemeClr val="bg1"/>
              </a:solidFill>
              <a:latin typeface="HelveticaNeueLT Pro 35 Th" pitchFamily="34" charset="0"/>
            </a:endParaRPr>
          </a:p>
        </p:txBody>
      </p:sp>
      <p:sp>
        <p:nvSpPr>
          <p:cNvPr id="78" name="TextBox 77"/>
          <p:cNvSpPr txBox="1"/>
          <p:nvPr/>
        </p:nvSpPr>
        <p:spPr>
          <a:xfrm>
            <a:off x="6685388" y="5589240"/>
            <a:ext cx="1042273" cy="307777"/>
          </a:xfrm>
          <a:prstGeom prst="rect">
            <a:avLst/>
          </a:prstGeom>
          <a:noFill/>
        </p:spPr>
        <p:txBody>
          <a:bodyPr wrap="none" rtlCol="0">
            <a:spAutoFit/>
          </a:bodyPr>
          <a:lstStyle/>
          <a:p>
            <a:r>
              <a:rPr lang="en-US" altLang="zh-CN" sz="1400" smtClean="0">
                <a:solidFill>
                  <a:schemeClr val="bg1"/>
                </a:solidFill>
                <a:latin typeface="HelveticaNeueLT Pro 35 Th" pitchFamily="34" charset="0"/>
              </a:rPr>
              <a:t>2010-2014</a:t>
            </a:r>
            <a:endParaRPr lang="zh-CN" altLang="en-US" sz="1400">
              <a:solidFill>
                <a:schemeClr val="bg1"/>
              </a:solidFill>
              <a:latin typeface="HelveticaNeueLT Pro 35 Th" pitchFamily="34" charset="0"/>
            </a:endParaRPr>
          </a:p>
        </p:txBody>
      </p:sp>
      <p:sp>
        <p:nvSpPr>
          <p:cNvPr id="83" name="矩形标注 82"/>
          <p:cNvSpPr/>
          <p:nvPr/>
        </p:nvSpPr>
        <p:spPr>
          <a:xfrm>
            <a:off x="3781452" y="1677055"/>
            <a:ext cx="3086066" cy="844788"/>
          </a:xfrm>
          <a:prstGeom prst="wedgeRectCallout">
            <a:avLst>
              <a:gd name="adj1" fmla="val -59453"/>
              <a:gd name="adj2" fmla="val 41432"/>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1600" smtClean="0">
                <a:latin typeface="华文细黑" panose="02010600040101010101" pitchFamily="2" charset="-122"/>
                <a:ea typeface="华文细黑" panose="02010600040101010101" pitchFamily="2" charset="-122"/>
              </a:rPr>
              <a:t>单击添加文本</a:t>
            </a:r>
            <a:r>
              <a:rPr lang="zh-CN" altLang="en-US" sz="1600">
                <a:latin typeface="华文细黑" panose="02010600040101010101" pitchFamily="2" charset="-122"/>
                <a:ea typeface="华文细黑" panose="02010600040101010101" pitchFamily="2" charset="-122"/>
              </a:rPr>
              <a:t>单击添加</a:t>
            </a:r>
            <a:r>
              <a:rPr lang="zh-CN" altLang="en-US" sz="1600" smtClean="0">
                <a:latin typeface="华文细黑" panose="02010600040101010101" pitchFamily="2" charset="-122"/>
                <a:ea typeface="华文细黑" panose="02010600040101010101" pitchFamily="2" charset="-122"/>
              </a:rPr>
              <a:t>文本</a:t>
            </a:r>
            <a:r>
              <a:rPr lang="zh-CN" altLang="en-US" sz="1600">
                <a:latin typeface="华文细黑" panose="02010600040101010101" pitchFamily="2" charset="-122"/>
                <a:ea typeface="华文细黑" panose="02010600040101010101" pitchFamily="2" charset="-122"/>
              </a:rPr>
              <a:t>单击添加</a:t>
            </a:r>
            <a:r>
              <a:rPr lang="zh-CN" altLang="en-US" sz="1600" smtClean="0">
                <a:latin typeface="华文细黑" panose="02010600040101010101" pitchFamily="2" charset="-122"/>
                <a:ea typeface="华文细黑" panose="02010600040101010101" pitchFamily="2" charset="-122"/>
              </a:rPr>
              <a:t>文本单击</a:t>
            </a:r>
            <a:r>
              <a:rPr lang="zh-CN" altLang="en-US" sz="1600">
                <a:latin typeface="华文细黑" panose="02010600040101010101" pitchFamily="2" charset="-122"/>
                <a:ea typeface="华文细黑" panose="02010600040101010101" pitchFamily="2" charset="-122"/>
              </a:rPr>
              <a:t>添加</a:t>
            </a:r>
            <a:r>
              <a:rPr lang="zh-CN" altLang="en-US" sz="1600" smtClean="0">
                <a:latin typeface="华文细黑" panose="02010600040101010101" pitchFamily="2" charset="-122"/>
                <a:ea typeface="华文细黑" panose="02010600040101010101" pitchFamily="2" charset="-122"/>
              </a:rPr>
              <a:t>文本</a:t>
            </a:r>
            <a:endParaRPr lang="zh-CN" altLang="en-US" sz="1600">
              <a:latin typeface="华文细黑" panose="02010600040101010101" pitchFamily="2" charset="-122"/>
              <a:ea typeface="华文细黑" panose="02010600040101010101" pitchFamily="2" charset="-122"/>
            </a:endParaRPr>
          </a:p>
        </p:txBody>
      </p:sp>
      <p:sp>
        <p:nvSpPr>
          <p:cNvPr id="85" name="Freeform 91"/>
          <p:cNvSpPr>
            <a:spLocks noEditPoints="1"/>
          </p:cNvSpPr>
          <p:nvPr/>
        </p:nvSpPr>
        <p:spPr bwMode="auto">
          <a:xfrm>
            <a:off x="8754361" y="2008024"/>
            <a:ext cx="293174" cy="418025"/>
          </a:xfrm>
          <a:custGeom>
            <a:avLst/>
            <a:gdLst>
              <a:gd name="T0" fmla="*/ 8 w 348"/>
              <a:gd name="T1" fmla="*/ 0 h 414"/>
              <a:gd name="T2" fmla="*/ 0 w 348"/>
              <a:gd name="T3" fmla="*/ 406 h 414"/>
              <a:gd name="T4" fmla="*/ 340 w 348"/>
              <a:gd name="T5" fmla="*/ 414 h 414"/>
              <a:gd name="T6" fmla="*/ 348 w 348"/>
              <a:gd name="T7" fmla="*/ 8 h 414"/>
              <a:gd name="T8" fmla="*/ 333 w 348"/>
              <a:gd name="T9" fmla="*/ 399 h 414"/>
              <a:gd name="T10" fmla="*/ 15 w 348"/>
              <a:gd name="T11" fmla="*/ 15 h 414"/>
              <a:gd name="T12" fmla="*/ 333 w 348"/>
              <a:gd name="T13" fmla="*/ 399 h 414"/>
              <a:gd name="T14" fmla="*/ 33 w 348"/>
              <a:gd name="T15" fmla="*/ 43 h 414"/>
              <a:gd name="T16" fmla="*/ 307 w 348"/>
              <a:gd name="T17" fmla="*/ 36 h 414"/>
              <a:gd name="T18" fmla="*/ 315 w 348"/>
              <a:gd name="T19" fmla="*/ 104 h 414"/>
              <a:gd name="T20" fmla="*/ 41 w 348"/>
              <a:gd name="T21" fmla="*/ 111 h 414"/>
              <a:gd name="T22" fmla="*/ 108 w 348"/>
              <a:gd name="T23" fmla="*/ 141 h 414"/>
              <a:gd name="T24" fmla="*/ 123 w 348"/>
              <a:gd name="T25" fmla="*/ 203 h 414"/>
              <a:gd name="T26" fmla="*/ 53 w 348"/>
              <a:gd name="T27" fmla="*/ 210 h 414"/>
              <a:gd name="T28" fmla="*/ 108 w 348"/>
              <a:gd name="T29" fmla="*/ 195 h 414"/>
              <a:gd name="T30" fmla="*/ 198 w 348"/>
              <a:gd name="T31" fmla="*/ 141 h 414"/>
              <a:gd name="T32" fmla="*/ 212 w 348"/>
              <a:gd name="T33" fmla="*/ 203 h 414"/>
              <a:gd name="T34" fmla="*/ 143 w 348"/>
              <a:gd name="T35" fmla="*/ 210 h 414"/>
              <a:gd name="T36" fmla="*/ 198 w 348"/>
              <a:gd name="T37" fmla="*/ 195 h 414"/>
              <a:gd name="T38" fmla="*/ 287 w 348"/>
              <a:gd name="T39" fmla="*/ 141 h 414"/>
              <a:gd name="T40" fmla="*/ 302 w 348"/>
              <a:gd name="T41" fmla="*/ 203 h 414"/>
              <a:gd name="T42" fmla="*/ 233 w 348"/>
              <a:gd name="T43" fmla="*/ 210 h 414"/>
              <a:gd name="T44" fmla="*/ 287 w 348"/>
              <a:gd name="T45" fmla="*/ 195 h 414"/>
              <a:gd name="T46" fmla="*/ 108 w 348"/>
              <a:gd name="T47" fmla="*/ 314 h 414"/>
              <a:gd name="T48" fmla="*/ 123 w 348"/>
              <a:gd name="T49" fmla="*/ 376 h 414"/>
              <a:gd name="T50" fmla="*/ 53 w 348"/>
              <a:gd name="T51" fmla="*/ 384 h 414"/>
              <a:gd name="T52" fmla="*/ 108 w 348"/>
              <a:gd name="T53" fmla="*/ 369 h 414"/>
              <a:gd name="T54" fmla="*/ 198 w 348"/>
              <a:gd name="T55" fmla="*/ 314 h 414"/>
              <a:gd name="T56" fmla="*/ 212 w 348"/>
              <a:gd name="T57" fmla="*/ 376 h 414"/>
              <a:gd name="T58" fmla="*/ 143 w 348"/>
              <a:gd name="T59" fmla="*/ 384 h 414"/>
              <a:gd name="T60" fmla="*/ 198 w 348"/>
              <a:gd name="T61" fmla="*/ 369 h 414"/>
              <a:gd name="T62" fmla="*/ 287 w 348"/>
              <a:gd name="T63" fmla="*/ 314 h 414"/>
              <a:gd name="T64" fmla="*/ 302 w 348"/>
              <a:gd name="T65" fmla="*/ 376 h 414"/>
              <a:gd name="T66" fmla="*/ 233 w 348"/>
              <a:gd name="T67" fmla="*/ 384 h 414"/>
              <a:gd name="T68" fmla="*/ 287 w 348"/>
              <a:gd name="T69" fmla="*/ 369 h 414"/>
              <a:gd name="T70" fmla="*/ 108 w 348"/>
              <a:gd name="T71" fmla="*/ 227 h 414"/>
              <a:gd name="T72" fmla="*/ 123 w 348"/>
              <a:gd name="T73" fmla="*/ 289 h 414"/>
              <a:gd name="T74" fmla="*/ 53 w 348"/>
              <a:gd name="T75" fmla="*/ 297 h 414"/>
              <a:gd name="T76" fmla="*/ 108 w 348"/>
              <a:gd name="T77" fmla="*/ 282 h 414"/>
              <a:gd name="T78" fmla="*/ 198 w 348"/>
              <a:gd name="T79" fmla="*/ 227 h 414"/>
              <a:gd name="T80" fmla="*/ 212 w 348"/>
              <a:gd name="T81" fmla="*/ 289 h 414"/>
              <a:gd name="T82" fmla="*/ 143 w 348"/>
              <a:gd name="T83" fmla="*/ 297 h 414"/>
              <a:gd name="T84" fmla="*/ 198 w 348"/>
              <a:gd name="T85" fmla="*/ 282 h 414"/>
              <a:gd name="T86" fmla="*/ 287 w 348"/>
              <a:gd name="T87" fmla="*/ 227 h 414"/>
              <a:gd name="T88" fmla="*/ 302 w 348"/>
              <a:gd name="T89" fmla="*/ 289 h 414"/>
              <a:gd name="T90" fmla="*/ 233 w 348"/>
              <a:gd name="T91" fmla="*/ 297 h 414"/>
              <a:gd name="T92" fmla="*/ 287 w 348"/>
              <a:gd name="T93" fmla="*/ 28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8" h="414">
                <a:moveTo>
                  <a:pt x="340" y="0"/>
                </a:moveTo>
                <a:cubicBezTo>
                  <a:pt x="8" y="0"/>
                  <a:pt x="8" y="0"/>
                  <a:pt x="8" y="0"/>
                </a:cubicBezTo>
                <a:cubicBezTo>
                  <a:pt x="4" y="0"/>
                  <a:pt x="0" y="4"/>
                  <a:pt x="0" y="8"/>
                </a:cubicBezTo>
                <a:cubicBezTo>
                  <a:pt x="0" y="406"/>
                  <a:pt x="0" y="406"/>
                  <a:pt x="0" y="406"/>
                </a:cubicBezTo>
                <a:cubicBezTo>
                  <a:pt x="0" y="410"/>
                  <a:pt x="4" y="414"/>
                  <a:pt x="8" y="414"/>
                </a:cubicBezTo>
                <a:cubicBezTo>
                  <a:pt x="340" y="414"/>
                  <a:pt x="340" y="414"/>
                  <a:pt x="340" y="414"/>
                </a:cubicBezTo>
                <a:cubicBezTo>
                  <a:pt x="344" y="414"/>
                  <a:pt x="348" y="410"/>
                  <a:pt x="348" y="406"/>
                </a:cubicBezTo>
                <a:cubicBezTo>
                  <a:pt x="348" y="8"/>
                  <a:pt x="348" y="8"/>
                  <a:pt x="348" y="8"/>
                </a:cubicBezTo>
                <a:cubicBezTo>
                  <a:pt x="348" y="4"/>
                  <a:pt x="344" y="0"/>
                  <a:pt x="340" y="0"/>
                </a:cubicBezTo>
                <a:close/>
                <a:moveTo>
                  <a:pt x="333" y="399"/>
                </a:moveTo>
                <a:cubicBezTo>
                  <a:pt x="15" y="399"/>
                  <a:pt x="15" y="399"/>
                  <a:pt x="15" y="399"/>
                </a:cubicBezTo>
                <a:cubicBezTo>
                  <a:pt x="15" y="15"/>
                  <a:pt x="15" y="15"/>
                  <a:pt x="15" y="15"/>
                </a:cubicBezTo>
                <a:cubicBezTo>
                  <a:pt x="333" y="15"/>
                  <a:pt x="333" y="15"/>
                  <a:pt x="333" y="15"/>
                </a:cubicBezTo>
                <a:lnTo>
                  <a:pt x="333" y="399"/>
                </a:lnTo>
                <a:close/>
                <a:moveTo>
                  <a:pt x="33" y="104"/>
                </a:moveTo>
                <a:cubicBezTo>
                  <a:pt x="33" y="43"/>
                  <a:pt x="33" y="43"/>
                  <a:pt x="33" y="43"/>
                </a:cubicBezTo>
                <a:cubicBezTo>
                  <a:pt x="33" y="39"/>
                  <a:pt x="37" y="36"/>
                  <a:pt x="41" y="36"/>
                </a:cubicBezTo>
                <a:cubicBezTo>
                  <a:pt x="307" y="36"/>
                  <a:pt x="307" y="36"/>
                  <a:pt x="307" y="36"/>
                </a:cubicBezTo>
                <a:cubicBezTo>
                  <a:pt x="311" y="36"/>
                  <a:pt x="315" y="39"/>
                  <a:pt x="315" y="43"/>
                </a:cubicBezTo>
                <a:cubicBezTo>
                  <a:pt x="315" y="104"/>
                  <a:pt x="315" y="104"/>
                  <a:pt x="315" y="104"/>
                </a:cubicBezTo>
                <a:cubicBezTo>
                  <a:pt x="315" y="108"/>
                  <a:pt x="311" y="111"/>
                  <a:pt x="307" y="111"/>
                </a:cubicBezTo>
                <a:cubicBezTo>
                  <a:pt x="41" y="111"/>
                  <a:pt x="41" y="111"/>
                  <a:pt x="41" y="111"/>
                </a:cubicBezTo>
                <a:cubicBezTo>
                  <a:pt x="37" y="111"/>
                  <a:pt x="33" y="108"/>
                  <a:pt x="33" y="104"/>
                </a:cubicBezTo>
                <a:close/>
                <a:moveTo>
                  <a:pt x="108" y="141"/>
                </a:moveTo>
                <a:cubicBezTo>
                  <a:pt x="123" y="141"/>
                  <a:pt x="123" y="141"/>
                  <a:pt x="123" y="141"/>
                </a:cubicBezTo>
                <a:cubicBezTo>
                  <a:pt x="123" y="203"/>
                  <a:pt x="123" y="203"/>
                  <a:pt x="123" y="203"/>
                </a:cubicBezTo>
                <a:cubicBezTo>
                  <a:pt x="123" y="207"/>
                  <a:pt x="119" y="210"/>
                  <a:pt x="115" y="210"/>
                </a:cubicBezTo>
                <a:cubicBezTo>
                  <a:pt x="53" y="210"/>
                  <a:pt x="53" y="210"/>
                  <a:pt x="53" y="210"/>
                </a:cubicBezTo>
                <a:cubicBezTo>
                  <a:pt x="53" y="195"/>
                  <a:pt x="53" y="195"/>
                  <a:pt x="53" y="195"/>
                </a:cubicBezTo>
                <a:cubicBezTo>
                  <a:pt x="108" y="195"/>
                  <a:pt x="108" y="195"/>
                  <a:pt x="108" y="195"/>
                </a:cubicBezTo>
                <a:lnTo>
                  <a:pt x="108" y="141"/>
                </a:lnTo>
                <a:close/>
                <a:moveTo>
                  <a:pt x="198" y="141"/>
                </a:moveTo>
                <a:cubicBezTo>
                  <a:pt x="212" y="141"/>
                  <a:pt x="212" y="141"/>
                  <a:pt x="212" y="141"/>
                </a:cubicBezTo>
                <a:cubicBezTo>
                  <a:pt x="212" y="203"/>
                  <a:pt x="212" y="203"/>
                  <a:pt x="212" y="203"/>
                </a:cubicBezTo>
                <a:cubicBezTo>
                  <a:pt x="212" y="207"/>
                  <a:pt x="209" y="210"/>
                  <a:pt x="205" y="210"/>
                </a:cubicBezTo>
                <a:cubicBezTo>
                  <a:pt x="143" y="210"/>
                  <a:pt x="143" y="210"/>
                  <a:pt x="143" y="210"/>
                </a:cubicBezTo>
                <a:cubicBezTo>
                  <a:pt x="143" y="195"/>
                  <a:pt x="143" y="195"/>
                  <a:pt x="143" y="195"/>
                </a:cubicBezTo>
                <a:cubicBezTo>
                  <a:pt x="198" y="195"/>
                  <a:pt x="198" y="195"/>
                  <a:pt x="198" y="195"/>
                </a:cubicBezTo>
                <a:lnTo>
                  <a:pt x="198" y="141"/>
                </a:lnTo>
                <a:close/>
                <a:moveTo>
                  <a:pt x="287" y="141"/>
                </a:moveTo>
                <a:cubicBezTo>
                  <a:pt x="302" y="141"/>
                  <a:pt x="302" y="141"/>
                  <a:pt x="302" y="141"/>
                </a:cubicBezTo>
                <a:cubicBezTo>
                  <a:pt x="302" y="203"/>
                  <a:pt x="302" y="203"/>
                  <a:pt x="302" y="203"/>
                </a:cubicBezTo>
                <a:cubicBezTo>
                  <a:pt x="302" y="207"/>
                  <a:pt x="299" y="210"/>
                  <a:pt x="295" y="210"/>
                </a:cubicBezTo>
                <a:cubicBezTo>
                  <a:pt x="233" y="210"/>
                  <a:pt x="233" y="210"/>
                  <a:pt x="233" y="210"/>
                </a:cubicBezTo>
                <a:cubicBezTo>
                  <a:pt x="233" y="195"/>
                  <a:pt x="233" y="195"/>
                  <a:pt x="233" y="195"/>
                </a:cubicBezTo>
                <a:cubicBezTo>
                  <a:pt x="287" y="195"/>
                  <a:pt x="287" y="195"/>
                  <a:pt x="287" y="195"/>
                </a:cubicBezTo>
                <a:lnTo>
                  <a:pt x="287" y="141"/>
                </a:lnTo>
                <a:close/>
                <a:moveTo>
                  <a:pt x="108" y="314"/>
                </a:moveTo>
                <a:cubicBezTo>
                  <a:pt x="123" y="314"/>
                  <a:pt x="123" y="314"/>
                  <a:pt x="123" y="314"/>
                </a:cubicBezTo>
                <a:cubicBezTo>
                  <a:pt x="123" y="376"/>
                  <a:pt x="123" y="376"/>
                  <a:pt x="123" y="376"/>
                </a:cubicBezTo>
                <a:cubicBezTo>
                  <a:pt x="123" y="380"/>
                  <a:pt x="119" y="384"/>
                  <a:pt x="115" y="384"/>
                </a:cubicBezTo>
                <a:cubicBezTo>
                  <a:pt x="53" y="384"/>
                  <a:pt x="53" y="384"/>
                  <a:pt x="53" y="384"/>
                </a:cubicBezTo>
                <a:cubicBezTo>
                  <a:pt x="53" y="369"/>
                  <a:pt x="53" y="369"/>
                  <a:pt x="53" y="369"/>
                </a:cubicBezTo>
                <a:cubicBezTo>
                  <a:pt x="108" y="369"/>
                  <a:pt x="108" y="369"/>
                  <a:pt x="108" y="369"/>
                </a:cubicBezTo>
                <a:lnTo>
                  <a:pt x="108" y="314"/>
                </a:lnTo>
                <a:close/>
                <a:moveTo>
                  <a:pt x="198" y="314"/>
                </a:moveTo>
                <a:cubicBezTo>
                  <a:pt x="212" y="314"/>
                  <a:pt x="212" y="314"/>
                  <a:pt x="212" y="314"/>
                </a:cubicBezTo>
                <a:cubicBezTo>
                  <a:pt x="212" y="376"/>
                  <a:pt x="212" y="376"/>
                  <a:pt x="212" y="376"/>
                </a:cubicBezTo>
                <a:cubicBezTo>
                  <a:pt x="212" y="380"/>
                  <a:pt x="209" y="384"/>
                  <a:pt x="205" y="384"/>
                </a:cubicBezTo>
                <a:cubicBezTo>
                  <a:pt x="143" y="384"/>
                  <a:pt x="143" y="384"/>
                  <a:pt x="143" y="384"/>
                </a:cubicBezTo>
                <a:cubicBezTo>
                  <a:pt x="143" y="369"/>
                  <a:pt x="143" y="369"/>
                  <a:pt x="143" y="369"/>
                </a:cubicBezTo>
                <a:cubicBezTo>
                  <a:pt x="198" y="369"/>
                  <a:pt x="198" y="369"/>
                  <a:pt x="198" y="369"/>
                </a:cubicBezTo>
                <a:lnTo>
                  <a:pt x="198" y="314"/>
                </a:lnTo>
                <a:close/>
                <a:moveTo>
                  <a:pt x="287" y="314"/>
                </a:moveTo>
                <a:cubicBezTo>
                  <a:pt x="302" y="314"/>
                  <a:pt x="302" y="314"/>
                  <a:pt x="302" y="314"/>
                </a:cubicBezTo>
                <a:cubicBezTo>
                  <a:pt x="302" y="376"/>
                  <a:pt x="302" y="376"/>
                  <a:pt x="302" y="376"/>
                </a:cubicBezTo>
                <a:cubicBezTo>
                  <a:pt x="302" y="380"/>
                  <a:pt x="299" y="384"/>
                  <a:pt x="295" y="384"/>
                </a:cubicBezTo>
                <a:cubicBezTo>
                  <a:pt x="233" y="384"/>
                  <a:pt x="233" y="384"/>
                  <a:pt x="233" y="384"/>
                </a:cubicBezTo>
                <a:cubicBezTo>
                  <a:pt x="233" y="369"/>
                  <a:pt x="233" y="369"/>
                  <a:pt x="233" y="369"/>
                </a:cubicBezTo>
                <a:cubicBezTo>
                  <a:pt x="287" y="369"/>
                  <a:pt x="287" y="369"/>
                  <a:pt x="287" y="369"/>
                </a:cubicBezTo>
                <a:lnTo>
                  <a:pt x="287" y="314"/>
                </a:lnTo>
                <a:close/>
                <a:moveTo>
                  <a:pt x="108" y="227"/>
                </a:moveTo>
                <a:cubicBezTo>
                  <a:pt x="123" y="227"/>
                  <a:pt x="123" y="227"/>
                  <a:pt x="123" y="227"/>
                </a:cubicBezTo>
                <a:cubicBezTo>
                  <a:pt x="123" y="289"/>
                  <a:pt x="123" y="289"/>
                  <a:pt x="123" y="289"/>
                </a:cubicBezTo>
                <a:cubicBezTo>
                  <a:pt x="123" y="293"/>
                  <a:pt x="119" y="297"/>
                  <a:pt x="115" y="297"/>
                </a:cubicBezTo>
                <a:cubicBezTo>
                  <a:pt x="53" y="297"/>
                  <a:pt x="53" y="297"/>
                  <a:pt x="53" y="297"/>
                </a:cubicBezTo>
                <a:cubicBezTo>
                  <a:pt x="53" y="282"/>
                  <a:pt x="53" y="282"/>
                  <a:pt x="53" y="282"/>
                </a:cubicBezTo>
                <a:cubicBezTo>
                  <a:pt x="108" y="282"/>
                  <a:pt x="108" y="282"/>
                  <a:pt x="108" y="282"/>
                </a:cubicBezTo>
                <a:lnTo>
                  <a:pt x="108" y="227"/>
                </a:lnTo>
                <a:close/>
                <a:moveTo>
                  <a:pt x="198" y="227"/>
                </a:moveTo>
                <a:cubicBezTo>
                  <a:pt x="212" y="227"/>
                  <a:pt x="212" y="227"/>
                  <a:pt x="212" y="227"/>
                </a:cubicBezTo>
                <a:cubicBezTo>
                  <a:pt x="212" y="289"/>
                  <a:pt x="212" y="289"/>
                  <a:pt x="212" y="289"/>
                </a:cubicBezTo>
                <a:cubicBezTo>
                  <a:pt x="212" y="293"/>
                  <a:pt x="209" y="297"/>
                  <a:pt x="205" y="297"/>
                </a:cubicBezTo>
                <a:cubicBezTo>
                  <a:pt x="143" y="297"/>
                  <a:pt x="143" y="297"/>
                  <a:pt x="143" y="297"/>
                </a:cubicBezTo>
                <a:cubicBezTo>
                  <a:pt x="143" y="282"/>
                  <a:pt x="143" y="282"/>
                  <a:pt x="143" y="282"/>
                </a:cubicBezTo>
                <a:cubicBezTo>
                  <a:pt x="198" y="282"/>
                  <a:pt x="198" y="282"/>
                  <a:pt x="198" y="282"/>
                </a:cubicBezTo>
                <a:lnTo>
                  <a:pt x="198" y="227"/>
                </a:lnTo>
                <a:close/>
                <a:moveTo>
                  <a:pt x="287" y="227"/>
                </a:moveTo>
                <a:cubicBezTo>
                  <a:pt x="302" y="227"/>
                  <a:pt x="302" y="227"/>
                  <a:pt x="302" y="227"/>
                </a:cubicBezTo>
                <a:cubicBezTo>
                  <a:pt x="302" y="289"/>
                  <a:pt x="302" y="289"/>
                  <a:pt x="302" y="289"/>
                </a:cubicBezTo>
                <a:cubicBezTo>
                  <a:pt x="302" y="293"/>
                  <a:pt x="299" y="297"/>
                  <a:pt x="295" y="297"/>
                </a:cubicBezTo>
                <a:cubicBezTo>
                  <a:pt x="233" y="297"/>
                  <a:pt x="233" y="297"/>
                  <a:pt x="233" y="297"/>
                </a:cubicBezTo>
                <a:cubicBezTo>
                  <a:pt x="233" y="282"/>
                  <a:pt x="233" y="282"/>
                  <a:pt x="233" y="282"/>
                </a:cubicBezTo>
                <a:cubicBezTo>
                  <a:pt x="287" y="282"/>
                  <a:pt x="287" y="282"/>
                  <a:pt x="287" y="282"/>
                </a:cubicBezTo>
                <a:lnTo>
                  <a:pt x="287" y="227"/>
                </a:lnTo>
                <a:close/>
              </a:path>
            </a:pathLst>
          </a:custGeom>
          <a:solidFill>
            <a:schemeClr val="bg1"/>
          </a:solidFill>
          <a:ln>
            <a:noFill/>
          </a:ln>
        </p:spPr>
        <p:txBody>
          <a:bodyPr vert="horz" wrap="square" lIns="68571" tIns="34286" rIns="68571" bIns="34286" numCol="1" anchor="t" anchorCtr="0" compatLnSpc="1"/>
          <a:lstStyle/>
          <a:p>
            <a:endParaRPr lang="en-US"/>
          </a:p>
        </p:txBody>
      </p:sp>
      <p:sp>
        <p:nvSpPr>
          <p:cNvPr id="86" name="Freeform 80"/>
          <p:cNvSpPr>
            <a:spLocks noEditPoints="1"/>
          </p:cNvSpPr>
          <p:nvPr/>
        </p:nvSpPr>
        <p:spPr bwMode="auto">
          <a:xfrm>
            <a:off x="8754361" y="3573016"/>
            <a:ext cx="293174" cy="416743"/>
          </a:xfrm>
          <a:custGeom>
            <a:avLst/>
            <a:gdLst>
              <a:gd name="T0" fmla="*/ 273 w 280"/>
              <a:gd name="T1" fmla="*/ 0 h 413"/>
              <a:gd name="T2" fmla="*/ 7 w 280"/>
              <a:gd name="T3" fmla="*/ 0 h 413"/>
              <a:gd name="T4" fmla="*/ 0 w 280"/>
              <a:gd name="T5" fmla="*/ 7 h 413"/>
              <a:gd name="T6" fmla="*/ 0 w 280"/>
              <a:gd name="T7" fmla="*/ 406 h 413"/>
              <a:gd name="T8" fmla="*/ 7 w 280"/>
              <a:gd name="T9" fmla="*/ 413 h 413"/>
              <a:gd name="T10" fmla="*/ 273 w 280"/>
              <a:gd name="T11" fmla="*/ 413 h 413"/>
              <a:gd name="T12" fmla="*/ 280 w 280"/>
              <a:gd name="T13" fmla="*/ 406 h 413"/>
              <a:gd name="T14" fmla="*/ 280 w 280"/>
              <a:gd name="T15" fmla="*/ 7 h 413"/>
              <a:gd name="T16" fmla="*/ 273 w 280"/>
              <a:gd name="T17" fmla="*/ 0 h 413"/>
              <a:gd name="T18" fmla="*/ 266 w 280"/>
              <a:gd name="T19" fmla="*/ 398 h 413"/>
              <a:gd name="T20" fmla="*/ 14 w 280"/>
              <a:gd name="T21" fmla="*/ 398 h 413"/>
              <a:gd name="T22" fmla="*/ 14 w 280"/>
              <a:gd name="T23" fmla="*/ 14 h 413"/>
              <a:gd name="T24" fmla="*/ 266 w 280"/>
              <a:gd name="T25" fmla="*/ 14 h 413"/>
              <a:gd name="T26" fmla="*/ 266 w 280"/>
              <a:gd name="T27" fmla="*/ 398 h 413"/>
              <a:gd name="T28" fmla="*/ 108 w 280"/>
              <a:gd name="T29" fmla="*/ 81 h 413"/>
              <a:gd name="T30" fmla="*/ 174 w 280"/>
              <a:gd name="T31" fmla="*/ 81 h 413"/>
              <a:gd name="T32" fmla="*/ 198 w 280"/>
              <a:gd name="T33" fmla="*/ 57 h 413"/>
              <a:gd name="T34" fmla="*/ 174 w 280"/>
              <a:gd name="T35" fmla="*/ 33 h 413"/>
              <a:gd name="T36" fmla="*/ 108 w 280"/>
              <a:gd name="T37" fmla="*/ 33 h 413"/>
              <a:gd name="T38" fmla="*/ 84 w 280"/>
              <a:gd name="T39" fmla="*/ 57 h 413"/>
              <a:gd name="T40" fmla="*/ 108 w 280"/>
              <a:gd name="T41" fmla="*/ 81 h 413"/>
              <a:gd name="T42" fmla="*/ 108 w 280"/>
              <a:gd name="T43" fmla="*/ 48 h 413"/>
              <a:gd name="T44" fmla="*/ 174 w 280"/>
              <a:gd name="T45" fmla="*/ 48 h 413"/>
              <a:gd name="T46" fmla="*/ 184 w 280"/>
              <a:gd name="T47" fmla="*/ 57 h 413"/>
              <a:gd name="T48" fmla="*/ 174 w 280"/>
              <a:gd name="T49" fmla="*/ 66 h 413"/>
              <a:gd name="T50" fmla="*/ 108 w 280"/>
              <a:gd name="T51" fmla="*/ 66 h 413"/>
              <a:gd name="T52" fmla="*/ 99 w 280"/>
              <a:gd name="T53" fmla="*/ 57 h 413"/>
              <a:gd name="T54" fmla="*/ 108 w 280"/>
              <a:gd name="T55" fmla="*/ 48 h 413"/>
              <a:gd name="T56" fmla="*/ 140 w 280"/>
              <a:gd name="T57" fmla="*/ 207 h 413"/>
              <a:gd name="T58" fmla="*/ 73 w 280"/>
              <a:gd name="T59" fmla="*/ 207 h 413"/>
              <a:gd name="T60" fmla="*/ 73 w 280"/>
              <a:gd name="T61" fmla="*/ 140 h 413"/>
              <a:gd name="T62" fmla="*/ 140 w 280"/>
              <a:gd name="T63" fmla="*/ 140 h 413"/>
              <a:gd name="T64" fmla="*/ 140 w 280"/>
              <a:gd name="T65" fmla="*/ 207 h 413"/>
              <a:gd name="T66" fmla="*/ 206 w 280"/>
              <a:gd name="T67" fmla="*/ 280 h 413"/>
              <a:gd name="T68" fmla="*/ 74 w 280"/>
              <a:gd name="T69" fmla="*/ 280 h 413"/>
              <a:gd name="T70" fmla="*/ 74 w 280"/>
              <a:gd name="T71" fmla="*/ 266 h 413"/>
              <a:gd name="T72" fmla="*/ 206 w 280"/>
              <a:gd name="T73" fmla="*/ 266 h 413"/>
              <a:gd name="T74" fmla="*/ 206 w 280"/>
              <a:gd name="T75" fmla="*/ 280 h 413"/>
              <a:gd name="T76" fmla="*/ 75 w 280"/>
              <a:gd name="T77" fmla="*/ 232 h 413"/>
              <a:gd name="T78" fmla="*/ 207 w 280"/>
              <a:gd name="T79" fmla="*/ 232 h 413"/>
              <a:gd name="T80" fmla="*/ 207 w 280"/>
              <a:gd name="T81" fmla="*/ 247 h 413"/>
              <a:gd name="T82" fmla="*/ 75 w 280"/>
              <a:gd name="T83" fmla="*/ 247 h 413"/>
              <a:gd name="T84" fmla="*/ 75 w 280"/>
              <a:gd name="T85" fmla="*/ 232 h 413"/>
              <a:gd name="T86" fmla="*/ 74 w 280"/>
              <a:gd name="T87" fmla="*/ 313 h 413"/>
              <a:gd name="T88" fmla="*/ 74 w 280"/>
              <a:gd name="T89" fmla="*/ 299 h 413"/>
              <a:gd name="T90" fmla="*/ 206 w 280"/>
              <a:gd name="T91" fmla="*/ 299 h 413"/>
              <a:gd name="T92" fmla="*/ 206 w 280"/>
              <a:gd name="T93" fmla="*/ 313 h 413"/>
              <a:gd name="T94" fmla="*/ 74 w 280"/>
              <a:gd name="T95" fmla="*/ 313 h 413"/>
              <a:gd name="T96" fmla="*/ 206 w 280"/>
              <a:gd name="T97" fmla="*/ 347 h 413"/>
              <a:gd name="T98" fmla="*/ 73 w 280"/>
              <a:gd name="T99" fmla="*/ 347 h 413"/>
              <a:gd name="T100" fmla="*/ 73 w 280"/>
              <a:gd name="T101" fmla="*/ 332 h 413"/>
              <a:gd name="T102" fmla="*/ 206 w 280"/>
              <a:gd name="T103" fmla="*/ 332 h 413"/>
              <a:gd name="T104" fmla="*/ 206 w 280"/>
              <a:gd name="T105" fmla="*/ 347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413">
                <a:moveTo>
                  <a:pt x="273" y="0"/>
                </a:moveTo>
                <a:cubicBezTo>
                  <a:pt x="7" y="0"/>
                  <a:pt x="7" y="0"/>
                  <a:pt x="7" y="0"/>
                </a:cubicBezTo>
                <a:cubicBezTo>
                  <a:pt x="3" y="0"/>
                  <a:pt x="0" y="3"/>
                  <a:pt x="0" y="7"/>
                </a:cubicBezTo>
                <a:cubicBezTo>
                  <a:pt x="0" y="406"/>
                  <a:pt x="0" y="406"/>
                  <a:pt x="0" y="406"/>
                </a:cubicBezTo>
                <a:cubicBezTo>
                  <a:pt x="0" y="410"/>
                  <a:pt x="3" y="413"/>
                  <a:pt x="7" y="413"/>
                </a:cubicBezTo>
                <a:cubicBezTo>
                  <a:pt x="273" y="413"/>
                  <a:pt x="273" y="413"/>
                  <a:pt x="273" y="413"/>
                </a:cubicBezTo>
                <a:cubicBezTo>
                  <a:pt x="277" y="413"/>
                  <a:pt x="280" y="410"/>
                  <a:pt x="280" y="406"/>
                </a:cubicBezTo>
                <a:cubicBezTo>
                  <a:pt x="280" y="7"/>
                  <a:pt x="280" y="7"/>
                  <a:pt x="280" y="7"/>
                </a:cubicBezTo>
                <a:cubicBezTo>
                  <a:pt x="280" y="3"/>
                  <a:pt x="277" y="0"/>
                  <a:pt x="273" y="0"/>
                </a:cubicBezTo>
                <a:close/>
                <a:moveTo>
                  <a:pt x="266" y="398"/>
                </a:moveTo>
                <a:cubicBezTo>
                  <a:pt x="14" y="398"/>
                  <a:pt x="14" y="398"/>
                  <a:pt x="14" y="398"/>
                </a:cubicBezTo>
                <a:cubicBezTo>
                  <a:pt x="14" y="14"/>
                  <a:pt x="14" y="14"/>
                  <a:pt x="14" y="14"/>
                </a:cubicBezTo>
                <a:cubicBezTo>
                  <a:pt x="266" y="14"/>
                  <a:pt x="266" y="14"/>
                  <a:pt x="266" y="14"/>
                </a:cubicBezTo>
                <a:lnTo>
                  <a:pt x="266" y="398"/>
                </a:lnTo>
                <a:close/>
                <a:moveTo>
                  <a:pt x="108" y="81"/>
                </a:moveTo>
                <a:cubicBezTo>
                  <a:pt x="174" y="81"/>
                  <a:pt x="174" y="81"/>
                  <a:pt x="174" y="81"/>
                </a:cubicBezTo>
                <a:cubicBezTo>
                  <a:pt x="187" y="81"/>
                  <a:pt x="198" y="70"/>
                  <a:pt x="198" y="57"/>
                </a:cubicBezTo>
                <a:cubicBezTo>
                  <a:pt x="198" y="44"/>
                  <a:pt x="187" y="33"/>
                  <a:pt x="174" y="33"/>
                </a:cubicBezTo>
                <a:cubicBezTo>
                  <a:pt x="108" y="33"/>
                  <a:pt x="108" y="33"/>
                  <a:pt x="108" y="33"/>
                </a:cubicBezTo>
                <a:cubicBezTo>
                  <a:pt x="95" y="33"/>
                  <a:pt x="84" y="44"/>
                  <a:pt x="84" y="57"/>
                </a:cubicBezTo>
                <a:cubicBezTo>
                  <a:pt x="84" y="70"/>
                  <a:pt x="95" y="81"/>
                  <a:pt x="108" y="81"/>
                </a:cubicBezTo>
                <a:close/>
                <a:moveTo>
                  <a:pt x="108" y="48"/>
                </a:moveTo>
                <a:cubicBezTo>
                  <a:pt x="174" y="48"/>
                  <a:pt x="174" y="48"/>
                  <a:pt x="174" y="48"/>
                </a:cubicBezTo>
                <a:cubicBezTo>
                  <a:pt x="179" y="48"/>
                  <a:pt x="184" y="52"/>
                  <a:pt x="184" y="57"/>
                </a:cubicBezTo>
                <a:cubicBezTo>
                  <a:pt x="184" y="62"/>
                  <a:pt x="179" y="66"/>
                  <a:pt x="174" y="66"/>
                </a:cubicBezTo>
                <a:cubicBezTo>
                  <a:pt x="108" y="66"/>
                  <a:pt x="108" y="66"/>
                  <a:pt x="108" y="66"/>
                </a:cubicBezTo>
                <a:cubicBezTo>
                  <a:pt x="103" y="66"/>
                  <a:pt x="99" y="62"/>
                  <a:pt x="99" y="57"/>
                </a:cubicBezTo>
                <a:cubicBezTo>
                  <a:pt x="99" y="52"/>
                  <a:pt x="103" y="48"/>
                  <a:pt x="108" y="48"/>
                </a:cubicBezTo>
                <a:close/>
                <a:moveTo>
                  <a:pt x="140" y="207"/>
                </a:moveTo>
                <a:cubicBezTo>
                  <a:pt x="73" y="207"/>
                  <a:pt x="73" y="207"/>
                  <a:pt x="73" y="207"/>
                </a:cubicBezTo>
                <a:cubicBezTo>
                  <a:pt x="73" y="140"/>
                  <a:pt x="73" y="140"/>
                  <a:pt x="73" y="140"/>
                </a:cubicBezTo>
                <a:cubicBezTo>
                  <a:pt x="140" y="140"/>
                  <a:pt x="140" y="140"/>
                  <a:pt x="140" y="140"/>
                </a:cubicBezTo>
                <a:lnTo>
                  <a:pt x="140" y="207"/>
                </a:lnTo>
                <a:close/>
                <a:moveTo>
                  <a:pt x="206" y="280"/>
                </a:moveTo>
                <a:cubicBezTo>
                  <a:pt x="74" y="280"/>
                  <a:pt x="74" y="280"/>
                  <a:pt x="74" y="280"/>
                </a:cubicBezTo>
                <a:cubicBezTo>
                  <a:pt x="74" y="266"/>
                  <a:pt x="74" y="266"/>
                  <a:pt x="74" y="266"/>
                </a:cubicBezTo>
                <a:cubicBezTo>
                  <a:pt x="206" y="266"/>
                  <a:pt x="206" y="266"/>
                  <a:pt x="206" y="266"/>
                </a:cubicBezTo>
                <a:lnTo>
                  <a:pt x="206" y="280"/>
                </a:lnTo>
                <a:close/>
                <a:moveTo>
                  <a:pt x="75" y="232"/>
                </a:moveTo>
                <a:cubicBezTo>
                  <a:pt x="207" y="232"/>
                  <a:pt x="207" y="232"/>
                  <a:pt x="207" y="232"/>
                </a:cubicBezTo>
                <a:cubicBezTo>
                  <a:pt x="207" y="247"/>
                  <a:pt x="207" y="247"/>
                  <a:pt x="207" y="247"/>
                </a:cubicBezTo>
                <a:cubicBezTo>
                  <a:pt x="75" y="247"/>
                  <a:pt x="75" y="247"/>
                  <a:pt x="75" y="247"/>
                </a:cubicBezTo>
                <a:lnTo>
                  <a:pt x="75" y="232"/>
                </a:lnTo>
                <a:close/>
                <a:moveTo>
                  <a:pt x="74" y="313"/>
                </a:moveTo>
                <a:cubicBezTo>
                  <a:pt x="74" y="299"/>
                  <a:pt x="74" y="299"/>
                  <a:pt x="74" y="299"/>
                </a:cubicBezTo>
                <a:cubicBezTo>
                  <a:pt x="206" y="299"/>
                  <a:pt x="206" y="299"/>
                  <a:pt x="206" y="299"/>
                </a:cubicBezTo>
                <a:cubicBezTo>
                  <a:pt x="206" y="313"/>
                  <a:pt x="206" y="313"/>
                  <a:pt x="206" y="313"/>
                </a:cubicBezTo>
                <a:lnTo>
                  <a:pt x="74" y="313"/>
                </a:lnTo>
                <a:close/>
                <a:moveTo>
                  <a:pt x="206" y="347"/>
                </a:moveTo>
                <a:cubicBezTo>
                  <a:pt x="73" y="347"/>
                  <a:pt x="73" y="347"/>
                  <a:pt x="73" y="347"/>
                </a:cubicBezTo>
                <a:cubicBezTo>
                  <a:pt x="73" y="332"/>
                  <a:pt x="73" y="332"/>
                  <a:pt x="73" y="332"/>
                </a:cubicBezTo>
                <a:cubicBezTo>
                  <a:pt x="206" y="332"/>
                  <a:pt x="206" y="332"/>
                  <a:pt x="206" y="332"/>
                </a:cubicBezTo>
                <a:lnTo>
                  <a:pt x="206" y="347"/>
                </a:lnTo>
                <a:close/>
              </a:path>
            </a:pathLst>
          </a:custGeom>
          <a:solidFill>
            <a:schemeClr val="bg1"/>
          </a:solidFill>
          <a:ln>
            <a:noFill/>
          </a:ln>
        </p:spPr>
        <p:txBody>
          <a:bodyPr vert="horz" wrap="square" lIns="68571" tIns="34286" rIns="68571" bIns="34286" numCol="1" anchor="t" anchorCtr="0" compatLnSpc="1"/>
          <a:lstStyle/>
          <a:p>
            <a:endParaRPr lang="en-US"/>
          </a:p>
        </p:txBody>
      </p:sp>
      <p:sp>
        <p:nvSpPr>
          <p:cNvPr id="87" name="TextBox 86"/>
          <p:cNvSpPr txBox="1"/>
          <p:nvPr/>
        </p:nvSpPr>
        <p:spPr>
          <a:xfrm>
            <a:off x="9191550" y="2047759"/>
            <a:ext cx="1565596" cy="338554"/>
          </a:xfrm>
          <a:prstGeom prst="rect">
            <a:avLst/>
          </a:prstGeom>
          <a:noFill/>
        </p:spPr>
        <p:txBody>
          <a:bodyPr wrap="square" rtlCol="0">
            <a:spAutoFit/>
          </a:bodyPr>
          <a:lstStyle/>
          <a:p>
            <a:r>
              <a:rPr lang="zh-CN" altLang="en-US" sz="1600" smtClean="0">
                <a:solidFill>
                  <a:schemeClr val="bg1"/>
                </a:solidFill>
                <a:latin typeface="华文黑体" pitchFamily="2" charset="-122"/>
                <a:ea typeface="华文黑体" pitchFamily="2" charset="-122"/>
                <a:cs typeface="华文黑体" pitchFamily="2" charset="-122"/>
              </a:rPr>
              <a:t>单击添加标题</a:t>
            </a:r>
            <a:endParaRPr lang="zh-CN" altLang="en-US" sz="16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88" name="TextBox 87"/>
          <p:cNvSpPr txBox="1"/>
          <p:nvPr/>
        </p:nvSpPr>
        <p:spPr>
          <a:xfrm>
            <a:off x="8682353" y="2491988"/>
            <a:ext cx="2885461" cy="738664"/>
          </a:xfrm>
          <a:prstGeom prst="rect">
            <a:avLst/>
          </a:prstGeom>
          <a:noFill/>
        </p:spPr>
        <p:txBody>
          <a:bodyPr wrap="square" rtlCol="0">
            <a:spAutoFit/>
          </a:bodyPr>
          <a:lstStyle/>
          <a:p>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a:t>
            </a:r>
            <a:r>
              <a:rPr lang="zh-CN" altLang="en-US" sz="1400">
                <a:solidFill>
                  <a:schemeClr val="bg1"/>
                </a:solidFill>
                <a:latin typeface="华文细黑" panose="02010600040101010101" pitchFamily="2" charset="-122"/>
                <a:ea typeface="华文细黑" panose="02010600040101010101" pitchFamily="2" charset="-122"/>
                <a:cs typeface="华文黑体" pitchFamily="2" charset="-122"/>
              </a:rPr>
              <a:t>添加</a:t>
            </a:r>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文本单击添加</a:t>
            </a:r>
            <a:r>
              <a:rPr lang="zh-CN" altLang="en-US" sz="1400">
                <a:solidFill>
                  <a:schemeClr val="bg1"/>
                </a:solidFill>
                <a:latin typeface="华文细黑" panose="02010600040101010101" pitchFamily="2" charset="-122"/>
                <a:ea typeface="华文细黑" panose="02010600040101010101" pitchFamily="2" charset="-122"/>
                <a:cs typeface="华文黑体" pitchFamily="2" charset="-122"/>
              </a:rPr>
              <a:t>文本单击添加</a:t>
            </a:r>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文本</a:t>
            </a:r>
            <a:endParaRPr lang="zh-CN" altLang="en-US" sz="14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89" name="TextBox 88"/>
          <p:cNvSpPr txBox="1"/>
          <p:nvPr/>
        </p:nvSpPr>
        <p:spPr>
          <a:xfrm>
            <a:off x="9191550" y="3619135"/>
            <a:ext cx="1565596" cy="338554"/>
          </a:xfrm>
          <a:prstGeom prst="rect">
            <a:avLst/>
          </a:prstGeom>
          <a:noFill/>
        </p:spPr>
        <p:txBody>
          <a:bodyPr wrap="square" rtlCol="0">
            <a:spAutoFit/>
          </a:bodyPr>
          <a:lstStyle/>
          <a:p>
            <a:r>
              <a:rPr lang="zh-CN" altLang="en-US" sz="1600" smtClean="0">
                <a:solidFill>
                  <a:schemeClr val="bg1"/>
                </a:solidFill>
                <a:latin typeface="华文黑体" pitchFamily="2" charset="-122"/>
                <a:ea typeface="华文黑体" pitchFamily="2" charset="-122"/>
                <a:cs typeface="华文黑体" pitchFamily="2" charset="-122"/>
              </a:rPr>
              <a:t>单击添加标题</a:t>
            </a:r>
            <a:endParaRPr lang="zh-CN" altLang="en-US" sz="16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90" name="TextBox 89"/>
          <p:cNvSpPr txBox="1"/>
          <p:nvPr/>
        </p:nvSpPr>
        <p:spPr>
          <a:xfrm>
            <a:off x="8682353" y="4063364"/>
            <a:ext cx="2885461" cy="738664"/>
          </a:xfrm>
          <a:prstGeom prst="rect">
            <a:avLst/>
          </a:prstGeom>
          <a:noFill/>
        </p:spPr>
        <p:txBody>
          <a:bodyPr wrap="square" rtlCol="0">
            <a:spAutoFit/>
          </a:bodyPr>
          <a:lstStyle/>
          <a:p>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a:t>
            </a:r>
            <a:r>
              <a:rPr lang="zh-CN" altLang="en-US" sz="1400">
                <a:solidFill>
                  <a:schemeClr val="bg1"/>
                </a:solidFill>
                <a:latin typeface="华文细黑" panose="02010600040101010101" pitchFamily="2" charset="-122"/>
                <a:ea typeface="华文细黑" panose="02010600040101010101" pitchFamily="2" charset="-122"/>
                <a:cs typeface="华文黑体" pitchFamily="2" charset="-122"/>
              </a:rPr>
              <a:t>添加</a:t>
            </a:r>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文本单击添加</a:t>
            </a:r>
            <a:r>
              <a:rPr lang="zh-CN" altLang="en-US" sz="1400">
                <a:solidFill>
                  <a:schemeClr val="bg1"/>
                </a:solidFill>
                <a:latin typeface="华文细黑" panose="02010600040101010101" pitchFamily="2" charset="-122"/>
                <a:ea typeface="华文细黑" panose="02010600040101010101" pitchFamily="2" charset="-122"/>
                <a:cs typeface="华文黑体" pitchFamily="2" charset="-122"/>
              </a:rPr>
              <a:t>文本单击添加</a:t>
            </a:r>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文本</a:t>
            </a:r>
            <a:endParaRPr lang="zh-CN" altLang="en-US" sz="14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79" name="圆角矩形 78"/>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TextBox 79"/>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defRPr>
            </a:lvl1pPr>
          </a:lstStyle>
          <a:p>
            <a:r>
              <a:rPr lang="zh-CN" altLang="en-US" sz="2800"/>
              <a:t>点击添加标题</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300"/>
                                        <p:tgtEl>
                                          <p:spTgt spid="7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fade">
                                      <p:cBhvr>
                                        <p:cTn id="10" dur="300"/>
                                        <p:tgtEl>
                                          <p:spTgt spid="80"/>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par>
                                <p:cTn id="15" presetID="22" presetClass="entr" presetSubtype="8"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par>
                                <p:cTn id="18" presetID="10" presetClass="entr" presetSubtype="0" fill="hold" grpId="0" nodeType="withEffect">
                                  <p:stCondLst>
                                    <p:cond delay="200"/>
                                  </p:stCondLst>
                                  <p:childTnLst>
                                    <p:set>
                                      <p:cBhvr>
                                        <p:cTn id="19" dur="1" fill="hold">
                                          <p:stCondLst>
                                            <p:cond delay="0"/>
                                          </p:stCondLst>
                                        </p:cTn>
                                        <p:tgtEl>
                                          <p:spTgt spid="61"/>
                                        </p:tgtEl>
                                        <p:attrNameLst>
                                          <p:attrName>style.visibility</p:attrName>
                                        </p:attrNameLst>
                                      </p:cBhvr>
                                      <p:to>
                                        <p:strVal val="visible"/>
                                      </p:to>
                                    </p:set>
                                    <p:animEffect transition="in" filter="fade">
                                      <p:cBhvr>
                                        <p:cTn id="20" dur="500"/>
                                        <p:tgtEl>
                                          <p:spTgt spid="61"/>
                                        </p:tgtEl>
                                      </p:cBhvr>
                                    </p:animEffect>
                                  </p:childTnLst>
                                </p:cTn>
                              </p:par>
                              <p:par>
                                <p:cTn id="21" presetID="10" presetClass="entr" presetSubtype="0" fill="hold" grpId="0" nodeType="withEffect">
                                  <p:stCondLst>
                                    <p:cond delay="300"/>
                                  </p:stCondLst>
                                  <p:childTnLst>
                                    <p:set>
                                      <p:cBhvr>
                                        <p:cTn id="22" dur="1" fill="hold">
                                          <p:stCondLst>
                                            <p:cond delay="0"/>
                                          </p:stCondLst>
                                        </p:cTn>
                                        <p:tgtEl>
                                          <p:spTgt spid="62"/>
                                        </p:tgtEl>
                                        <p:attrNameLst>
                                          <p:attrName>style.visibility</p:attrName>
                                        </p:attrNameLst>
                                      </p:cBhvr>
                                      <p:to>
                                        <p:strVal val="visible"/>
                                      </p:to>
                                    </p:set>
                                    <p:animEffect transition="in" filter="fade">
                                      <p:cBhvr>
                                        <p:cTn id="23" dur="500"/>
                                        <p:tgtEl>
                                          <p:spTgt spid="62"/>
                                        </p:tgtEl>
                                      </p:cBhvr>
                                    </p:animEffect>
                                  </p:childTnLst>
                                </p:cTn>
                              </p:par>
                              <p:par>
                                <p:cTn id="24" presetID="10" presetClass="entr" presetSubtype="0" fill="hold" grpId="0" nodeType="withEffect">
                                  <p:stCondLst>
                                    <p:cond delay="400"/>
                                  </p:stCondLst>
                                  <p:childTnLst>
                                    <p:set>
                                      <p:cBhvr>
                                        <p:cTn id="25" dur="1" fill="hold">
                                          <p:stCondLst>
                                            <p:cond delay="0"/>
                                          </p:stCondLst>
                                        </p:cTn>
                                        <p:tgtEl>
                                          <p:spTgt spid="63"/>
                                        </p:tgtEl>
                                        <p:attrNameLst>
                                          <p:attrName>style.visibility</p:attrName>
                                        </p:attrNameLst>
                                      </p:cBhvr>
                                      <p:to>
                                        <p:strVal val="visible"/>
                                      </p:to>
                                    </p:set>
                                    <p:animEffect transition="in" filter="fade">
                                      <p:cBhvr>
                                        <p:cTn id="26" dur="500"/>
                                        <p:tgtEl>
                                          <p:spTgt spid="63"/>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64"/>
                                        </p:tgtEl>
                                        <p:attrNameLst>
                                          <p:attrName>style.visibility</p:attrName>
                                        </p:attrNameLst>
                                      </p:cBhvr>
                                      <p:to>
                                        <p:strVal val="visible"/>
                                      </p:to>
                                    </p:set>
                                    <p:animEffect transition="in" filter="fade">
                                      <p:cBhvr>
                                        <p:cTn id="29" dur="500"/>
                                        <p:tgtEl>
                                          <p:spTgt spid="64"/>
                                        </p:tgtEl>
                                      </p:cBhvr>
                                    </p:animEffect>
                                  </p:childTnLst>
                                </p:cTn>
                              </p:par>
                              <p:par>
                                <p:cTn id="30" presetID="10" presetClass="entr" presetSubtype="0" fill="hold" grpId="0" nodeType="withEffect">
                                  <p:stCondLst>
                                    <p:cond delay="600"/>
                                  </p:stCondLst>
                                  <p:childTnLst>
                                    <p:set>
                                      <p:cBhvr>
                                        <p:cTn id="31" dur="1" fill="hold">
                                          <p:stCondLst>
                                            <p:cond delay="0"/>
                                          </p:stCondLst>
                                        </p:cTn>
                                        <p:tgtEl>
                                          <p:spTgt spid="65"/>
                                        </p:tgtEl>
                                        <p:attrNameLst>
                                          <p:attrName>style.visibility</p:attrName>
                                        </p:attrNameLst>
                                      </p:cBhvr>
                                      <p:to>
                                        <p:strVal val="visible"/>
                                      </p:to>
                                    </p:set>
                                    <p:animEffect transition="in" filter="fade">
                                      <p:cBhvr>
                                        <p:cTn id="32" dur="500"/>
                                        <p:tgtEl>
                                          <p:spTgt spid="65"/>
                                        </p:tgtEl>
                                      </p:cBhvr>
                                    </p:animEffect>
                                  </p:childTnLst>
                                </p:cTn>
                              </p:par>
                              <p:par>
                                <p:cTn id="33" presetID="10" presetClass="entr" presetSubtype="0" fill="hold" grpId="0" nodeType="withEffect">
                                  <p:stCondLst>
                                    <p:cond delay="700"/>
                                  </p:stCondLst>
                                  <p:childTnLst>
                                    <p:set>
                                      <p:cBhvr>
                                        <p:cTn id="34" dur="1" fill="hold">
                                          <p:stCondLst>
                                            <p:cond delay="0"/>
                                          </p:stCondLst>
                                        </p:cTn>
                                        <p:tgtEl>
                                          <p:spTgt spid="66"/>
                                        </p:tgtEl>
                                        <p:attrNameLst>
                                          <p:attrName>style.visibility</p:attrName>
                                        </p:attrNameLst>
                                      </p:cBhvr>
                                      <p:to>
                                        <p:strVal val="visible"/>
                                      </p:to>
                                    </p:set>
                                    <p:animEffect transition="in" filter="fade">
                                      <p:cBhvr>
                                        <p:cTn id="35" dur="500"/>
                                        <p:tgtEl>
                                          <p:spTgt spid="66"/>
                                        </p:tgtEl>
                                      </p:cBhvr>
                                    </p:animEffect>
                                  </p:childTnLst>
                                </p:cTn>
                              </p:par>
                              <p:par>
                                <p:cTn id="36" presetID="22" presetClass="entr" presetSubtype="4" fill="hold" grpId="0" nodeType="withEffect">
                                  <p:stCondLst>
                                    <p:cond delay="800"/>
                                  </p:stCondLst>
                                  <p:childTnLst>
                                    <p:set>
                                      <p:cBhvr>
                                        <p:cTn id="37" dur="1" fill="hold">
                                          <p:stCondLst>
                                            <p:cond delay="0"/>
                                          </p:stCondLst>
                                        </p:cTn>
                                        <p:tgtEl>
                                          <p:spTgt spid="67"/>
                                        </p:tgtEl>
                                        <p:attrNameLst>
                                          <p:attrName>style.visibility</p:attrName>
                                        </p:attrNameLst>
                                      </p:cBhvr>
                                      <p:to>
                                        <p:strVal val="visible"/>
                                      </p:to>
                                    </p:set>
                                    <p:animEffect transition="in" filter="wipe(down)">
                                      <p:cBhvr>
                                        <p:cTn id="38" dur="500"/>
                                        <p:tgtEl>
                                          <p:spTgt spid="67"/>
                                        </p:tgtEl>
                                      </p:cBhvr>
                                    </p:animEffect>
                                  </p:childTnLst>
                                </p:cTn>
                              </p:par>
                              <p:par>
                                <p:cTn id="39" presetID="22" presetClass="entr" presetSubtype="4" fill="hold" nodeType="withEffect">
                                  <p:stCondLst>
                                    <p:cond delay="1000"/>
                                  </p:stCondLst>
                                  <p:childTnLst>
                                    <p:set>
                                      <p:cBhvr>
                                        <p:cTn id="40" dur="1" fill="hold">
                                          <p:stCondLst>
                                            <p:cond delay="0"/>
                                          </p:stCondLst>
                                        </p:cTn>
                                        <p:tgtEl>
                                          <p:spTgt spid="91"/>
                                        </p:tgtEl>
                                        <p:attrNameLst>
                                          <p:attrName>style.visibility</p:attrName>
                                        </p:attrNameLst>
                                      </p:cBhvr>
                                      <p:to>
                                        <p:strVal val="visible"/>
                                      </p:to>
                                    </p:set>
                                    <p:animEffect transition="in" filter="wipe(down)">
                                      <p:cBhvr>
                                        <p:cTn id="41" dur="500"/>
                                        <p:tgtEl>
                                          <p:spTgt spid="91"/>
                                        </p:tgtEl>
                                      </p:cBhvr>
                                    </p:animEffect>
                                  </p:childTnLst>
                                </p:cTn>
                              </p:par>
                              <p:par>
                                <p:cTn id="42" presetID="22" presetClass="entr" presetSubtype="4" fill="hold" nodeType="withEffect">
                                  <p:stCondLst>
                                    <p:cond delay="1100"/>
                                  </p:stCondLst>
                                  <p:childTnLst>
                                    <p:set>
                                      <p:cBhvr>
                                        <p:cTn id="43" dur="1" fill="hold">
                                          <p:stCondLst>
                                            <p:cond delay="0"/>
                                          </p:stCondLst>
                                        </p:cTn>
                                        <p:tgtEl>
                                          <p:spTgt spid="92"/>
                                        </p:tgtEl>
                                        <p:attrNameLst>
                                          <p:attrName>style.visibility</p:attrName>
                                        </p:attrNameLst>
                                      </p:cBhvr>
                                      <p:to>
                                        <p:strVal val="visible"/>
                                      </p:to>
                                    </p:set>
                                    <p:animEffect transition="in" filter="wipe(down)">
                                      <p:cBhvr>
                                        <p:cTn id="44" dur="500"/>
                                        <p:tgtEl>
                                          <p:spTgt spid="92"/>
                                        </p:tgtEl>
                                      </p:cBhvr>
                                    </p:animEffect>
                                  </p:childTnLst>
                                </p:cTn>
                              </p:par>
                              <p:par>
                                <p:cTn id="45" presetID="22" presetClass="entr" presetSubtype="4" fill="hold" nodeType="withEffect">
                                  <p:stCondLst>
                                    <p:cond delay="1200"/>
                                  </p:stCondLst>
                                  <p:childTnLst>
                                    <p:set>
                                      <p:cBhvr>
                                        <p:cTn id="46" dur="1" fill="hold">
                                          <p:stCondLst>
                                            <p:cond delay="0"/>
                                          </p:stCondLst>
                                        </p:cTn>
                                        <p:tgtEl>
                                          <p:spTgt spid="93"/>
                                        </p:tgtEl>
                                        <p:attrNameLst>
                                          <p:attrName>style.visibility</p:attrName>
                                        </p:attrNameLst>
                                      </p:cBhvr>
                                      <p:to>
                                        <p:strVal val="visible"/>
                                      </p:to>
                                    </p:set>
                                    <p:animEffect transition="in" filter="wipe(down)">
                                      <p:cBhvr>
                                        <p:cTn id="47" dur="500"/>
                                        <p:tgtEl>
                                          <p:spTgt spid="93"/>
                                        </p:tgtEl>
                                      </p:cBhvr>
                                    </p:animEffect>
                                  </p:childTnLst>
                                </p:cTn>
                              </p:par>
                              <p:par>
                                <p:cTn id="48" presetID="22" presetClass="entr" presetSubtype="4" fill="hold" nodeType="withEffect">
                                  <p:stCondLst>
                                    <p:cond delay="1300"/>
                                  </p:stCondLst>
                                  <p:childTnLst>
                                    <p:set>
                                      <p:cBhvr>
                                        <p:cTn id="49" dur="1" fill="hold">
                                          <p:stCondLst>
                                            <p:cond delay="0"/>
                                          </p:stCondLst>
                                        </p:cTn>
                                        <p:tgtEl>
                                          <p:spTgt spid="94"/>
                                        </p:tgtEl>
                                        <p:attrNameLst>
                                          <p:attrName>style.visibility</p:attrName>
                                        </p:attrNameLst>
                                      </p:cBhvr>
                                      <p:to>
                                        <p:strVal val="visible"/>
                                      </p:to>
                                    </p:set>
                                    <p:animEffect transition="in" filter="wipe(down)">
                                      <p:cBhvr>
                                        <p:cTn id="50" dur="500"/>
                                        <p:tgtEl>
                                          <p:spTgt spid="94"/>
                                        </p:tgtEl>
                                      </p:cBhvr>
                                    </p:animEffect>
                                  </p:childTnLst>
                                </p:cTn>
                              </p:par>
                              <p:par>
                                <p:cTn id="51" presetID="22" presetClass="entr" presetSubtype="4" fill="hold" nodeType="withEffect">
                                  <p:stCondLst>
                                    <p:cond delay="1400"/>
                                  </p:stCondLst>
                                  <p:childTnLst>
                                    <p:set>
                                      <p:cBhvr>
                                        <p:cTn id="52" dur="1" fill="hold">
                                          <p:stCondLst>
                                            <p:cond delay="0"/>
                                          </p:stCondLst>
                                        </p:cTn>
                                        <p:tgtEl>
                                          <p:spTgt spid="95"/>
                                        </p:tgtEl>
                                        <p:attrNameLst>
                                          <p:attrName>style.visibility</p:attrName>
                                        </p:attrNameLst>
                                      </p:cBhvr>
                                      <p:to>
                                        <p:strVal val="visible"/>
                                      </p:to>
                                    </p:set>
                                    <p:animEffect transition="in" filter="wipe(down)">
                                      <p:cBhvr>
                                        <p:cTn id="53" dur="500"/>
                                        <p:tgtEl>
                                          <p:spTgt spid="95"/>
                                        </p:tgtEl>
                                      </p:cBhvr>
                                    </p:animEffect>
                                  </p:childTnLst>
                                </p:cTn>
                              </p:par>
                              <p:par>
                                <p:cTn id="54" presetID="22" presetClass="entr" presetSubtype="4" fill="hold" nodeType="withEffect">
                                  <p:stCondLst>
                                    <p:cond delay="1500"/>
                                  </p:stCondLst>
                                  <p:childTnLst>
                                    <p:set>
                                      <p:cBhvr>
                                        <p:cTn id="55" dur="1" fill="hold">
                                          <p:stCondLst>
                                            <p:cond delay="0"/>
                                          </p:stCondLst>
                                        </p:cTn>
                                        <p:tgtEl>
                                          <p:spTgt spid="96"/>
                                        </p:tgtEl>
                                        <p:attrNameLst>
                                          <p:attrName>style.visibility</p:attrName>
                                        </p:attrNameLst>
                                      </p:cBhvr>
                                      <p:to>
                                        <p:strVal val="visible"/>
                                      </p:to>
                                    </p:set>
                                    <p:animEffect transition="in" filter="wipe(down)">
                                      <p:cBhvr>
                                        <p:cTn id="56" dur="500"/>
                                        <p:tgtEl>
                                          <p:spTgt spid="96"/>
                                        </p:tgtEl>
                                      </p:cBhvr>
                                    </p:animEffect>
                                  </p:childTnLst>
                                </p:cTn>
                              </p:par>
                              <p:par>
                                <p:cTn id="57" presetID="22" presetClass="entr" presetSubtype="4" fill="hold" nodeType="withEffect">
                                  <p:stCondLst>
                                    <p:cond delay="1600"/>
                                  </p:stCondLst>
                                  <p:childTnLst>
                                    <p:set>
                                      <p:cBhvr>
                                        <p:cTn id="58" dur="1" fill="hold">
                                          <p:stCondLst>
                                            <p:cond delay="0"/>
                                          </p:stCondLst>
                                        </p:cTn>
                                        <p:tgtEl>
                                          <p:spTgt spid="97"/>
                                        </p:tgtEl>
                                        <p:attrNameLst>
                                          <p:attrName>style.visibility</p:attrName>
                                        </p:attrNameLst>
                                      </p:cBhvr>
                                      <p:to>
                                        <p:strVal val="visible"/>
                                      </p:to>
                                    </p:set>
                                    <p:animEffect transition="in" filter="wipe(down)">
                                      <p:cBhvr>
                                        <p:cTn id="59" dur="500"/>
                                        <p:tgtEl>
                                          <p:spTgt spid="97"/>
                                        </p:tgtEl>
                                      </p:cBhvr>
                                    </p:animEffect>
                                  </p:childTnLst>
                                </p:cTn>
                              </p:par>
                              <p:par>
                                <p:cTn id="60" presetID="22" presetClass="entr" presetSubtype="4" fill="hold" nodeType="withEffect">
                                  <p:stCondLst>
                                    <p:cond delay="1700"/>
                                  </p:stCondLst>
                                  <p:childTnLst>
                                    <p:set>
                                      <p:cBhvr>
                                        <p:cTn id="61" dur="1" fill="hold">
                                          <p:stCondLst>
                                            <p:cond delay="0"/>
                                          </p:stCondLst>
                                        </p:cTn>
                                        <p:tgtEl>
                                          <p:spTgt spid="98"/>
                                        </p:tgtEl>
                                        <p:attrNameLst>
                                          <p:attrName>style.visibility</p:attrName>
                                        </p:attrNameLst>
                                      </p:cBhvr>
                                      <p:to>
                                        <p:strVal val="visible"/>
                                      </p:to>
                                    </p:set>
                                    <p:animEffect transition="in" filter="wipe(down)">
                                      <p:cBhvr>
                                        <p:cTn id="62" dur="500"/>
                                        <p:tgtEl>
                                          <p:spTgt spid="98"/>
                                        </p:tgtEl>
                                      </p:cBhvr>
                                    </p:animEffect>
                                  </p:childTnLst>
                                </p:cTn>
                              </p:par>
                              <p:par>
                                <p:cTn id="63" presetID="22" presetClass="entr" presetSubtype="4" fill="hold" nodeType="withEffect">
                                  <p:stCondLst>
                                    <p:cond delay="1800"/>
                                  </p:stCondLst>
                                  <p:childTnLst>
                                    <p:set>
                                      <p:cBhvr>
                                        <p:cTn id="64" dur="1" fill="hold">
                                          <p:stCondLst>
                                            <p:cond delay="0"/>
                                          </p:stCondLst>
                                        </p:cTn>
                                        <p:tgtEl>
                                          <p:spTgt spid="99"/>
                                        </p:tgtEl>
                                        <p:attrNameLst>
                                          <p:attrName>style.visibility</p:attrName>
                                        </p:attrNameLst>
                                      </p:cBhvr>
                                      <p:to>
                                        <p:strVal val="visible"/>
                                      </p:to>
                                    </p:set>
                                    <p:animEffect transition="in" filter="wipe(down)">
                                      <p:cBhvr>
                                        <p:cTn id="65" dur="500"/>
                                        <p:tgtEl>
                                          <p:spTgt spid="99"/>
                                        </p:tgtEl>
                                      </p:cBhvr>
                                    </p:animEffect>
                                  </p:childTnLst>
                                </p:cTn>
                              </p:par>
                              <p:par>
                                <p:cTn id="66" presetID="22" presetClass="entr" presetSubtype="4" fill="hold" nodeType="withEffect">
                                  <p:stCondLst>
                                    <p:cond delay="1800"/>
                                  </p:stCondLst>
                                  <p:childTnLst>
                                    <p:set>
                                      <p:cBhvr>
                                        <p:cTn id="67" dur="1" fill="hold">
                                          <p:stCondLst>
                                            <p:cond delay="0"/>
                                          </p:stCondLst>
                                        </p:cTn>
                                        <p:tgtEl>
                                          <p:spTgt spid="100"/>
                                        </p:tgtEl>
                                        <p:attrNameLst>
                                          <p:attrName>style.visibility</p:attrName>
                                        </p:attrNameLst>
                                      </p:cBhvr>
                                      <p:to>
                                        <p:strVal val="visible"/>
                                      </p:to>
                                    </p:set>
                                    <p:animEffect transition="in" filter="wipe(down)">
                                      <p:cBhvr>
                                        <p:cTn id="68" dur="500"/>
                                        <p:tgtEl>
                                          <p:spTgt spid="100"/>
                                        </p:tgtEl>
                                      </p:cBhvr>
                                    </p:animEffect>
                                  </p:childTnLst>
                                </p:cTn>
                              </p:par>
                              <p:par>
                                <p:cTn id="69" presetID="22" presetClass="entr" presetSubtype="4" fill="hold" nodeType="withEffect">
                                  <p:stCondLst>
                                    <p:cond delay="2000"/>
                                  </p:stCondLst>
                                  <p:childTnLst>
                                    <p:set>
                                      <p:cBhvr>
                                        <p:cTn id="70" dur="1" fill="hold">
                                          <p:stCondLst>
                                            <p:cond delay="0"/>
                                          </p:stCondLst>
                                        </p:cTn>
                                        <p:tgtEl>
                                          <p:spTgt spid="101"/>
                                        </p:tgtEl>
                                        <p:attrNameLst>
                                          <p:attrName>style.visibility</p:attrName>
                                        </p:attrNameLst>
                                      </p:cBhvr>
                                      <p:to>
                                        <p:strVal val="visible"/>
                                      </p:to>
                                    </p:set>
                                    <p:animEffect transition="in" filter="wipe(down)">
                                      <p:cBhvr>
                                        <p:cTn id="71" dur="500"/>
                                        <p:tgtEl>
                                          <p:spTgt spid="101"/>
                                        </p:tgtEl>
                                      </p:cBhvr>
                                    </p:animEffect>
                                  </p:childTnLst>
                                </p:cTn>
                              </p:par>
                              <p:par>
                                <p:cTn id="72" presetID="22" presetClass="entr" presetSubtype="4" fill="hold" nodeType="withEffect">
                                  <p:stCondLst>
                                    <p:cond delay="2100"/>
                                  </p:stCondLst>
                                  <p:childTnLst>
                                    <p:set>
                                      <p:cBhvr>
                                        <p:cTn id="73" dur="1" fill="hold">
                                          <p:stCondLst>
                                            <p:cond delay="0"/>
                                          </p:stCondLst>
                                        </p:cTn>
                                        <p:tgtEl>
                                          <p:spTgt spid="102"/>
                                        </p:tgtEl>
                                        <p:attrNameLst>
                                          <p:attrName>style.visibility</p:attrName>
                                        </p:attrNameLst>
                                      </p:cBhvr>
                                      <p:to>
                                        <p:strVal val="visible"/>
                                      </p:to>
                                    </p:set>
                                    <p:animEffect transition="in" filter="wipe(down)">
                                      <p:cBhvr>
                                        <p:cTn id="74" dur="500"/>
                                        <p:tgtEl>
                                          <p:spTgt spid="102"/>
                                        </p:tgtEl>
                                      </p:cBhvr>
                                    </p:animEffect>
                                  </p:childTnLst>
                                </p:cTn>
                              </p:par>
                              <p:par>
                                <p:cTn id="75" presetID="22" presetClass="entr" presetSubtype="4" fill="hold" nodeType="withEffect">
                                  <p:stCondLst>
                                    <p:cond delay="2200"/>
                                  </p:stCondLst>
                                  <p:childTnLst>
                                    <p:set>
                                      <p:cBhvr>
                                        <p:cTn id="76" dur="1" fill="hold">
                                          <p:stCondLst>
                                            <p:cond delay="0"/>
                                          </p:stCondLst>
                                        </p:cTn>
                                        <p:tgtEl>
                                          <p:spTgt spid="103"/>
                                        </p:tgtEl>
                                        <p:attrNameLst>
                                          <p:attrName>style.visibility</p:attrName>
                                        </p:attrNameLst>
                                      </p:cBhvr>
                                      <p:to>
                                        <p:strVal val="visible"/>
                                      </p:to>
                                    </p:set>
                                    <p:animEffect transition="in" filter="wipe(down)">
                                      <p:cBhvr>
                                        <p:cTn id="77" dur="500"/>
                                        <p:tgtEl>
                                          <p:spTgt spid="103"/>
                                        </p:tgtEl>
                                      </p:cBhvr>
                                    </p:animEffect>
                                  </p:childTnLst>
                                </p:cTn>
                              </p:par>
                              <p:par>
                                <p:cTn id="78" presetID="22" presetClass="entr" presetSubtype="8" fill="hold" grpId="0" nodeType="withEffect">
                                  <p:stCondLst>
                                    <p:cond delay="100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2000"/>
                                        <p:tgtEl>
                                          <p:spTgt spid="38"/>
                                        </p:tgtEl>
                                      </p:cBhvr>
                                    </p:animEffect>
                                  </p:childTnLst>
                                </p:cTn>
                              </p:par>
                              <p:par>
                                <p:cTn id="81" presetID="10" presetClass="entr" presetSubtype="0" fill="hold" grpId="0" nodeType="withEffect">
                                  <p:stCondLst>
                                    <p:cond delay="1000"/>
                                  </p:stCondLst>
                                  <p:childTnLst>
                                    <p:set>
                                      <p:cBhvr>
                                        <p:cTn id="82" dur="1" fill="hold">
                                          <p:stCondLst>
                                            <p:cond delay="0"/>
                                          </p:stCondLst>
                                        </p:cTn>
                                        <p:tgtEl>
                                          <p:spTgt spid="70"/>
                                        </p:tgtEl>
                                        <p:attrNameLst>
                                          <p:attrName>style.visibility</p:attrName>
                                        </p:attrNameLst>
                                      </p:cBhvr>
                                      <p:to>
                                        <p:strVal val="visible"/>
                                      </p:to>
                                    </p:set>
                                    <p:animEffect transition="in" filter="fade">
                                      <p:cBhvr>
                                        <p:cTn id="83" dur="500"/>
                                        <p:tgtEl>
                                          <p:spTgt spid="70"/>
                                        </p:tgtEl>
                                      </p:cBhvr>
                                    </p:animEffect>
                                  </p:childTnLst>
                                </p:cTn>
                              </p:par>
                              <p:par>
                                <p:cTn id="84" presetID="10" presetClass="entr" presetSubtype="0" fill="hold" grpId="0" nodeType="withEffect">
                                  <p:stCondLst>
                                    <p:cond delay="1000"/>
                                  </p:stCondLst>
                                  <p:childTnLst>
                                    <p:set>
                                      <p:cBhvr>
                                        <p:cTn id="85" dur="1" fill="hold">
                                          <p:stCondLst>
                                            <p:cond delay="0"/>
                                          </p:stCondLst>
                                        </p:cTn>
                                        <p:tgtEl>
                                          <p:spTgt spid="71"/>
                                        </p:tgtEl>
                                        <p:attrNameLst>
                                          <p:attrName>style.visibility</p:attrName>
                                        </p:attrNameLst>
                                      </p:cBhvr>
                                      <p:to>
                                        <p:strVal val="visible"/>
                                      </p:to>
                                    </p:set>
                                    <p:animEffect transition="in" filter="fade">
                                      <p:cBhvr>
                                        <p:cTn id="86" dur="500"/>
                                        <p:tgtEl>
                                          <p:spTgt spid="71"/>
                                        </p:tgtEl>
                                      </p:cBhvr>
                                    </p:animEffect>
                                  </p:childTnLst>
                                </p:cTn>
                              </p:par>
                              <p:par>
                                <p:cTn id="87" presetID="10" presetClass="entr" presetSubtype="0" fill="hold" grpId="0" nodeType="withEffect">
                                  <p:stCondLst>
                                    <p:cond delay="1000"/>
                                  </p:stCondLst>
                                  <p:childTnLst>
                                    <p:set>
                                      <p:cBhvr>
                                        <p:cTn id="88" dur="1" fill="hold">
                                          <p:stCondLst>
                                            <p:cond delay="0"/>
                                          </p:stCondLst>
                                        </p:cTn>
                                        <p:tgtEl>
                                          <p:spTgt spid="72"/>
                                        </p:tgtEl>
                                        <p:attrNameLst>
                                          <p:attrName>style.visibility</p:attrName>
                                        </p:attrNameLst>
                                      </p:cBhvr>
                                      <p:to>
                                        <p:strVal val="visible"/>
                                      </p:to>
                                    </p:set>
                                    <p:animEffect transition="in" filter="fade">
                                      <p:cBhvr>
                                        <p:cTn id="89" dur="500"/>
                                        <p:tgtEl>
                                          <p:spTgt spid="72"/>
                                        </p:tgtEl>
                                      </p:cBhvr>
                                    </p:animEffect>
                                  </p:childTnLst>
                                </p:cTn>
                              </p:par>
                              <p:par>
                                <p:cTn id="90" presetID="42" presetClass="entr" presetSubtype="0" fill="hold" grpId="0" nodeType="withEffect">
                                  <p:stCondLst>
                                    <p:cond delay="1000"/>
                                  </p:stCondLst>
                                  <p:childTnLst>
                                    <p:set>
                                      <p:cBhvr>
                                        <p:cTn id="91" dur="1" fill="hold">
                                          <p:stCondLst>
                                            <p:cond delay="0"/>
                                          </p:stCondLst>
                                        </p:cTn>
                                        <p:tgtEl>
                                          <p:spTgt spid="75"/>
                                        </p:tgtEl>
                                        <p:attrNameLst>
                                          <p:attrName>style.visibility</p:attrName>
                                        </p:attrNameLst>
                                      </p:cBhvr>
                                      <p:to>
                                        <p:strVal val="visible"/>
                                      </p:to>
                                    </p:set>
                                    <p:animEffect transition="in" filter="fade">
                                      <p:cBhvr>
                                        <p:cTn id="92" dur="500"/>
                                        <p:tgtEl>
                                          <p:spTgt spid="75"/>
                                        </p:tgtEl>
                                      </p:cBhvr>
                                    </p:animEffect>
                                    <p:anim calcmode="lin" valueType="num">
                                      <p:cBhvr>
                                        <p:cTn id="93" dur="500" fill="hold"/>
                                        <p:tgtEl>
                                          <p:spTgt spid="75"/>
                                        </p:tgtEl>
                                        <p:attrNameLst>
                                          <p:attrName>ppt_x</p:attrName>
                                        </p:attrNameLst>
                                      </p:cBhvr>
                                      <p:tavLst>
                                        <p:tav tm="0">
                                          <p:val>
                                            <p:strVal val="#ppt_x"/>
                                          </p:val>
                                        </p:tav>
                                        <p:tav tm="100000">
                                          <p:val>
                                            <p:strVal val="#ppt_x"/>
                                          </p:val>
                                        </p:tav>
                                      </p:tavLst>
                                    </p:anim>
                                    <p:anim calcmode="lin" valueType="num">
                                      <p:cBhvr>
                                        <p:cTn id="94" dur="500" fill="hold"/>
                                        <p:tgtEl>
                                          <p:spTgt spid="75"/>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1500"/>
                                  </p:stCondLst>
                                  <p:childTnLst>
                                    <p:set>
                                      <p:cBhvr>
                                        <p:cTn id="96" dur="1" fill="hold">
                                          <p:stCondLst>
                                            <p:cond delay="0"/>
                                          </p:stCondLst>
                                        </p:cTn>
                                        <p:tgtEl>
                                          <p:spTgt spid="77"/>
                                        </p:tgtEl>
                                        <p:attrNameLst>
                                          <p:attrName>style.visibility</p:attrName>
                                        </p:attrNameLst>
                                      </p:cBhvr>
                                      <p:to>
                                        <p:strVal val="visible"/>
                                      </p:to>
                                    </p:set>
                                    <p:animEffect transition="in" filter="fade">
                                      <p:cBhvr>
                                        <p:cTn id="97" dur="500"/>
                                        <p:tgtEl>
                                          <p:spTgt spid="77"/>
                                        </p:tgtEl>
                                      </p:cBhvr>
                                    </p:animEffect>
                                    <p:anim calcmode="lin" valueType="num">
                                      <p:cBhvr>
                                        <p:cTn id="98" dur="500" fill="hold"/>
                                        <p:tgtEl>
                                          <p:spTgt spid="77"/>
                                        </p:tgtEl>
                                        <p:attrNameLst>
                                          <p:attrName>ppt_x</p:attrName>
                                        </p:attrNameLst>
                                      </p:cBhvr>
                                      <p:tavLst>
                                        <p:tav tm="0">
                                          <p:val>
                                            <p:strVal val="#ppt_x"/>
                                          </p:val>
                                        </p:tav>
                                        <p:tav tm="100000">
                                          <p:val>
                                            <p:strVal val="#ppt_x"/>
                                          </p:val>
                                        </p:tav>
                                      </p:tavLst>
                                    </p:anim>
                                    <p:anim calcmode="lin" valueType="num">
                                      <p:cBhvr>
                                        <p:cTn id="99" dur="500" fill="hold"/>
                                        <p:tgtEl>
                                          <p:spTgt spid="77"/>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2000"/>
                                  </p:stCondLst>
                                  <p:childTnLst>
                                    <p:set>
                                      <p:cBhvr>
                                        <p:cTn id="101" dur="1" fill="hold">
                                          <p:stCondLst>
                                            <p:cond delay="0"/>
                                          </p:stCondLst>
                                        </p:cTn>
                                        <p:tgtEl>
                                          <p:spTgt spid="78"/>
                                        </p:tgtEl>
                                        <p:attrNameLst>
                                          <p:attrName>style.visibility</p:attrName>
                                        </p:attrNameLst>
                                      </p:cBhvr>
                                      <p:to>
                                        <p:strVal val="visible"/>
                                      </p:to>
                                    </p:set>
                                    <p:animEffect transition="in" filter="fade">
                                      <p:cBhvr>
                                        <p:cTn id="102" dur="500"/>
                                        <p:tgtEl>
                                          <p:spTgt spid="78"/>
                                        </p:tgtEl>
                                      </p:cBhvr>
                                    </p:animEffect>
                                    <p:anim calcmode="lin" valueType="num">
                                      <p:cBhvr>
                                        <p:cTn id="103" dur="500" fill="hold"/>
                                        <p:tgtEl>
                                          <p:spTgt spid="78"/>
                                        </p:tgtEl>
                                        <p:attrNameLst>
                                          <p:attrName>ppt_x</p:attrName>
                                        </p:attrNameLst>
                                      </p:cBhvr>
                                      <p:tavLst>
                                        <p:tav tm="0">
                                          <p:val>
                                            <p:strVal val="#ppt_x"/>
                                          </p:val>
                                        </p:tav>
                                        <p:tav tm="100000">
                                          <p:val>
                                            <p:strVal val="#ppt_x"/>
                                          </p:val>
                                        </p:tav>
                                      </p:tavLst>
                                    </p:anim>
                                    <p:anim calcmode="lin" valueType="num">
                                      <p:cBhvr>
                                        <p:cTn id="104" dur="500" fill="hold"/>
                                        <p:tgtEl>
                                          <p:spTgt spid="78"/>
                                        </p:tgtEl>
                                        <p:attrNameLst>
                                          <p:attrName>ppt_y</p:attrName>
                                        </p:attrNameLst>
                                      </p:cBhvr>
                                      <p:tavLst>
                                        <p:tav tm="0">
                                          <p:val>
                                            <p:strVal val="#ppt_y+.1"/>
                                          </p:val>
                                        </p:tav>
                                        <p:tav tm="100000">
                                          <p:val>
                                            <p:strVal val="#ppt_y"/>
                                          </p:val>
                                        </p:tav>
                                      </p:tavLst>
                                    </p:anim>
                                  </p:childTnLst>
                                </p:cTn>
                              </p:par>
                              <p:par>
                                <p:cTn id="105" presetID="22" presetClass="entr" presetSubtype="4" fill="hold" grpId="0" nodeType="withEffect">
                                  <p:stCondLst>
                                    <p:cond delay="2000"/>
                                  </p:stCondLst>
                                  <p:childTnLst>
                                    <p:set>
                                      <p:cBhvr>
                                        <p:cTn id="106" dur="1" fill="hold">
                                          <p:stCondLst>
                                            <p:cond delay="0"/>
                                          </p:stCondLst>
                                        </p:cTn>
                                        <p:tgtEl>
                                          <p:spTgt spid="69"/>
                                        </p:tgtEl>
                                        <p:attrNameLst>
                                          <p:attrName>style.visibility</p:attrName>
                                        </p:attrNameLst>
                                      </p:cBhvr>
                                      <p:to>
                                        <p:strVal val="visible"/>
                                      </p:to>
                                    </p:set>
                                    <p:animEffect transition="in" filter="wipe(down)">
                                      <p:cBhvr>
                                        <p:cTn id="107" dur="500"/>
                                        <p:tgtEl>
                                          <p:spTgt spid="69"/>
                                        </p:tgtEl>
                                      </p:cBhvr>
                                    </p:animEffect>
                                  </p:childTnLst>
                                </p:cTn>
                              </p:par>
                              <p:par>
                                <p:cTn id="108" presetID="10" presetClass="entr" presetSubtype="0" fill="hold" grpId="0" nodeType="withEffect">
                                  <p:stCondLst>
                                    <p:cond delay="2200"/>
                                  </p:stCondLst>
                                  <p:childTnLst>
                                    <p:set>
                                      <p:cBhvr>
                                        <p:cTn id="109" dur="1" fill="hold">
                                          <p:stCondLst>
                                            <p:cond delay="0"/>
                                          </p:stCondLst>
                                        </p:cTn>
                                        <p:tgtEl>
                                          <p:spTgt spid="53"/>
                                        </p:tgtEl>
                                        <p:attrNameLst>
                                          <p:attrName>style.visibility</p:attrName>
                                        </p:attrNameLst>
                                      </p:cBhvr>
                                      <p:to>
                                        <p:strVal val="visible"/>
                                      </p:to>
                                    </p:set>
                                    <p:animEffect transition="in" filter="fade">
                                      <p:cBhvr>
                                        <p:cTn id="110" dur="200"/>
                                        <p:tgtEl>
                                          <p:spTgt spid="53"/>
                                        </p:tgtEl>
                                      </p:cBhvr>
                                    </p:animEffect>
                                  </p:childTnLst>
                                </p:cTn>
                              </p:par>
                              <p:par>
                                <p:cTn id="111" presetID="10" presetClass="entr" presetSubtype="0" fill="hold" grpId="0" nodeType="withEffect">
                                  <p:stCondLst>
                                    <p:cond delay="2300"/>
                                  </p:stCondLst>
                                  <p:childTnLst>
                                    <p:set>
                                      <p:cBhvr>
                                        <p:cTn id="112" dur="1" fill="hold">
                                          <p:stCondLst>
                                            <p:cond delay="0"/>
                                          </p:stCondLst>
                                        </p:cTn>
                                        <p:tgtEl>
                                          <p:spTgt spid="56"/>
                                        </p:tgtEl>
                                        <p:attrNameLst>
                                          <p:attrName>style.visibility</p:attrName>
                                        </p:attrNameLst>
                                      </p:cBhvr>
                                      <p:to>
                                        <p:strVal val="visible"/>
                                      </p:to>
                                    </p:set>
                                    <p:animEffect transition="in" filter="fade">
                                      <p:cBhvr>
                                        <p:cTn id="113" dur="200"/>
                                        <p:tgtEl>
                                          <p:spTgt spid="56"/>
                                        </p:tgtEl>
                                      </p:cBhvr>
                                    </p:animEffect>
                                  </p:childTnLst>
                                </p:cTn>
                              </p:par>
                              <p:par>
                                <p:cTn id="114" presetID="10" presetClass="entr" presetSubtype="0" fill="hold" grpId="0" nodeType="withEffect">
                                  <p:stCondLst>
                                    <p:cond delay="2400"/>
                                  </p:stCondLst>
                                  <p:childTnLst>
                                    <p:set>
                                      <p:cBhvr>
                                        <p:cTn id="115" dur="1" fill="hold">
                                          <p:stCondLst>
                                            <p:cond delay="0"/>
                                          </p:stCondLst>
                                        </p:cTn>
                                        <p:tgtEl>
                                          <p:spTgt spid="57"/>
                                        </p:tgtEl>
                                        <p:attrNameLst>
                                          <p:attrName>style.visibility</p:attrName>
                                        </p:attrNameLst>
                                      </p:cBhvr>
                                      <p:to>
                                        <p:strVal val="visible"/>
                                      </p:to>
                                    </p:set>
                                    <p:animEffect transition="in" filter="fade">
                                      <p:cBhvr>
                                        <p:cTn id="116" dur="200"/>
                                        <p:tgtEl>
                                          <p:spTgt spid="57"/>
                                        </p:tgtEl>
                                      </p:cBhvr>
                                    </p:animEffect>
                                  </p:childTnLst>
                                </p:cTn>
                              </p:par>
                              <p:par>
                                <p:cTn id="117" presetID="10" presetClass="entr" presetSubtype="0" fill="hold" grpId="0" nodeType="withEffect">
                                  <p:stCondLst>
                                    <p:cond delay="2500"/>
                                  </p:stCondLst>
                                  <p:childTnLst>
                                    <p:set>
                                      <p:cBhvr>
                                        <p:cTn id="118" dur="1" fill="hold">
                                          <p:stCondLst>
                                            <p:cond delay="0"/>
                                          </p:stCondLst>
                                        </p:cTn>
                                        <p:tgtEl>
                                          <p:spTgt spid="58"/>
                                        </p:tgtEl>
                                        <p:attrNameLst>
                                          <p:attrName>style.visibility</p:attrName>
                                        </p:attrNameLst>
                                      </p:cBhvr>
                                      <p:to>
                                        <p:strVal val="visible"/>
                                      </p:to>
                                    </p:set>
                                    <p:animEffect transition="in" filter="fade">
                                      <p:cBhvr>
                                        <p:cTn id="119" dur="200"/>
                                        <p:tgtEl>
                                          <p:spTgt spid="58"/>
                                        </p:tgtEl>
                                      </p:cBhvr>
                                    </p:animEffect>
                                  </p:childTnLst>
                                </p:cTn>
                              </p:par>
                              <p:par>
                                <p:cTn id="120" presetID="10" presetClass="entr" presetSubtype="0" fill="hold" grpId="0" nodeType="withEffect">
                                  <p:stCondLst>
                                    <p:cond delay="2600"/>
                                  </p:stCondLst>
                                  <p:childTnLst>
                                    <p:set>
                                      <p:cBhvr>
                                        <p:cTn id="121" dur="1" fill="hold">
                                          <p:stCondLst>
                                            <p:cond delay="0"/>
                                          </p:stCondLst>
                                        </p:cTn>
                                        <p:tgtEl>
                                          <p:spTgt spid="59"/>
                                        </p:tgtEl>
                                        <p:attrNameLst>
                                          <p:attrName>style.visibility</p:attrName>
                                        </p:attrNameLst>
                                      </p:cBhvr>
                                      <p:to>
                                        <p:strVal val="visible"/>
                                      </p:to>
                                    </p:set>
                                    <p:animEffect transition="in" filter="fade">
                                      <p:cBhvr>
                                        <p:cTn id="122" dur="200"/>
                                        <p:tgtEl>
                                          <p:spTgt spid="59"/>
                                        </p:tgtEl>
                                      </p:cBhvr>
                                    </p:animEffect>
                                  </p:childTnLst>
                                </p:cTn>
                              </p:par>
                              <p:par>
                                <p:cTn id="123" presetID="10" presetClass="entr" presetSubtype="0" fill="hold" grpId="0" nodeType="withEffect">
                                  <p:stCondLst>
                                    <p:cond delay="2700"/>
                                  </p:stCondLst>
                                  <p:childTnLst>
                                    <p:set>
                                      <p:cBhvr>
                                        <p:cTn id="124" dur="1" fill="hold">
                                          <p:stCondLst>
                                            <p:cond delay="0"/>
                                          </p:stCondLst>
                                        </p:cTn>
                                        <p:tgtEl>
                                          <p:spTgt spid="60"/>
                                        </p:tgtEl>
                                        <p:attrNameLst>
                                          <p:attrName>style.visibility</p:attrName>
                                        </p:attrNameLst>
                                      </p:cBhvr>
                                      <p:to>
                                        <p:strVal val="visible"/>
                                      </p:to>
                                    </p:set>
                                    <p:animEffect transition="in" filter="fade">
                                      <p:cBhvr>
                                        <p:cTn id="125" dur="200"/>
                                        <p:tgtEl>
                                          <p:spTgt spid="60"/>
                                        </p:tgtEl>
                                      </p:cBhvr>
                                    </p:animEffect>
                                  </p:childTnLst>
                                </p:cTn>
                              </p:par>
                              <p:par>
                                <p:cTn id="126" presetID="26" presetClass="emph" presetSubtype="0" repeatCount="3000" fill="hold" nodeType="withEffect">
                                  <p:stCondLst>
                                    <p:cond delay="2700"/>
                                  </p:stCondLst>
                                  <p:childTnLst>
                                    <p:animEffect transition="out" filter="fade">
                                      <p:cBhvr>
                                        <p:cTn id="127" dur="500" tmFilter="0, 0; .2, .5; .8, .5; 1, 0"/>
                                        <p:tgtEl>
                                          <p:spTgt spid="92"/>
                                        </p:tgtEl>
                                      </p:cBhvr>
                                    </p:animEffect>
                                    <p:animScale>
                                      <p:cBhvr>
                                        <p:cTn id="128" dur="250" autoRev="1" fill="hold"/>
                                        <p:tgtEl>
                                          <p:spTgt spid="92"/>
                                        </p:tgtEl>
                                      </p:cBhvr>
                                      <p:by x="105000" y="105000"/>
                                    </p:animScale>
                                  </p:childTnLst>
                                </p:cTn>
                              </p:par>
                              <p:par>
                                <p:cTn id="129" presetID="26" presetClass="emph" presetSubtype="0" repeatCount="3000" fill="hold" nodeType="withEffect">
                                  <p:stCondLst>
                                    <p:cond delay="2700"/>
                                  </p:stCondLst>
                                  <p:childTnLst>
                                    <p:animEffect transition="out" filter="fade">
                                      <p:cBhvr>
                                        <p:cTn id="130" dur="500" tmFilter="0, 0; .2, .5; .8, .5; 1, 0"/>
                                        <p:tgtEl>
                                          <p:spTgt spid="100"/>
                                        </p:tgtEl>
                                      </p:cBhvr>
                                    </p:animEffect>
                                    <p:animScale>
                                      <p:cBhvr>
                                        <p:cTn id="131" dur="250" autoRev="1" fill="hold"/>
                                        <p:tgtEl>
                                          <p:spTgt spid="100"/>
                                        </p:tgtEl>
                                      </p:cBhvr>
                                      <p:by x="105000" y="105000"/>
                                    </p:animScale>
                                  </p:childTnLst>
                                </p:cTn>
                              </p:par>
                              <p:par>
                                <p:cTn id="132" presetID="22" presetClass="entr" presetSubtype="8" fill="hold" grpId="0" nodeType="withEffect">
                                  <p:stCondLst>
                                    <p:cond delay="3000"/>
                                  </p:stCondLst>
                                  <p:childTnLst>
                                    <p:set>
                                      <p:cBhvr>
                                        <p:cTn id="133" dur="1" fill="hold">
                                          <p:stCondLst>
                                            <p:cond delay="0"/>
                                          </p:stCondLst>
                                        </p:cTn>
                                        <p:tgtEl>
                                          <p:spTgt spid="83"/>
                                        </p:tgtEl>
                                        <p:attrNameLst>
                                          <p:attrName>style.visibility</p:attrName>
                                        </p:attrNameLst>
                                      </p:cBhvr>
                                      <p:to>
                                        <p:strVal val="visible"/>
                                      </p:to>
                                    </p:set>
                                    <p:animEffect transition="in" filter="wipe(left)">
                                      <p:cBhvr>
                                        <p:cTn id="134" dur="500"/>
                                        <p:tgtEl>
                                          <p:spTgt spid="83"/>
                                        </p:tgtEl>
                                      </p:cBhvr>
                                    </p:animEffect>
                                  </p:childTnLst>
                                </p:cTn>
                              </p:par>
                              <p:par>
                                <p:cTn id="135" presetID="10" presetClass="entr" presetSubtype="0" fill="hold" grpId="0" nodeType="withEffect">
                                  <p:stCondLst>
                                    <p:cond delay="3300"/>
                                  </p:stCondLst>
                                  <p:childTnLst>
                                    <p:set>
                                      <p:cBhvr>
                                        <p:cTn id="136" dur="1" fill="hold">
                                          <p:stCondLst>
                                            <p:cond delay="0"/>
                                          </p:stCondLst>
                                        </p:cTn>
                                        <p:tgtEl>
                                          <p:spTgt spid="85"/>
                                        </p:tgtEl>
                                        <p:attrNameLst>
                                          <p:attrName>style.visibility</p:attrName>
                                        </p:attrNameLst>
                                      </p:cBhvr>
                                      <p:to>
                                        <p:strVal val="visible"/>
                                      </p:to>
                                    </p:set>
                                    <p:animEffect transition="in" filter="fade">
                                      <p:cBhvr>
                                        <p:cTn id="137" dur="500"/>
                                        <p:tgtEl>
                                          <p:spTgt spid="85"/>
                                        </p:tgtEl>
                                      </p:cBhvr>
                                    </p:animEffect>
                                  </p:childTnLst>
                                </p:cTn>
                              </p:par>
                              <p:par>
                                <p:cTn id="138" presetID="10" presetClass="entr" presetSubtype="0" fill="hold" grpId="0" nodeType="withEffect">
                                  <p:stCondLst>
                                    <p:cond delay="3300"/>
                                  </p:stCondLst>
                                  <p:childTnLst>
                                    <p:set>
                                      <p:cBhvr>
                                        <p:cTn id="139" dur="1" fill="hold">
                                          <p:stCondLst>
                                            <p:cond delay="0"/>
                                          </p:stCondLst>
                                        </p:cTn>
                                        <p:tgtEl>
                                          <p:spTgt spid="86"/>
                                        </p:tgtEl>
                                        <p:attrNameLst>
                                          <p:attrName>style.visibility</p:attrName>
                                        </p:attrNameLst>
                                      </p:cBhvr>
                                      <p:to>
                                        <p:strVal val="visible"/>
                                      </p:to>
                                    </p:set>
                                    <p:animEffect transition="in" filter="fade">
                                      <p:cBhvr>
                                        <p:cTn id="140" dur="500"/>
                                        <p:tgtEl>
                                          <p:spTgt spid="86"/>
                                        </p:tgtEl>
                                      </p:cBhvr>
                                    </p:animEffect>
                                  </p:childTnLst>
                                </p:cTn>
                              </p:par>
                              <p:par>
                                <p:cTn id="141" presetID="2" presetClass="entr" presetSubtype="2" fill="hold" grpId="0" nodeType="withEffect">
                                  <p:stCondLst>
                                    <p:cond delay="4000"/>
                                  </p:stCondLst>
                                  <p:childTnLst>
                                    <p:set>
                                      <p:cBhvr>
                                        <p:cTn id="142" dur="1" fill="hold">
                                          <p:stCondLst>
                                            <p:cond delay="0"/>
                                          </p:stCondLst>
                                        </p:cTn>
                                        <p:tgtEl>
                                          <p:spTgt spid="87"/>
                                        </p:tgtEl>
                                        <p:attrNameLst>
                                          <p:attrName>style.visibility</p:attrName>
                                        </p:attrNameLst>
                                      </p:cBhvr>
                                      <p:to>
                                        <p:strVal val="visible"/>
                                      </p:to>
                                    </p:set>
                                    <p:anim calcmode="lin" valueType="num">
                                      <p:cBhvr additive="base">
                                        <p:cTn id="143" dur="500" fill="hold"/>
                                        <p:tgtEl>
                                          <p:spTgt spid="87"/>
                                        </p:tgtEl>
                                        <p:attrNameLst>
                                          <p:attrName>ppt_x</p:attrName>
                                        </p:attrNameLst>
                                      </p:cBhvr>
                                      <p:tavLst>
                                        <p:tav tm="0">
                                          <p:val>
                                            <p:strVal val="1+#ppt_w/2"/>
                                          </p:val>
                                        </p:tav>
                                        <p:tav tm="100000">
                                          <p:val>
                                            <p:strVal val="#ppt_x"/>
                                          </p:val>
                                        </p:tav>
                                      </p:tavLst>
                                    </p:anim>
                                    <p:anim calcmode="lin" valueType="num">
                                      <p:cBhvr additive="base">
                                        <p:cTn id="144" dur="500" fill="hold"/>
                                        <p:tgtEl>
                                          <p:spTgt spid="87"/>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4000"/>
                                  </p:stCondLst>
                                  <p:childTnLst>
                                    <p:set>
                                      <p:cBhvr>
                                        <p:cTn id="146" dur="1" fill="hold">
                                          <p:stCondLst>
                                            <p:cond delay="0"/>
                                          </p:stCondLst>
                                        </p:cTn>
                                        <p:tgtEl>
                                          <p:spTgt spid="88"/>
                                        </p:tgtEl>
                                        <p:attrNameLst>
                                          <p:attrName>style.visibility</p:attrName>
                                        </p:attrNameLst>
                                      </p:cBhvr>
                                      <p:to>
                                        <p:strVal val="visible"/>
                                      </p:to>
                                    </p:set>
                                    <p:anim calcmode="lin" valueType="num">
                                      <p:cBhvr additive="base">
                                        <p:cTn id="147" dur="500" fill="hold"/>
                                        <p:tgtEl>
                                          <p:spTgt spid="88"/>
                                        </p:tgtEl>
                                        <p:attrNameLst>
                                          <p:attrName>ppt_x</p:attrName>
                                        </p:attrNameLst>
                                      </p:cBhvr>
                                      <p:tavLst>
                                        <p:tav tm="0">
                                          <p:val>
                                            <p:strVal val="1+#ppt_w/2"/>
                                          </p:val>
                                        </p:tav>
                                        <p:tav tm="100000">
                                          <p:val>
                                            <p:strVal val="#ppt_x"/>
                                          </p:val>
                                        </p:tav>
                                      </p:tavLst>
                                    </p:anim>
                                    <p:anim calcmode="lin" valueType="num">
                                      <p:cBhvr additive="base">
                                        <p:cTn id="148" dur="500" fill="hold"/>
                                        <p:tgtEl>
                                          <p:spTgt spid="88"/>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4000"/>
                                  </p:stCondLst>
                                  <p:childTnLst>
                                    <p:set>
                                      <p:cBhvr>
                                        <p:cTn id="150" dur="1" fill="hold">
                                          <p:stCondLst>
                                            <p:cond delay="0"/>
                                          </p:stCondLst>
                                        </p:cTn>
                                        <p:tgtEl>
                                          <p:spTgt spid="89"/>
                                        </p:tgtEl>
                                        <p:attrNameLst>
                                          <p:attrName>style.visibility</p:attrName>
                                        </p:attrNameLst>
                                      </p:cBhvr>
                                      <p:to>
                                        <p:strVal val="visible"/>
                                      </p:to>
                                    </p:set>
                                    <p:anim calcmode="lin" valueType="num">
                                      <p:cBhvr additive="base">
                                        <p:cTn id="151" dur="500" fill="hold"/>
                                        <p:tgtEl>
                                          <p:spTgt spid="89"/>
                                        </p:tgtEl>
                                        <p:attrNameLst>
                                          <p:attrName>ppt_x</p:attrName>
                                        </p:attrNameLst>
                                      </p:cBhvr>
                                      <p:tavLst>
                                        <p:tav tm="0">
                                          <p:val>
                                            <p:strVal val="1+#ppt_w/2"/>
                                          </p:val>
                                        </p:tav>
                                        <p:tav tm="100000">
                                          <p:val>
                                            <p:strVal val="#ppt_x"/>
                                          </p:val>
                                        </p:tav>
                                      </p:tavLst>
                                    </p:anim>
                                    <p:anim calcmode="lin" valueType="num">
                                      <p:cBhvr additive="base">
                                        <p:cTn id="152" dur="500" fill="hold"/>
                                        <p:tgtEl>
                                          <p:spTgt spid="89"/>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4000"/>
                                  </p:stCondLst>
                                  <p:childTnLst>
                                    <p:set>
                                      <p:cBhvr>
                                        <p:cTn id="154" dur="1" fill="hold">
                                          <p:stCondLst>
                                            <p:cond delay="0"/>
                                          </p:stCondLst>
                                        </p:cTn>
                                        <p:tgtEl>
                                          <p:spTgt spid="90"/>
                                        </p:tgtEl>
                                        <p:attrNameLst>
                                          <p:attrName>style.visibility</p:attrName>
                                        </p:attrNameLst>
                                      </p:cBhvr>
                                      <p:to>
                                        <p:strVal val="visible"/>
                                      </p:to>
                                    </p:set>
                                    <p:anim calcmode="lin" valueType="num">
                                      <p:cBhvr additive="base">
                                        <p:cTn id="155" dur="500" fill="hold"/>
                                        <p:tgtEl>
                                          <p:spTgt spid="90"/>
                                        </p:tgtEl>
                                        <p:attrNameLst>
                                          <p:attrName>ppt_x</p:attrName>
                                        </p:attrNameLst>
                                      </p:cBhvr>
                                      <p:tavLst>
                                        <p:tav tm="0">
                                          <p:val>
                                            <p:strVal val="1+#ppt_w/2"/>
                                          </p:val>
                                        </p:tav>
                                        <p:tav tm="100000">
                                          <p:val>
                                            <p:strVal val="#ppt_x"/>
                                          </p:val>
                                        </p:tav>
                                      </p:tavLst>
                                    </p:anim>
                                    <p:anim calcmode="lin" valueType="num">
                                      <p:cBhvr additive="base">
                                        <p:cTn id="156" dur="5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3" grpId="0" animBg="1"/>
      <p:bldP spid="56" grpId="0" animBg="1"/>
      <p:bldP spid="57" grpId="0" animBg="1"/>
      <p:bldP spid="58" grpId="0" animBg="1"/>
      <p:bldP spid="59" grpId="0" animBg="1"/>
      <p:bldP spid="60" grpId="0" animBg="1"/>
      <p:bldP spid="61" grpId="0"/>
      <p:bldP spid="62" grpId="0"/>
      <p:bldP spid="63" grpId="0"/>
      <p:bldP spid="64" grpId="0"/>
      <p:bldP spid="65" grpId="0"/>
      <p:bldP spid="66" grpId="0"/>
      <p:bldP spid="67" grpId="0"/>
      <p:bldP spid="69" grpId="0"/>
      <p:bldP spid="70" grpId="0" animBg="1"/>
      <p:bldP spid="71" grpId="0" animBg="1"/>
      <p:bldP spid="72" grpId="0" animBg="1"/>
      <p:bldP spid="75" grpId="0"/>
      <p:bldP spid="77" grpId="0"/>
      <p:bldP spid="78" grpId="0"/>
      <p:bldP spid="83" grpId="0" animBg="1"/>
      <p:bldP spid="85" grpId="0" animBg="1"/>
      <p:bldP spid="86" grpId="0" animBg="1"/>
      <p:bldP spid="87" grpId="0"/>
      <p:bldP spid="88" grpId="0"/>
      <p:bldP spid="89" grpId="0"/>
      <p:bldP spid="90" grpId="0"/>
      <p:bldP spid="79" grpId="0" animBg="1"/>
      <p:bldP spid="8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2584817" y="1844824"/>
            <a:ext cx="7020779" cy="655104"/>
            <a:chOff x="2584817" y="2125824"/>
            <a:chExt cx="7020779" cy="655104"/>
          </a:xfrm>
        </p:grpSpPr>
        <p:sp>
          <p:nvSpPr>
            <p:cNvPr id="17" name="矩形 16"/>
            <p:cNvSpPr/>
            <p:nvPr/>
          </p:nvSpPr>
          <p:spPr>
            <a:xfrm>
              <a:off x="2584817" y="2125824"/>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1</a:t>
              </a:r>
              <a:endParaRPr lang="zh-CN" altLang="en-US" sz="3600">
                <a:latin typeface="HelveticaNeueLT Pro 35 Th" pitchFamily="34" charset="0"/>
              </a:endParaRPr>
            </a:p>
          </p:txBody>
        </p:sp>
        <p:sp>
          <p:nvSpPr>
            <p:cNvPr id="29" name="矩形 28"/>
            <p:cNvSpPr/>
            <p:nvPr/>
          </p:nvSpPr>
          <p:spPr>
            <a:xfrm>
              <a:off x="3621305" y="2125824"/>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37" name="组合 36"/>
          <p:cNvGrpSpPr/>
          <p:nvPr/>
        </p:nvGrpSpPr>
        <p:grpSpPr>
          <a:xfrm>
            <a:off x="2584817" y="2695295"/>
            <a:ext cx="7020779" cy="655104"/>
            <a:chOff x="2584817" y="2976295"/>
            <a:chExt cx="7020779" cy="655104"/>
          </a:xfrm>
        </p:grpSpPr>
        <p:sp>
          <p:nvSpPr>
            <p:cNvPr id="26" name="矩形 25"/>
            <p:cNvSpPr/>
            <p:nvPr/>
          </p:nvSpPr>
          <p:spPr>
            <a:xfrm>
              <a:off x="2584817" y="2976295"/>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2</a:t>
              </a:r>
              <a:endParaRPr lang="zh-CN" altLang="en-US" sz="3600">
                <a:latin typeface="HelveticaNeueLT Pro 35 Th" pitchFamily="34" charset="0"/>
              </a:endParaRPr>
            </a:p>
          </p:txBody>
        </p:sp>
        <p:sp>
          <p:nvSpPr>
            <p:cNvPr id="30" name="矩形 29"/>
            <p:cNvSpPr/>
            <p:nvPr/>
          </p:nvSpPr>
          <p:spPr>
            <a:xfrm>
              <a:off x="3621305" y="2976295"/>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38" name="组合 37"/>
          <p:cNvGrpSpPr/>
          <p:nvPr/>
        </p:nvGrpSpPr>
        <p:grpSpPr>
          <a:xfrm>
            <a:off x="2584817" y="3545766"/>
            <a:ext cx="7020779" cy="655104"/>
            <a:chOff x="2584817" y="3826766"/>
            <a:chExt cx="7020779" cy="655104"/>
          </a:xfrm>
        </p:grpSpPr>
        <p:sp>
          <p:nvSpPr>
            <p:cNvPr id="27" name="矩形 26"/>
            <p:cNvSpPr/>
            <p:nvPr/>
          </p:nvSpPr>
          <p:spPr>
            <a:xfrm>
              <a:off x="2584817" y="3826766"/>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3</a:t>
              </a:r>
              <a:endParaRPr lang="zh-CN" altLang="en-US" sz="3600">
                <a:latin typeface="HelveticaNeueLT Pro 35 Th" pitchFamily="34" charset="0"/>
              </a:endParaRPr>
            </a:p>
          </p:txBody>
        </p:sp>
        <p:sp>
          <p:nvSpPr>
            <p:cNvPr id="31" name="矩形 30"/>
            <p:cNvSpPr/>
            <p:nvPr/>
          </p:nvSpPr>
          <p:spPr>
            <a:xfrm>
              <a:off x="3621305" y="3826766"/>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39" name="组合 38"/>
          <p:cNvGrpSpPr/>
          <p:nvPr/>
        </p:nvGrpSpPr>
        <p:grpSpPr>
          <a:xfrm>
            <a:off x="2584817" y="4396236"/>
            <a:ext cx="7020779" cy="655104"/>
            <a:chOff x="2584817" y="4677236"/>
            <a:chExt cx="7020779" cy="655104"/>
          </a:xfrm>
        </p:grpSpPr>
        <p:sp>
          <p:nvSpPr>
            <p:cNvPr id="28" name="矩形 27"/>
            <p:cNvSpPr/>
            <p:nvPr/>
          </p:nvSpPr>
          <p:spPr>
            <a:xfrm>
              <a:off x="2584817" y="4677236"/>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4</a:t>
              </a:r>
              <a:endParaRPr lang="zh-CN" altLang="en-US" sz="3600">
                <a:latin typeface="HelveticaNeueLT Pro 35 Th" pitchFamily="34" charset="0"/>
              </a:endParaRPr>
            </a:p>
          </p:txBody>
        </p:sp>
        <p:sp>
          <p:nvSpPr>
            <p:cNvPr id="32" name="矩形 31"/>
            <p:cNvSpPr/>
            <p:nvPr/>
          </p:nvSpPr>
          <p:spPr>
            <a:xfrm>
              <a:off x="3621305" y="4677236"/>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40" name="组合 39"/>
          <p:cNvGrpSpPr/>
          <p:nvPr/>
        </p:nvGrpSpPr>
        <p:grpSpPr>
          <a:xfrm>
            <a:off x="2584817" y="5236232"/>
            <a:ext cx="7020779" cy="655104"/>
            <a:chOff x="2584817" y="4677236"/>
            <a:chExt cx="7020779" cy="655104"/>
          </a:xfrm>
        </p:grpSpPr>
        <p:sp>
          <p:nvSpPr>
            <p:cNvPr id="41" name="矩形 40"/>
            <p:cNvSpPr/>
            <p:nvPr/>
          </p:nvSpPr>
          <p:spPr>
            <a:xfrm>
              <a:off x="2584817" y="4677236"/>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5</a:t>
              </a:r>
              <a:endParaRPr lang="zh-CN" altLang="en-US" sz="3600">
                <a:latin typeface="HelveticaNeueLT Pro 35 Th" pitchFamily="34" charset="0"/>
              </a:endParaRPr>
            </a:p>
          </p:txBody>
        </p:sp>
        <p:sp>
          <p:nvSpPr>
            <p:cNvPr id="42" name="矩形 41"/>
            <p:cNvSpPr/>
            <p:nvPr/>
          </p:nvSpPr>
          <p:spPr>
            <a:xfrm>
              <a:off x="3621305" y="4677236"/>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sp>
        <p:nvSpPr>
          <p:cNvPr id="25" name="矩形 24"/>
          <p:cNvSpPr/>
          <p:nvPr/>
        </p:nvSpPr>
        <p:spPr>
          <a:xfrm>
            <a:off x="3621305" y="2695295"/>
            <a:ext cx="5984291" cy="655104"/>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sp>
        <p:nvSpPr>
          <p:cNvPr id="34" name="矩形 33"/>
          <p:cNvSpPr/>
          <p:nvPr/>
        </p:nvSpPr>
        <p:spPr>
          <a:xfrm>
            <a:off x="2584817" y="2695295"/>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47A7FF"/>
                </a:solidFill>
                <a:latin typeface="HelveticaNeueLT Pro 35 Th" pitchFamily="34" charset="0"/>
              </a:rPr>
              <a:t>2</a:t>
            </a:r>
            <a:endParaRPr lang="zh-CN" altLang="en-US" sz="3600">
              <a:solidFill>
                <a:srgbClr val="47A7FF"/>
              </a:solidFill>
              <a:latin typeface="HelveticaNeueLT Pro 35 Th" pitchFamily="34" charset="0"/>
            </a:endParaRPr>
          </a:p>
        </p:txBody>
      </p:sp>
      <p:sp>
        <p:nvSpPr>
          <p:cNvPr id="24" name="圆角矩形 23"/>
          <p:cNvSpPr/>
          <p:nvPr/>
        </p:nvSpPr>
        <p:spPr>
          <a:xfrm>
            <a:off x="9772022" y="260648"/>
            <a:ext cx="1944216"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10292725" y="260648"/>
            <a:ext cx="902811"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defRPr>
            </a:lvl1pPr>
          </a:lstStyle>
          <a:p>
            <a:r>
              <a:rPr lang="zh-CN" altLang="en-US" sz="2800">
                <a:gradFill>
                  <a:gsLst>
                    <a:gs pos="0">
                      <a:srgbClr val="2A4DFE"/>
                    </a:gs>
                    <a:gs pos="57000">
                      <a:srgbClr val="4F92FF"/>
                    </a:gs>
                    <a:gs pos="70000">
                      <a:srgbClr val="44028C"/>
                    </a:gs>
                    <a:gs pos="100000">
                      <a:srgbClr val="FF09A7"/>
                    </a:gs>
                    <a:gs pos="83000">
                      <a:srgbClr val="B00071"/>
                    </a:gs>
                  </a:gsLst>
                  <a:lin ang="5400000" scaled="0"/>
                </a:gradFill>
              </a:rPr>
              <a:t>目录</a:t>
            </a:r>
            <a:endParaRPr lang="zh-CN" altLang="en-US" sz="2800">
              <a:gradFill>
                <a:gsLst>
                  <a:gs pos="0">
                    <a:srgbClr val="2A4DFE"/>
                  </a:gs>
                  <a:gs pos="57000">
                    <a:srgbClr val="4F92FF"/>
                  </a:gs>
                  <a:gs pos="70000">
                    <a:srgbClr val="44028C"/>
                  </a:gs>
                  <a:gs pos="100000">
                    <a:srgbClr val="FF09A7"/>
                  </a:gs>
                  <a:gs pos="83000">
                    <a:srgbClr val="B00071"/>
                  </a:gs>
                </a:gsLst>
                <a:lin ang="5400000" scaled="0"/>
              </a:gradFill>
            </a:endParaRPr>
          </a:p>
        </p:txBody>
      </p:sp>
      <p:sp>
        <p:nvSpPr>
          <p:cNvPr id="35" name="TextBox 34"/>
          <p:cNvSpPr txBox="1"/>
          <p:nvPr/>
        </p:nvSpPr>
        <p:spPr>
          <a:xfrm>
            <a:off x="7323750" y="276036"/>
            <a:ext cx="2294218" cy="584775"/>
          </a:xfrm>
          <a:prstGeom prst="rect">
            <a:avLst/>
          </a:prstGeom>
          <a:noFill/>
        </p:spPr>
        <p:txBody>
          <a:bodyPr wrap="none" rtlCol="0">
            <a:spAutoFit/>
          </a:bodyPr>
          <a:lstStyle/>
          <a:p>
            <a:pPr algn="ctr"/>
            <a:r>
              <a:rPr lang="en-US" altLang="zh-CN" sz="3200" smtClean="0">
                <a:solidFill>
                  <a:schemeClr val="bg1"/>
                </a:solidFill>
                <a:latin typeface="HelveticaNeueLT Pro 35 Th" pitchFamily="34" charset="0"/>
                <a:ea typeface="华文细黑" panose="02010600040101010101" pitchFamily="2" charset="-122"/>
                <a:cs typeface="华文黑体" pitchFamily="2" charset="-122"/>
              </a:rPr>
              <a:t>CONTENTS</a:t>
            </a:r>
            <a:endParaRPr lang="zh-CN" altLang="en-US" sz="3200">
              <a:solidFill>
                <a:schemeClr val="bg1"/>
              </a:solidFill>
              <a:latin typeface="HelveticaNeueLT Pro 35 Th" pitchFamily="34" charset="0"/>
              <a:ea typeface="华文细黑" panose="02010600040101010101" pitchFamily="2" charset="-122"/>
              <a:cs typeface="华文黑体" pitchFamily="2"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3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3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300"/>
                                        <p:tgtEl>
                                          <p:spTgt spid="35"/>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500"/>
                                        <p:tgtEl>
                                          <p:spTgt spid="34"/>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right)">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24" grpId="0" animBg="1"/>
      <p:bldP spid="33" grpId="0"/>
      <p:bldP spid="35" grpId="0"/>
    </p:bldLst>
  </p:timing>
</p:sld>
</file>

<file path=ppt/tags/tag1.xml><?xml version="1.0" encoding="utf-8"?>
<p:tagLst xmlns:p="http://schemas.openxmlformats.org/presentationml/2006/main">
  <p:tag name="THINKCELLSHAPEDONOTDELETE" val="ps1938Mw9kkyV2XgRVpibQw"/>
</p:tagLst>
</file>

<file path=ppt/tags/tag2.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3793</Words>
  <Application>WPS 演示</Application>
  <PresentationFormat>自定义</PresentationFormat>
  <Paragraphs>598</Paragraphs>
  <Slides>28</Slides>
  <Notes>28</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28</vt:i4>
      </vt:variant>
    </vt:vector>
  </HeadingPairs>
  <TitlesOfParts>
    <vt:vector size="46" baseType="lpstr">
      <vt:lpstr>Arial</vt:lpstr>
      <vt:lpstr>宋体</vt:lpstr>
      <vt:lpstr>Wingdings</vt:lpstr>
      <vt:lpstr>华文黑体</vt:lpstr>
      <vt:lpstr>黑体</vt:lpstr>
      <vt:lpstr>HelveticaNeueLT Pro 35 Th</vt:lpstr>
      <vt:lpstr>华文细黑</vt:lpstr>
      <vt:lpstr>Segoe Print</vt:lpstr>
      <vt:lpstr>Gill Sans MT Pro Light</vt:lpstr>
      <vt:lpstr>Calibri</vt:lpstr>
      <vt:lpstr>微软雅黑</vt:lpstr>
      <vt:lpstr>Arial Unicode MS</vt:lpstr>
      <vt:lpstr>Meiryo</vt:lpstr>
      <vt:lpstr>Yu Gothic UI</vt:lpstr>
      <vt:lpstr>Arial Narrow</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Years later</cp:lastModifiedBy>
  <cp:revision>65</cp:revision>
  <dcterms:created xsi:type="dcterms:W3CDTF">2014-05-13T11:59:00Z</dcterms:created>
  <dcterms:modified xsi:type="dcterms:W3CDTF">2024-05-16T19:20:38Z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6F40EAA6057F40C5B71B917C860AB7A0_13</vt:lpwstr>
  </property>
  <property fmtid="{D5CDD505-2E9C-101B-9397-08002B2CF9AE}" pid="3" name="KSOProductBuildVer">
    <vt:lpwstr>2052-12.1.0.16417</vt:lpwstr>
  </property>
</Properties>
</file>