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332" r:id="rId5"/>
    <p:sldId id="333" r:id="rId6"/>
    <p:sldId id="334" r:id="rId7"/>
    <p:sldId id="335" r:id="rId8"/>
    <p:sldId id="336" r:id="rId9"/>
    <p:sldId id="337" r:id="rId10"/>
    <p:sldId id="338" r:id="rId11"/>
    <p:sldId id="340" r:id="rId12"/>
    <p:sldId id="339" r:id="rId13"/>
    <p:sldId id="341" r:id="rId14"/>
    <p:sldId id="342" r:id="rId15"/>
    <p:sldId id="343" r:id="rId16"/>
    <p:sldId id="344" r:id="rId17"/>
    <p:sldId id="345" r:id="rId18"/>
    <p:sldId id="346" r:id="rId19"/>
    <p:sldId id="347" r:id="rId20"/>
    <p:sldId id="348" r:id="rId21"/>
    <p:sldId id="349" r:id="rId22"/>
    <p:sldId id="350" r:id="rId23"/>
    <p:sldId id="351" r:id="rId24"/>
    <p:sldId id="352" r:id="rId25"/>
    <p:sldId id="353" r:id="rId26"/>
    <p:sldId id="354" r:id="rId27"/>
    <p:sldId id="355" r:id="rId28"/>
    <p:sldId id="357" r:id="rId29"/>
  </p:sldIdLst>
  <p:sldSz cx="9144000" cy="5143500" type="screen16x9"/>
  <p:notesSz cx="6858000" cy="9144000"/>
  <p:custDataLst>
    <p:tags r:id="rId34"/>
  </p:custDataLst>
  <p:defaultTextStyle>
    <a:defPPr>
      <a:defRPr lang="zh-CN"/>
    </a:defPPr>
    <a:lvl1pPr algn="l" defTabSz="685800" rtl="0" fontAlgn="base">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fontAlgn="base">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fontAlgn="base">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fontAlgn="base">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fontAlgn="base">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54" userDrawn="1">
          <p15:clr>
            <a:srgbClr val="A4A3A4"/>
          </p15:clr>
        </p15:guide>
        <p15:guide id="2" pos="276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6781E"/>
    <a:srgbClr val="EE7619"/>
    <a:srgbClr val="F32307"/>
    <a:srgbClr val="0099A7"/>
    <a:srgbClr val="1C3313"/>
    <a:srgbClr val="2E2E2E"/>
    <a:srgbClr val="9D8670"/>
    <a:srgbClr val="BAC8D0"/>
    <a:srgbClr val="B3B7BA"/>
    <a:srgbClr val="D5D3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72" autoAdjust="0"/>
    <p:restoredTop sz="95768" autoAdjust="0"/>
  </p:normalViewPr>
  <p:slideViewPr>
    <p:cSldViewPr snapToGrid="0" showGuides="1">
      <p:cViewPr varScale="1">
        <p:scale>
          <a:sx n="144" d="100"/>
          <a:sy n="144" d="100"/>
        </p:scale>
        <p:origin x="948" y="120"/>
      </p:cViewPr>
      <p:guideLst>
        <p:guide orient="horz" pos="1654"/>
        <p:guide pos="2769"/>
      </p:guideLst>
    </p:cSldViewPr>
  </p:slideViewPr>
  <p:outlineViewPr>
    <p:cViewPr>
      <p:scale>
        <a:sx n="33" d="100"/>
        <a:sy n="33" d="100"/>
      </p:scale>
      <p:origin x="0" y="0"/>
    </p:cViewPr>
  </p:outlineViewPr>
  <p:notesTextViewPr>
    <p:cViewPr>
      <p:scale>
        <a:sx n="125" d="100"/>
        <a:sy n="125" d="100"/>
      </p:scale>
      <p:origin x="0" y="0"/>
    </p:cViewPr>
  </p:notesTextViewPr>
  <p:sorterViewPr showFormatting="0">
    <p:cViewPr>
      <p:scale>
        <a:sx n="88" d="100"/>
        <a:sy n="88"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gs" Target="tags/tag1.xml"/><Relationship Id="rId33" Type="http://schemas.openxmlformats.org/officeDocument/2006/relationships/commentAuthors" Target="commentAuthors.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noProof="1">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noProof="1">
                <a:latin typeface="+mn-lt"/>
                <a:ea typeface="+mn-ea"/>
              </a:defRPr>
            </a:lvl1pPr>
          </a:lstStyle>
          <a:p>
            <a:pPr>
              <a:defRPr/>
            </a:pPr>
            <a:fld id="{7F3EF5EF-C183-428B-80C9-8F2B957BC91E}" type="datetimeFigureOut">
              <a:rPr lang="zh-CN" altLang="en-US"/>
            </a:fld>
            <a:endParaRPr lang="zh-CN" altLang="en-US"/>
          </a:p>
        </p:txBody>
      </p:sp>
      <p:sp>
        <p:nvSpPr>
          <p:cNvPr id="10244" name="幻灯片图像占位符 3"/>
          <p:cNvSpPr>
            <a:spLocks noGrp="1" noRot="1" noChangeAspect="1" noChangeArrowheads="1"/>
          </p:cNvSpPr>
          <p:nvPr>
            <p:ph type="sldImg" idx="4294967295"/>
          </p:nvPr>
        </p:nvSpPr>
        <p:spPr bwMode="auto">
          <a:xfrm>
            <a:off x="685800" y="1143000"/>
            <a:ext cx="5486400" cy="3086100"/>
          </a:xfrm>
          <a:prstGeom prst="rect">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sp>
      <p:sp>
        <p:nvSpPr>
          <p:cNvPr id="10245" name="备注占位符 4"/>
          <p:cNvSpPr>
            <a:spLocks noGrp="1" noChangeArrowheads="1"/>
          </p:cNvSpPr>
          <p:nvPr>
            <p:ph type="body" sz="quarter" idx="9"/>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noProof="1">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noProof="1">
                <a:latin typeface="+mn-lt"/>
                <a:ea typeface="+mn-ea"/>
              </a:defRPr>
            </a:lvl1pPr>
          </a:lstStyle>
          <a:p>
            <a:pPr>
              <a:defRPr/>
            </a:pPr>
            <a:fld id="{9668CB19-E835-4018-A545-A952CEF593B6}"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defTabSz="685800" rtl="0" eaLnBrk="0" fontAlgn="base" hangingPunct="0">
      <a:spcBef>
        <a:spcPct val="30000"/>
      </a:spcBef>
      <a:spcAft>
        <a:spcPct val="0"/>
      </a:spcAft>
      <a:defRPr sz="900" kern="1200">
        <a:solidFill>
          <a:schemeClr val="tx1"/>
        </a:solidFill>
        <a:latin typeface="+mn-lt"/>
        <a:ea typeface="+mn-ea"/>
        <a:cs typeface="+mn-cs"/>
      </a:defRPr>
    </a:lvl1pPr>
    <a:lvl2pPr marL="342900" algn="l" defTabSz="685800" rtl="0" eaLnBrk="0" fontAlgn="base" hangingPunct="0">
      <a:spcBef>
        <a:spcPct val="30000"/>
      </a:spcBef>
      <a:spcAft>
        <a:spcPct val="0"/>
      </a:spcAft>
      <a:defRPr sz="900" kern="1200">
        <a:solidFill>
          <a:schemeClr val="tx1"/>
        </a:solidFill>
        <a:latin typeface="+mn-lt"/>
        <a:ea typeface="+mn-ea"/>
        <a:cs typeface="+mn-cs"/>
      </a:defRPr>
    </a:lvl2pPr>
    <a:lvl3pPr marL="685800" algn="l" defTabSz="685800" rtl="0" eaLnBrk="0" fontAlgn="base" hangingPunct="0">
      <a:spcBef>
        <a:spcPct val="30000"/>
      </a:spcBef>
      <a:spcAft>
        <a:spcPct val="0"/>
      </a:spcAft>
      <a:defRPr sz="900" kern="1200">
        <a:solidFill>
          <a:schemeClr val="tx1"/>
        </a:solidFill>
        <a:latin typeface="+mn-lt"/>
        <a:ea typeface="+mn-ea"/>
        <a:cs typeface="+mn-cs"/>
      </a:defRPr>
    </a:lvl3pPr>
    <a:lvl4pPr marL="1028700" algn="l" defTabSz="685800" rtl="0" eaLnBrk="0" fontAlgn="base" hangingPunct="0">
      <a:spcBef>
        <a:spcPct val="30000"/>
      </a:spcBef>
      <a:spcAft>
        <a:spcPct val="0"/>
      </a:spcAft>
      <a:defRPr sz="900" kern="1200">
        <a:solidFill>
          <a:schemeClr val="tx1"/>
        </a:solidFill>
        <a:latin typeface="+mn-lt"/>
        <a:ea typeface="+mn-ea"/>
        <a:cs typeface="+mn-cs"/>
      </a:defRPr>
    </a:lvl4pPr>
    <a:lvl5pPr marL="1371600" algn="l" defTabSz="685800" rtl="0" eaLnBrk="0" fontAlgn="base" hangingPunct="0">
      <a:spcBef>
        <a:spcPct val="30000"/>
      </a:spcBef>
      <a:spcAft>
        <a:spcPct val="0"/>
      </a:spcAft>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幻灯片图像占位符 1"/>
          <p:cNvSpPr>
            <a:spLocks noGrp="1" noRot="1" noChangeAspect="1" noChangeArrowheads="1" noTextEdit="1"/>
          </p:cNvSpPr>
          <p:nvPr>
            <p:ph type="sldImg" idx="4294967295"/>
          </p:nvPr>
        </p:nvSpPr>
        <p:spPr>
          <a:ln>
            <a:miter lim="800000"/>
          </a:ln>
        </p:spPr>
      </p:sp>
      <p:sp>
        <p:nvSpPr>
          <p:cNvPr id="12290" name="备注占位符 2"/>
          <p:cNvSpPr>
            <a:spLocks noGrp="1" noChangeArrowheads="1"/>
          </p:cNvSpPr>
          <p:nvPr>
            <p:ph type="body" idx="4294967295"/>
          </p:nvPr>
        </p:nvSpPr>
        <p:spPr/>
        <p:txBody>
          <a:bodyPr/>
          <a:lstStyle/>
          <a:p>
            <a:pPr eaLnBrk="1" hangingPunct="1"/>
            <a:endParaRPr lang="zh-CN" altLang="en-US" dirty="0">
              <a:ea typeface="微软雅黑" panose="020B0503020204020204" pitchFamily="34" charset="-122"/>
            </a:endParaRPr>
          </a:p>
        </p:txBody>
      </p:sp>
      <p:sp>
        <p:nvSpPr>
          <p:cNvPr id="1229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AE6A7775-B622-4D98-A8C1-D93C1930A50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668CB19-E835-4018-A545-A952CEF593B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幻灯片图像占位符 1"/>
          <p:cNvSpPr>
            <a:spLocks noGrp="1" noRot="1" noChangeAspect="1" noChangeArrowheads="1" noTextEdit="1"/>
          </p:cNvSpPr>
          <p:nvPr>
            <p:ph type="sldImg" idx="4294967295"/>
          </p:nvPr>
        </p:nvSpPr>
        <p:spPr>
          <a:ln>
            <a:miter lim="800000"/>
          </a:ln>
        </p:spPr>
      </p:sp>
      <p:sp>
        <p:nvSpPr>
          <p:cNvPr id="12290" name="备注占位符 2"/>
          <p:cNvSpPr>
            <a:spLocks noGrp="1" noChangeArrowheads="1"/>
          </p:cNvSpPr>
          <p:nvPr>
            <p:ph type="body" idx="4294967295"/>
          </p:nvPr>
        </p:nvSpPr>
        <p:spPr/>
        <p:txBody>
          <a:bodyPr/>
          <a:lstStyle/>
          <a:p>
            <a:pPr eaLnBrk="1" hangingPunct="1"/>
            <a:endParaRPr lang="zh-CN" altLang="en-US" dirty="0">
              <a:ea typeface="微软雅黑" panose="020B0503020204020204" pitchFamily="34" charset="-122"/>
            </a:endParaRPr>
          </a:p>
        </p:txBody>
      </p:sp>
      <p:sp>
        <p:nvSpPr>
          <p:cNvPr id="1229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AE6A7775-B622-4D98-A8C1-D93C1930A50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927100" y="1066800"/>
            <a:ext cx="3048000" cy="2882900"/>
          </a:xfrm>
          <a:prstGeom prst="rect">
            <a:avLst/>
          </a:prstGeom>
        </p:spPr>
        <p:txBody>
          <a:bodyPr/>
          <a:lstStyle/>
          <a:p>
            <a:pPr lvl="0"/>
            <a:endParaRPr lang="zh-CN" altLang="en-US" noProof="0" dirty="0"/>
          </a:p>
        </p:txBody>
      </p:sp>
    </p:spTree>
  </p:cSld>
  <p:clrMapOvr>
    <a:masterClrMapping/>
  </p:clrMapOvr>
  <mc:AlternateContent xmlns:mc="http://schemas.openxmlformats.org/markup-compatibility/2006">
    <mc:Choice xmlns:p14="http://schemas.microsoft.com/office/powerpoint/2010/main" Requires="p14">
      <p:transition spd="slow" p14:dur="1200" advClick="0" advTm="2465">
        <p:dissolve/>
      </p:transition>
    </mc:Choice>
    <mc:Fallback>
      <p:transition spd="slow" advClick="0" advTm="2465">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a:xfrm>
            <a:off x="628650" y="4767263"/>
            <a:ext cx="2057400" cy="274637"/>
          </a:xfrm>
          <a:prstGeom prst="rect">
            <a:avLst/>
          </a:prstGeom>
        </p:spPr>
        <p:txBody>
          <a:bodyPr/>
          <a:lstStyle>
            <a:lvl1pPr eaLnBrk="1" fontAlgn="auto" hangingPunct="1">
              <a:spcBef>
                <a:spcPts val="0"/>
              </a:spcBef>
              <a:spcAft>
                <a:spcPts val="0"/>
              </a:spcAft>
              <a:defRPr sz="1350" noProof="1">
                <a:latin typeface="+mn-lt"/>
                <a:ea typeface="+mn-ea"/>
              </a:defRPr>
            </a:lvl1pPr>
          </a:lstStyle>
          <a:p>
            <a:pPr>
              <a:defRPr/>
            </a:pPr>
            <a:fld id="{348D7349-070A-4E19-80EA-7B230E0E17FB}" type="datetimeFigureOut">
              <a:rPr lang="zh-CN" altLang="en-US"/>
            </a:fld>
            <a:endParaRPr lang="zh-CN" altLang="en-US"/>
          </a:p>
        </p:txBody>
      </p:sp>
      <p:sp>
        <p:nvSpPr>
          <p:cNvPr id="6" name="页脚占位符 5"/>
          <p:cNvSpPr>
            <a:spLocks noGrp="1"/>
          </p:cNvSpPr>
          <p:nvPr>
            <p:ph type="ftr" sz="quarter" idx="11"/>
          </p:nvPr>
        </p:nvSpPr>
        <p:spPr>
          <a:xfrm>
            <a:off x="3028950" y="4767263"/>
            <a:ext cx="3086100" cy="274637"/>
          </a:xfrm>
          <a:prstGeom prst="rect">
            <a:avLst/>
          </a:prstGeom>
        </p:spPr>
        <p:txBody>
          <a:bodyPr/>
          <a:lstStyle>
            <a:lvl1pPr eaLnBrk="1" fontAlgn="auto" hangingPunct="1">
              <a:spcBef>
                <a:spcPts val="0"/>
              </a:spcBef>
              <a:spcAft>
                <a:spcPts val="0"/>
              </a:spcAft>
              <a:defRPr sz="1350" noProof="1">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lvl1pPr eaLnBrk="1" fontAlgn="auto" hangingPunct="1">
              <a:spcBef>
                <a:spcPts val="0"/>
              </a:spcBef>
              <a:spcAft>
                <a:spcPts val="0"/>
              </a:spcAft>
              <a:defRPr sz="1350" noProof="1">
                <a:latin typeface="+mn-lt"/>
                <a:ea typeface="+mn-ea"/>
              </a:defRPr>
            </a:lvl1pPr>
          </a:lstStyle>
          <a:p>
            <a:pPr>
              <a:defRPr/>
            </a:pPr>
            <a:fld id="{49A8B5D8-7A02-4109-806C-055DEE1AE0D7}"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Click="0" advTm="2465">
        <p:dissolve/>
      </p:transition>
    </mc:Choice>
    <mc:Fallback>
      <p:transition spd="slow" advClick="0" advTm="2465">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628650" y="1369219"/>
            <a:ext cx="7886700" cy="3263504"/>
          </a:xfrm>
          <a:prstGeom prst="rect">
            <a:avLst/>
          </a:prstGeo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a:xfrm>
            <a:off x="628650" y="4767263"/>
            <a:ext cx="2057400" cy="274637"/>
          </a:xfrm>
          <a:prstGeom prst="rect">
            <a:avLst/>
          </a:prstGeom>
        </p:spPr>
        <p:txBody>
          <a:bodyPr/>
          <a:lstStyle>
            <a:lvl1pPr eaLnBrk="1" fontAlgn="auto" hangingPunct="1">
              <a:spcBef>
                <a:spcPts val="0"/>
              </a:spcBef>
              <a:spcAft>
                <a:spcPts val="0"/>
              </a:spcAft>
              <a:defRPr sz="1350" noProof="1">
                <a:latin typeface="+mn-lt"/>
                <a:ea typeface="+mn-ea"/>
              </a:defRPr>
            </a:lvl1pPr>
          </a:lstStyle>
          <a:p>
            <a:pPr>
              <a:defRPr/>
            </a:pPr>
            <a:fld id="{6F08C8AF-B2FD-4039-AB05-6C0BA0F4FD4E}" type="datetimeFigureOut">
              <a:rPr lang="zh-CN" altLang="en-US"/>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lvl1pPr eaLnBrk="1" fontAlgn="auto" hangingPunct="1">
              <a:spcBef>
                <a:spcPts val="0"/>
              </a:spcBef>
              <a:spcAft>
                <a:spcPts val="0"/>
              </a:spcAft>
              <a:defRPr sz="1350" noProof="1">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lvl1pPr eaLnBrk="1" fontAlgn="auto" hangingPunct="1">
              <a:spcBef>
                <a:spcPts val="0"/>
              </a:spcBef>
              <a:spcAft>
                <a:spcPts val="0"/>
              </a:spcAft>
              <a:defRPr sz="1350" noProof="1">
                <a:latin typeface="+mn-lt"/>
                <a:ea typeface="+mn-ea"/>
              </a:defRPr>
            </a:lvl1pPr>
          </a:lstStyle>
          <a:p>
            <a:pPr>
              <a:defRPr/>
            </a:pPr>
            <a:fld id="{C0FF39F8-6213-4695-B132-4B0EE6D4ADD2}"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Click="0" advTm="2465">
        <p:dissolve/>
      </p:transition>
    </mc:Choice>
    <mc:Fallback>
      <p:transition spd="slow" advClick="0" advTm="2465">
        <p:dissolv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a:prstGeom prst="rect">
            <a:avLst/>
          </a:prstGeo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628650" y="273844"/>
            <a:ext cx="5800725" cy="4358879"/>
          </a:xfrm>
          <a:prstGeom prst="rect">
            <a:avLst/>
          </a:prstGeo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a:xfrm>
            <a:off x="628650" y="4767263"/>
            <a:ext cx="2057400" cy="274637"/>
          </a:xfrm>
          <a:prstGeom prst="rect">
            <a:avLst/>
          </a:prstGeom>
        </p:spPr>
        <p:txBody>
          <a:bodyPr/>
          <a:lstStyle>
            <a:lvl1pPr eaLnBrk="1" fontAlgn="auto" hangingPunct="1">
              <a:spcBef>
                <a:spcPts val="0"/>
              </a:spcBef>
              <a:spcAft>
                <a:spcPts val="0"/>
              </a:spcAft>
              <a:defRPr sz="1350" noProof="1">
                <a:latin typeface="+mn-lt"/>
                <a:ea typeface="+mn-ea"/>
              </a:defRPr>
            </a:lvl1pPr>
          </a:lstStyle>
          <a:p>
            <a:pPr>
              <a:defRPr/>
            </a:pPr>
            <a:fld id="{131A0EE4-B2B4-4030-A5A0-82DC478FBD58}" type="datetimeFigureOut">
              <a:rPr lang="zh-CN" altLang="en-US"/>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lvl1pPr eaLnBrk="1" fontAlgn="auto" hangingPunct="1">
              <a:spcBef>
                <a:spcPts val="0"/>
              </a:spcBef>
              <a:spcAft>
                <a:spcPts val="0"/>
              </a:spcAft>
              <a:defRPr sz="1350" noProof="1">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lvl1pPr eaLnBrk="1" fontAlgn="auto" hangingPunct="1">
              <a:spcBef>
                <a:spcPts val="0"/>
              </a:spcBef>
              <a:spcAft>
                <a:spcPts val="0"/>
              </a:spcAft>
              <a:defRPr sz="1350" noProof="1">
                <a:latin typeface="+mn-lt"/>
                <a:ea typeface="+mn-ea"/>
              </a:defRPr>
            </a:lvl1pPr>
          </a:lstStyle>
          <a:p>
            <a:pPr>
              <a:defRPr/>
            </a:pPr>
            <a:fld id="{E0606B29-6252-46E4-A461-695E367BB25D}"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Click="0" advTm="2465">
        <p:dissolve/>
      </p:transition>
    </mc:Choice>
    <mc:Fallback>
      <p:transition spd="slow" advClick="0" advTm="2465">
        <p:dissolv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advClick="0" advTm="2465">
        <p:dissolve/>
      </p:transition>
    </mc:Choice>
    <mc:Fallback>
      <p:transition spd="slow" advClick="0" advTm="2465">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2" name="组合 1"/>
          <p:cNvGrpSpPr/>
          <p:nvPr/>
        </p:nvGrpSpPr>
        <p:grpSpPr bwMode="auto">
          <a:xfrm>
            <a:off x="237920" y="196230"/>
            <a:ext cx="230076" cy="290200"/>
            <a:chOff x="4481513" y="4638676"/>
            <a:chExt cx="290512" cy="366711"/>
          </a:xfrm>
          <a:solidFill>
            <a:schemeClr val="bg1"/>
          </a:solidFill>
        </p:grpSpPr>
        <p:sp>
          <p:nvSpPr>
            <p:cNvPr id="3" name="Freeform 5"/>
            <p:cNvSpPr/>
            <p:nvPr/>
          </p:nvSpPr>
          <p:spPr bwMode="auto">
            <a:xfrm>
              <a:off x="4598988" y="4784725"/>
              <a:ext cx="46038" cy="23812"/>
            </a:xfrm>
            <a:custGeom>
              <a:avLst/>
              <a:gdLst>
                <a:gd name="T0" fmla="*/ 0 w 29"/>
                <a:gd name="T1" fmla="*/ 13 h 15"/>
                <a:gd name="T2" fmla="*/ 18 w 29"/>
                <a:gd name="T3" fmla="*/ 15 h 15"/>
                <a:gd name="T4" fmla="*/ 29 w 29"/>
                <a:gd name="T5" fmla="*/ 1 h 15"/>
                <a:gd name="T6" fmla="*/ 14 w 29"/>
                <a:gd name="T7" fmla="*/ 0 h 15"/>
                <a:gd name="T8" fmla="*/ 0 w 29"/>
                <a:gd name="T9" fmla="*/ 13 h 15"/>
              </a:gdLst>
              <a:ahLst/>
              <a:cxnLst>
                <a:cxn ang="0">
                  <a:pos x="T0" y="T1"/>
                </a:cxn>
                <a:cxn ang="0">
                  <a:pos x="T2" y="T3"/>
                </a:cxn>
                <a:cxn ang="0">
                  <a:pos x="T4" y="T5"/>
                </a:cxn>
                <a:cxn ang="0">
                  <a:pos x="T6" y="T7"/>
                </a:cxn>
                <a:cxn ang="0">
                  <a:pos x="T8" y="T9"/>
                </a:cxn>
              </a:cxnLst>
              <a:rect l="0" t="0" r="r" b="b"/>
              <a:pathLst>
                <a:path w="29" h="15">
                  <a:moveTo>
                    <a:pt x="0" y="13"/>
                  </a:moveTo>
                  <a:lnTo>
                    <a:pt x="18" y="15"/>
                  </a:lnTo>
                  <a:lnTo>
                    <a:pt x="29" y="1"/>
                  </a:lnTo>
                  <a:lnTo>
                    <a:pt x="14"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350" noProof="1">
                <a:latin typeface="+mn-lt"/>
                <a:ea typeface="+mn-ea"/>
              </a:endParaRPr>
            </a:p>
          </p:txBody>
        </p:sp>
        <p:sp>
          <p:nvSpPr>
            <p:cNvPr id="4" name="Freeform 6"/>
            <p:cNvSpPr/>
            <p:nvPr/>
          </p:nvSpPr>
          <p:spPr bwMode="auto">
            <a:xfrm>
              <a:off x="4562475" y="4962525"/>
              <a:ext cx="50800" cy="42862"/>
            </a:xfrm>
            <a:custGeom>
              <a:avLst/>
              <a:gdLst>
                <a:gd name="T0" fmla="*/ 6 w 32"/>
                <a:gd name="T1" fmla="*/ 0 h 27"/>
                <a:gd name="T2" fmla="*/ 0 w 32"/>
                <a:gd name="T3" fmla="*/ 27 h 27"/>
                <a:gd name="T4" fmla="*/ 32 w 32"/>
                <a:gd name="T5" fmla="*/ 0 h 27"/>
                <a:gd name="T6" fmla="*/ 6 w 32"/>
                <a:gd name="T7" fmla="*/ 0 h 27"/>
              </a:gdLst>
              <a:ahLst/>
              <a:cxnLst>
                <a:cxn ang="0">
                  <a:pos x="T0" y="T1"/>
                </a:cxn>
                <a:cxn ang="0">
                  <a:pos x="T2" y="T3"/>
                </a:cxn>
                <a:cxn ang="0">
                  <a:pos x="T4" y="T5"/>
                </a:cxn>
                <a:cxn ang="0">
                  <a:pos x="T6" y="T7"/>
                </a:cxn>
              </a:cxnLst>
              <a:rect l="0" t="0" r="r" b="b"/>
              <a:pathLst>
                <a:path w="32" h="27">
                  <a:moveTo>
                    <a:pt x="6" y="0"/>
                  </a:moveTo>
                  <a:lnTo>
                    <a:pt x="0" y="27"/>
                  </a:lnTo>
                  <a:lnTo>
                    <a:pt x="32" y="0"/>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350" noProof="1">
                <a:latin typeface="+mn-lt"/>
                <a:ea typeface="+mn-ea"/>
              </a:endParaRPr>
            </a:p>
          </p:txBody>
        </p:sp>
        <p:sp>
          <p:nvSpPr>
            <p:cNvPr id="5" name="Freeform 7"/>
            <p:cNvSpPr/>
            <p:nvPr/>
          </p:nvSpPr>
          <p:spPr bwMode="auto">
            <a:xfrm>
              <a:off x="4591050" y="4962525"/>
              <a:ext cx="107950" cy="38100"/>
            </a:xfrm>
            <a:custGeom>
              <a:avLst/>
              <a:gdLst>
                <a:gd name="T0" fmla="*/ 58 w 68"/>
                <a:gd name="T1" fmla="*/ 0 h 24"/>
                <a:gd name="T2" fmla="*/ 31 w 68"/>
                <a:gd name="T3" fmla="*/ 0 h 24"/>
                <a:gd name="T4" fmla="*/ 0 w 68"/>
                <a:gd name="T5" fmla="*/ 24 h 24"/>
                <a:gd name="T6" fmla="*/ 68 w 68"/>
                <a:gd name="T7" fmla="*/ 24 h 24"/>
                <a:gd name="T8" fmla="*/ 47 w 68"/>
                <a:gd name="T9" fmla="*/ 11 h 24"/>
                <a:gd name="T10" fmla="*/ 58 w 68"/>
                <a:gd name="T11" fmla="*/ 0 h 24"/>
              </a:gdLst>
              <a:ahLst/>
              <a:cxnLst>
                <a:cxn ang="0">
                  <a:pos x="T0" y="T1"/>
                </a:cxn>
                <a:cxn ang="0">
                  <a:pos x="T2" y="T3"/>
                </a:cxn>
                <a:cxn ang="0">
                  <a:pos x="T4" y="T5"/>
                </a:cxn>
                <a:cxn ang="0">
                  <a:pos x="T6" y="T7"/>
                </a:cxn>
                <a:cxn ang="0">
                  <a:pos x="T8" y="T9"/>
                </a:cxn>
                <a:cxn ang="0">
                  <a:pos x="T10" y="T11"/>
                </a:cxn>
              </a:cxnLst>
              <a:rect l="0" t="0" r="r" b="b"/>
              <a:pathLst>
                <a:path w="68" h="24">
                  <a:moveTo>
                    <a:pt x="58" y="0"/>
                  </a:moveTo>
                  <a:lnTo>
                    <a:pt x="31" y="0"/>
                  </a:lnTo>
                  <a:lnTo>
                    <a:pt x="0" y="24"/>
                  </a:lnTo>
                  <a:lnTo>
                    <a:pt x="68" y="24"/>
                  </a:lnTo>
                  <a:lnTo>
                    <a:pt x="47" y="11"/>
                  </a:lnTo>
                  <a:lnTo>
                    <a:pt x="5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350" noProof="1">
                <a:latin typeface="+mn-lt"/>
                <a:ea typeface="+mn-ea"/>
              </a:endParaRPr>
            </a:p>
          </p:txBody>
        </p:sp>
        <p:sp>
          <p:nvSpPr>
            <p:cNvPr id="6" name="Freeform 8"/>
            <p:cNvSpPr/>
            <p:nvPr/>
          </p:nvSpPr>
          <p:spPr bwMode="auto">
            <a:xfrm>
              <a:off x="4491038" y="4638676"/>
              <a:ext cx="263525" cy="258762"/>
            </a:xfrm>
            <a:custGeom>
              <a:avLst/>
              <a:gdLst>
                <a:gd name="T0" fmla="*/ 123 w 166"/>
                <a:gd name="T1" fmla="*/ 77 h 163"/>
                <a:gd name="T2" fmla="*/ 123 w 166"/>
                <a:gd name="T3" fmla="*/ 57 h 163"/>
                <a:gd name="T4" fmla="*/ 117 w 166"/>
                <a:gd name="T5" fmla="*/ 64 h 163"/>
                <a:gd name="T6" fmla="*/ 117 w 166"/>
                <a:gd name="T7" fmla="*/ 43 h 163"/>
                <a:gd name="T8" fmla="*/ 109 w 166"/>
                <a:gd name="T9" fmla="*/ 53 h 163"/>
                <a:gd name="T10" fmla="*/ 109 w 166"/>
                <a:gd name="T11" fmla="*/ 30 h 163"/>
                <a:gd name="T12" fmla="*/ 101 w 166"/>
                <a:gd name="T13" fmla="*/ 44 h 163"/>
                <a:gd name="T14" fmla="*/ 77 w 166"/>
                <a:gd name="T15" fmla="*/ 10 h 163"/>
                <a:gd name="T16" fmla="*/ 76 w 166"/>
                <a:gd name="T17" fmla="*/ 62 h 163"/>
                <a:gd name="T18" fmla="*/ 75 w 166"/>
                <a:gd name="T19" fmla="*/ 62 h 163"/>
                <a:gd name="T20" fmla="*/ 6 w 166"/>
                <a:gd name="T21" fmla="*/ 0 h 163"/>
                <a:gd name="T22" fmla="*/ 59 w 166"/>
                <a:gd name="T23" fmla="*/ 76 h 163"/>
                <a:gd name="T24" fmla="*/ 0 w 166"/>
                <a:gd name="T25" fmla="*/ 125 h 163"/>
                <a:gd name="T26" fmla="*/ 37 w 166"/>
                <a:gd name="T27" fmla="*/ 163 h 163"/>
                <a:gd name="T28" fmla="*/ 65 w 166"/>
                <a:gd name="T29" fmla="*/ 144 h 163"/>
                <a:gd name="T30" fmla="*/ 62 w 166"/>
                <a:gd name="T31" fmla="*/ 153 h 163"/>
                <a:gd name="T32" fmla="*/ 72 w 166"/>
                <a:gd name="T33" fmla="*/ 153 h 163"/>
                <a:gd name="T34" fmla="*/ 75 w 166"/>
                <a:gd name="T35" fmla="*/ 143 h 163"/>
                <a:gd name="T36" fmla="*/ 109 w 166"/>
                <a:gd name="T37" fmla="*/ 126 h 163"/>
                <a:gd name="T38" fmla="*/ 102 w 166"/>
                <a:gd name="T39" fmla="*/ 116 h 163"/>
                <a:gd name="T40" fmla="*/ 80 w 166"/>
                <a:gd name="T41" fmla="*/ 131 h 163"/>
                <a:gd name="T42" fmla="*/ 61 w 166"/>
                <a:gd name="T43" fmla="*/ 129 h 163"/>
                <a:gd name="T44" fmla="*/ 35 w 166"/>
                <a:gd name="T45" fmla="*/ 148 h 163"/>
                <a:gd name="T46" fmla="*/ 17 w 166"/>
                <a:gd name="T47" fmla="*/ 126 h 163"/>
                <a:gd name="T48" fmla="*/ 89 w 166"/>
                <a:gd name="T49" fmla="*/ 72 h 163"/>
                <a:gd name="T50" fmla="*/ 89 w 166"/>
                <a:gd name="T51" fmla="*/ 46 h 163"/>
                <a:gd name="T52" fmla="*/ 147 w 166"/>
                <a:gd name="T53" fmla="*/ 133 h 163"/>
                <a:gd name="T54" fmla="*/ 116 w 166"/>
                <a:gd name="T55" fmla="*/ 156 h 163"/>
                <a:gd name="T56" fmla="*/ 136 w 166"/>
                <a:gd name="T57" fmla="*/ 156 h 163"/>
                <a:gd name="T58" fmla="*/ 166 w 166"/>
                <a:gd name="T59" fmla="*/ 132 h 163"/>
                <a:gd name="T60" fmla="*/ 123 w 166"/>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6" h="163">
                  <a:moveTo>
                    <a:pt x="123" y="77"/>
                  </a:moveTo>
                  <a:lnTo>
                    <a:pt x="123" y="57"/>
                  </a:lnTo>
                  <a:lnTo>
                    <a:pt x="117" y="64"/>
                  </a:lnTo>
                  <a:lnTo>
                    <a:pt x="117" y="43"/>
                  </a:lnTo>
                  <a:lnTo>
                    <a:pt x="109" y="53"/>
                  </a:lnTo>
                  <a:lnTo>
                    <a:pt x="109" y="30"/>
                  </a:lnTo>
                  <a:lnTo>
                    <a:pt x="101" y="44"/>
                  </a:lnTo>
                  <a:lnTo>
                    <a:pt x="77" y="10"/>
                  </a:lnTo>
                  <a:lnTo>
                    <a:pt x="76" y="62"/>
                  </a:lnTo>
                  <a:lnTo>
                    <a:pt x="75" y="62"/>
                  </a:lnTo>
                  <a:lnTo>
                    <a:pt x="6" y="0"/>
                  </a:lnTo>
                  <a:lnTo>
                    <a:pt x="59" y="76"/>
                  </a:lnTo>
                  <a:lnTo>
                    <a:pt x="0" y="125"/>
                  </a:lnTo>
                  <a:lnTo>
                    <a:pt x="37" y="163"/>
                  </a:lnTo>
                  <a:lnTo>
                    <a:pt x="65" y="144"/>
                  </a:lnTo>
                  <a:lnTo>
                    <a:pt x="62" y="153"/>
                  </a:lnTo>
                  <a:lnTo>
                    <a:pt x="72" y="153"/>
                  </a:lnTo>
                  <a:lnTo>
                    <a:pt x="75" y="143"/>
                  </a:lnTo>
                  <a:lnTo>
                    <a:pt x="109" y="126"/>
                  </a:lnTo>
                  <a:lnTo>
                    <a:pt x="102" y="116"/>
                  </a:lnTo>
                  <a:lnTo>
                    <a:pt x="80" y="131"/>
                  </a:lnTo>
                  <a:lnTo>
                    <a:pt x="61" y="129"/>
                  </a:lnTo>
                  <a:lnTo>
                    <a:pt x="35" y="148"/>
                  </a:lnTo>
                  <a:lnTo>
                    <a:pt x="17" y="126"/>
                  </a:lnTo>
                  <a:lnTo>
                    <a:pt x="89" y="72"/>
                  </a:lnTo>
                  <a:lnTo>
                    <a:pt x="89" y="46"/>
                  </a:lnTo>
                  <a:lnTo>
                    <a:pt x="147" y="133"/>
                  </a:lnTo>
                  <a:lnTo>
                    <a:pt x="116" y="156"/>
                  </a:lnTo>
                  <a:lnTo>
                    <a:pt x="136" y="156"/>
                  </a:lnTo>
                  <a:lnTo>
                    <a:pt x="166" y="132"/>
                  </a:lnTo>
                  <a:lnTo>
                    <a:pt x="123"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350" noProof="1">
                <a:latin typeface="+mn-lt"/>
                <a:ea typeface="+mn-ea"/>
              </a:endParaRPr>
            </a:p>
          </p:txBody>
        </p:sp>
        <p:sp>
          <p:nvSpPr>
            <p:cNvPr id="7" name="Freeform 9"/>
            <p:cNvSpPr/>
            <p:nvPr/>
          </p:nvSpPr>
          <p:spPr bwMode="auto">
            <a:xfrm>
              <a:off x="4549775" y="4932363"/>
              <a:ext cx="12700" cy="9525"/>
            </a:xfrm>
            <a:custGeom>
              <a:avLst/>
              <a:gdLst>
                <a:gd name="T0" fmla="*/ 1 w 8"/>
                <a:gd name="T1" fmla="*/ 0 h 6"/>
                <a:gd name="T2" fmla="*/ 0 w 8"/>
                <a:gd name="T3" fmla="*/ 6 h 6"/>
                <a:gd name="T4" fmla="*/ 6 w 8"/>
                <a:gd name="T5" fmla="*/ 6 h 6"/>
                <a:gd name="T6" fmla="*/ 8 w 8"/>
                <a:gd name="T7" fmla="*/ 0 h 6"/>
                <a:gd name="T8" fmla="*/ 1 w 8"/>
                <a:gd name="T9" fmla="*/ 0 h 6"/>
              </a:gdLst>
              <a:ahLst/>
              <a:cxnLst>
                <a:cxn ang="0">
                  <a:pos x="T0" y="T1"/>
                </a:cxn>
                <a:cxn ang="0">
                  <a:pos x="T2" y="T3"/>
                </a:cxn>
                <a:cxn ang="0">
                  <a:pos x="T4" y="T5"/>
                </a:cxn>
                <a:cxn ang="0">
                  <a:pos x="T6" y="T7"/>
                </a:cxn>
                <a:cxn ang="0">
                  <a:pos x="T8" y="T9"/>
                </a:cxn>
              </a:cxnLst>
              <a:rect l="0" t="0" r="r" b="b"/>
              <a:pathLst>
                <a:path w="8" h="6">
                  <a:moveTo>
                    <a:pt x="1" y="0"/>
                  </a:moveTo>
                  <a:lnTo>
                    <a:pt x="0" y="6"/>
                  </a:lnTo>
                  <a:lnTo>
                    <a:pt x="6" y="6"/>
                  </a:lnTo>
                  <a:lnTo>
                    <a:pt x="8"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350" noProof="1">
                <a:latin typeface="+mn-lt"/>
                <a:ea typeface="+mn-ea"/>
              </a:endParaRPr>
            </a:p>
          </p:txBody>
        </p:sp>
        <p:sp>
          <p:nvSpPr>
            <p:cNvPr id="8" name="Freeform 10"/>
            <p:cNvSpPr/>
            <p:nvPr/>
          </p:nvSpPr>
          <p:spPr bwMode="auto">
            <a:xfrm>
              <a:off x="4564063" y="4932363"/>
              <a:ext cx="14288" cy="9525"/>
            </a:xfrm>
            <a:custGeom>
              <a:avLst/>
              <a:gdLst>
                <a:gd name="T0" fmla="*/ 2 w 9"/>
                <a:gd name="T1" fmla="*/ 0 h 6"/>
                <a:gd name="T2" fmla="*/ 0 w 9"/>
                <a:gd name="T3" fmla="*/ 6 h 6"/>
                <a:gd name="T4" fmla="*/ 7 w 9"/>
                <a:gd name="T5" fmla="*/ 6 h 6"/>
                <a:gd name="T6" fmla="*/ 9 w 9"/>
                <a:gd name="T7" fmla="*/ 0 h 6"/>
                <a:gd name="T8" fmla="*/ 2 w 9"/>
                <a:gd name="T9" fmla="*/ 0 h 6"/>
              </a:gdLst>
              <a:ahLst/>
              <a:cxnLst>
                <a:cxn ang="0">
                  <a:pos x="T0" y="T1"/>
                </a:cxn>
                <a:cxn ang="0">
                  <a:pos x="T2" y="T3"/>
                </a:cxn>
                <a:cxn ang="0">
                  <a:pos x="T4" y="T5"/>
                </a:cxn>
                <a:cxn ang="0">
                  <a:pos x="T6" y="T7"/>
                </a:cxn>
                <a:cxn ang="0">
                  <a:pos x="T8" y="T9"/>
                </a:cxn>
              </a:cxnLst>
              <a:rect l="0" t="0" r="r" b="b"/>
              <a:pathLst>
                <a:path w="9" h="6">
                  <a:moveTo>
                    <a:pt x="2" y="0"/>
                  </a:moveTo>
                  <a:lnTo>
                    <a:pt x="0" y="6"/>
                  </a:lnTo>
                  <a:lnTo>
                    <a:pt x="7" y="6"/>
                  </a:lnTo>
                  <a:lnTo>
                    <a:pt x="9"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350" noProof="1">
                <a:latin typeface="+mn-lt"/>
                <a:ea typeface="+mn-ea"/>
              </a:endParaRPr>
            </a:p>
          </p:txBody>
        </p:sp>
        <p:sp>
          <p:nvSpPr>
            <p:cNvPr id="9" name="Freeform 11"/>
            <p:cNvSpPr/>
            <p:nvPr/>
          </p:nvSpPr>
          <p:spPr bwMode="auto">
            <a:xfrm>
              <a:off x="4578350" y="4932363"/>
              <a:ext cx="14288" cy="9525"/>
            </a:xfrm>
            <a:custGeom>
              <a:avLst/>
              <a:gdLst>
                <a:gd name="T0" fmla="*/ 2 w 9"/>
                <a:gd name="T1" fmla="*/ 0 h 6"/>
                <a:gd name="T2" fmla="*/ 0 w 9"/>
                <a:gd name="T3" fmla="*/ 6 h 6"/>
                <a:gd name="T4" fmla="*/ 7 w 9"/>
                <a:gd name="T5" fmla="*/ 6 h 6"/>
                <a:gd name="T6" fmla="*/ 9 w 9"/>
                <a:gd name="T7" fmla="*/ 0 h 6"/>
                <a:gd name="T8" fmla="*/ 2 w 9"/>
                <a:gd name="T9" fmla="*/ 0 h 6"/>
              </a:gdLst>
              <a:ahLst/>
              <a:cxnLst>
                <a:cxn ang="0">
                  <a:pos x="T0" y="T1"/>
                </a:cxn>
                <a:cxn ang="0">
                  <a:pos x="T2" y="T3"/>
                </a:cxn>
                <a:cxn ang="0">
                  <a:pos x="T4" y="T5"/>
                </a:cxn>
                <a:cxn ang="0">
                  <a:pos x="T6" y="T7"/>
                </a:cxn>
                <a:cxn ang="0">
                  <a:pos x="T8" y="T9"/>
                </a:cxn>
              </a:cxnLst>
              <a:rect l="0" t="0" r="r" b="b"/>
              <a:pathLst>
                <a:path w="9" h="6">
                  <a:moveTo>
                    <a:pt x="2" y="0"/>
                  </a:moveTo>
                  <a:lnTo>
                    <a:pt x="0" y="6"/>
                  </a:lnTo>
                  <a:lnTo>
                    <a:pt x="7" y="6"/>
                  </a:lnTo>
                  <a:lnTo>
                    <a:pt x="9"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350" noProof="1">
                <a:latin typeface="+mn-lt"/>
                <a:ea typeface="+mn-ea"/>
              </a:endParaRPr>
            </a:p>
          </p:txBody>
        </p:sp>
        <p:sp>
          <p:nvSpPr>
            <p:cNvPr id="10" name="Freeform 12"/>
            <p:cNvSpPr/>
            <p:nvPr/>
          </p:nvSpPr>
          <p:spPr bwMode="auto">
            <a:xfrm>
              <a:off x="4594225" y="4932363"/>
              <a:ext cx="12700" cy="9525"/>
            </a:xfrm>
            <a:custGeom>
              <a:avLst/>
              <a:gdLst>
                <a:gd name="T0" fmla="*/ 1 w 8"/>
                <a:gd name="T1" fmla="*/ 0 h 6"/>
                <a:gd name="T2" fmla="*/ 0 w 8"/>
                <a:gd name="T3" fmla="*/ 6 h 6"/>
                <a:gd name="T4" fmla="*/ 6 w 8"/>
                <a:gd name="T5" fmla="*/ 6 h 6"/>
                <a:gd name="T6" fmla="*/ 8 w 8"/>
                <a:gd name="T7" fmla="*/ 0 h 6"/>
                <a:gd name="T8" fmla="*/ 1 w 8"/>
                <a:gd name="T9" fmla="*/ 0 h 6"/>
              </a:gdLst>
              <a:ahLst/>
              <a:cxnLst>
                <a:cxn ang="0">
                  <a:pos x="T0" y="T1"/>
                </a:cxn>
                <a:cxn ang="0">
                  <a:pos x="T2" y="T3"/>
                </a:cxn>
                <a:cxn ang="0">
                  <a:pos x="T4" y="T5"/>
                </a:cxn>
                <a:cxn ang="0">
                  <a:pos x="T6" y="T7"/>
                </a:cxn>
                <a:cxn ang="0">
                  <a:pos x="T8" y="T9"/>
                </a:cxn>
              </a:cxnLst>
              <a:rect l="0" t="0" r="r" b="b"/>
              <a:pathLst>
                <a:path w="8" h="6">
                  <a:moveTo>
                    <a:pt x="1" y="0"/>
                  </a:moveTo>
                  <a:lnTo>
                    <a:pt x="0" y="6"/>
                  </a:lnTo>
                  <a:lnTo>
                    <a:pt x="6" y="6"/>
                  </a:lnTo>
                  <a:lnTo>
                    <a:pt x="8"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350" noProof="1">
                <a:latin typeface="+mn-lt"/>
                <a:ea typeface="+mn-ea"/>
              </a:endParaRPr>
            </a:p>
          </p:txBody>
        </p:sp>
        <p:sp>
          <p:nvSpPr>
            <p:cNvPr id="11" name="Freeform 13"/>
            <p:cNvSpPr>
              <a:spLocks noEditPoints="1"/>
            </p:cNvSpPr>
            <p:nvPr/>
          </p:nvSpPr>
          <p:spPr bwMode="auto">
            <a:xfrm>
              <a:off x="4484688" y="4903788"/>
              <a:ext cx="58738" cy="38100"/>
            </a:xfrm>
            <a:custGeom>
              <a:avLst/>
              <a:gdLst>
                <a:gd name="T0" fmla="*/ 60 w 60"/>
                <a:gd name="T1" fmla="*/ 34 h 39"/>
                <a:gd name="T2" fmla="*/ 36 w 60"/>
                <a:gd name="T3" fmla="*/ 34 h 39"/>
                <a:gd name="T4" fmla="*/ 36 w 60"/>
                <a:gd name="T5" fmla="*/ 29 h 39"/>
                <a:gd name="T6" fmla="*/ 60 w 60"/>
                <a:gd name="T7" fmla="*/ 29 h 39"/>
                <a:gd name="T8" fmla="*/ 60 w 60"/>
                <a:gd name="T9" fmla="*/ 23 h 39"/>
                <a:gd name="T10" fmla="*/ 36 w 60"/>
                <a:gd name="T11" fmla="*/ 23 h 39"/>
                <a:gd name="T12" fmla="*/ 36 w 60"/>
                <a:gd name="T13" fmla="*/ 21 h 39"/>
                <a:gd name="T14" fmla="*/ 55 w 60"/>
                <a:gd name="T15" fmla="*/ 21 h 39"/>
                <a:gd name="T16" fmla="*/ 60 w 60"/>
                <a:gd name="T17" fmla="*/ 16 h 39"/>
                <a:gd name="T18" fmla="*/ 60 w 60"/>
                <a:gd name="T19" fmla="*/ 0 h 39"/>
                <a:gd name="T20" fmla="*/ 0 w 60"/>
                <a:gd name="T21" fmla="*/ 0 h 39"/>
                <a:gd name="T22" fmla="*/ 0 w 60"/>
                <a:gd name="T23" fmla="*/ 21 h 39"/>
                <a:gd name="T24" fmla="*/ 24 w 60"/>
                <a:gd name="T25" fmla="*/ 21 h 39"/>
                <a:gd name="T26" fmla="*/ 24 w 60"/>
                <a:gd name="T27" fmla="*/ 23 h 39"/>
                <a:gd name="T28" fmla="*/ 0 w 60"/>
                <a:gd name="T29" fmla="*/ 23 h 39"/>
                <a:gd name="T30" fmla="*/ 0 w 60"/>
                <a:gd name="T31" fmla="*/ 29 h 39"/>
                <a:gd name="T32" fmla="*/ 24 w 60"/>
                <a:gd name="T33" fmla="*/ 29 h 39"/>
                <a:gd name="T34" fmla="*/ 24 w 60"/>
                <a:gd name="T35" fmla="*/ 34 h 39"/>
                <a:gd name="T36" fmla="*/ 0 w 60"/>
                <a:gd name="T37" fmla="*/ 34 h 39"/>
                <a:gd name="T38" fmla="*/ 0 w 60"/>
                <a:gd name="T39" fmla="*/ 39 h 39"/>
                <a:gd name="T40" fmla="*/ 60 w 60"/>
                <a:gd name="T41" fmla="*/ 39 h 39"/>
                <a:gd name="T42" fmla="*/ 60 w 60"/>
                <a:gd name="T43" fmla="*/ 34 h 39"/>
                <a:gd name="T44" fmla="*/ 36 w 60"/>
                <a:gd name="T45" fmla="*/ 5 h 39"/>
                <a:gd name="T46" fmla="*/ 49 w 60"/>
                <a:gd name="T47" fmla="*/ 5 h 39"/>
                <a:gd name="T48" fmla="*/ 49 w 60"/>
                <a:gd name="T49" fmla="*/ 14 h 39"/>
                <a:gd name="T50" fmla="*/ 46 w 60"/>
                <a:gd name="T51" fmla="*/ 16 h 39"/>
                <a:gd name="T52" fmla="*/ 46 w 60"/>
                <a:gd name="T53" fmla="*/ 16 h 39"/>
                <a:gd name="T54" fmla="*/ 47 w 60"/>
                <a:gd name="T55" fmla="*/ 6 h 39"/>
                <a:gd name="T56" fmla="*/ 40 w 60"/>
                <a:gd name="T57" fmla="*/ 6 h 39"/>
                <a:gd name="T58" fmla="*/ 38 w 60"/>
                <a:gd name="T59" fmla="*/ 16 h 39"/>
                <a:gd name="T60" fmla="*/ 36 w 60"/>
                <a:gd name="T61" fmla="*/ 16 h 39"/>
                <a:gd name="T62" fmla="*/ 36 w 60"/>
                <a:gd name="T63" fmla="*/ 5 h 39"/>
                <a:gd name="T64" fmla="*/ 24 w 60"/>
                <a:gd name="T65" fmla="*/ 16 h 39"/>
                <a:gd name="T66" fmla="*/ 22 w 60"/>
                <a:gd name="T67" fmla="*/ 16 h 39"/>
                <a:gd name="T68" fmla="*/ 20 w 60"/>
                <a:gd name="T69" fmla="*/ 6 h 39"/>
                <a:gd name="T70" fmla="*/ 12 w 60"/>
                <a:gd name="T71" fmla="*/ 6 h 39"/>
                <a:gd name="T72" fmla="*/ 14 w 60"/>
                <a:gd name="T73" fmla="*/ 16 h 39"/>
                <a:gd name="T74" fmla="*/ 11 w 60"/>
                <a:gd name="T75" fmla="*/ 16 h 39"/>
                <a:gd name="T76" fmla="*/ 11 w 60"/>
                <a:gd name="T77" fmla="*/ 5 h 39"/>
                <a:gd name="T78" fmla="*/ 24 w 60"/>
                <a:gd name="T79" fmla="*/ 5 h 39"/>
                <a:gd name="T80" fmla="*/ 24 w 60"/>
                <a:gd name="T81" fmla="*/ 1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39">
                  <a:moveTo>
                    <a:pt x="60" y="34"/>
                  </a:moveTo>
                  <a:cubicBezTo>
                    <a:pt x="36" y="34"/>
                    <a:pt x="36" y="34"/>
                    <a:pt x="36" y="34"/>
                  </a:cubicBezTo>
                  <a:cubicBezTo>
                    <a:pt x="36" y="29"/>
                    <a:pt x="36" y="29"/>
                    <a:pt x="36" y="29"/>
                  </a:cubicBezTo>
                  <a:cubicBezTo>
                    <a:pt x="60" y="29"/>
                    <a:pt x="60" y="29"/>
                    <a:pt x="60" y="29"/>
                  </a:cubicBezTo>
                  <a:cubicBezTo>
                    <a:pt x="60" y="23"/>
                    <a:pt x="60" y="23"/>
                    <a:pt x="60" y="23"/>
                  </a:cubicBezTo>
                  <a:cubicBezTo>
                    <a:pt x="36" y="23"/>
                    <a:pt x="36" y="23"/>
                    <a:pt x="36" y="23"/>
                  </a:cubicBezTo>
                  <a:cubicBezTo>
                    <a:pt x="36" y="21"/>
                    <a:pt x="36" y="21"/>
                    <a:pt x="36" y="21"/>
                  </a:cubicBezTo>
                  <a:cubicBezTo>
                    <a:pt x="55" y="21"/>
                    <a:pt x="55" y="21"/>
                    <a:pt x="55" y="21"/>
                  </a:cubicBezTo>
                  <a:cubicBezTo>
                    <a:pt x="59" y="21"/>
                    <a:pt x="60" y="20"/>
                    <a:pt x="60" y="16"/>
                  </a:cubicBezTo>
                  <a:cubicBezTo>
                    <a:pt x="60" y="0"/>
                    <a:pt x="60" y="0"/>
                    <a:pt x="60" y="0"/>
                  </a:cubicBezTo>
                  <a:cubicBezTo>
                    <a:pt x="0" y="0"/>
                    <a:pt x="0" y="0"/>
                    <a:pt x="0" y="0"/>
                  </a:cubicBezTo>
                  <a:cubicBezTo>
                    <a:pt x="0" y="21"/>
                    <a:pt x="0" y="21"/>
                    <a:pt x="0" y="21"/>
                  </a:cubicBezTo>
                  <a:cubicBezTo>
                    <a:pt x="24" y="21"/>
                    <a:pt x="24" y="21"/>
                    <a:pt x="24" y="21"/>
                  </a:cubicBezTo>
                  <a:cubicBezTo>
                    <a:pt x="24" y="23"/>
                    <a:pt x="24" y="23"/>
                    <a:pt x="24" y="23"/>
                  </a:cubicBezTo>
                  <a:cubicBezTo>
                    <a:pt x="0" y="23"/>
                    <a:pt x="0" y="23"/>
                    <a:pt x="0" y="23"/>
                  </a:cubicBezTo>
                  <a:cubicBezTo>
                    <a:pt x="0" y="29"/>
                    <a:pt x="0" y="29"/>
                    <a:pt x="0" y="29"/>
                  </a:cubicBezTo>
                  <a:cubicBezTo>
                    <a:pt x="24" y="29"/>
                    <a:pt x="24" y="29"/>
                    <a:pt x="24" y="29"/>
                  </a:cubicBezTo>
                  <a:cubicBezTo>
                    <a:pt x="24" y="34"/>
                    <a:pt x="24" y="34"/>
                    <a:pt x="24" y="34"/>
                  </a:cubicBezTo>
                  <a:cubicBezTo>
                    <a:pt x="0" y="34"/>
                    <a:pt x="0" y="34"/>
                    <a:pt x="0" y="34"/>
                  </a:cubicBezTo>
                  <a:cubicBezTo>
                    <a:pt x="0" y="39"/>
                    <a:pt x="0" y="39"/>
                    <a:pt x="0" y="39"/>
                  </a:cubicBezTo>
                  <a:cubicBezTo>
                    <a:pt x="60" y="39"/>
                    <a:pt x="60" y="39"/>
                    <a:pt x="60" y="39"/>
                  </a:cubicBezTo>
                  <a:lnTo>
                    <a:pt x="60" y="34"/>
                  </a:lnTo>
                  <a:close/>
                  <a:moveTo>
                    <a:pt x="36" y="5"/>
                  </a:moveTo>
                  <a:cubicBezTo>
                    <a:pt x="49" y="5"/>
                    <a:pt x="49" y="5"/>
                    <a:pt x="49" y="5"/>
                  </a:cubicBezTo>
                  <a:cubicBezTo>
                    <a:pt x="49" y="14"/>
                    <a:pt x="49" y="14"/>
                    <a:pt x="49" y="14"/>
                  </a:cubicBezTo>
                  <a:cubicBezTo>
                    <a:pt x="49" y="16"/>
                    <a:pt x="48" y="16"/>
                    <a:pt x="46" y="16"/>
                  </a:cubicBezTo>
                  <a:cubicBezTo>
                    <a:pt x="46" y="16"/>
                    <a:pt x="46" y="16"/>
                    <a:pt x="46" y="16"/>
                  </a:cubicBezTo>
                  <a:cubicBezTo>
                    <a:pt x="47" y="6"/>
                    <a:pt x="47" y="6"/>
                    <a:pt x="47" y="6"/>
                  </a:cubicBezTo>
                  <a:cubicBezTo>
                    <a:pt x="40" y="6"/>
                    <a:pt x="40" y="6"/>
                    <a:pt x="40" y="6"/>
                  </a:cubicBezTo>
                  <a:cubicBezTo>
                    <a:pt x="38" y="16"/>
                    <a:pt x="38" y="16"/>
                    <a:pt x="38" y="16"/>
                  </a:cubicBezTo>
                  <a:cubicBezTo>
                    <a:pt x="36" y="16"/>
                    <a:pt x="36" y="16"/>
                    <a:pt x="36" y="16"/>
                  </a:cubicBezTo>
                  <a:lnTo>
                    <a:pt x="36" y="5"/>
                  </a:lnTo>
                  <a:close/>
                  <a:moveTo>
                    <a:pt x="24" y="16"/>
                  </a:moveTo>
                  <a:cubicBezTo>
                    <a:pt x="22" y="16"/>
                    <a:pt x="22" y="16"/>
                    <a:pt x="22" y="16"/>
                  </a:cubicBezTo>
                  <a:cubicBezTo>
                    <a:pt x="20" y="6"/>
                    <a:pt x="20" y="6"/>
                    <a:pt x="20" y="6"/>
                  </a:cubicBezTo>
                  <a:cubicBezTo>
                    <a:pt x="12" y="6"/>
                    <a:pt x="12" y="6"/>
                    <a:pt x="12" y="6"/>
                  </a:cubicBezTo>
                  <a:cubicBezTo>
                    <a:pt x="14" y="16"/>
                    <a:pt x="14" y="16"/>
                    <a:pt x="14" y="16"/>
                  </a:cubicBezTo>
                  <a:cubicBezTo>
                    <a:pt x="11" y="16"/>
                    <a:pt x="11" y="16"/>
                    <a:pt x="11" y="16"/>
                  </a:cubicBezTo>
                  <a:cubicBezTo>
                    <a:pt x="11" y="5"/>
                    <a:pt x="11" y="5"/>
                    <a:pt x="11" y="5"/>
                  </a:cubicBezTo>
                  <a:cubicBezTo>
                    <a:pt x="24" y="5"/>
                    <a:pt x="24" y="5"/>
                    <a:pt x="24" y="5"/>
                  </a:cubicBezTo>
                  <a:lnTo>
                    <a:pt x="24"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350" noProof="1">
                <a:latin typeface="+mn-lt"/>
                <a:ea typeface="+mn-ea"/>
              </a:endParaRPr>
            </a:p>
          </p:txBody>
        </p:sp>
        <p:sp>
          <p:nvSpPr>
            <p:cNvPr id="12" name="Freeform 14"/>
            <p:cNvSpPr/>
            <p:nvPr/>
          </p:nvSpPr>
          <p:spPr bwMode="auto">
            <a:xfrm>
              <a:off x="4546600" y="4903788"/>
              <a:ext cx="77788" cy="15875"/>
            </a:xfrm>
            <a:custGeom>
              <a:avLst/>
              <a:gdLst>
                <a:gd name="T0" fmla="*/ 0 w 49"/>
                <a:gd name="T1" fmla="*/ 3 h 10"/>
                <a:gd name="T2" fmla="*/ 40 w 49"/>
                <a:gd name="T3" fmla="*/ 3 h 10"/>
                <a:gd name="T4" fmla="*/ 40 w 49"/>
                <a:gd name="T5" fmla="*/ 10 h 10"/>
                <a:gd name="T6" fmla="*/ 48 w 49"/>
                <a:gd name="T7" fmla="*/ 10 h 10"/>
                <a:gd name="T8" fmla="*/ 49 w 49"/>
                <a:gd name="T9" fmla="*/ 0 h 10"/>
                <a:gd name="T10" fmla="*/ 0 w 49"/>
                <a:gd name="T11" fmla="*/ 0 h 10"/>
                <a:gd name="T12" fmla="*/ 0 w 49"/>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49" h="10">
                  <a:moveTo>
                    <a:pt x="0" y="3"/>
                  </a:moveTo>
                  <a:lnTo>
                    <a:pt x="40" y="3"/>
                  </a:lnTo>
                  <a:lnTo>
                    <a:pt x="40" y="10"/>
                  </a:lnTo>
                  <a:lnTo>
                    <a:pt x="48" y="10"/>
                  </a:lnTo>
                  <a:lnTo>
                    <a:pt x="49" y="0"/>
                  </a:lnTo>
                  <a:lnTo>
                    <a:pt x="0"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350" noProof="1">
                <a:latin typeface="+mn-lt"/>
                <a:ea typeface="+mn-ea"/>
              </a:endParaRPr>
            </a:p>
          </p:txBody>
        </p:sp>
        <p:sp>
          <p:nvSpPr>
            <p:cNvPr id="13" name="Freeform 15"/>
            <p:cNvSpPr/>
            <p:nvPr/>
          </p:nvSpPr>
          <p:spPr bwMode="auto">
            <a:xfrm>
              <a:off x="4562475" y="4910138"/>
              <a:ext cx="61913" cy="41275"/>
            </a:xfrm>
            <a:custGeom>
              <a:avLst/>
              <a:gdLst>
                <a:gd name="T0" fmla="*/ 16 w 62"/>
                <a:gd name="T1" fmla="*/ 0 h 43"/>
                <a:gd name="T2" fmla="*/ 2 w 62"/>
                <a:gd name="T3" fmla="*/ 0 h 43"/>
                <a:gd name="T4" fmla="*/ 0 w 62"/>
                <a:gd name="T5" fmla="*/ 17 h 43"/>
                <a:gd name="T6" fmla="*/ 47 w 62"/>
                <a:gd name="T7" fmla="*/ 17 h 43"/>
                <a:gd name="T8" fmla="*/ 47 w 62"/>
                <a:gd name="T9" fmla="*/ 34 h 43"/>
                <a:gd name="T10" fmla="*/ 61 w 62"/>
                <a:gd name="T11" fmla="*/ 42 h 43"/>
                <a:gd name="T12" fmla="*/ 62 w 62"/>
                <a:gd name="T13" fmla="*/ 41 h 43"/>
                <a:gd name="T14" fmla="*/ 62 w 62"/>
                <a:gd name="T15" fmla="*/ 12 h 43"/>
                <a:gd name="T16" fmla="*/ 14 w 62"/>
                <a:gd name="T17" fmla="*/ 12 h 43"/>
                <a:gd name="T18" fmla="*/ 16 w 62"/>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43">
                  <a:moveTo>
                    <a:pt x="16" y="0"/>
                  </a:moveTo>
                  <a:cubicBezTo>
                    <a:pt x="2" y="0"/>
                    <a:pt x="2" y="0"/>
                    <a:pt x="2" y="0"/>
                  </a:cubicBezTo>
                  <a:cubicBezTo>
                    <a:pt x="0" y="17"/>
                    <a:pt x="0" y="17"/>
                    <a:pt x="0" y="17"/>
                  </a:cubicBezTo>
                  <a:cubicBezTo>
                    <a:pt x="47" y="17"/>
                    <a:pt x="47" y="17"/>
                    <a:pt x="47" y="17"/>
                  </a:cubicBezTo>
                  <a:cubicBezTo>
                    <a:pt x="47" y="34"/>
                    <a:pt x="47" y="34"/>
                    <a:pt x="47" y="34"/>
                  </a:cubicBezTo>
                  <a:cubicBezTo>
                    <a:pt x="47" y="34"/>
                    <a:pt x="60" y="41"/>
                    <a:pt x="61" y="42"/>
                  </a:cubicBezTo>
                  <a:cubicBezTo>
                    <a:pt x="62" y="43"/>
                    <a:pt x="62" y="41"/>
                    <a:pt x="62" y="41"/>
                  </a:cubicBezTo>
                  <a:cubicBezTo>
                    <a:pt x="62" y="12"/>
                    <a:pt x="62" y="12"/>
                    <a:pt x="62" y="12"/>
                  </a:cubicBezTo>
                  <a:cubicBezTo>
                    <a:pt x="14" y="12"/>
                    <a:pt x="14" y="12"/>
                    <a:pt x="14" y="12"/>
                  </a:cubicBez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350" noProof="1">
                <a:latin typeface="+mn-lt"/>
                <a:ea typeface="+mn-ea"/>
              </a:endParaRPr>
            </a:p>
          </p:txBody>
        </p:sp>
        <p:sp>
          <p:nvSpPr>
            <p:cNvPr id="14" name="Freeform 16"/>
            <p:cNvSpPr>
              <a:spLocks noEditPoints="1"/>
            </p:cNvSpPr>
            <p:nvPr/>
          </p:nvSpPr>
          <p:spPr bwMode="auto">
            <a:xfrm>
              <a:off x="4640263" y="4903788"/>
              <a:ext cx="33338" cy="46037"/>
            </a:xfrm>
            <a:custGeom>
              <a:avLst/>
              <a:gdLst>
                <a:gd name="T0" fmla="*/ 15 w 34"/>
                <a:gd name="T1" fmla="*/ 0 h 47"/>
                <a:gd name="T2" fmla="*/ 0 w 34"/>
                <a:gd name="T3" fmla="*/ 0 h 47"/>
                <a:gd name="T4" fmla="*/ 0 w 34"/>
                <a:gd name="T5" fmla="*/ 47 h 47"/>
                <a:gd name="T6" fmla="*/ 10 w 34"/>
                <a:gd name="T7" fmla="*/ 47 h 47"/>
                <a:gd name="T8" fmla="*/ 10 w 34"/>
                <a:gd name="T9" fmla="*/ 29 h 47"/>
                <a:gd name="T10" fmla="*/ 17 w 34"/>
                <a:gd name="T11" fmla="*/ 29 h 47"/>
                <a:gd name="T12" fmla="*/ 34 w 34"/>
                <a:gd name="T13" fmla="*/ 15 h 47"/>
                <a:gd name="T14" fmla="*/ 15 w 34"/>
                <a:gd name="T15" fmla="*/ 0 h 47"/>
                <a:gd name="T16" fmla="*/ 13 w 34"/>
                <a:gd name="T17" fmla="*/ 21 h 47"/>
                <a:gd name="T18" fmla="*/ 10 w 34"/>
                <a:gd name="T19" fmla="*/ 21 h 47"/>
                <a:gd name="T20" fmla="*/ 10 w 34"/>
                <a:gd name="T21" fmla="*/ 8 h 47"/>
                <a:gd name="T22" fmla="*/ 13 w 34"/>
                <a:gd name="T23" fmla="*/ 8 h 47"/>
                <a:gd name="T24" fmla="*/ 23 w 34"/>
                <a:gd name="T25" fmla="*/ 15 h 47"/>
                <a:gd name="T26" fmla="*/ 13 w 34"/>
                <a:gd name="T27" fmla="*/ 2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47">
                  <a:moveTo>
                    <a:pt x="15" y="0"/>
                  </a:moveTo>
                  <a:cubicBezTo>
                    <a:pt x="0" y="0"/>
                    <a:pt x="0" y="0"/>
                    <a:pt x="0" y="0"/>
                  </a:cubicBezTo>
                  <a:cubicBezTo>
                    <a:pt x="0" y="47"/>
                    <a:pt x="0" y="47"/>
                    <a:pt x="0" y="47"/>
                  </a:cubicBezTo>
                  <a:cubicBezTo>
                    <a:pt x="10" y="47"/>
                    <a:pt x="10" y="47"/>
                    <a:pt x="10" y="47"/>
                  </a:cubicBezTo>
                  <a:cubicBezTo>
                    <a:pt x="10" y="29"/>
                    <a:pt x="10" y="29"/>
                    <a:pt x="10" y="29"/>
                  </a:cubicBezTo>
                  <a:cubicBezTo>
                    <a:pt x="17" y="29"/>
                    <a:pt x="17" y="29"/>
                    <a:pt x="17" y="29"/>
                  </a:cubicBezTo>
                  <a:cubicBezTo>
                    <a:pt x="28" y="28"/>
                    <a:pt x="33" y="24"/>
                    <a:pt x="34" y="15"/>
                  </a:cubicBezTo>
                  <a:cubicBezTo>
                    <a:pt x="34" y="5"/>
                    <a:pt x="27" y="0"/>
                    <a:pt x="15" y="0"/>
                  </a:cubicBezTo>
                  <a:close/>
                  <a:moveTo>
                    <a:pt x="13" y="21"/>
                  </a:moveTo>
                  <a:cubicBezTo>
                    <a:pt x="12" y="21"/>
                    <a:pt x="11" y="21"/>
                    <a:pt x="10" y="21"/>
                  </a:cubicBezTo>
                  <a:cubicBezTo>
                    <a:pt x="10" y="8"/>
                    <a:pt x="10" y="8"/>
                    <a:pt x="10" y="8"/>
                  </a:cubicBezTo>
                  <a:cubicBezTo>
                    <a:pt x="11" y="8"/>
                    <a:pt x="12" y="8"/>
                    <a:pt x="13" y="8"/>
                  </a:cubicBezTo>
                  <a:cubicBezTo>
                    <a:pt x="20" y="7"/>
                    <a:pt x="23" y="10"/>
                    <a:pt x="23" y="15"/>
                  </a:cubicBezTo>
                  <a:cubicBezTo>
                    <a:pt x="23" y="20"/>
                    <a:pt x="20" y="22"/>
                    <a:pt x="13"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350" noProof="1">
                <a:latin typeface="+mn-lt"/>
                <a:ea typeface="+mn-ea"/>
              </a:endParaRPr>
            </a:p>
          </p:txBody>
        </p:sp>
        <p:sp>
          <p:nvSpPr>
            <p:cNvPr id="15" name="Freeform 17"/>
            <p:cNvSpPr>
              <a:spLocks noEditPoints="1"/>
            </p:cNvSpPr>
            <p:nvPr/>
          </p:nvSpPr>
          <p:spPr bwMode="auto">
            <a:xfrm>
              <a:off x="4689475" y="4903788"/>
              <a:ext cx="33338" cy="46037"/>
            </a:xfrm>
            <a:custGeom>
              <a:avLst/>
              <a:gdLst>
                <a:gd name="T0" fmla="*/ 15 w 34"/>
                <a:gd name="T1" fmla="*/ 0 h 47"/>
                <a:gd name="T2" fmla="*/ 0 w 34"/>
                <a:gd name="T3" fmla="*/ 0 h 47"/>
                <a:gd name="T4" fmla="*/ 0 w 34"/>
                <a:gd name="T5" fmla="*/ 47 h 47"/>
                <a:gd name="T6" fmla="*/ 10 w 34"/>
                <a:gd name="T7" fmla="*/ 47 h 47"/>
                <a:gd name="T8" fmla="*/ 10 w 34"/>
                <a:gd name="T9" fmla="*/ 29 h 47"/>
                <a:gd name="T10" fmla="*/ 18 w 34"/>
                <a:gd name="T11" fmla="*/ 29 h 47"/>
                <a:gd name="T12" fmla="*/ 34 w 34"/>
                <a:gd name="T13" fmla="*/ 15 h 47"/>
                <a:gd name="T14" fmla="*/ 15 w 34"/>
                <a:gd name="T15" fmla="*/ 0 h 47"/>
                <a:gd name="T16" fmla="*/ 13 w 34"/>
                <a:gd name="T17" fmla="*/ 21 h 47"/>
                <a:gd name="T18" fmla="*/ 10 w 34"/>
                <a:gd name="T19" fmla="*/ 21 h 47"/>
                <a:gd name="T20" fmla="*/ 10 w 34"/>
                <a:gd name="T21" fmla="*/ 8 h 47"/>
                <a:gd name="T22" fmla="*/ 13 w 34"/>
                <a:gd name="T23" fmla="*/ 8 h 47"/>
                <a:gd name="T24" fmla="*/ 23 w 34"/>
                <a:gd name="T25" fmla="*/ 15 h 47"/>
                <a:gd name="T26" fmla="*/ 13 w 34"/>
                <a:gd name="T27" fmla="*/ 2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47">
                  <a:moveTo>
                    <a:pt x="15" y="0"/>
                  </a:moveTo>
                  <a:cubicBezTo>
                    <a:pt x="0" y="0"/>
                    <a:pt x="0" y="0"/>
                    <a:pt x="0" y="0"/>
                  </a:cubicBezTo>
                  <a:cubicBezTo>
                    <a:pt x="0" y="47"/>
                    <a:pt x="0" y="47"/>
                    <a:pt x="0" y="47"/>
                  </a:cubicBezTo>
                  <a:cubicBezTo>
                    <a:pt x="10" y="47"/>
                    <a:pt x="10" y="47"/>
                    <a:pt x="10" y="47"/>
                  </a:cubicBezTo>
                  <a:cubicBezTo>
                    <a:pt x="10" y="29"/>
                    <a:pt x="10" y="29"/>
                    <a:pt x="10" y="29"/>
                  </a:cubicBezTo>
                  <a:cubicBezTo>
                    <a:pt x="18" y="29"/>
                    <a:pt x="18" y="29"/>
                    <a:pt x="18" y="29"/>
                  </a:cubicBezTo>
                  <a:cubicBezTo>
                    <a:pt x="28" y="28"/>
                    <a:pt x="33" y="24"/>
                    <a:pt x="34" y="15"/>
                  </a:cubicBezTo>
                  <a:cubicBezTo>
                    <a:pt x="34" y="5"/>
                    <a:pt x="28" y="0"/>
                    <a:pt x="15" y="0"/>
                  </a:cubicBezTo>
                  <a:close/>
                  <a:moveTo>
                    <a:pt x="13" y="21"/>
                  </a:moveTo>
                  <a:cubicBezTo>
                    <a:pt x="12" y="21"/>
                    <a:pt x="11" y="21"/>
                    <a:pt x="10" y="21"/>
                  </a:cubicBezTo>
                  <a:cubicBezTo>
                    <a:pt x="10" y="8"/>
                    <a:pt x="10" y="8"/>
                    <a:pt x="10" y="8"/>
                  </a:cubicBezTo>
                  <a:cubicBezTo>
                    <a:pt x="11" y="8"/>
                    <a:pt x="12" y="8"/>
                    <a:pt x="13" y="8"/>
                  </a:cubicBezTo>
                  <a:cubicBezTo>
                    <a:pt x="20" y="7"/>
                    <a:pt x="23" y="10"/>
                    <a:pt x="23" y="15"/>
                  </a:cubicBezTo>
                  <a:cubicBezTo>
                    <a:pt x="23" y="20"/>
                    <a:pt x="20" y="22"/>
                    <a:pt x="13"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350" noProof="1">
                <a:latin typeface="+mn-lt"/>
                <a:ea typeface="+mn-ea"/>
              </a:endParaRPr>
            </a:p>
          </p:txBody>
        </p:sp>
        <p:sp>
          <p:nvSpPr>
            <p:cNvPr id="16" name="Freeform 18"/>
            <p:cNvSpPr/>
            <p:nvPr/>
          </p:nvSpPr>
          <p:spPr bwMode="auto">
            <a:xfrm>
              <a:off x="4733925" y="4903788"/>
              <a:ext cx="38100" cy="46037"/>
            </a:xfrm>
            <a:custGeom>
              <a:avLst/>
              <a:gdLst>
                <a:gd name="T0" fmla="*/ 0 w 24"/>
                <a:gd name="T1" fmla="*/ 0 h 29"/>
                <a:gd name="T2" fmla="*/ 0 w 24"/>
                <a:gd name="T3" fmla="*/ 5 h 29"/>
                <a:gd name="T4" fmla="*/ 9 w 24"/>
                <a:gd name="T5" fmla="*/ 5 h 29"/>
                <a:gd name="T6" fmla="*/ 9 w 24"/>
                <a:gd name="T7" fmla="*/ 29 h 29"/>
                <a:gd name="T8" fmla="*/ 15 w 24"/>
                <a:gd name="T9" fmla="*/ 29 h 29"/>
                <a:gd name="T10" fmla="*/ 15 w 24"/>
                <a:gd name="T11" fmla="*/ 5 h 29"/>
                <a:gd name="T12" fmla="*/ 24 w 24"/>
                <a:gd name="T13" fmla="*/ 5 h 29"/>
                <a:gd name="T14" fmla="*/ 24 w 24"/>
                <a:gd name="T15" fmla="*/ 0 h 29"/>
                <a:gd name="T16" fmla="*/ 0 w 2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9">
                  <a:moveTo>
                    <a:pt x="0" y="0"/>
                  </a:moveTo>
                  <a:lnTo>
                    <a:pt x="0" y="5"/>
                  </a:lnTo>
                  <a:lnTo>
                    <a:pt x="9" y="5"/>
                  </a:lnTo>
                  <a:lnTo>
                    <a:pt x="9" y="29"/>
                  </a:lnTo>
                  <a:lnTo>
                    <a:pt x="15" y="29"/>
                  </a:lnTo>
                  <a:lnTo>
                    <a:pt x="15" y="5"/>
                  </a:lnTo>
                  <a:lnTo>
                    <a:pt x="24" y="5"/>
                  </a:lnTo>
                  <a:lnTo>
                    <a:pt x="24"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350" noProof="1">
                <a:latin typeface="+mn-lt"/>
                <a:ea typeface="+mn-ea"/>
              </a:endParaRPr>
            </a:p>
          </p:txBody>
        </p:sp>
        <p:sp>
          <p:nvSpPr>
            <p:cNvPr id="17" name="Freeform 19"/>
            <p:cNvSpPr/>
            <p:nvPr/>
          </p:nvSpPr>
          <p:spPr bwMode="auto">
            <a:xfrm>
              <a:off x="4481513" y="4943475"/>
              <a:ext cx="138113" cy="14287"/>
            </a:xfrm>
            <a:custGeom>
              <a:avLst/>
              <a:gdLst>
                <a:gd name="T0" fmla="*/ 81 w 140"/>
                <a:gd name="T1" fmla="*/ 7 h 15"/>
                <a:gd name="T2" fmla="*/ 0 w 140"/>
                <a:gd name="T3" fmla="*/ 8 h 15"/>
                <a:gd name="T4" fmla="*/ 4 w 140"/>
                <a:gd name="T5" fmla="*/ 13 h 15"/>
                <a:gd name="T6" fmla="*/ 80 w 140"/>
                <a:gd name="T7" fmla="*/ 13 h 15"/>
                <a:gd name="T8" fmla="*/ 106 w 140"/>
                <a:gd name="T9" fmla="*/ 15 h 15"/>
                <a:gd name="T10" fmla="*/ 140 w 140"/>
                <a:gd name="T11" fmla="*/ 8 h 15"/>
                <a:gd name="T12" fmla="*/ 133 w 140"/>
                <a:gd name="T13" fmla="*/ 4 h 15"/>
                <a:gd name="T14" fmla="*/ 81 w 140"/>
                <a:gd name="T15" fmla="*/ 7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5">
                  <a:moveTo>
                    <a:pt x="81" y="7"/>
                  </a:moveTo>
                  <a:cubicBezTo>
                    <a:pt x="41" y="0"/>
                    <a:pt x="5" y="4"/>
                    <a:pt x="0" y="8"/>
                  </a:cubicBezTo>
                  <a:cubicBezTo>
                    <a:pt x="4" y="13"/>
                    <a:pt x="4" y="13"/>
                    <a:pt x="4" y="13"/>
                  </a:cubicBezTo>
                  <a:cubicBezTo>
                    <a:pt x="7" y="11"/>
                    <a:pt x="39" y="6"/>
                    <a:pt x="80" y="13"/>
                  </a:cubicBezTo>
                  <a:cubicBezTo>
                    <a:pt x="90" y="14"/>
                    <a:pt x="99" y="15"/>
                    <a:pt x="106" y="15"/>
                  </a:cubicBezTo>
                  <a:cubicBezTo>
                    <a:pt x="129" y="15"/>
                    <a:pt x="140" y="8"/>
                    <a:pt x="140" y="8"/>
                  </a:cubicBezTo>
                  <a:cubicBezTo>
                    <a:pt x="133" y="4"/>
                    <a:pt x="133" y="4"/>
                    <a:pt x="133" y="4"/>
                  </a:cubicBezTo>
                  <a:cubicBezTo>
                    <a:pt x="131" y="5"/>
                    <a:pt x="121" y="13"/>
                    <a:pt x="8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350" noProof="1">
                <a:latin typeface="+mn-lt"/>
                <a:ea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200" advClick="0" advTm="2465">
        <p:dissolve/>
      </p:transition>
    </mc:Choice>
    <mc:Fallback>
      <p:transition spd="slow" advClick="0" advTm="2465">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bg bwMode="auto">
      <p:bgPr>
        <a:solidFill>
          <a:srgbClr val="FCFBF9"/>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advClick="0" advTm="2465">
        <p:dissolve/>
      </p:transition>
    </mc:Choice>
    <mc:Fallback>
      <p:transition spd="slow" advClick="0" advTm="2465">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advClick="0" advTm="2465">
        <p:dissolve/>
      </p:transition>
    </mc:Choice>
    <mc:Fallback>
      <p:transition spd="slow" advClick="0" advTm="2465">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advClick="0" advTm="2465">
        <p:dissolve/>
      </p:transition>
    </mc:Choice>
    <mc:Fallback>
      <p:transition spd="slow" advClick="0" advTm="2465">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advClick="0" advTm="2465">
        <p:dissolve/>
      </p:transition>
    </mc:Choice>
    <mc:Fallback>
      <p:transition spd="slow" advClick="0" advTm="2465">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noProof="1"/>
              <a:t>单击此处编辑母版标题样式</a:t>
            </a:r>
            <a:endParaRPr lang="zh-CN" altLang="en-US" noProof="1"/>
          </a:p>
        </p:txBody>
      </p:sp>
      <p:sp>
        <p:nvSpPr>
          <p:cNvPr id="3" name="日期占位符 2"/>
          <p:cNvSpPr>
            <a:spLocks noGrp="1"/>
          </p:cNvSpPr>
          <p:nvPr>
            <p:ph type="dt" sz="half" idx="10"/>
          </p:nvPr>
        </p:nvSpPr>
        <p:spPr>
          <a:xfrm>
            <a:off x="628650" y="4767263"/>
            <a:ext cx="2057400" cy="274637"/>
          </a:xfrm>
          <a:prstGeom prst="rect">
            <a:avLst/>
          </a:prstGeom>
        </p:spPr>
        <p:txBody>
          <a:bodyPr/>
          <a:lstStyle>
            <a:lvl1pPr eaLnBrk="1" fontAlgn="auto" hangingPunct="1">
              <a:spcBef>
                <a:spcPts val="0"/>
              </a:spcBef>
              <a:spcAft>
                <a:spcPts val="0"/>
              </a:spcAft>
              <a:defRPr sz="1350" noProof="1">
                <a:latin typeface="+mn-lt"/>
                <a:ea typeface="+mn-ea"/>
              </a:defRPr>
            </a:lvl1pPr>
          </a:lstStyle>
          <a:p>
            <a:pPr>
              <a:defRPr/>
            </a:pPr>
            <a:fld id="{5E397A7A-90FB-4CD9-B124-B606C8E6E5BC}" type="datetimeFigureOut">
              <a:rPr lang="zh-CN" altLang="en-US"/>
            </a:fld>
            <a:endParaRPr lang="zh-CN" altLang="en-US"/>
          </a:p>
        </p:txBody>
      </p:sp>
      <p:sp>
        <p:nvSpPr>
          <p:cNvPr id="4" name="页脚占位符 3"/>
          <p:cNvSpPr>
            <a:spLocks noGrp="1"/>
          </p:cNvSpPr>
          <p:nvPr>
            <p:ph type="ftr" sz="quarter" idx="11"/>
          </p:nvPr>
        </p:nvSpPr>
        <p:spPr>
          <a:xfrm>
            <a:off x="3028950" y="4767263"/>
            <a:ext cx="3086100" cy="274637"/>
          </a:xfrm>
          <a:prstGeom prst="rect">
            <a:avLst/>
          </a:prstGeom>
        </p:spPr>
        <p:txBody>
          <a:bodyPr/>
          <a:lstStyle>
            <a:lvl1pPr eaLnBrk="1" fontAlgn="auto" hangingPunct="1">
              <a:spcBef>
                <a:spcPts val="0"/>
              </a:spcBef>
              <a:spcAft>
                <a:spcPts val="0"/>
              </a:spcAft>
              <a:defRPr sz="1350" noProof="1">
                <a:latin typeface="+mn-lt"/>
                <a:ea typeface="+mn-ea"/>
              </a:defRPr>
            </a:lvl1pPr>
          </a:lstStyle>
          <a:p>
            <a:pPr>
              <a:defRPr/>
            </a:pPr>
            <a:endParaRPr lang="zh-CN" altLang="en-US"/>
          </a:p>
        </p:txBody>
      </p:sp>
      <p:sp>
        <p:nvSpPr>
          <p:cNvPr id="5" name="灯片编号占位符 4"/>
          <p:cNvSpPr>
            <a:spLocks noGrp="1"/>
          </p:cNvSpPr>
          <p:nvPr>
            <p:ph type="sldNum" sz="quarter" idx="12"/>
          </p:nvPr>
        </p:nvSpPr>
        <p:spPr>
          <a:xfrm>
            <a:off x="6457950" y="4767263"/>
            <a:ext cx="2057400" cy="274637"/>
          </a:xfrm>
          <a:prstGeom prst="rect">
            <a:avLst/>
          </a:prstGeom>
        </p:spPr>
        <p:txBody>
          <a:bodyPr/>
          <a:lstStyle>
            <a:lvl1pPr eaLnBrk="1" fontAlgn="auto" hangingPunct="1">
              <a:spcBef>
                <a:spcPts val="0"/>
              </a:spcBef>
              <a:spcAft>
                <a:spcPts val="0"/>
              </a:spcAft>
              <a:defRPr sz="1350" noProof="1">
                <a:latin typeface="+mn-lt"/>
                <a:ea typeface="+mn-ea"/>
              </a:defRPr>
            </a:lvl1pPr>
          </a:lstStyle>
          <a:p>
            <a:pPr>
              <a:defRPr/>
            </a:pPr>
            <a:fld id="{045CE7D0-750B-4877-98FA-38AF588D6B2F}"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Click="0" advTm="2465">
        <p:dissolve/>
      </p:transition>
    </mc:Choice>
    <mc:Fallback>
      <p:transition spd="slow" advClick="0" advTm="2465">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4637"/>
          </a:xfrm>
          <a:prstGeom prst="rect">
            <a:avLst/>
          </a:prstGeom>
        </p:spPr>
        <p:txBody>
          <a:bodyPr/>
          <a:lstStyle>
            <a:lvl1pPr eaLnBrk="1" fontAlgn="auto" hangingPunct="1">
              <a:spcBef>
                <a:spcPts val="0"/>
              </a:spcBef>
              <a:spcAft>
                <a:spcPts val="0"/>
              </a:spcAft>
              <a:defRPr sz="1350" noProof="1">
                <a:latin typeface="+mn-lt"/>
                <a:ea typeface="+mn-ea"/>
              </a:defRPr>
            </a:lvl1pPr>
          </a:lstStyle>
          <a:p>
            <a:pPr>
              <a:defRPr/>
            </a:pPr>
            <a:fld id="{FC192957-9782-475C-8AA1-F6896D955EAA}" type="datetimeFigureOut">
              <a:rPr lang="zh-CN" altLang="en-US"/>
            </a:fld>
            <a:endParaRPr lang="zh-CN" altLang="en-US"/>
          </a:p>
        </p:txBody>
      </p:sp>
      <p:sp>
        <p:nvSpPr>
          <p:cNvPr id="3" name="页脚占位符 2"/>
          <p:cNvSpPr>
            <a:spLocks noGrp="1"/>
          </p:cNvSpPr>
          <p:nvPr>
            <p:ph type="ftr" sz="quarter" idx="11"/>
          </p:nvPr>
        </p:nvSpPr>
        <p:spPr>
          <a:xfrm>
            <a:off x="3028950" y="4767263"/>
            <a:ext cx="3086100" cy="274637"/>
          </a:xfrm>
          <a:prstGeom prst="rect">
            <a:avLst/>
          </a:prstGeom>
        </p:spPr>
        <p:txBody>
          <a:bodyPr/>
          <a:lstStyle>
            <a:lvl1pPr eaLnBrk="1" fontAlgn="auto" hangingPunct="1">
              <a:spcBef>
                <a:spcPts val="0"/>
              </a:spcBef>
              <a:spcAft>
                <a:spcPts val="0"/>
              </a:spcAft>
              <a:defRPr sz="1350" noProof="1">
                <a:latin typeface="+mn-lt"/>
                <a:ea typeface="+mn-ea"/>
              </a:defRPr>
            </a:lvl1pPr>
          </a:lstStyle>
          <a:p>
            <a:pPr>
              <a:defRPr/>
            </a:pPr>
            <a:endParaRPr lang="zh-CN" altLang="en-US"/>
          </a:p>
        </p:txBody>
      </p:sp>
      <p:sp>
        <p:nvSpPr>
          <p:cNvPr id="4" name="灯片编号占位符 3"/>
          <p:cNvSpPr>
            <a:spLocks noGrp="1"/>
          </p:cNvSpPr>
          <p:nvPr>
            <p:ph type="sldNum" sz="quarter" idx="12"/>
          </p:nvPr>
        </p:nvSpPr>
        <p:spPr>
          <a:xfrm>
            <a:off x="6457950" y="4767263"/>
            <a:ext cx="2057400" cy="274637"/>
          </a:xfrm>
          <a:prstGeom prst="rect">
            <a:avLst/>
          </a:prstGeom>
        </p:spPr>
        <p:txBody>
          <a:bodyPr/>
          <a:lstStyle>
            <a:lvl1pPr eaLnBrk="1" fontAlgn="auto" hangingPunct="1">
              <a:spcBef>
                <a:spcPts val="0"/>
              </a:spcBef>
              <a:spcAft>
                <a:spcPts val="0"/>
              </a:spcAft>
              <a:defRPr sz="1350" noProof="1">
                <a:latin typeface="+mn-lt"/>
                <a:ea typeface="+mn-ea"/>
              </a:defRPr>
            </a:lvl1pPr>
          </a:lstStyle>
          <a:p>
            <a:pPr>
              <a:defRPr/>
            </a:pPr>
            <a:fld id="{81FBAC16-9314-4665-AF29-BAEBD27FF649}"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Click="0" advTm="2465">
        <p:dissolve/>
      </p:transition>
    </mc:Choice>
    <mc:Fallback>
      <p:transition spd="slow" advClick="0" advTm="2465">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a:xfrm>
            <a:off x="628650" y="4767263"/>
            <a:ext cx="2057400" cy="274637"/>
          </a:xfrm>
          <a:prstGeom prst="rect">
            <a:avLst/>
          </a:prstGeom>
        </p:spPr>
        <p:txBody>
          <a:bodyPr/>
          <a:lstStyle>
            <a:lvl1pPr eaLnBrk="1" fontAlgn="auto" hangingPunct="1">
              <a:spcBef>
                <a:spcPts val="0"/>
              </a:spcBef>
              <a:spcAft>
                <a:spcPts val="0"/>
              </a:spcAft>
              <a:defRPr sz="1350" noProof="1">
                <a:latin typeface="+mn-lt"/>
                <a:ea typeface="+mn-ea"/>
              </a:defRPr>
            </a:lvl1pPr>
          </a:lstStyle>
          <a:p>
            <a:pPr>
              <a:defRPr/>
            </a:pPr>
            <a:fld id="{EA295B52-CC3D-4B4D-BAD2-3F4D10ABE6FA}" type="datetimeFigureOut">
              <a:rPr lang="zh-CN" altLang="en-US"/>
            </a:fld>
            <a:endParaRPr lang="zh-CN" altLang="en-US"/>
          </a:p>
        </p:txBody>
      </p:sp>
      <p:sp>
        <p:nvSpPr>
          <p:cNvPr id="6" name="页脚占位符 5"/>
          <p:cNvSpPr>
            <a:spLocks noGrp="1"/>
          </p:cNvSpPr>
          <p:nvPr>
            <p:ph type="ftr" sz="quarter" idx="11"/>
          </p:nvPr>
        </p:nvSpPr>
        <p:spPr>
          <a:xfrm>
            <a:off x="3028950" y="4767263"/>
            <a:ext cx="3086100" cy="274637"/>
          </a:xfrm>
          <a:prstGeom prst="rect">
            <a:avLst/>
          </a:prstGeom>
        </p:spPr>
        <p:txBody>
          <a:bodyPr/>
          <a:lstStyle>
            <a:lvl1pPr eaLnBrk="1" fontAlgn="auto" hangingPunct="1">
              <a:spcBef>
                <a:spcPts val="0"/>
              </a:spcBef>
              <a:spcAft>
                <a:spcPts val="0"/>
              </a:spcAft>
              <a:defRPr sz="1350" noProof="1">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lvl1pPr eaLnBrk="1" fontAlgn="auto" hangingPunct="1">
              <a:spcBef>
                <a:spcPts val="0"/>
              </a:spcBef>
              <a:spcAft>
                <a:spcPts val="0"/>
              </a:spcAft>
              <a:defRPr sz="1350" noProof="1">
                <a:latin typeface="+mn-lt"/>
                <a:ea typeface="+mn-ea"/>
              </a:defRPr>
            </a:lvl1pPr>
          </a:lstStyle>
          <a:p>
            <a:pPr>
              <a:defRPr/>
            </a:pPr>
            <a:fld id="{B4A4F5EF-FC4E-4A16-B1DD-9202C04081A2}"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Click="0" advTm="2465">
        <p:dissolve/>
      </p:transition>
    </mc:Choice>
    <mc:Fallback>
      <p:transition spd="slow" advClick="0" advTm="2465">
        <p:dissolv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spd="slow" p14:dur="1200" advClick="0" advTm="2465">
        <p:dissolve/>
      </p:transition>
    </mc:Choice>
    <mc:Fallback>
      <p:transition spd="slow" advClick="0" advTm="2465">
        <p:dissolve/>
      </p:transition>
    </mc:Fallback>
  </mc:AlternateConten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jpeg"/><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3.jpeg"/><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image" Target="../media/image3.jpe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3.xml"/><Relationship Id="rId2" Type="http://schemas.openxmlformats.org/officeDocument/2006/relationships/image" Target="../media/image3.jpe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3.jpeg"/><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jpeg"/></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32.jpeg"/><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image" Target="../media/image33.jpeg"/><Relationship Id="rId2" Type="http://schemas.openxmlformats.org/officeDocument/2006/relationships/image" Target="../media/image2.jpeg"/><Relationship Id="rId1" Type="http://schemas.openxmlformats.org/officeDocument/2006/relationships/image" Target="../media/image3.jpe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3.jpeg"/><Relationship Id="rId2" Type="http://schemas.openxmlformats.org/officeDocument/2006/relationships/image" Target="../media/image37.jpeg"/><Relationship Id="rId1"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8.xml"/><Relationship Id="rId2" Type="http://schemas.openxmlformats.org/officeDocument/2006/relationships/hyperlink" Target="https://www.pptying.com" TargetMode="External"/><Relationship Id="rId1"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2.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jpe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jpeg"/><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3.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3.jpeg"/><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cstate="print">
            <a:lum/>
          </a:blip>
          <a:srcRect/>
          <a:stretch>
            <a:fillRect/>
          </a:stretch>
        </a:blipFill>
        <a:effectLst/>
      </p:bgPr>
    </p:bg>
    <p:spTree>
      <p:nvGrpSpPr>
        <p:cNvPr id="1" name=""/>
        <p:cNvGrpSpPr/>
        <p:nvPr/>
      </p:nvGrpSpPr>
      <p:grpSpPr>
        <a:xfrm>
          <a:off x="0" y="0"/>
          <a:ext cx="0" cy="0"/>
          <a:chOff x="0" y="0"/>
          <a:chExt cx="0" cy="0"/>
        </a:xfrm>
      </p:grpSpPr>
      <p:sp>
        <p:nvSpPr>
          <p:cNvPr id="8" name="文本框 7"/>
          <p:cNvSpPr txBox="1">
            <a:spLocks noChangeAspect="1"/>
          </p:cNvSpPr>
          <p:nvPr/>
        </p:nvSpPr>
        <p:spPr>
          <a:xfrm>
            <a:off x="2210945" y="2763321"/>
            <a:ext cx="4881562" cy="584775"/>
          </a:xfrm>
          <a:prstGeom prst="rect">
            <a:avLst/>
          </a:prstGeom>
          <a:noFill/>
          <a:ln>
            <a:noFill/>
          </a:ln>
        </p:spPr>
        <p:txBody>
          <a:bodyPr>
            <a:spAutoFit/>
          </a:bodyPr>
          <a:lstStyle/>
          <a:p>
            <a:pPr algn="ctr"/>
            <a:r>
              <a:rPr lang="zh-CN" altLang="en-US" sz="3200" noProof="1">
                <a:solidFill>
                  <a:srgbClr val="FBFBFB"/>
                </a:solidFill>
                <a:latin typeface="幼圆" panose="02010509060101010101" pitchFamily="49" charset="-122"/>
                <a:ea typeface="幼圆" panose="02010509060101010101" pitchFamily="49" charset="-122"/>
              </a:rPr>
              <a:t>创意炫酷</a:t>
            </a:r>
            <a:r>
              <a:rPr lang="en-US" altLang="zh-CN" sz="3200" noProof="1">
                <a:solidFill>
                  <a:srgbClr val="FBFBFB"/>
                </a:solidFill>
                <a:latin typeface="幼圆" panose="02010509060101010101" pitchFamily="49" charset="-122"/>
                <a:ea typeface="幼圆" panose="02010509060101010101" pitchFamily="49" charset="-122"/>
              </a:rPr>
              <a:t>PPT</a:t>
            </a:r>
            <a:r>
              <a:rPr lang="zh-CN" altLang="en-US" sz="3200" noProof="1">
                <a:solidFill>
                  <a:srgbClr val="FBFBFB"/>
                </a:solidFill>
                <a:latin typeface="幼圆" panose="02010509060101010101" pitchFamily="49" charset="-122"/>
                <a:ea typeface="幼圆" panose="02010509060101010101" pitchFamily="49" charset="-122"/>
              </a:rPr>
              <a:t>模板</a:t>
            </a:r>
            <a:endParaRPr lang="en-US" altLang="zh-CN" sz="3200" noProof="1">
              <a:solidFill>
                <a:srgbClr val="FBFBFB"/>
              </a:solidFill>
              <a:latin typeface="幼圆" panose="02010509060101010101" pitchFamily="49" charset="-122"/>
              <a:ea typeface="幼圆" panose="02010509060101010101" pitchFamily="49" charset="-122"/>
            </a:endParaRPr>
          </a:p>
        </p:txBody>
      </p:sp>
      <p:sp>
        <p:nvSpPr>
          <p:cNvPr id="10" name="文本框 9"/>
          <p:cNvSpPr txBox="1">
            <a:spLocks noChangeArrowheads="1"/>
          </p:cNvSpPr>
          <p:nvPr/>
        </p:nvSpPr>
        <p:spPr bwMode="auto">
          <a:xfrm>
            <a:off x="2853089" y="3548172"/>
            <a:ext cx="35972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1200" dirty="0">
                <a:solidFill>
                  <a:schemeClr val="bg1"/>
                </a:solidFill>
                <a:latin typeface="Arial" panose="020B0604020202020204" pitchFamily="34" charset="0"/>
              </a:rPr>
              <a:t>Simple Atmosphere Business PPT Templates</a:t>
            </a:r>
            <a:endParaRPr lang="en-US" altLang="zh-CN" sz="1200" dirty="0">
              <a:solidFill>
                <a:schemeClr val="bg1"/>
              </a:solidFill>
              <a:latin typeface="Arial" panose="020B0604020202020204" pitchFamily="34" charset="0"/>
            </a:endParaRPr>
          </a:p>
        </p:txBody>
      </p:sp>
      <p:sp>
        <p:nvSpPr>
          <p:cNvPr id="14" name="矩形 13"/>
          <p:cNvSpPr/>
          <p:nvPr/>
        </p:nvSpPr>
        <p:spPr>
          <a:xfrm>
            <a:off x="3843689" y="3928050"/>
            <a:ext cx="1616075" cy="2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grpSp>
        <p:nvGrpSpPr>
          <p:cNvPr id="3" name="组合 2"/>
          <p:cNvGrpSpPr/>
          <p:nvPr/>
        </p:nvGrpSpPr>
        <p:grpSpPr>
          <a:xfrm>
            <a:off x="2883886" y="3414086"/>
            <a:ext cx="3535680" cy="56088"/>
            <a:chOff x="1949423" y="3788624"/>
            <a:chExt cx="3535680" cy="56088"/>
          </a:xfrm>
        </p:grpSpPr>
        <p:sp>
          <p:nvSpPr>
            <p:cNvPr id="2" name="矩形 1"/>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100" advClick="0" advTm="5090">
        <p:cut/>
      </p:transition>
    </mc:Choice>
    <mc:Fallback>
      <p:transition advClick="0" advTm="509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ppt_x</p:attrName>
                                        </p:attrNameLst>
                                      </p:cBhvr>
                                      <p:tavLst>
                                        <p:tav tm="0">
                                          <p:val>
                                            <p:strVal val="#ppt_x"/>
                                          </p:val>
                                        </p:tav>
                                        <p:tav tm="100000">
                                          <p:val>
                                            <p:strVal val="#ppt_x"/>
                                          </p:val>
                                        </p:tav>
                                      </p:tavLst>
                                    </p:anim>
                                    <p:anim calcmode="lin" valueType="num">
                                      <p:cBhvr>
                                        <p:cTn id="8" dur="2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3"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3"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ppt_x</p:attrName>
                                        </p:attrNameLst>
                                      </p:cBhvr>
                                      <p:tavLst>
                                        <p:tav tm="0">
                                          <p:val>
                                            <p:strVal val="#ppt_x"/>
                                          </p:val>
                                        </p:tav>
                                        <p:tav tm="100000">
                                          <p:val>
                                            <p:strVal val="#ppt_x"/>
                                          </p:val>
                                        </p:tav>
                                      </p:tavLst>
                                    </p:anim>
                                    <p:anim calcmode="lin" valueType="num">
                                      <p:cBhvr>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1"/>
      <p:bldP spid="10" grpId="2"/>
      <p:bldP spid="10" grpId="3"/>
      <p:bldP spid="14" grpId="1" animBg="1"/>
      <p:bldP spid="14" grpId="2" animBg="1"/>
      <p:bldP spid="14" grpId="3"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1" cstate="print">
            <a:extLst>
              <a:ext uri="{28A0092B-C50C-407E-A947-70E740481C1C}">
                <a14:useLocalDpi xmlns:a14="http://schemas.microsoft.com/office/drawing/2010/main" val="0"/>
              </a:ext>
            </a:extLst>
          </a:blip>
          <a:srcRect l="11005" t="83962" r="34107"/>
          <a:stretch>
            <a:fillRect/>
          </a:stretch>
        </p:blipFill>
        <p:spPr>
          <a:xfrm rot="10800000">
            <a:off x="9406" y="4308554"/>
            <a:ext cx="9144000" cy="834946"/>
          </a:xfrm>
          <a:prstGeom prst="rect">
            <a:avLst/>
          </a:prstGeom>
        </p:spPr>
      </p:pic>
      <p:grpSp>
        <p:nvGrpSpPr>
          <p:cNvPr id="2" name="组合 1"/>
          <p:cNvGrpSpPr/>
          <p:nvPr/>
        </p:nvGrpSpPr>
        <p:grpSpPr>
          <a:xfrm>
            <a:off x="0" y="0"/>
            <a:ext cx="9144000" cy="1232326"/>
            <a:chOff x="0" y="0"/>
            <a:chExt cx="9144000" cy="1232326"/>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058" y="0"/>
              <a:ext cx="2397176" cy="1232326"/>
            </a:xfrm>
            <a:prstGeom prst="rect">
              <a:avLst/>
            </a:prstGeom>
          </p:spPr>
        </p:pic>
        <p:sp>
          <p:nvSpPr>
            <p:cNvPr id="4" name="任意多边形: 形状 3"/>
            <p:cNvSpPr/>
            <p:nvPr/>
          </p:nvSpPr>
          <p:spPr>
            <a:xfrm>
              <a:off x="599123" y="400050"/>
              <a:ext cx="1052512" cy="300038"/>
            </a:xfrm>
            <a:custGeom>
              <a:avLst/>
              <a:gdLst>
                <a:gd name="connsiteX0" fmla="*/ 0 w 904875"/>
                <a:gd name="connsiteY0" fmla="*/ 0 h 300038"/>
                <a:gd name="connsiteX1" fmla="*/ 604837 w 904875"/>
                <a:gd name="connsiteY1" fmla="*/ 0 h 300038"/>
                <a:gd name="connsiteX2" fmla="*/ 904875 w 904875"/>
                <a:gd name="connsiteY2" fmla="*/ 300038 h 300038"/>
                <a:gd name="connsiteX3" fmla="*/ 4762 w 904875"/>
                <a:gd name="connsiteY3" fmla="*/ 300038 h 300038"/>
                <a:gd name="connsiteX4" fmla="*/ 0 w 904875"/>
                <a:gd name="connsiteY4" fmla="*/ 0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300038">
                  <a:moveTo>
                    <a:pt x="0" y="0"/>
                  </a:moveTo>
                  <a:lnTo>
                    <a:pt x="604837" y="0"/>
                  </a:lnTo>
                  <a:lnTo>
                    <a:pt x="904875" y="300038"/>
                  </a:lnTo>
                  <a:lnTo>
                    <a:pt x="4762" y="300038"/>
                  </a:lnTo>
                  <a:cubicBezTo>
                    <a:pt x="3175" y="200025"/>
                    <a:pt x="1587" y="100013"/>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a:spLocks noChangeArrowheads="1"/>
            </p:cNvSpPr>
            <p:nvPr/>
          </p:nvSpPr>
          <p:spPr bwMode="auto">
            <a:xfrm>
              <a:off x="1636205" y="424022"/>
              <a:ext cx="18063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zh-CN" sz="1400" dirty="0">
                  <a:solidFill>
                    <a:schemeClr val="bg1"/>
                  </a:solidFill>
                </a:rPr>
                <a:t>TABLE OF CONTENTS</a:t>
              </a:r>
              <a:endParaRPr lang="en-US" altLang="zh-CN" sz="1400" dirty="0">
                <a:solidFill>
                  <a:schemeClr val="bg1"/>
                </a:solidFill>
              </a:endParaRPr>
            </a:p>
          </p:txBody>
        </p:sp>
        <p:sp>
          <p:nvSpPr>
            <p:cNvPr id="6" name="文本框 5"/>
            <p:cNvSpPr txBox="1">
              <a:spLocks noChangeArrowheads="1"/>
            </p:cNvSpPr>
            <p:nvPr/>
          </p:nvSpPr>
          <p:spPr bwMode="auto">
            <a:xfrm>
              <a:off x="687358" y="391500"/>
              <a:ext cx="67884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dirty="0">
                  <a:latin typeface="幼圆" panose="02010509060101010101" pitchFamily="49" charset="-122"/>
                  <a:ea typeface="幼圆" panose="02010509060101010101" pitchFamily="49" charset="-122"/>
                </a:rPr>
                <a:t>目  录</a:t>
              </a:r>
              <a:endParaRPr lang="en-US" altLang="zh-CN" dirty="0">
                <a:latin typeface="幼圆" panose="02010509060101010101" pitchFamily="49" charset="-122"/>
                <a:ea typeface="幼圆" panose="02010509060101010101" pitchFamily="49" charset="-122"/>
              </a:endParaRPr>
            </a:p>
          </p:txBody>
        </p:sp>
        <p:grpSp>
          <p:nvGrpSpPr>
            <p:cNvPr id="7" name="组合 6"/>
            <p:cNvGrpSpPr/>
            <p:nvPr/>
          </p:nvGrpSpPr>
          <p:grpSpPr>
            <a:xfrm flipV="1">
              <a:off x="3314700" y="539600"/>
              <a:ext cx="5829300" cy="45719"/>
              <a:chOff x="1949423" y="3788624"/>
              <a:chExt cx="3535680" cy="56088"/>
            </a:xfrm>
          </p:grpSpPr>
          <p:sp>
            <p:nvSpPr>
              <p:cNvPr id="13" name="矩形 12"/>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V="1">
              <a:off x="0" y="539600"/>
              <a:ext cx="532448" cy="45719"/>
              <a:chOff x="1949423" y="3788624"/>
              <a:chExt cx="3535680" cy="56088"/>
            </a:xfrm>
          </p:grpSpPr>
          <p:sp>
            <p:nvSpPr>
              <p:cNvPr id="9" name="矩形 8"/>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1" name="椭圆 2"/>
          <p:cNvSpPr>
            <a:spLocks noChangeArrowheads="1"/>
          </p:cNvSpPr>
          <p:nvPr/>
        </p:nvSpPr>
        <p:spPr bwMode="auto">
          <a:xfrm>
            <a:off x="3872183" y="1232326"/>
            <a:ext cx="1493615" cy="1493616"/>
          </a:xfrm>
          <a:prstGeom prst="ellipse">
            <a:avLst/>
          </a:prstGeom>
          <a:solidFill>
            <a:srgbClr val="0099A7"/>
          </a:solidFill>
          <a:ln w="12700">
            <a:noFill/>
            <a:bevel/>
          </a:ln>
        </p:spPr>
        <p:txBody>
          <a:bodyPr anchor="ctr"/>
          <a:lstStyle/>
          <a:p>
            <a:pPr algn="ctr"/>
            <a:endParaRPr lang="zh-CN" altLang="zh-CN">
              <a:solidFill>
                <a:srgbClr val="FFFFFF"/>
              </a:solidFill>
            </a:endParaRPr>
          </a:p>
        </p:txBody>
      </p:sp>
      <p:sp>
        <p:nvSpPr>
          <p:cNvPr id="32" name="椭圆 5"/>
          <p:cNvSpPr>
            <a:spLocks noChangeArrowheads="1"/>
          </p:cNvSpPr>
          <p:nvPr/>
        </p:nvSpPr>
        <p:spPr bwMode="auto">
          <a:xfrm>
            <a:off x="3676441" y="2310576"/>
            <a:ext cx="1275918" cy="1275918"/>
          </a:xfrm>
          <a:prstGeom prst="ellipse">
            <a:avLst/>
          </a:prstGeom>
          <a:solidFill>
            <a:srgbClr val="F32307"/>
          </a:solidFill>
          <a:ln w="12700">
            <a:noFill/>
            <a:bevel/>
          </a:ln>
        </p:spPr>
        <p:txBody>
          <a:bodyPr anchor="ctr"/>
          <a:lstStyle/>
          <a:p>
            <a:pPr algn="ctr"/>
            <a:endParaRPr lang="zh-CN" altLang="zh-CN">
              <a:solidFill>
                <a:srgbClr val="FFFFFF"/>
              </a:solidFill>
            </a:endParaRPr>
          </a:p>
        </p:txBody>
      </p:sp>
      <p:sp>
        <p:nvSpPr>
          <p:cNvPr id="33" name="椭圆 8"/>
          <p:cNvSpPr>
            <a:spLocks noChangeArrowheads="1"/>
          </p:cNvSpPr>
          <p:nvPr/>
        </p:nvSpPr>
        <p:spPr bwMode="auto">
          <a:xfrm>
            <a:off x="4676616" y="2994863"/>
            <a:ext cx="1061713" cy="1061713"/>
          </a:xfrm>
          <a:prstGeom prst="ellipse">
            <a:avLst/>
          </a:prstGeom>
          <a:solidFill>
            <a:srgbClr val="56781E"/>
          </a:solidFill>
          <a:ln w="12700">
            <a:noFill/>
            <a:bevel/>
          </a:ln>
        </p:spPr>
        <p:txBody>
          <a:bodyPr anchor="ctr"/>
          <a:lstStyle/>
          <a:p>
            <a:pPr algn="ctr"/>
            <a:endParaRPr lang="zh-CN" altLang="zh-CN">
              <a:solidFill>
                <a:srgbClr val="FFFFFF"/>
              </a:solidFill>
            </a:endParaRPr>
          </a:p>
        </p:txBody>
      </p:sp>
      <p:sp>
        <p:nvSpPr>
          <p:cNvPr id="34" name="椭圆 10"/>
          <p:cNvSpPr>
            <a:spLocks noChangeArrowheads="1"/>
          </p:cNvSpPr>
          <p:nvPr/>
        </p:nvSpPr>
        <p:spPr bwMode="auto">
          <a:xfrm>
            <a:off x="4411188" y="3677060"/>
            <a:ext cx="791628" cy="791628"/>
          </a:xfrm>
          <a:prstGeom prst="ellipse">
            <a:avLst/>
          </a:prstGeom>
          <a:solidFill>
            <a:srgbClr val="EE7619"/>
          </a:solidFill>
          <a:ln w="12700">
            <a:noFill/>
            <a:bevel/>
          </a:ln>
        </p:spPr>
        <p:txBody>
          <a:bodyPr anchor="ctr"/>
          <a:lstStyle/>
          <a:p>
            <a:pPr algn="ctr"/>
            <a:endParaRPr lang="zh-CN" altLang="zh-CN">
              <a:solidFill>
                <a:srgbClr val="FFFFFF"/>
              </a:solidFill>
            </a:endParaRPr>
          </a:p>
        </p:txBody>
      </p:sp>
      <p:sp>
        <p:nvSpPr>
          <p:cNvPr id="35" name="椭圆 12"/>
          <p:cNvSpPr>
            <a:spLocks noChangeArrowheads="1"/>
          </p:cNvSpPr>
          <p:nvPr/>
        </p:nvSpPr>
        <p:spPr bwMode="auto">
          <a:xfrm>
            <a:off x="4286623" y="3820252"/>
            <a:ext cx="259607" cy="258443"/>
          </a:xfrm>
          <a:prstGeom prst="ellipse">
            <a:avLst/>
          </a:prstGeom>
          <a:solidFill>
            <a:schemeClr val="bg1"/>
          </a:solidFill>
          <a:ln w="12700">
            <a:solidFill>
              <a:schemeClr val="bg1"/>
            </a:solidFill>
            <a:bevel/>
          </a:ln>
        </p:spPr>
        <p:txBody>
          <a:bodyPr anchor="ctr"/>
          <a:lstStyle/>
          <a:p>
            <a:pPr algn="ctr"/>
            <a:endParaRPr lang="zh-CN" altLang="zh-CN">
              <a:solidFill>
                <a:srgbClr val="FFFFFF"/>
              </a:solidFill>
            </a:endParaRPr>
          </a:p>
        </p:txBody>
      </p:sp>
      <p:sp>
        <p:nvSpPr>
          <p:cNvPr id="36" name="椭圆 13"/>
          <p:cNvSpPr>
            <a:spLocks noChangeArrowheads="1"/>
          </p:cNvSpPr>
          <p:nvPr/>
        </p:nvSpPr>
        <p:spPr bwMode="auto">
          <a:xfrm>
            <a:off x="5403686" y="2997191"/>
            <a:ext cx="305010" cy="303846"/>
          </a:xfrm>
          <a:prstGeom prst="ellipse">
            <a:avLst/>
          </a:prstGeom>
          <a:solidFill>
            <a:schemeClr val="bg1"/>
          </a:solidFill>
          <a:ln w="12700">
            <a:solidFill>
              <a:schemeClr val="bg1"/>
            </a:solidFill>
            <a:bevel/>
          </a:ln>
        </p:spPr>
        <p:txBody>
          <a:bodyPr anchor="ctr"/>
          <a:lstStyle/>
          <a:p>
            <a:pPr algn="ctr"/>
            <a:endParaRPr lang="zh-CN" altLang="zh-CN" sz="1100">
              <a:solidFill>
                <a:srgbClr val="FFFFFF"/>
              </a:solidFill>
            </a:endParaRPr>
          </a:p>
        </p:txBody>
      </p:sp>
      <p:sp>
        <p:nvSpPr>
          <p:cNvPr id="37" name="椭圆 14"/>
          <p:cNvSpPr>
            <a:spLocks noChangeArrowheads="1"/>
          </p:cNvSpPr>
          <p:nvPr/>
        </p:nvSpPr>
        <p:spPr bwMode="auto">
          <a:xfrm>
            <a:off x="3648135" y="2496603"/>
            <a:ext cx="327129" cy="327129"/>
          </a:xfrm>
          <a:prstGeom prst="ellipse">
            <a:avLst/>
          </a:prstGeom>
          <a:solidFill>
            <a:schemeClr val="bg1"/>
          </a:solidFill>
          <a:ln w="12700">
            <a:solidFill>
              <a:schemeClr val="bg1"/>
            </a:solidFill>
            <a:bevel/>
          </a:ln>
        </p:spPr>
        <p:txBody>
          <a:bodyPr anchor="ctr"/>
          <a:lstStyle/>
          <a:p>
            <a:pPr algn="ctr"/>
            <a:endParaRPr lang="zh-CN" altLang="zh-CN" sz="1100" dirty="0">
              <a:solidFill>
                <a:srgbClr val="FFFFFF"/>
              </a:solidFill>
            </a:endParaRPr>
          </a:p>
        </p:txBody>
      </p:sp>
      <p:sp>
        <p:nvSpPr>
          <p:cNvPr id="38" name="椭圆 15"/>
          <p:cNvSpPr>
            <a:spLocks noChangeArrowheads="1"/>
          </p:cNvSpPr>
          <p:nvPr/>
        </p:nvSpPr>
        <p:spPr bwMode="auto">
          <a:xfrm>
            <a:off x="5064281" y="1379010"/>
            <a:ext cx="335278" cy="335278"/>
          </a:xfrm>
          <a:prstGeom prst="ellipse">
            <a:avLst/>
          </a:prstGeom>
          <a:solidFill>
            <a:schemeClr val="bg1"/>
          </a:solidFill>
          <a:ln w="12700">
            <a:solidFill>
              <a:schemeClr val="bg1"/>
            </a:solidFill>
            <a:bevel/>
          </a:ln>
        </p:spPr>
        <p:txBody>
          <a:bodyPr anchor="ctr"/>
          <a:lstStyle/>
          <a:p>
            <a:pPr algn="ctr"/>
            <a:endParaRPr lang="zh-CN" altLang="zh-CN"/>
          </a:p>
        </p:txBody>
      </p:sp>
      <p:sp>
        <p:nvSpPr>
          <p:cNvPr id="39" name="文本框 16"/>
          <p:cNvSpPr>
            <a:spLocks noChangeArrowheads="1"/>
          </p:cNvSpPr>
          <p:nvPr/>
        </p:nvSpPr>
        <p:spPr bwMode="auto">
          <a:xfrm>
            <a:off x="5116668" y="1411606"/>
            <a:ext cx="231668" cy="270085"/>
          </a:xfrm>
          <a:prstGeom prst="rect">
            <a:avLst/>
          </a:prstGeom>
          <a:noFill/>
          <a:ln>
            <a:noFill/>
          </a:ln>
        </p:spPr>
        <p:txBody>
          <a:bodyPr wrap="none" anchor="ctr">
            <a:spAutoFit/>
          </a:bodyPr>
          <a:lstStyle/>
          <a:p>
            <a:pPr algn="ctr"/>
            <a:r>
              <a:rPr lang="en-US" altLang="zh-CN" dirty="0">
                <a:solidFill>
                  <a:srgbClr val="000000"/>
                </a:solidFill>
                <a:latin typeface="Kozuka Gothic Pr6N B" pitchFamily="34" charset="-128"/>
                <a:ea typeface="Kozuka Gothic Pr6N B" pitchFamily="34" charset="-128"/>
                <a:sym typeface="Kozuka Gothic Pr6N B" pitchFamily="34" charset="-128"/>
              </a:rPr>
              <a:t>1</a:t>
            </a:r>
            <a:endParaRPr lang="zh-CN" altLang="en-US" dirty="0">
              <a:solidFill>
                <a:srgbClr val="000000"/>
              </a:solidFill>
              <a:latin typeface="Kozuka Gothic Pr6N B" pitchFamily="34" charset="-128"/>
              <a:ea typeface="Kozuka Gothic Pr6N B" pitchFamily="34" charset="-128"/>
              <a:sym typeface="Kozuka Gothic Pr6N B" pitchFamily="34" charset="-128"/>
            </a:endParaRPr>
          </a:p>
        </p:txBody>
      </p:sp>
      <p:sp>
        <p:nvSpPr>
          <p:cNvPr id="40" name="文本框 17"/>
          <p:cNvSpPr>
            <a:spLocks noChangeArrowheads="1"/>
          </p:cNvSpPr>
          <p:nvPr/>
        </p:nvSpPr>
        <p:spPr bwMode="auto">
          <a:xfrm>
            <a:off x="3680093" y="2529361"/>
            <a:ext cx="263214" cy="261610"/>
          </a:xfrm>
          <a:prstGeom prst="rect">
            <a:avLst/>
          </a:prstGeom>
          <a:noFill/>
          <a:ln>
            <a:noFill/>
          </a:ln>
        </p:spPr>
        <p:txBody>
          <a:bodyPr wrap="none" anchor="ctr">
            <a:spAutoFit/>
          </a:bodyPr>
          <a:lstStyle/>
          <a:p>
            <a:pPr algn="ctr"/>
            <a:r>
              <a:rPr lang="en-US" altLang="zh-CN" sz="1100">
                <a:solidFill>
                  <a:srgbClr val="000000"/>
                </a:solidFill>
                <a:latin typeface="Kozuka Gothic Pr6N B" pitchFamily="34" charset="-128"/>
                <a:ea typeface="Kozuka Gothic Pr6N B" pitchFamily="34" charset="-128"/>
                <a:sym typeface="Kozuka Gothic Pr6N B" pitchFamily="34" charset="-128"/>
              </a:rPr>
              <a:t>2</a:t>
            </a:r>
            <a:endParaRPr lang="zh-CN" altLang="en-US" sz="1100">
              <a:solidFill>
                <a:srgbClr val="000000"/>
              </a:solidFill>
              <a:latin typeface="Kozuka Gothic Pr6N B" pitchFamily="34" charset="-128"/>
              <a:ea typeface="Kozuka Gothic Pr6N B" pitchFamily="34" charset="-128"/>
              <a:sym typeface="Kozuka Gothic Pr6N B" pitchFamily="34" charset="-128"/>
            </a:endParaRPr>
          </a:p>
        </p:txBody>
      </p:sp>
      <p:sp>
        <p:nvSpPr>
          <p:cNvPr id="50" name="文本框 18"/>
          <p:cNvSpPr>
            <a:spLocks noChangeArrowheads="1"/>
          </p:cNvSpPr>
          <p:nvPr/>
        </p:nvSpPr>
        <p:spPr bwMode="auto">
          <a:xfrm>
            <a:off x="5403686" y="3013489"/>
            <a:ext cx="305010" cy="271249"/>
          </a:xfrm>
          <a:prstGeom prst="rect">
            <a:avLst/>
          </a:prstGeom>
          <a:noFill/>
          <a:ln>
            <a:noFill/>
          </a:ln>
        </p:spPr>
        <p:txBody>
          <a:bodyPr anchor="ctr">
            <a:spAutoFit/>
          </a:bodyPr>
          <a:lstStyle/>
          <a:p>
            <a:pPr algn="ctr"/>
            <a:r>
              <a:rPr lang="en-US" altLang="zh-CN" sz="1100">
                <a:solidFill>
                  <a:srgbClr val="000000"/>
                </a:solidFill>
                <a:latin typeface="Kozuka Gothic Pr6N B" pitchFamily="34" charset="-128"/>
                <a:ea typeface="Kozuka Gothic Pr6N B" pitchFamily="34" charset="-128"/>
                <a:sym typeface="Kozuka Gothic Pr6N B" pitchFamily="34" charset="-128"/>
              </a:rPr>
              <a:t>3</a:t>
            </a:r>
            <a:endParaRPr lang="zh-CN" altLang="en-US" sz="1100">
              <a:solidFill>
                <a:srgbClr val="000000"/>
              </a:solidFill>
              <a:latin typeface="Kozuka Gothic Pr6N B" pitchFamily="34" charset="-128"/>
              <a:ea typeface="Kozuka Gothic Pr6N B" pitchFamily="34" charset="-128"/>
              <a:sym typeface="Kozuka Gothic Pr6N B" pitchFamily="34" charset="-128"/>
            </a:endParaRPr>
          </a:p>
        </p:txBody>
      </p:sp>
      <p:sp>
        <p:nvSpPr>
          <p:cNvPr id="51" name="文本框 19"/>
          <p:cNvSpPr>
            <a:spLocks noChangeArrowheads="1"/>
          </p:cNvSpPr>
          <p:nvPr/>
        </p:nvSpPr>
        <p:spPr bwMode="auto">
          <a:xfrm>
            <a:off x="4286623" y="3814431"/>
            <a:ext cx="259607" cy="270085"/>
          </a:xfrm>
          <a:prstGeom prst="rect">
            <a:avLst/>
          </a:prstGeom>
          <a:noFill/>
          <a:ln>
            <a:noFill/>
          </a:ln>
        </p:spPr>
        <p:txBody>
          <a:bodyPr anchor="ctr">
            <a:spAutoFit/>
          </a:bodyPr>
          <a:lstStyle/>
          <a:p>
            <a:pPr algn="ctr"/>
            <a:r>
              <a:rPr lang="en-US" altLang="zh-CN">
                <a:solidFill>
                  <a:srgbClr val="000000"/>
                </a:solidFill>
                <a:latin typeface="Kozuka Gothic Pr6N B" pitchFamily="34" charset="-128"/>
                <a:ea typeface="Kozuka Gothic Pr6N B" pitchFamily="34" charset="-128"/>
                <a:sym typeface="Kozuka Gothic Pr6N B" pitchFamily="34" charset="-128"/>
              </a:rPr>
              <a:t>4</a:t>
            </a:r>
            <a:endParaRPr lang="zh-CN" altLang="en-US">
              <a:solidFill>
                <a:srgbClr val="000000"/>
              </a:solidFill>
              <a:latin typeface="Kozuka Gothic Pr6N B" pitchFamily="34" charset="-128"/>
              <a:ea typeface="Kozuka Gothic Pr6N B" pitchFamily="34" charset="-128"/>
              <a:sym typeface="Kozuka Gothic Pr6N B" pitchFamily="34" charset="-128"/>
            </a:endParaRPr>
          </a:p>
        </p:txBody>
      </p:sp>
      <p:sp>
        <p:nvSpPr>
          <p:cNvPr id="52" name="矩形 20"/>
          <p:cNvSpPr>
            <a:spLocks noChangeArrowheads="1"/>
          </p:cNvSpPr>
          <p:nvPr/>
        </p:nvSpPr>
        <p:spPr bwMode="auto">
          <a:xfrm>
            <a:off x="5945021" y="2999519"/>
            <a:ext cx="219676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100" dirty="0" err="1">
                <a:solidFill>
                  <a:schemeClr val="bg1"/>
                </a:solidFill>
                <a:latin typeface="Calibri" panose="020F0502020204030204" pitchFamily="34" charset="0"/>
                <a:ea typeface="微软雅黑" panose="020B0503020204020204" pitchFamily="34" charset="-122"/>
                <a:sym typeface="Calibri" panose="020F0502020204030204" pitchFamily="34" charset="0"/>
              </a:rPr>
              <a:t>Donec</a:t>
            </a:r>
            <a:r>
              <a:rPr lang="en-US" altLang="zh-CN" sz="1100" dirty="0">
                <a:solidFill>
                  <a:schemeClr val="bg1"/>
                </a:solidFill>
                <a:latin typeface="Calibri" panose="020F0502020204030204" pitchFamily="34" charset="0"/>
                <a:ea typeface="微软雅黑" panose="020B0503020204020204" pitchFamily="34" charset="-122"/>
                <a:sym typeface="Calibri" panose="020F0502020204030204" pitchFamily="34" charset="0"/>
              </a:rPr>
              <a:t> </a:t>
            </a:r>
            <a:r>
              <a:rPr lang="en-US" altLang="zh-CN" sz="1100" dirty="0" err="1">
                <a:solidFill>
                  <a:schemeClr val="bg1"/>
                </a:solidFill>
                <a:latin typeface="Calibri" panose="020F0502020204030204" pitchFamily="34" charset="0"/>
                <a:ea typeface="微软雅黑" panose="020B0503020204020204" pitchFamily="34" charset="-122"/>
                <a:sym typeface="Calibri" panose="020F0502020204030204" pitchFamily="34" charset="0"/>
              </a:rPr>
              <a:t>sollicitudin</a:t>
            </a:r>
            <a:r>
              <a:rPr lang="en-US" altLang="zh-CN" sz="1100" dirty="0">
                <a:solidFill>
                  <a:schemeClr val="bg1"/>
                </a:solidFill>
                <a:latin typeface="Calibri" panose="020F0502020204030204" pitchFamily="34" charset="0"/>
                <a:ea typeface="微软雅黑" panose="020B0503020204020204" pitchFamily="34" charset="-122"/>
                <a:sym typeface="Calibri" panose="020F0502020204030204" pitchFamily="34" charset="0"/>
              </a:rPr>
              <a:t> </a:t>
            </a:r>
            <a:r>
              <a:rPr lang="en-US" altLang="zh-CN" sz="1100" dirty="0" err="1">
                <a:solidFill>
                  <a:schemeClr val="bg1"/>
                </a:solidFill>
                <a:latin typeface="Calibri" panose="020F0502020204030204" pitchFamily="34" charset="0"/>
                <a:ea typeface="微软雅黑" panose="020B0503020204020204" pitchFamily="34" charset="-122"/>
                <a:sym typeface="Calibri" panose="020F0502020204030204" pitchFamily="34" charset="0"/>
              </a:rPr>
              <a:t>molestie</a:t>
            </a:r>
            <a:r>
              <a:rPr lang="en-US" altLang="zh-CN" sz="1100" dirty="0">
                <a:solidFill>
                  <a:schemeClr val="bg1"/>
                </a:solidFill>
                <a:latin typeface="Calibri" panose="020F0502020204030204" pitchFamily="34" charset="0"/>
                <a:ea typeface="微软雅黑" panose="020B0503020204020204" pitchFamily="34" charset="-122"/>
                <a:sym typeface="Calibri" panose="020F0502020204030204" pitchFamily="34" charset="0"/>
              </a:rPr>
              <a:t> </a:t>
            </a:r>
            <a:r>
              <a:rPr lang="en-US" altLang="zh-CN" sz="1100" dirty="0" err="1">
                <a:solidFill>
                  <a:schemeClr val="bg1"/>
                </a:solidFill>
                <a:latin typeface="Calibri" panose="020F0502020204030204" pitchFamily="34" charset="0"/>
                <a:ea typeface="微软雅黑" panose="020B0503020204020204" pitchFamily="34" charset="-122"/>
                <a:sym typeface="Calibri" panose="020F0502020204030204" pitchFamily="34" charset="0"/>
              </a:rPr>
              <a:t>malesuada</a:t>
            </a:r>
            <a:r>
              <a:rPr lang="en-US" altLang="zh-CN" sz="1100" dirty="0">
                <a:solidFill>
                  <a:schemeClr val="bg1"/>
                </a:solidFill>
                <a:latin typeface="Calibri" panose="020F0502020204030204" pitchFamily="34" charset="0"/>
                <a:ea typeface="微软雅黑" panose="020B0503020204020204" pitchFamily="34" charset="-122"/>
                <a:sym typeface="Calibri" panose="020F0502020204030204" pitchFamily="34" charset="0"/>
              </a:rPr>
              <a:t>. </a:t>
            </a:r>
            <a:r>
              <a:rPr lang="en-US" altLang="zh-CN" sz="1100" dirty="0" err="1">
                <a:solidFill>
                  <a:schemeClr val="bg1"/>
                </a:solidFill>
                <a:latin typeface="Calibri" panose="020F0502020204030204" pitchFamily="34" charset="0"/>
                <a:ea typeface="微软雅黑" panose="020B0503020204020204" pitchFamily="34" charset="-122"/>
                <a:sym typeface="Calibri" panose="020F0502020204030204" pitchFamily="34" charset="0"/>
              </a:rPr>
              <a:t>Donec</a:t>
            </a:r>
            <a:r>
              <a:rPr lang="en-US" altLang="zh-CN" sz="1100" dirty="0">
                <a:solidFill>
                  <a:schemeClr val="bg1"/>
                </a:solidFill>
                <a:latin typeface="Calibri" panose="020F0502020204030204" pitchFamily="34" charset="0"/>
                <a:ea typeface="微软雅黑" panose="020B0503020204020204" pitchFamily="34" charset="-122"/>
                <a:sym typeface="Calibri" panose="020F0502020204030204" pitchFamily="34" charset="0"/>
              </a:rPr>
              <a:t> </a:t>
            </a:r>
            <a:r>
              <a:rPr lang="en-US" altLang="zh-CN" sz="1100" dirty="0" err="1">
                <a:solidFill>
                  <a:schemeClr val="bg1"/>
                </a:solidFill>
                <a:latin typeface="Calibri" panose="020F0502020204030204" pitchFamily="34" charset="0"/>
                <a:ea typeface="微软雅黑" panose="020B0503020204020204" pitchFamily="34" charset="-122"/>
                <a:sym typeface="Calibri" panose="020F0502020204030204" pitchFamily="34" charset="0"/>
              </a:rPr>
              <a:t>rutrum</a:t>
            </a:r>
            <a:r>
              <a:rPr lang="en-US" altLang="zh-CN" sz="1100" dirty="0">
                <a:solidFill>
                  <a:schemeClr val="bg1"/>
                </a:solidFill>
                <a:latin typeface="Calibri" panose="020F0502020204030204" pitchFamily="34" charset="0"/>
                <a:ea typeface="微软雅黑" panose="020B0503020204020204" pitchFamily="34" charset="-122"/>
                <a:sym typeface="Calibri" panose="020F0502020204030204" pitchFamily="34" charset="0"/>
              </a:rPr>
              <a:t> </a:t>
            </a:r>
            <a:r>
              <a:rPr lang="en-US" altLang="zh-CN" sz="1100" dirty="0" err="1">
                <a:solidFill>
                  <a:schemeClr val="bg1"/>
                </a:solidFill>
                <a:latin typeface="Calibri" panose="020F0502020204030204" pitchFamily="34" charset="0"/>
                <a:ea typeface="微软雅黑" panose="020B0503020204020204" pitchFamily="34" charset="-122"/>
                <a:sym typeface="Calibri" panose="020F0502020204030204" pitchFamily="34" charset="0"/>
              </a:rPr>
              <a:t>congue</a:t>
            </a:r>
            <a:r>
              <a:rPr lang="en-US" altLang="zh-CN" sz="1100" dirty="0">
                <a:solidFill>
                  <a:schemeClr val="bg1"/>
                </a:solidFill>
                <a:latin typeface="Calibri" panose="020F0502020204030204" pitchFamily="34" charset="0"/>
                <a:ea typeface="微软雅黑" panose="020B0503020204020204" pitchFamily="34" charset="-122"/>
                <a:sym typeface="Calibri" panose="020F0502020204030204" pitchFamily="34" charset="0"/>
              </a:rPr>
              <a:t> </a:t>
            </a:r>
            <a:r>
              <a:rPr lang="en-US" altLang="zh-CN" sz="1100" dirty="0" err="1">
                <a:solidFill>
                  <a:schemeClr val="bg1"/>
                </a:solidFill>
                <a:latin typeface="Calibri" panose="020F0502020204030204" pitchFamily="34" charset="0"/>
                <a:ea typeface="微软雅黑" panose="020B0503020204020204" pitchFamily="34" charset="-122"/>
                <a:sym typeface="Calibri" panose="020F0502020204030204" pitchFamily="34" charset="0"/>
              </a:rPr>
              <a:t>leo</a:t>
            </a:r>
            <a:r>
              <a:rPr lang="en-US" altLang="zh-CN" sz="1100" dirty="0">
                <a:solidFill>
                  <a:schemeClr val="bg1"/>
                </a:solidFill>
                <a:latin typeface="Calibri" panose="020F0502020204030204" pitchFamily="34" charset="0"/>
                <a:ea typeface="微软雅黑" panose="020B0503020204020204" pitchFamily="34" charset="-122"/>
                <a:sym typeface="Calibri" panose="020F0502020204030204" pitchFamily="34" charset="0"/>
              </a:rPr>
              <a:t>.</a:t>
            </a:r>
            <a:endParaRPr lang="zh-CN" altLang="en-US" sz="1100" dirty="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7" name="矩形 21"/>
          <p:cNvSpPr>
            <a:spLocks noChangeArrowheads="1"/>
          </p:cNvSpPr>
          <p:nvPr/>
        </p:nvSpPr>
        <p:spPr bwMode="auto">
          <a:xfrm>
            <a:off x="5945021" y="2750812"/>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00" dirty="0">
                <a:solidFill>
                  <a:schemeClr val="bg1"/>
                </a:solidFill>
                <a:latin typeface="幼圆" panose="02010509060101010101" pitchFamily="49" charset="-122"/>
                <a:ea typeface="幼圆" panose="02010509060101010101" pitchFamily="49" charset="-122"/>
              </a:rPr>
              <a:t>标题文字</a:t>
            </a:r>
            <a:endParaRPr lang="en-US" altLang="zh-CN" sz="1400" dirty="0">
              <a:solidFill>
                <a:schemeClr val="bg1"/>
              </a:solidFill>
              <a:latin typeface="幼圆" panose="02010509060101010101" pitchFamily="49" charset="-122"/>
              <a:ea typeface="幼圆" panose="02010509060101010101" pitchFamily="49" charset="-122"/>
            </a:endParaRPr>
          </a:p>
        </p:txBody>
      </p:sp>
      <p:sp>
        <p:nvSpPr>
          <p:cNvPr id="58" name="矩形 22"/>
          <p:cNvSpPr>
            <a:spLocks noChangeArrowheads="1"/>
          </p:cNvSpPr>
          <p:nvPr/>
        </p:nvSpPr>
        <p:spPr bwMode="auto">
          <a:xfrm>
            <a:off x="5507297" y="1409278"/>
            <a:ext cx="219676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100" dirty="0" err="1">
                <a:solidFill>
                  <a:schemeClr val="bg1"/>
                </a:solidFill>
                <a:latin typeface="Calibri" panose="020F0502020204030204" pitchFamily="34" charset="0"/>
                <a:ea typeface="微软雅黑" panose="020B0503020204020204" pitchFamily="34" charset="-122"/>
                <a:sym typeface="Calibri" panose="020F0502020204030204" pitchFamily="34" charset="0"/>
              </a:rPr>
              <a:t>Donec</a:t>
            </a:r>
            <a:r>
              <a:rPr lang="en-US" altLang="zh-CN" sz="1100" dirty="0">
                <a:solidFill>
                  <a:schemeClr val="bg1"/>
                </a:solidFill>
                <a:latin typeface="Calibri" panose="020F0502020204030204" pitchFamily="34" charset="0"/>
                <a:ea typeface="微软雅黑" panose="020B0503020204020204" pitchFamily="34" charset="-122"/>
                <a:sym typeface="Calibri" panose="020F0502020204030204" pitchFamily="34" charset="0"/>
              </a:rPr>
              <a:t> </a:t>
            </a:r>
            <a:r>
              <a:rPr lang="en-US" altLang="zh-CN" sz="1100" dirty="0" err="1">
                <a:solidFill>
                  <a:schemeClr val="bg1"/>
                </a:solidFill>
                <a:latin typeface="Calibri" panose="020F0502020204030204" pitchFamily="34" charset="0"/>
                <a:ea typeface="微软雅黑" panose="020B0503020204020204" pitchFamily="34" charset="-122"/>
                <a:sym typeface="Calibri" panose="020F0502020204030204" pitchFamily="34" charset="0"/>
              </a:rPr>
              <a:t>sollicitudin</a:t>
            </a:r>
            <a:r>
              <a:rPr lang="en-US" altLang="zh-CN" sz="1100" dirty="0">
                <a:solidFill>
                  <a:schemeClr val="bg1"/>
                </a:solidFill>
                <a:latin typeface="Calibri" panose="020F0502020204030204" pitchFamily="34" charset="0"/>
                <a:ea typeface="微软雅黑" panose="020B0503020204020204" pitchFamily="34" charset="-122"/>
                <a:sym typeface="Calibri" panose="020F0502020204030204" pitchFamily="34" charset="0"/>
              </a:rPr>
              <a:t> </a:t>
            </a:r>
            <a:r>
              <a:rPr lang="en-US" altLang="zh-CN" sz="1100" dirty="0" err="1">
                <a:solidFill>
                  <a:schemeClr val="bg1"/>
                </a:solidFill>
                <a:latin typeface="Calibri" panose="020F0502020204030204" pitchFamily="34" charset="0"/>
                <a:ea typeface="微软雅黑" panose="020B0503020204020204" pitchFamily="34" charset="-122"/>
                <a:sym typeface="Calibri" panose="020F0502020204030204" pitchFamily="34" charset="0"/>
              </a:rPr>
              <a:t>molestie</a:t>
            </a:r>
            <a:r>
              <a:rPr lang="en-US" altLang="zh-CN" sz="1100" dirty="0">
                <a:solidFill>
                  <a:schemeClr val="bg1"/>
                </a:solidFill>
                <a:latin typeface="Calibri" panose="020F0502020204030204" pitchFamily="34" charset="0"/>
                <a:ea typeface="微软雅黑" panose="020B0503020204020204" pitchFamily="34" charset="-122"/>
                <a:sym typeface="Calibri" panose="020F0502020204030204" pitchFamily="34" charset="0"/>
              </a:rPr>
              <a:t> </a:t>
            </a:r>
            <a:r>
              <a:rPr lang="en-US" altLang="zh-CN" sz="1100" dirty="0" err="1">
                <a:solidFill>
                  <a:schemeClr val="bg1"/>
                </a:solidFill>
                <a:latin typeface="Calibri" panose="020F0502020204030204" pitchFamily="34" charset="0"/>
                <a:ea typeface="微软雅黑" panose="020B0503020204020204" pitchFamily="34" charset="-122"/>
                <a:sym typeface="Calibri" panose="020F0502020204030204" pitchFamily="34" charset="0"/>
              </a:rPr>
              <a:t>malesuada</a:t>
            </a:r>
            <a:r>
              <a:rPr lang="en-US" altLang="zh-CN" sz="1100" dirty="0">
                <a:solidFill>
                  <a:schemeClr val="bg1"/>
                </a:solidFill>
                <a:latin typeface="Calibri" panose="020F0502020204030204" pitchFamily="34" charset="0"/>
                <a:ea typeface="微软雅黑" panose="020B0503020204020204" pitchFamily="34" charset="-122"/>
                <a:sym typeface="Calibri" panose="020F0502020204030204" pitchFamily="34" charset="0"/>
              </a:rPr>
              <a:t>. </a:t>
            </a:r>
            <a:r>
              <a:rPr lang="en-US" altLang="zh-CN" sz="1100" dirty="0" err="1">
                <a:solidFill>
                  <a:schemeClr val="bg1"/>
                </a:solidFill>
                <a:latin typeface="Calibri" panose="020F0502020204030204" pitchFamily="34" charset="0"/>
                <a:ea typeface="微软雅黑" panose="020B0503020204020204" pitchFamily="34" charset="-122"/>
                <a:sym typeface="Calibri" panose="020F0502020204030204" pitchFamily="34" charset="0"/>
              </a:rPr>
              <a:t>Donec</a:t>
            </a:r>
            <a:r>
              <a:rPr lang="en-US" altLang="zh-CN" sz="1100" dirty="0">
                <a:solidFill>
                  <a:schemeClr val="bg1"/>
                </a:solidFill>
                <a:latin typeface="Calibri" panose="020F0502020204030204" pitchFamily="34" charset="0"/>
                <a:ea typeface="微软雅黑" panose="020B0503020204020204" pitchFamily="34" charset="-122"/>
                <a:sym typeface="Calibri" panose="020F0502020204030204" pitchFamily="34" charset="0"/>
              </a:rPr>
              <a:t> </a:t>
            </a:r>
            <a:r>
              <a:rPr lang="en-US" altLang="zh-CN" sz="1100" dirty="0" err="1">
                <a:solidFill>
                  <a:schemeClr val="bg1"/>
                </a:solidFill>
                <a:latin typeface="Calibri" panose="020F0502020204030204" pitchFamily="34" charset="0"/>
                <a:ea typeface="微软雅黑" panose="020B0503020204020204" pitchFamily="34" charset="-122"/>
                <a:sym typeface="Calibri" panose="020F0502020204030204" pitchFamily="34" charset="0"/>
              </a:rPr>
              <a:t>rutrum</a:t>
            </a:r>
            <a:r>
              <a:rPr lang="en-US" altLang="zh-CN" sz="1100" dirty="0">
                <a:solidFill>
                  <a:schemeClr val="bg1"/>
                </a:solidFill>
                <a:latin typeface="Calibri" panose="020F0502020204030204" pitchFamily="34" charset="0"/>
                <a:ea typeface="微软雅黑" panose="020B0503020204020204" pitchFamily="34" charset="-122"/>
                <a:sym typeface="Calibri" panose="020F0502020204030204" pitchFamily="34" charset="0"/>
              </a:rPr>
              <a:t> </a:t>
            </a:r>
            <a:r>
              <a:rPr lang="en-US" altLang="zh-CN" sz="1100" dirty="0" err="1">
                <a:solidFill>
                  <a:schemeClr val="bg1"/>
                </a:solidFill>
                <a:latin typeface="Calibri" panose="020F0502020204030204" pitchFamily="34" charset="0"/>
                <a:ea typeface="微软雅黑" panose="020B0503020204020204" pitchFamily="34" charset="-122"/>
                <a:sym typeface="Calibri" panose="020F0502020204030204" pitchFamily="34" charset="0"/>
              </a:rPr>
              <a:t>congue</a:t>
            </a:r>
            <a:r>
              <a:rPr lang="en-US" altLang="zh-CN" sz="1100" dirty="0">
                <a:solidFill>
                  <a:schemeClr val="bg1"/>
                </a:solidFill>
                <a:latin typeface="Calibri" panose="020F0502020204030204" pitchFamily="34" charset="0"/>
                <a:ea typeface="微软雅黑" panose="020B0503020204020204" pitchFamily="34" charset="-122"/>
                <a:sym typeface="Calibri" panose="020F0502020204030204" pitchFamily="34" charset="0"/>
              </a:rPr>
              <a:t> </a:t>
            </a:r>
            <a:r>
              <a:rPr lang="en-US" altLang="zh-CN" sz="1100" dirty="0" err="1">
                <a:solidFill>
                  <a:schemeClr val="bg1"/>
                </a:solidFill>
                <a:latin typeface="Calibri" panose="020F0502020204030204" pitchFamily="34" charset="0"/>
                <a:ea typeface="微软雅黑" panose="020B0503020204020204" pitchFamily="34" charset="-122"/>
                <a:sym typeface="Calibri" panose="020F0502020204030204" pitchFamily="34" charset="0"/>
              </a:rPr>
              <a:t>leo</a:t>
            </a:r>
            <a:r>
              <a:rPr lang="en-US" altLang="zh-CN" sz="1100" dirty="0">
                <a:solidFill>
                  <a:schemeClr val="bg1"/>
                </a:solidFill>
                <a:latin typeface="Calibri" panose="020F0502020204030204" pitchFamily="34" charset="0"/>
                <a:ea typeface="微软雅黑" panose="020B0503020204020204" pitchFamily="34" charset="-122"/>
                <a:sym typeface="Calibri" panose="020F0502020204030204" pitchFamily="34" charset="0"/>
              </a:rPr>
              <a:t>.</a:t>
            </a:r>
            <a:endParaRPr lang="zh-CN" altLang="en-US" sz="1100" dirty="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9" name="矩形 23"/>
          <p:cNvSpPr>
            <a:spLocks noChangeArrowheads="1"/>
          </p:cNvSpPr>
          <p:nvPr/>
        </p:nvSpPr>
        <p:spPr bwMode="auto">
          <a:xfrm>
            <a:off x="5507297" y="1160571"/>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00" dirty="0">
                <a:solidFill>
                  <a:schemeClr val="bg1"/>
                </a:solidFill>
                <a:latin typeface="幼圆" panose="02010509060101010101" pitchFamily="49" charset="-122"/>
                <a:ea typeface="幼圆" panose="02010509060101010101" pitchFamily="49" charset="-122"/>
              </a:rPr>
              <a:t>标题文字</a:t>
            </a:r>
            <a:endParaRPr lang="en-US" altLang="zh-CN" sz="1400" dirty="0">
              <a:solidFill>
                <a:schemeClr val="bg1"/>
              </a:solidFill>
              <a:latin typeface="幼圆" panose="02010509060101010101" pitchFamily="49" charset="-122"/>
              <a:ea typeface="幼圆" panose="02010509060101010101" pitchFamily="49" charset="-122"/>
            </a:endParaRPr>
          </a:p>
        </p:txBody>
      </p:sp>
      <p:sp>
        <p:nvSpPr>
          <p:cNvPr id="60" name="矩形 24"/>
          <p:cNvSpPr>
            <a:spLocks noChangeArrowheads="1"/>
          </p:cNvSpPr>
          <p:nvPr/>
        </p:nvSpPr>
        <p:spPr bwMode="auto">
          <a:xfrm>
            <a:off x="1535504" y="3998368"/>
            <a:ext cx="2196768"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zh-CN" sz="1100">
                <a:solidFill>
                  <a:schemeClr val="bg1"/>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a:t>
            </a:r>
            <a:endParaRPr lang="zh-CN" altLang="en-US" sz="110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1" name="矩形 25"/>
          <p:cNvSpPr>
            <a:spLocks noChangeArrowheads="1"/>
          </p:cNvSpPr>
          <p:nvPr/>
        </p:nvSpPr>
        <p:spPr bwMode="auto">
          <a:xfrm>
            <a:off x="2604202" y="3721721"/>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00" dirty="0">
                <a:solidFill>
                  <a:schemeClr val="bg1"/>
                </a:solidFill>
                <a:latin typeface="幼圆" panose="02010509060101010101" pitchFamily="49" charset="-122"/>
                <a:ea typeface="幼圆" panose="02010509060101010101" pitchFamily="49" charset="-122"/>
              </a:rPr>
              <a:t>标题文字</a:t>
            </a:r>
            <a:endParaRPr lang="en-US" altLang="zh-CN" sz="1400" dirty="0">
              <a:solidFill>
                <a:schemeClr val="bg1"/>
              </a:solidFill>
              <a:latin typeface="幼圆" panose="02010509060101010101" pitchFamily="49" charset="-122"/>
              <a:ea typeface="幼圆" panose="02010509060101010101" pitchFamily="49" charset="-122"/>
            </a:endParaRPr>
          </a:p>
        </p:txBody>
      </p:sp>
      <p:sp>
        <p:nvSpPr>
          <p:cNvPr id="62" name="矩形 26"/>
          <p:cNvSpPr>
            <a:spLocks noChangeArrowheads="1"/>
          </p:cNvSpPr>
          <p:nvPr/>
        </p:nvSpPr>
        <p:spPr bwMode="auto">
          <a:xfrm>
            <a:off x="1227002" y="2440723"/>
            <a:ext cx="219560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zh-CN" sz="1100">
                <a:solidFill>
                  <a:schemeClr val="bg1"/>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a:t>
            </a:r>
            <a:endParaRPr lang="zh-CN" altLang="en-US" sz="110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3" name="矩形 27"/>
          <p:cNvSpPr>
            <a:spLocks noChangeArrowheads="1"/>
          </p:cNvSpPr>
          <p:nvPr/>
        </p:nvSpPr>
        <p:spPr bwMode="auto">
          <a:xfrm>
            <a:off x="2294535" y="2162912"/>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00" dirty="0">
                <a:solidFill>
                  <a:schemeClr val="bg1"/>
                </a:solidFill>
                <a:latin typeface="幼圆" panose="02010509060101010101" pitchFamily="49" charset="-122"/>
                <a:ea typeface="幼圆" panose="02010509060101010101" pitchFamily="49" charset="-122"/>
              </a:rPr>
              <a:t>标题文字</a:t>
            </a:r>
            <a:endParaRPr lang="en-US" altLang="zh-CN" sz="1400" dirty="0">
              <a:solidFill>
                <a:schemeClr val="bg1"/>
              </a:solidFill>
              <a:latin typeface="幼圆" panose="02010509060101010101" pitchFamily="49" charset="-122"/>
              <a:ea typeface="幼圆" panose="02010509060101010101" pitchFamily="49" charset="-122"/>
            </a:endParaRPr>
          </a:p>
        </p:txBody>
      </p:sp>
      <p:grpSp>
        <p:nvGrpSpPr>
          <p:cNvPr id="64" name="组合 28"/>
          <p:cNvGrpSpPr/>
          <p:nvPr/>
        </p:nvGrpSpPr>
        <p:grpSpPr bwMode="auto">
          <a:xfrm>
            <a:off x="4715034" y="3986726"/>
            <a:ext cx="176952" cy="176952"/>
            <a:chOff x="0" y="0"/>
            <a:chExt cx="241300" cy="239713"/>
          </a:xfrm>
          <a:solidFill>
            <a:schemeClr val="bg1"/>
          </a:solidFill>
        </p:grpSpPr>
        <p:sp>
          <p:nvSpPr>
            <p:cNvPr id="75" name="Freeform 212"/>
            <p:cNvSpPr>
              <a:spLocks noChangeArrowheads="1"/>
            </p:cNvSpPr>
            <p:nvPr/>
          </p:nvSpPr>
          <p:spPr bwMode="auto">
            <a:xfrm>
              <a:off x="0" y="96837"/>
              <a:ext cx="142875" cy="142875"/>
            </a:xfrm>
            <a:custGeom>
              <a:avLst/>
              <a:gdLst>
                <a:gd name="T0" fmla="*/ 0 w 38"/>
                <a:gd name="T1" fmla="*/ 0 h 38"/>
                <a:gd name="T2" fmla="*/ 0 w 38"/>
                <a:gd name="T3" fmla="*/ 45118 h 38"/>
                <a:gd name="T4" fmla="*/ 97757 w 38"/>
                <a:gd name="T5" fmla="*/ 142875 h 38"/>
                <a:gd name="T6" fmla="*/ 142875 w 38"/>
                <a:gd name="T7" fmla="*/ 142875 h 38"/>
                <a:gd name="T8" fmla="*/ 0 w 38"/>
                <a:gd name="T9" fmla="*/ 0 h 38"/>
                <a:gd name="T10" fmla="*/ 0 60000 65536"/>
                <a:gd name="T11" fmla="*/ 0 60000 65536"/>
                <a:gd name="T12" fmla="*/ 0 60000 65536"/>
                <a:gd name="T13" fmla="*/ 0 60000 65536"/>
                <a:gd name="T14" fmla="*/ 0 60000 65536"/>
                <a:gd name="T15" fmla="*/ 0 w 38"/>
                <a:gd name="T16" fmla="*/ 0 h 38"/>
                <a:gd name="T17" fmla="*/ 38 w 38"/>
                <a:gd name="T18" fmla="*/ 38 h 38"/>
              </a:gdLst>
              <a:ahLst/>
              <a:cxnLst>
                <a:cxn ang="T10">
                  <a:pos x="T0" y="T1"/>
                </a:cxn>
                <a:cxn ang="T11">
                  <a:pos x="T2" y="T3"/>
                </a:cxn>
                <a:cxn ang="T12">
                  <a:pos x="T4" y="T5"/>
                </a:cxn>
                <a:cxn ang="T13">
                  <a:pos x="T6" y="T7"/>
                </a:cxn>
                <a:cxn ang="T14">
                  <a:pos x="T8" y="T9"/>
                </a:cxn>
              </a:cxnLst>
              <a:rect l="T15" t="T16" r="T17" b="T18"/>
              <a:pathLst>
                <a:path w="38" h="38">
                  <a:moveTo>
                    <a:pt x="0" y="0"/>
                  </a:moveTo>
                  <a:cubicBezTo>
                    <a:pt x="0" y="12"/>
                    <a:pt x="0" y="12"/>
                    <a:pt x="0" y="12"/>
                  </a:cubicBezTo>
                  <a:cubicBezTo>
                    <a:pt x="14" y="12"/>
                    <a:pt x="26" y="24"/>
                    <a:pt x="26" y="38"/>
                  </a:cubicBezTo>
                  <a:cubicBezTo>
                    <a:pt x="38" y="38"/>
                    <a:pt x="38" y="38"/>
                    <a:pt x="38" y="38"/>
                  </a:cubicBezTo>
                  <a:cubicBezTo>
                    <a:pt x="38" y="17"/>
                    <a:pt x="21" y="0"/>
                    <a:pt x="0"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6" name="Freeform 213"/>
            <p:cNvSpPr>
              <a:spLocks noChangeArrowheads="1"/>
            </p:cNvSpPr>
            <p:nvPr/>
          </p:nvSpPr>
          <p:spPr bwMode="auto">
            <a:xfrm>
              <a:off x="0" y="0"/>
              <a:ext cx="241300" cy="239713"/>
            </a:xfrm>
            <a:custGeom>
              <a:avLst/>
              <a:gdLst>
                <a:gd name="T0" fmla="*/ 0 w 64"/>
                <a:gd name="T1" fmla="*/ 0 h 64"/>
                <a:gd name="T2" fmla="*/ 0 w 64"/>
                <a:gd name="T3" fmla="*/ 48692 h 64"/>
                <a:gd name="T4" fmla="*/ 192286 w 64"/>
                <a:gd name="T5" fmla="*/ 239713 h 64"/>
                <a:gd name="T6" fmla="*/ 241300 w 64"/>
                <a:gd name="T7" fmla="*/ 239713 h 64"/>
                <a:gd name="T8" fmla="*/ 0 w 64"/>
                <a:gd name="T9" fmla="*/ 0 h 64"/>
                <a:gd name="T10" fmla="*/ 0 60000 65536"/>
                <a:gd name="T11" fmla="*/ 0 60000 65536"/>
                <a:gd name="T12" fmla="*/ 0 60000 65536"/>
                <a:gd name="T13" fmla="*/ 0 60000 65536"/>
                <a:gd name="T14" fmla="*/ 0 60000 65536"/>
                <a:gd name="T15" fmla="*/ 0 w 64"/>
                <a:gd name="T16" fmla="*/ 0 h 64"/>
                <a:gd name="T17" fmla="*/ 64 w 64"/>
                <a:gd name="T18" fmla="*/ 64 h 64"/>
              </a:gdLst>
              <a:ahLst/>
              <a:cxnLst>
                <a:cxn ang="T10">
                  <a:pos x="T0" y="T1"/>
                </a:cxn>
                <a:cxn ang="T11">
                  <a:pos x="T2" y="T3"/>
                </a:cxn>
                <a:cxn ang="T12">
                  <a:pos x="T4" y="T5"/>
                </a:cxn>
                <a:cxn ang="T13">
                  <a:pos x="T6" y="T7"/>
                </a:cxn>
                <a:cxn ang="T14">
                  <a:pos x="T8" y="T9"/>
                </a:cxn>
              </a:cxnLst>
              <a:rect l="T15" t="T16" r="T17" b="T18"/>
              <a:pathLst>
                <a:path w="64" h="64">
                  <a:moveTo>
                    <a:pt x="0" y="0"/>
                  </a:moveTo>
                  <a:cubicBezTo>
                    <a:pt x="0" y="13"/>
                    <a:pt x="0" y="13"/>
                    <a:pt x="0" y="13"/>
                  </a:cubicBezTo>
                  <a:cubicBezTo>
                    <a:pt x="28" y="13"/>
                    <a:pt x="51" y="36"/>
                    <a:pt x="51" y="64"/>
                  </a:cubicBezTo>
                  <a:cubicBezTo>
                    <a:pt x="64" y="64"/>
                    <a:pt x="64" y="64"/>
                    <a:pt x="64" y="64"/>
                  </a:cubicBezTo>
                  <a:cubicBezTo>
                    <a:pt x="64" y="29"/>
                    <a:pt x="35" y="0"/>
                    <a:pt x="0"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7" name="Oval 214"/>
            <p:cNvSpPr>
              <a:spLocks noChangeArrowheads="1"/>
            </p:cNvSpPr>
            <p:nvPr/>
          </p:nvSpPr>
          <p:spPr bwMode="auto">
            <a:xfrm>
              <a:off x="0" y="190500"/>
              <a:ext cx="49213" cy="49213"/>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sp>
        <p:nvSpPr>
          <p:cNvPr id="65" name="Freeform 233"/>
          <p:cNvSpPr>
            <a:spLocks noEditPoints="1" noChangeArrowheads="1"/>
          </p:cNvSpPr>
          <p:nvPr/>
        </p:nvSpPr>
        <p:spPr bwMode="auto">
          <a:xfrm>
            <a:off x="5017715" y="3340618"/>
            <a:ext cx="371366" cy="366710"/>
          </a:xfrm>
          <a:custGeom>
            <a:avLst/>
            <a:gdLst>
              <a:gd name="T0" fmla="*/ 0 w 154"/>
              <a:gd name="T1" fmla="*/ 0 h 152"/>
              <a:gd name="T2" fmla="*/ 141401 w 154"/>
              <a:gd name="T3" fmla="*/ 500062 h 152"/>
              <a:gd name="T4" fmla="*/ 289378 w 154"/>
              <a:gd name="T5" fmla="*/ 398076 h 152"/>
              <a:gd name="T6" fmla="*/ 404472 w 154"/>
              <a:gd name="T7" fmla="*/ 500062 h 152"/>
              <a:gd name="T8" fmla="*/ 404472 w 154"/>
              <a:gd name="T9" fmla="*/ 335568 h 152"/>
              <a:gd name="T10" fmla="*/ 506412 w 154"/>
              <a:gd name="T11" fmla="*/ 236871 h 152"/>
              <a:gd name="T12" fmla="*/ 0 w 154"/>
              <a:gd name="T13" fmla="*/ 0 h 152"/>
              <a:gd name="T14" fmla="*/ 312397 w 154"/>
              <a:gd name="T15" fmla="*/ 335568 h 152"/>
              <a:gd name="T16" fmla="*/ 124959 w 154"/>
              <a:gd name="T17" fmla="*/ 148045 h 152"/>
              <a:gd name="T18" fmla="*/ 312397 w 154"/>
              <a:gd name="T19" fmla="*/ 296089 h 152"/>
              <a:gd name="T20" fmla="*/ 312397 w 154"/>
              <a:gd name="T21" fmla="*/ 335568 h 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4"/>
              <a:gd name="T34" fmla="*/ 0 h 152"/>
              <a:gd name="T35" fmla="*/ 154 w 154"/>
              <a:gd name="T36" fmla="*/ 152 h 1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4" h="152">
                <a:moveTo>
                  <a:pt x="0" y="0"/>
                </a:moveTo>
                <a:lnTo>
                  <a:pt x="43" y="152"/>
                </a:lnTo>
                <a:lnTo>
                  <a:pt x="88" y="121"/>
                </a:lnTo>
                <a:lnTo>
                  <a:pt x="123" y="152"/>
                </a:lnTo>
                <a:lnTo>
                  <a:pt x="123" y="102"/>
                </a:lnTo>
                <a:lnTo>
                  <a:pt x="154" y="72"/>
                </a:lnTo>
                <a:lnTo>
                  <a:pt x="0" y="0"/>
                </a:lnTo>
                <a:close/>
                <a:moveTo>
                  <a:pt x="95" y="102"/>
                </a:moveTo>
                <a:lnTo>
                  <a:pt x="38" y="45"/>
                </a:lnTo>
                <a:lnTo>
                  <a:pt x="95" y="90"/>
                </a:lnTo>
                <a:lnTo>
                  <a:pt x="95" y="102"/>
                </a:lnTo>
                <a:close/>
              </a:path>
            </a:pathLst>
          </a:custGeom>
          <a:solidFill>
            <a:schemeClr val="bg1"/>
          </a:solidFill>
          <a:ln>
            <a:noFill/>
          </a:ln>
        </p:spPr>
        <p:txBody>
          <a:bodyPr/>
          <a:lstStyle/>
          <a:p>
            <a:endParaRPr lang="zh-CN" altLang="en-US"/>
          </a:p>
        </p:txBody>
      </p:sp>
      <p:grpSp>
        <p:nvGrpSpPr>
          <p:cNvPr id="66" name="组合 33"/>
          <p:cNvGrpSpPr/>
          <p:nvPr/>
        </p:nvGrpSpPr>
        <p:grpSpPr bwMode="auto">
          <a:xfrm>
            <a:off x="4074746" y="2736419"/>
            <a:ext cx="525035" cy="396979"/>
            <a:chOff x="0" y="0"/>
            <a:chExt cx="239713" cy="180975"/>
          </a:xfrm>
          <a:solidFill>
            <a:schemeClr val="bg1"/>
          </a:solidFill>
        </p:grpSpPr>
        <p:sp>
          <p:nvSpPr>
            <p:cNvPr id="73" name="Oval 219"/>
            <p:cNvSpPr>
              <a:spLocks noChangeArrowheads="1"/>
            </p:cNvSpPr>
            <p:nvPr/>
          </p:nvSpPr>
          <p:spPr bwMode="auto">
            <a:xfrm>
              <a:off x="74613" y="60325"/>
              <a:ext cx="90488" cy="90488"/>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4" name="Freeform 220"/>
            <p:cNvSpPr>
              <a:spLocks noEditPoints="1" noChangeArrowheads="1"/>
            </p:cNvSpPr>
            <p:nvPr/>
          </p:nvSpPr>
          <p:spPr bwMode="auto">
            <a:xfrm>
              <a:off x="0" y="0"/>
              <a:ext cx="239713" cy="180975"/>
            </a:xfrm>
            <a:custGeom>
              <a:avLst/>
              <a:gdLst>
                <a:gd name="T0" fmla="*/ 224731 w 64"/>
                <a:gd name="T1" fmla="*/ 30163 h 48"/>
                <a:gd name="T2" fmla="*/ 157312 w 64"/>
                <a:gd name="T3" fmla="*/ 30163 h 48"/>
                <a:gd name="T4" fmla="*/ 149821 w 64"/>
                <a:gd name="T5" fmla="*/ 15081 h 48"/>
                <a:gd name="T6" fmla="*/ 134839 w 64"/>
                <a:gd name="T7" fmla="*/ 0 h 48"/>
                <a:gd name="T8" fmla="*/ 104874 w 64"/>
                <a:gd name="T9" fmla="*/ 0 h 48"/>
                <a:gd name="T10" fmla="*/ 89892 w 64"/>
                <a:gd name="T11" fmla="*/ 15081 h 48"/>
                <a:gd name="T12" fmla="*/ 82401 w 64"/>
                <a:gd name="T13" fmla="*/ 30163 h 48"/>
                <a:gd name="T14" fmla="*/ 14982 w 64"/>
                <a:gd name="T15" fmla="*/ 30163 h 48"/>
                <a:gd name="T16" fmla="*/ 0 w 64"/>
                <a:gd name="T17" fmla="*/ 45244 h 48"/>
                <a:gd name="T18" fmla="*/ 0 w 64"/>
                <a:gd name="T19" fmla="*/ 165894 h 48"/>
                <a:gd name="T20" fmla="*/ 14982 w 64"/>
                <a:gd name="T21" fmla="*/ 180975 h 48"/>
                <a:gd name="T22" fmla="*/ 224731 w 64"/>
                <a:gd name="T23" fmla="*/ 180975 h 48"/>
                <a:gd name="T24" fmla="*/ 239713 w 64"/>
                <a:gd name="T25" fmla="*/ 165894 h 48"/>
                <a:gd name="T26" fmla="*/ 239713 w 64"/>
                <a:gd name="T27" fmla="*/ 45244 h 48"/>
                <a:gd name="T28" fmla="*/ 224731 w 64"/>
                <a:gd name="T29" fmla="*/ 30163 h 48"/>
                <a:gd name="T30" fmla="*/ 119857 w 64"/>
                <a:gd name="T31" fmla="*/ 165894 h 48"/>
                <a:gd name="T32" fmla="*/ 59928 w 64"/>
                <a:gd name="T33" fmla="*/ 105569 h 48"/>
                <a:gd name="T34" fmla="*/ 119857 w 64"/>
                <a:gd name="T35" fmla="*/ 45244 h 48"/>
                <a:gd name="T36" fmla="*/ 179785 w 64"/>
                <a:gd name="T37" fmla="*/ 105569 h 48"/>
                <a:gd name="T38" fmla="*/ 119857 w 64"/>
                <a:gd name="T39" fmla="*/ 165894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4"/>
                <a:gd name="T61" fmla="*/ 0 h 48"/>
                <a:gd name="T62" fmla="*/ 64 w 64"/>
                <a:gd name="T63" fmla="*/ 48 h 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4" h="48">
                  <a:moveTo>
                    <a:pt x="60" y="8"/>
                  </a:moveTo>
                  <a:cubicBezTo>
                    <a:pt x="42" y="8"/>
                    <a:pt x="42" y="8"/>
                    <a:pt x="42" y="8"/>
                  </a:cubicBezTo>
                  <a:cubicBezTo>
                    <a:pt x="41" y="8"/>
                    <a:pt x="40" y="4"/>
                    <a:pt x="40" y="4"/>
                  </a:cubicBezTo>
                  <a:cubicBezTo>
                    <a:pt x="40" y="3"/>
                    <a:pt x="38" y="0"/>
                    <a:pt x="36" y="0"/>
                  </a:cubicBezTo>
                  <a:cubicBezTo>
                    <a:pt x="28" y="0"/>
                    <a:pt x="28" y="0"/>
                    <a:pt x="28" y="0"/>
                  </a:cubicBezTo>
                  <a:cubicBezTo>
                    <a:pt x="26" y="0"/>
                    <a:pt x="24" y="3"/>
                    <a:pt x="24" y="4"/>
                  </a:cubicBezTo>
                  <a:cubicBezTo>
                    <a:pt x="24" y="4"/>
                    <a:pt x="23" y="8"/>
                    <a:pt x="22" y="8"/>
                  </a:cubicBezTo>
                  <a:cubicBezTo>
                    <a:pt x="4" y="8"/>
                    <a:pt x="4" y="8"/>
                    <a:pt x="4" y="8"/>
                  </a:cubicBezTo>
                  <a:cubicBezTo>
                    <a:pt x="2" y="8"/>
                    <a:pt x="0" y="10"/>
                    <a:pt x="0" y="12"/>
                  </a:cubicBezTo>
                  <a:cubicBezTo>
                    <a:pt x="0" y="44"/>
                    <a:pt x="0" y="44"/>
                    <a:pt x="0" y="44"/>
                  </a:cubicBezTo>
                  <a:cubicBezTo>
                    <a:pt x="0" y="46"/>
                    <a:pt x="2" y="48"/>
                    <a:pt x="4" y="48"/>
                  </a:cubicBezTo>
                  <a:cubicBezTo>
                    <a:pt x="60" y="48"/>
                    <a:pt x="60" y="48"/>
                    <a:pt x="60" y="48"/>
                  </a:cubicBezTo>
                  <a:cubicBezTo>
                    <a:pt x="62" y="48"/>
                    <a:pt x="64" y="46"/>
                    <a:pt x="64" y="44"/>
                  </a:cubicBezTo>
                  <a:cubicBezTo>
                    <a:pt x="64" y="12"/>
                    <a:pt x="64" y="12"/>
                    <a:pt x="64" y="12"/>
                  </a:cubicBezTo>
                  <a:cubicBezTo>
                    <a:pt x="64" y="10"/>
                    <a:pt x="62" y="8"/>
                    <a:pt x="60" y="8"/>
                  </a:cubicBezTo>
                  <a:close/>
                  <a:moveTo>
                    <a:pt x="32" y="44"/>
                  </a:moveTo>
                  <a:cubicBezTo>
                    <a:pt x="23" y="44"/>
                    <a:pt x="16" y="37"/>
                    <a:pt x="16" y="28"/>
                  </a:cubicBezTo>
                  <a:cubicBezTo>
                    <a:pt x="16" y="19"/>
                    <a:pt x="23" y="12"/>
                    <a:pt x="32" y="12"/>
                  </a:cubicBezTo>
                  <a:cubicBezTo>
                    <a:pt x="41" y="12"/>
                    <a:pt x="48" y="19"/>
                    <a:pt x="48" y="28"/>
                  </a:cubicBezTo>
                  <a:cubicBezTo>
                    <a:pt x="48" y="37"/>
                    <a:pt x="41" y="44"/>
                    <a:pt x="32" y="44"/>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nvGrpSpPr>
          <p:cNvPr id="67" name="组合 36"/>
          <p:cNvGrpSpPr/>
          <p:nvPr/>
        </p:nvGrpSpPr>
        <p:grpSpPr bwMode="auto">
          <a:xfrm>
            <a:off x="4327369" y="1693333"/>
            <a:ext cx="583244" cy="562289"/>
            <a:chOff x="0" y="0"/>
            <a:chExt cx="249238" cy="239713"/>
          </a:xfrm>
          <a:solidFill>
            <a:schemeClr val="bg1"/>
          </a:solidFill>
        </p:grpSpPr>
        <p:sp>
          <p:nvSpPr>
            <p:cNvPr id="68" name="Freeform 97"/>
            <p:cNvSpPr>
              <a:spLocks noChangeArrowheads="1"/>
            </p:cNvSpPr>
            <p:nvPr/>
          </p:nvSpPr>
          <p:spPr bwMode="auto">
            <a:xfrm>
              <a:off x="0" y="82550"/>
              <a:ext cx="60325" cy="63500"/>
            </a:xfrm>
            <a:custGeom>
              <a:avLst/>
              <a:gdLst>
                <a:gd name="T0" fmla="*/ 7541 w 16"/>
                <a:gd name="T1" fmla="*/ 7471 h 17"/>
                <a:gd name="T2" fmla="*/ 15081 w 16"/>
                <a:gd name="T3" fmla="*/ 48559 h 17"/>
                <a:gd name="T4" fmla="*/ 52784 w 16"/>
                <a:gd name="T5" fmla="*/ 56029 h 17"/>
                <a:gd name="T6" fmla="*/ 45244 w 16"/>
                <a:gd name="T7" fmla="*/ 18676 h 17"/>
                <a:gd name="T8" fmla="*/ 7541 w 16"/>
                <a:gd name="T9" fmla="*/ 7471 h 17"/>
                <a:gd name="T10" fmla="*/ 0 60000 65536"/>
                <a:gd name="T11" fmla="*/ 0 60000 65536"/>
                <a:gd name="T12" fmla="*/ 0 60000 65536"/>
                <a:gd name="T13" fmla="*/ 0 60000 65536"/>
                <a:gd name="T14" fmla="*/ 0 60000 65536"/>
                <a:gd name="T15" fmla="*/ 0 w 16"/>
                <a:gd name="T16" fmla="*/ 0 h 17"/>
                <a:gd name="T17" fmla="*/ 16 w 16"/>
                <a:gd name="T18" fmla="*/ 17 h 17"/>
              </a:gdLst>
              <a:ahLst/>
              <a:cxnLst>
                <a:cxn ang="T10">
                  <a:pos x="T0" y="T1"/>
                </a:cxn>
                <a:cxn ang="T11">
                  <a:pos x="T2" y="T3"/>
                </a:cxn>
                <a:cxn ang="T12">
                  <a:pos x="T4" y="T5"/>
                </a:cxn>
                <a:cxn ang="T13">
                  <a:pos x="T6" y="T7"/>
                </a:cxn>
                <a:cxn ang="T14">
                  <a:pos x="T8" y="T9"/>
                </a:cxn>
              </a:cxnLst>
              <a:rect l="T15" t="T16" r="T17" b="T18"/>
              <a:pathLst>
                <a:path w="16" h="17">
                  <a:moveTo>
                    <a:pt x="2" y="2"/>
                  </a:moveTo>
                  <a:cubicBezTo>
                    <a:pt x="0" y="4"/>
                    <a:pt x="1" y="9"/>
                    <a:pt x="4" y="13"/>
                  </a:cubicBezTo>
                  <a:cubicBezTo>
                    <a:pt x="7" y="16"/>
                    <a:pt x="11" y="17"/>
                    <a:pt x="14" y="15"/>
                  </a:cubicBezTo>
                  <a:cubicBezTo>
                    <a:pt x="16" y="13"/>
                    <a:pt x="15" y="8"/>
                    <a:pt x="12" y="5"/>
                  </a:cubicBezTo>
                  <a:cubicBezTo>
                    <a:pt x="9" y="1"/>
                    <a:pt x="5" y="0"/>
                    <a:pt x="2" y="2"/>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9" name="Freeform 98"/>
            <p:cNvSpPr>
              <a:spLocks noChangeArrowheads="1"/>
            </p:cNvSpPr>
            <p:nvPr/>
          </p:nvSpPr>
          <p:spPr bwMode="auto">
            <a:xfrm>
              <a:off x="192088" y="74613"/>
              <a:ext cx="57150" cy="68263"/>
            </a:xfrm>
            <a:custGeom>
              <a:avLst/>
              <a:gdLst>
                <a:gd name="T0" fmla="*/ 11430 w 15"/>
                <a:gd name="T1" fmla="*/ 22754 h 18"/>
                <a:gd name="T2" fmla="*/ 7620 w 15"/>
                <a:gd name="T3" fmla="*/ 60678 h 18"/>
                <a:gd name="T4" fmla="*/ 45720 w 15"/>
                <a:gd name="T5" fmla="*/ 49301 h 18"/>
                <a:gd name="T6" fmla="*/ 45720 w 15"/>
                <a:gd name="T7" fmla="*/ 7585 h 18"/>
                <a:gd name="T8" fmla="*/ 11430 w 15"/>
                <a:gd name="T9" fmla="*/ 22754 h 18"/>
                <a:gd name="T10" fmla="*/ 0 60000 65536"/>
                <a:gd name="T11" fmla="*/ 0 60000 65536"/>
                <a:gd name="T12" fmla="*/ 0 60000 65536"/>
                <a:gd name="T13" fmla="*/ 0 60000 65536"/>
                <a:gd name="T14" fmla="*/ 0 60000 65536"/>
                <a:gd name="T15" fmla="*/ 0 w 15"/>
                <a:gd name="T16" fmla="*/ 0 h 18"/>
                <a:gd name="T17" fmla="*/ 15 w 15"/>
                <a:gd name="T18" fmla="*/ 18 h 18"/>
              </a:gdLst>
              <a:ahLst/>
              <a:cxnLst>
                <a:cxn ang="T10">
                  <a:pos x="T0" y="T1"/>
                </a:cxn>
                <a:cxn ang="T11">
                  <a:pos x="T2" y="T3"/>
                </a:cxn>
                <a:cxn ang="T12">
                  <a:pos x="T4" y="T5"/>
                </a:cxn>
                <a:cxn ang="T13">
                  <a:pos x="T6" y="T7"/>
                </a:cxn>
                <a:cxn ang="T14">
                  <a:pos x="T8" y="T9"/>
                </a:cxn>
              </a:cxnLst>
              <a:rect l="T15" t="T16" r="T17" b="T18"/>
              <a:pathLst>
                <a:path w="15" h="18">
                  <a:moveTo>
                    <a:pt x="3" y="6"/>
                  </a:moveTo>
                  <a:cubicBezTo>
                    <a:pt x="0" y="10"/>
                    <a:pt x="0" y="15"/>
                    <a:pt x="2" y="16"/>
                  </a:cubicBezTo>
                  <a:cubicBezTo>
                    <a:pt x="5" y="18"/>
                    <a:pt x="9" y="17"/>
                    <a:pt x="12" y="13"/>
                  </a:cubicBezTo>
                  <a:cubicBezTo>
                    <a:pt x="15" y="9"/>
                    <a:pt x="15" y="4"/>
                    <a:pt x="12" y="2"/>
                  </a:cubicBezTo>
                  <a:cubicBezTo>
                    <a:pt x="10" y="0"/>
                    <a:pt x="5" y="2"/>
                    <a:pt x="3" y="6"/>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0" name="Freeform 99"/>
            <p:cNvSpPr>
              <a:spLocks noChangeArrowheads="1"/>
            </p:cNvSpPr>
            <p:nvPr/>
          </p:nvSpPr>
          <p:spPr bwMode="auto">
            <a:xfrm>
              <a:off x="53975" y="0"/>
              <a:ext cx="66675" cy="96838"/>
            </a:xfrm>
            <a:custGeom>
              <a:avLst/>
              <a:gdLst>
                <a:gd name="T0" fmla="*/ 44450 w 18"/>
                <a:gd name="T1" fmla="*/ 93113 h 26"/>
                <a:gd name="T2" fmla="*/ 59267 w 18"/>
                <a:gd name="T3" fmla="*/ 40970 h 26"/>
                <a:gd name="T4" fmla="*/ 22225 w 18"/>
                <a:gd name="T5" fmla="*/ 3725 h 26"/>
                <a:gd name="T6" fmla="*/ 3704 w 18"/>
                <a:gd name="T7" fmla="*/ 55868 h 26"/>
                <a:gd name="T8" fmla="*/ 44450 w 18"/>
                <a:gd name="T9" fmla="*/ 93113 h 26"/>
                <a:gd name="T10" fmla="*/ 0 60000 65536"/>
                <a:gd name="T11" fmla="*/ 0 60000 65536"/>
                <a:gd name="T12" fmla="*/ 0 60000 65536"/>
                <a:gd name="T13" fmla="*/ 0 60000 65536"/>
                <a:gd name="T14" fmla="*/ 0 60000 65536"/>
                <a:gd name="T15" fmla="*/ 0 w 18"/>
                <a:gd name="T16" fmla="*/ 0 h 26"/>
                <a:gd name="T17" fmla="*/ 18 w 18"/>
                <a:gd name="T18" fmla="*/ 26 h 26"/>
              </a:gdLst>
              <a:ahLst/>
              <a:cxnLst>
                <a:cxn ang="T10">
                  <a:pos x="T0" y="T1"/>
                </a:cxn>
                <a:cxn ang="T11">
                  <a:pos x="T2" y="T3"/>
                </a:cxn>
                <a:cxn ang="T12">
                  <a:pos x="T4" y="T5"/>
                </a:cxn>
                <a:cxn ang="T13">
                  <a:pos x="T6" y="T7"/>
                </a:cxn>
                <a:cxn ang="T14">
                  <a:pos x="T8" y="T9"/>
                </a:cxn>
              </a:cxnLst>
              <a:rect l="T15" t="T16" r="T17" b="T18"/>
              <a:pathLst>
                <a:path w="18" h="26">
                  <a:moveTo>
                    <a:pt x="12" y="25"/>
                  </a:moveTo>
                  <a:cubicBezTo>
                    <a:pt x="16" y="24"/>
                    <a:pt x="18" y="18"/>
                    <a:pt x="16" y="11"/>
                  </a:cubicBezTo>
                  <a:cubicBezTo>
                    <a:pt x="15" y="5"/>
                    <a:pt x="10" y="0"/>
                    <a:pt x="6" y="1"/>
                  </a:cubicBezTo>
                  <a:cubicBezTo>
                    <a:pt x="2" y="2"/>
                    <a:pt x="0" y="8"/>
                    <a:pt x="1" y="15"/>
                  </a:cubicBezTo>
                  <a:cubicBezTo>
                    <a:pt x="3" y="21"/>
                    <a:pt x="7" y="26"/>
                    <a:pt x="12" y="25"/>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1" name="Freeform 100"/>
            <p:cNvSpPr>
              <a:spLocks noChangeArrowheads="1"/>
            </p:cNvSpPr>
            <p:nvPr/>
          </p:nvSpPr>
          <p:spPr bwMode="auto">
            <a:xfrm>
              <a:off x="131763" y="0"/>
              <a:ext cx="68263" cy="96838"/>
            </a:xfrm>
            <a:custGeom>
              <a:avLst/>
              <a:gdLst>
                <a:gd name="T0" fmla="*/ 41716 w 18"/>
                <a:gd name="T1" fmla="*/ 3725 h 26"/>
                <a:gd name="T2" fmla="*/ 3792 w 18"/>
                <a:gd name="T3" fmla="*/ 40970 h 26"/>
                <a:gd name="T4" fmla="*/ 22754 w 18"/>
                <a:gd name="T5" fmla="*/ 93113 h 26"/>
                <a:gd name="T6" fmla="*/ 60678 w 18"/>
                <a:gd name="T7" fmla="*/ 55868 h 26"/>
                <a:gd name="T8" fmla="*/ 41716 w 18"/>
                <a:gd name="T9" fmla="*/ 3725 h 26"/>
                <a:gd name="T10" fmla="*/ 0 60000 65536"/>
                <a:gd name="T11" fmla="*/ 0 60000 65536"/>
                <a:gd name="T12" fmla="*/ 0 60000 65536"/>
                <a:gd name="T13" fmla="*/ 0 60000 65536"/>
                <a:gd name="T14" fmla="*/ 0 60000 65536"/>
                <a:gd name="T15" fmla="*/ 0 w 18"/>
                <a:gd name="T16" fmla="*/ 0 h 26"/>
                <a:gd name="T17" fmla="*/ 18 w 18"/>
                <a:gd name="T18" fmla="*/ 26 h 26"/>
              </a:gdLst>
              <a:ahLst/>
              <a:cxnLst>
                <a:cxn ang="T10">
                  <a:pos x="T0" y="T1"/>
                </a:cxn>
                <a:cxn ang="T11">
                  <a:pos x="T2" y="T3"/>
                </a:cxn>
                <a:cxn ang="T12">
                  <a:pos x="T4" y="T5"/>
                </a:cxn>
                <a:cxn ang="T13">
                  <a:pos x="T6" y="T7"/>
                </a:cxn>
                <a:cxn ang="T14">
                  <a:pos x="T8" y="T9"/>
                </a:cxn>
              </a:cxnLst>
              <a:rect l="T15" t="T16" r="T17" b="T18"/>
              <a:pathLst>
                <a:path w="18" h="26">
                  <a:moveTo>
                    <a:pt x="11" y="1"/>
                  </a:moveTo>
                  <a:cubicBezTo>
                    <a:pt x="7" y="0"/>
                    <a:pt x="3" y="5"/>
                    <a:pt x="1" y="11"/>
                  </a:cubicBezTo>
                  <a:cubicBezTo>
                    <a:pt x="0" y="18"/>
                    <a:pt x="2" y="24"/>
                    <a:pt x="6" y="25"/>
                  </a:cubicBezTo>
                  <a:cubicBezTo>
                    <a:pt x="10" y="26"/>
                    <a:pt x="15" y="21"/>
                    <a:pt x="16" y="15"/>
                  </a:cubicBezTo>
                  <a:cubicBezTo>
                    <a:pt x="18" y="8"/>
                    <a:pt x="15" y="2"/>
                    <a:pt x="11" y="1"/>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2" name="Freeform 101"/>
            <p:cNvSpPr>
              <a:spLocks noChangeArrowheads="1"/>
            </p:cNvSpPr>
            <p:nvPr/>
          </p:nvSpPr>
          <p:spPr bwMode="auto">
            <a:xfrm>
              <a:off x="60325" y="115888"/>
              <a:ext cx="128588" cy="123825"/>
            </a:xfrm>
            <a:custGeom>
              <a:avLst/>
              <a:gdLst>
                <a:gd name="T0" fmla="*/ 64294 w 34"/>
                <a:gd name="T1" fmla="*/ 0 h 33"/>
                <a:gd name="T2" fmla="*/ 0 w 34"/>
                <a:gd name="T3" fmla="*/ 75045 h 33"/>
                <a:gd name="T4" fmla="*/ 64294 w 34"/>
                <a:gd name="T5" fmla="*/ 75045 h 33"/>
                <a:gd name="T6" fmla="*/ 128588 w 34"/>
                <a:gd name="T7" fmla="*/ 75045 h 33"/>
                <a:gd name="T8" fmla="*/ 64294 w 34"/>
                <a:gd name="T9" fmla="*/ 0 h 33"/>
                <a:gd name="T10" fmla="*/ 0 60000 65536"/>
                <a:gd name="T11" fmla="*/ 0 60000 65536"/>
                <a:gd name="T12" fmla="*/ 0 60000 65536"/>
                <a:gd name="T13" fmla="*/ 0 60000 65536"/>
                <a:gd name="T14" fmla="*/ 0 60000 65536"/>
                <a:gd name="T15" fmla="*/ 0 w 34"/>
                <a:gd name="T16" fmla="*/ 0 h 33"/>
                <a:gd name="T17" fmla="*/ 34 w 34"/>
                <a:gd name="T18" fmla="*/ 33 h 33"/>
              </a:gdLst>
              <a:ahLst/>
              <a:cxnLst>
                <a:cxn ang="T10">
                  <a:pos x="T0" y="T1"/>
                </a:cxn>
                <a:cxn ang="T11">
                  <a:pos x="T2" y="T3"/>
                </a:cxn>
                <a:cxn ang="T12">
                  <a:pos x="T4" y="T5"/>
                </a:cxn>
                <a:cxn ang="T13">
                  <a:pos x="T6" y="T7"/>
                </a:cxn>
                <a:cxn ang="T14">
                  <a:pos x="T8" y="T9"/>
                </a:cxn>
              </a:cxnLst>
              <a:rect l="T15" t="T16" r="T17" b="T18"/>
              <a:pathLst>
                <a:path w="34" h="33">
                  <a:moveTo>
                    <a:pt x="17" y="0"/>
                  </a:moveTo>
                  <a:cubicBezTo>
                    <a:pt x="7" y="0"/>
                    <a:pt x="0" y="15"/>
                    <a:pt x="0" y="20"/>
                  </a:cubicBezTo>
                  <a:cubicBezTo>
                    <a:pt x="0" y="33"/>
                    <a:pt x="7" y="20"/>
                    <a:pt x="17" y="20"/>
                  </a:cubicBezTo>
                  <a:cubicBezTo>
                    <a:pt x="27" y="20"/>
                    <a:pt x="34" y="33"/>
                    <a:pt x="34" y="20"/>
                  </a:cubicBezTo>
                  <a:cubicBezTo>
                    <a:pt x="34" y="15"/>
                    <a:pt x="27" y="0"/>
                    <a:pt x="17"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100" advClick="0" advTm="514">
        <p:cut/>
      </p:transition>
    </mc:Choice>
    <mc:Fallback>
      <p:transition advClick="0" advTm="514">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组合 1"/>
          <p:cNvGrpSpPr/>
          <p:nvPr/>
        </p:nvGrpSpPr>
        <p:grpSpPr>
          <a:xfrm>
            <a:off x="0" y="0"/>
            <a:ext cx="9144000" cy="1232326"/>
            <a:chOff x="0" y="0"/>
            <a:chExt cx="9144000" cy="1232326"/>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9058" y="0"/>
              <a:ext cx="2397176" cy="1232326"/>
            </a:xfrm>
            <a:prstGeom prst="rect">
              <a:avLst/>
            </a:prstGeom>
          </p:spPr>
        </p:pic>
        <p:sp>
          <p:nvSpPr>
            <p:cNvPr id="4" name="任意多边形: 形状 3"/>
            <p:cNvSpPr/>
            <p:nvPr/>
          </p:nvSpPr>
          <p:spPr>
            <a:xfrm>
              <a:off x="599123" y="400050"/>
              <a:ext cx="1052512" cy="300038"/>
            </a:xfrm>
            <a:custGeom>
              <a:avLst/>
              <a:gdLst>
                <a:gd name="connsiteX0" fmla="*/ 0 w 904875"/>
                <a:gd name="connsiteY0" fmla="*/ 0 h 300038"/>
                <a:gd name="connsiteX1" fmla="*/ 604837 w 904875"/>
                <a:gd name="connsiteY1" fmla="*/ 0 h 300038"/>
                <a:gd name="connsiteX2" fmla="*/ 904875 w 904875"/>
                <a:gd name="connsiteY2" fmla="*/ 300038 h 300038"/>
                <a:gd name="connsiteX3" fmla="*/ 4762 w 904875"/>
                <a:gd name="connsiteY3" fmla="*/ 300038 h 300038"/>
                <a:gd name="connsiteX4" fmla="*/ 0 w 904875"/>
                <a:gd name="connsiteY4" fmla="*/ 0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300038">
                  <a:moveTo>
                    <a:pt x="0" y="0"/>
                  </a:moveTo>
                  <a:lnTo>
                    <a:pt x="604837" y="0"/>
                  </a:lnTo>
                  <a:lnTo>
                    <a:pt x="904875" y="300038"/>
                  </a:lnTo>
                  <a:lnTo>
                    <a:pt x="4762" y="300038"/>
                  </a:lnTo>
                  <a:cubicBezTo>
                    <a:pt x="3175" y="200025"/>
                    <a:pt x="1587" y="100013"/>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a:spLocks noChangeArrowheads="1"/>
            </p:cNvSpPr>
            <p:nvPr/>
          </p:nvSpPr>
          <p:spPr bwMode="auto">
            <a:xfrm>
              <a:off x="1636205" y="424022"/>
              <a:ext cx="18063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zh-CN" sz="1400" dirty="0">
                  <a:solidFill>
                    <a:schemeClr val="bg1"/>
                  </a:solidFill>
                </a:rPr>
                <a:t>TABLE OF CONTENTS</a:t>
              </a:r>
              <a:endParaRPr lang="en-US" altLang="zh-CN" sz="1400" dirty="0">
                <a:solidFill>
                  <a:schemeClr val="bg1"/>
                </a:solidFill>
              </a:endParaRPr>
            </a:p>
          </p:txBody>
        </p:sp>
        <p:sp>
          <p:nvSpPr>
            <p:cNvPr id="6" name="文本框 5"/>
            <p:cNvSpPr txBox="1">
              <a:spLocks noChangeArrowheads="1"/>
            </p:cNvSpPr>
            <p:nvPr/>
          </p:nvSpPr>
          <p:spPr bwMode="auto">
            <a:xfrm>
              <a:off x="687358" y="391500"/>
              <a:ext cx="67884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dirty="0">
                  <a:latin typeface="幼圆" panose="02010509060101010101" pitchFamily="49" charset="-122"/>
                  <a:ea typeface="幼圆" panose="02010509060101010101" pitchFamily="49" charset="-122"/>
                </a:rPr>
                <a:t>目  录</a:t>
              </a:r>
              <a:endParaRPr lang="en-US" altLang="zh-CN" dirty="0">
                <a:latin typeface="幼圆" panose="02010509060101010101" pitchFamily="49" charset="-122"/>
                <a:ea typeface="幼圆" panose="02010509060101010101" pitchFamily="49" charset="-122"/>
              </a:endParaRPr>
            </a:p>
          </p:txBody>
        </p:sp>
        <p:grpSp>
          <p:nvGrpSpPr>
            <p:cNvPr id="7" name="组合 6"/>
            <p:cNvGrpSpPr/>
            <p:nvPr/>
          </p:nvGrpSpPr>
          <p:grpSpPr>
            <a:xfrm flipV="1">
              <a:off x="3314700" y="539600"/>
              <a:ext cx="5829300" cy="45719"/>
              <a:chOff x="1949423" y="3788624"/>
              <a:chExt cx="3535680" cy="56088"/>
            </a:xfrm>
          </p:grpSpPr>
          <p:sp>
            <p:nvSpPr>
              <p:cNvPr id="13" name="矩形 12"/>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V="1">
              <a:off x="0" y="539600"/>
              <a:ext cx="532448" cy="45719"/>
              <a:chOff x="1949423" y="3788624"/>
              <a:chExt cx="3535680" cy="56088"/>
            </a:xfrm>
          </p:grpSpPr>
          <p:sp>
            <p:nvSpPr>
              <p:cNvPr id="9" name="矩形 8"/>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6" name="矩形 18"/>
          <p:cNvSpPr>
            <a:spLocks noChangeArrowheads="1"/>
          </p:cNvSpPr>
          <p:nvPr/>
        </p:nvSpPr>
        <p:spPr bwMode="auto">
          <a:xfrm>
            <a:off x="5067526" y="2382279"/>
            <a:ext cx="17948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800" dirty="0">
                <a:solidFill>
                  <a:schemeClr val="bg1"/>
                </a:solidFill>
                <a:latin typeface="Arial" panose="020B0604020202020204" pitchFamily="34" charset="0"/>
                <a:cs typeface="Arial" panose="020B0604020202020204" pitchFamily="34" charset="0"/>
                <a:sym typeface="宋体" panose="02010600030101010101" pitchFamily="2" charset="-122"/>
              </a:rPr>
              <a:t>et, </a:t>
            </a:r>
            <a:r>
              <a:rPr lang="en-US" altLang="zh-CN" sz="800" dirty="0" err="1">
                <a:solidFill>
                  <a:schemeClr val="bg1"/>
                </a:solidFill>
                <a:latin typeface="Arial" panose="020B0604020202020204" pitchFamily="34" charset="0"/>
                <a:cs typeface="Arial" panose="020B0604020202020204" pitchFamily="34" charset="0"/>
                <a:sym typeface="宋体" panose="02010600030101010101" pitchFamily="2" charset="-122"/>
              </a:rPr>
              <a:t>consectetur</a:t>
            </a:r>
            <a:r>
              <a:rPr lang="en-US" altLang="zh-CN" sz="8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800" dirty="0" err="1">
                <a:solidFill>
                  <a:schemeClr val="bg1"/>
                </a:solidFill>
                <a:latin typeface="Arial" panose="020B0604020202020204" pitchFamily="34" charset="0"/>
                <a:cs typeface="Arial" panose="020B0604020202020204" pitchFamily="34" charset="0"/>
                <a:sym typeface="宋体" panose="02010600030101010101" pitchFamily="2" charset="-122"/>
              </a:rPr>
              <a:t>adipising</a:t>
            </a:r>
            <a:r>
              <a:rPr lang="en-US" altLang="zh-CN" sz="8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800" dirty="0" err="1">
                <a:solidFill>
                  <a:schemeClr val="bg1"/>
                </a:solidFill>
                <a:latin typeface="Arial" panose="020B0604020202020204" pitchFamily="34" charset="0"/>
                <a:cs typeface="Arial" panose="020B0604020202020204" pitchFamily="34" charset="0"/>
                <a:sym typeface="宋体" panose="02010600030101010101" pitchFamily="2" charset="-122"/>
              </a:rPr>
              <a:t>elit</a:t>
            </a:r>
            <a:r>
              <a:rPr lang="en-US" altLang="zh-CN" sz="8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800" dirty="0" err="1">
                <a:solidFill>
                  <a:schemeClr val="bg1"/>
                </a:solidFill>
                <a:latin typeface="Arial" panose="020B0604020202020204" pitchFamily="34" charset="0"/>
                <a:cs typeface="Arial" panose="020B0604020202020204" pitchFamily="34" charset="0"/>
                <a:sym typeface="宋体" panose="02010600030101010101" pitchFamily="2" charset="-122"/>
              </a:rPr>
              <a:t>sed</a:t>
            </a:r>
            <a:r>
              <a:rPr lang="en-US" altLang="zh-CN" sz="8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800" dirty="0" err="1">
                <a:solidFill>
                  <a:schemeClr val="bg1"/>
                </a:solidFill>
                <a:latin typeface="Arial" panose="020B0604020202020204" pitchFamily="34" charset="0"/>
                <a:cs typeface="Arial" panose="020B0604020202020204" pitchFamily="34" charset="0"/>
                <a:sym typeface="宋体" panose="02010600030101010101" pitchFamily="2" charset="-122"/>
              </a:rPr>
              <a:t>doeiusmod</a:t>
            </a:r>
            <a:r>
              <a:rPr lang="en-US" altLang="zh-CN" sz="800" dirty="0">
                <a:solidFill>
                  <a:schemeClr val="bg1"/>
                </a:solidFill>
                <a:latin typeface="Arial" panose="020B0604020202020204" pitchFamily="34" charset="0"/>
                <a:cs typeface="Arial" panose="020B0604020202020204" pitchFamily="34" charset="0"/>
                <a:sym typeface="宋体" panose="02010600030101010101" pitchFamily="2" charset="-122"/>
              </a:rPr>
              <a:t> </a:t>
            </a:r>
            <a:endParaRPr lang="zh-CN" altLang="en-US" sz="800" dirty="0">
              <a:solidFill>
                <a:schemeClr val="bg1"/>
              </a:solidFill>
            </a:endParaRPr>
          </a:p>
        </p:txBody>
      </p:sp>
      <p:sp>
        <p:nvSpPr>
          <p:cNvPr id="27" name="文本框 19"/>
          <p:cNvSpPr txBox="1">
            <a:spLocks noChangeArrowheads="1"/>
          </p:cNvSpPr>
          <p:nvPr/>
        </p:nvSpPr>
        <p:spPr bwMode="auto">
          <a:xfrm>
            <a:off x="5067526" y="2011127"/>
            <a:ext cx="17058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dirty="0">
                <a:solidFill>
                  <a:schemeClr val="bg1"/>
                </a:solidFill>
                <a:latin typeface="微软雅黑" panose="020B0503020204020204" pitchFamily="34" charset="-122"/>
                <a:ea typeface="微软雅黑" panose="020B0503020204020204" pitchFamily="34" charset="-122"/>
              </a:rPr>
              <a:t>单击输入您的标题</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9" name="矩形 21"/>
          <p:cNvSpPr>
            <a:spLocks noChangeArrowheads="1"/>
          </p:cNvSpPr>
          <p:nvPr/>
        </p:nvSpPr>
        <p:spPr bwMode="auto">
          <a:xfrm>
            <a:off x="5067526" y="3487786"/>
            <a:ext cx="17948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800" dirty="0">
                <a:solidFill>
                  <a:schemeClr val="bg1"/>
                </a:solidFill>
                <a:latin typeface="Arial" panose="020B0604020202020204" pitchFamily="34" charset="0"/>
                <a:cs typeface="Arial" panose="020B0604020202020204" pitchFamily="34" charset="0"/>
                <a:sym typeface="宋体" panose="02010600030101010101" pitchFamily="2" charset="-122"/>
              </a:rPr>
              <a:t>et, </a:t>
            </a:r>
            <a:r>
              <a:rPr lang="en-US" altLang="zh-CN" sz="800" dirty="0" err="1">
                <a:solidFill>
                  <a:schemeClr val="bg1"/>
                </a:solidFill>
                <a:latin typeface="Arial" panose="020B0604020202020204" pitchFamily="34" charset="0"/>
                <a:cs typeface="Arial" panose="020B0604020202020204" pitchFamily="34" charset="0"/>
                <a:sym typeface="宋体" panose="02010600030101010101" pitchFamily="2" charset="-122"/>
              </a:rPr>
              <a:t>consectetur</a:t>
            </a:r>
            <a:r>
              <a:rPr lang="en-US" altLang="zh-CN" sz="8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800" dirty="0" err="1">
                <a:solidFill>
                  <a:schemeClr val="bg1"/>
                </a:solidFill>
                <a:latin typeface="Arial" panose="020B0604020202020204" pitchFamily="34" charset="0"/>
                <a:cs typeface="Arial" panose="020B0604020202020204" pitchFamily="34" charset="0"/>
                <a:sym typeface="宋体" panose="02010600030101010101" pitchFamily="2" charset="-122"/>
              </a:rPr>
              <a:t>adipising</a:t>
            </a:r>
            <a:r>
              <a:rPr lang="en-US" altLang="zh-CN" sz="8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800" dirty="0" err="1">
                <a:solidFill>
                  <a:schemeClr val="bg1"/>
                </a:solidFill>
                <a:latin typeface="Arial" panose="020B0604020202020204" pitchFamily="34" charset="0"/>
                <a:cs typeface="Arial" panose="020B0604020202020204" pitchFamily="34" charset="0"/>
                <a:sym typeface="宋体" panose="02010600030101010101" pitchFamily="2" charset="-122"/>
              </a:rPr>
              <a:t>elit</a:t>
            </a:r>
            <a:r>
              <a:rPr lang="en-US" altLang="zh-CN" sz="8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800" dirty="0" err="1">
                <a:solidFill>
                  <a:schemeClr val="bg1"/>
                </a:solidFill>
                <a:latin typeface="Arial" panose="020B0604020202020204" pitchFamily="34" charset="0"/>
                <a:cs typeface="Arial" panose="020B0604020202020204" pitchFamily="34" charset="0"/>
                <a:sym typeface="宋体" panose="02010600030101010101" pitchFamily="2" charset="-122"/>
              </a:rPr>
              <a:t>sed</a:t>
            </a:r>
            <a:r>
              <a:rPr lang="en-US" altLang="zh-CN" sz="8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800" dirty="0" err="1">
                <a:solidFill>
                  <a:schemeClr val="bg1"/>
                </a:solidFill>
                <a:latin typeface="Arial" panose="020B0604020202020204" pitchFamily="34" charset="0"/>
                <a:cs typeface="Arial" panose="020B0604020202020204" pitchFamily="34" charset="0"/>
                <a:sym typeface="宋体" panose="02010600030101010101" pitchFamily="2" charset="-122"/>
              </a:rPr>
              <a:t>doeiusmod</a:t>
            </a:r>
            <a:r>
              <a:rPr lang="en-US" altLang="zh-CN" sz="800" dirty="0">
                <a:solidFill>
                  <a:schemeClr val="bg1"/>
                </a:solidFill>
                <a:latin typeface="Arial" panose="020B0604020202020204" pitchFamily="34" charset="0"/>
                <a:cs typeface="Arial" panose="020B0604020202020204" pitchFamily="34" charset="0"/>
                <a:sym typeface="宋体" panose="02010600030101010101" pitchFamily="2" charset="-122"/>
              </a:rPr>
              <a:t> </a:t>
            </a:r>
            <a:endParaRPr lang="zh-CN" altLang="en-US" sz="800" dirty="0">
              <a:solidFill>
                <a:schemeClr val="bg1"/>
              </a:solidFill>
            </a:endParaRPr>
          </a:p>
        </p:txBody>
      </p:sp>
      <p:sp>
        <p:nvSpPr>
          <p:cNvPr id="30" name="文本框 22"/>
          <p:cNvSpPr txBox="1">
            <a:spLocks noChangeArrowheads="1"/>
          </p:cNvSpPr>
          <p:nvPr/>
        </p:nvSpPr>
        <p:spPr bwMode="auto">
          <a:xfrm>
            <a:off x="5067526" y="3116634"/>
            <a:ext cx="17058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dirty="0">
                <a:solidFill>
                  <a:schemeClr val="bg1"/>
                </a:solidFill>
                <a:latin typeface="微软雅黑" panose="020B0503020204020204" pitchFamily="34" charset="-122"/>
                <a:ea typeface="微软雅黑" panose="020B0503020204020204" pitchFamily="34" charset="-122"/>
              </a:rPr>
              <a:t>单击输入您的标题</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2" name="矩形 24"/>
          <p:cNvSpPr>
            <a:spLocks noChangeArrowheads="1"/>
          </p:cNvSpPr>
          <p:nvPr/>
        </p:nvSpPr>
        <p:spPr bwMode="auto">
          <a:xfrm>
            <a:off x="1315879" y="1751452"/>
            <a:ext cx="3386028" cy="2349847"/>
          </a:xfrm>
          <a:prstGeom prst="rect">
            <a:avLst/>
          </a:prstGeom>
          <a:blipFill dpi="0" rotWithShape="1">
            <a:blip r:embed="rId2" cstate="print"/>
            <a:srcRect/>
            <a:stretch>
              <a:fillRect/>
            </a:stretch>
          </a:blipFill>
          <a:ln w="12700">
            <a:noFill/>
            <a:miter lim="800000"/>
          </a:ln>
        </p:spPr>
        <p:txBody>
          <a:bodyPr anchor="ctr"/>
          <a:lstStyle/>
          <a:p>
            <a:pPr algn="ctr" eaLnBrk="1" hangingPunct="1"/>
            <a:endParaRPr lang="zh-CN" altLang="en-US">
              <a:solidFill>
                <a:srgbClr val="FFFFFF"/>
              </a:solidFill>
            </a:endParaRPr>
          </a:p>
        </p:txBody>
      </p:sp>
      <p:cxnSp>
        <p:nvCxnSpPr>
          <p:cNvPr id="52" name="直接连接符 51"/>
          <p:cNvCxnSpPr/>
          <p:nvPr/>
        </p:nvCxnSpPr>
        <p:spPr>
          <a:xfrm>
            <a:off x="5151120" y="2382279"/>
            <a:ext cx="14782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5151120" y="3487786"/>
            <a:ext cx="14782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4" name="图片 53"/>
          <p:cNvPicPr>
            <a:picLocks noChangeAspect="1"/>
          </p:cNvPicPr>
          <p:nvPr/>
        </p:nvPicPr>
        <p:blipFill rotWithShape="1">
          <a:blip r:embed="rId3" cstate="print">
            <a:extLst>
              <a:ext uri="{28A0092B-C50C-407E-A947-70E740481C1C}">
                <a14:useLocalDpi xmlns:a14="http://schemas.microsoft.com/office/drawing/2010/main" val="0"/>
              </a:ext>
            </a:extLst>
          </a:blip>
          <a:srcRect l="11005" t="83962" r="34107"/>
          <a:stretch>
            <a:fillRect/>
          </a:stretch>
        </p:blipFill>
        <p:spPr>
          <a:xfrm rot="10800000">
            <a:off x="9406" y="4308554"/>
            <a:ext cx="9144000" cy="83494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 advClick="0" advTm="572">
        <p:cut/>
      </p:transition>
    </mc:Choice>
    <mc:Fallback>
      <p:transition advClick="0" advTm="572">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 name="矩形 16"/>
          <p:cNvSpPr/>
          <p:nvPr/>
        </p:nvSpPr>
        <p:spPr>
          <a:xfrm>
            <a:off x="1399103" y="3169920"/>
            <a:ext cx="1321237" cy="296943"/>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0" y="0"/>
            <a:ext cx="9144000" cy="1232326"/>
            <a:chOff x="0" y="0"/>
            <a:chExt cx="9144000" cy="1232326"/>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9058" y="0"/>
              <a:ext cx="2397176" cy="1232326"/>
            </a:xfrm>
            <a:prstGeom prst="rect">
              <a:avLst/>
            </a:prstGeom>
          </p:spPr>
        </p:pic>
        <p:sp>
          <p:nvSpPr>
            <p:cNvPr id="4" name="任意多边形: 形状 3"/>
            <p:cNvSpPr/>
            <p:nvPr/>
          </p:nvSpPr>
          <p:spPr>
            <a:xfrm>
              <a:off x="599123" y="400050"/>
              <a:ext cx="1052512" cy="300038"/>
            </a:xfrm>
            <a:custGeom>
              <a:avLst/>
              <a:gdLst>
                <a:gd name="connsiteX0" fmla="*/ 0 w 904875"/>
                <a:gd name="connsiteY0" fmla="*/ 0 h 300038"/>
                <a:gd name="connsiteX1" fmla="*/ 604837 w 904875"/>
                <a:gd name="connsiteY1" fmla="*/ 0 h 300038"/>
                <a:gd name="connsiteX2" fmla="*/ 904875 w 904875"/>
                <a:gd name="connsiteY2" fmla="*/ 300038 h 300038"/>
                <a:gd name="connsiteX3" fmla="*/ 4762 w 904875"/>
                <a:gd name="connsiteY3" fmla="*/ 300038 h 300038"/>
                <a:gd name="connsiteX4" fmla="*/ 0 w 904875"/>
                <a:gd name="connsiteY4" fmla="*/ 0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300038">
                  <a:moveTo>
                    <a:pt x="0" y="0"/>
                  </a:moveTo>
                  <a:lnTo>
                    <a:pt x="604837" y="0"/>
                  </a:lnTo>
                  <a:lnTo>
                    <a:pt x="904875" y="300038"/>
                  </a:lnTo>
                  <a:lnTo>
                    <a:pt x="4762" y="300038"/>
                  </a:lnTo>
                  <a:cubicBezTo>
                    <a:pt x="3175" y="200025"/>
                    <a:pt x="1587" y="100013"/>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a:spLocks noChangeArrowheads="1"/>
            </p:cNvSpPr>
            <p:nvPr/>
          </p:nvSpPr>
          <p:spPr bwMode="auto">
            <a:xfrm>
              <a:off x="1636205" y="424022"/>
              <a:ext cx="18063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zh-CN" sz="1400" dirty="0">
                  <a:solidFill>
                    <a:schemeClr val="bg1"/>
                  </a:solidFill>
                </a:rPr>
                <a:t>TABLE OF CONTENTS</a:t>
              </a:r>
              <a:endParaRPr lang="en-US" altLang="zh-CN" sz="1400" dirty="0">
                <a:solidFill>
                  <a:schemeClr val="bg1"/>
                </a:solidFill>
              </a:endParaRPr>
            </a:p>
          </p:txBody>
        </p:sp>
        <p:sp>
          <p:nvSpPr>
            <p:cNvPr id="6" name="文本框 5"/>
            <p:cNvSpPr txBox="1">
              <a:spLocks noChangeArrowheads="1"/>
            </p:cNvSpPr>
            <p:nvPr/>
          </p:nvSpPr>
          <p:spPr bwMode="auto">
            <a:xfrm>
              <a:off x="687358" y="391500"/>
              <a:ext cx="67884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dirty="0">
                  <a:latin typeface="幼圆" panose="02010509060101010101" pitchFamily="49" charset="-122"/>
                  <a:ea typeface="幼圆" panose="02010509060101010101" pitchFamily="49" charset="-122"/>
                </a:rPr>
                <a:t>目  录</a:t>
              </a:r>
              <a:endParaRPr lang="en-US" altLang="zh-CN" dirty="0">
                <a:latin typeface="幼圆" panose="02010509060101010101" pitchFamily="49" charset="-122"/>
                <a:ea typeface="幼圆" panose="02010509060101010101" pitchFamily="49" charset="-122"/>
              </a:endParaRPr>
            </a:p>
          </p:txBody>
        </p:sp>
        <p:grpSp>
          <p:nvGrpSpPr>
            <p:cNvPr id="7" name="组合 6"/>
            <p:cNvGrpSpPr/>
            <p:nvPr/>
          </p:nvGrpSpPr>
          <p:grpSpPr>
            <a:xfrm flipV="1">
              <a:off x="3314700" y="539600"/>
              <a:ext cx="5829300" cy="45719"/>
              <a:chOff x="1949423" y="3788624"/>
              <a:chExt cx="3535680" cy="56088"/>
            </a:xfrm>
          </p:grpSpPr>
          <p:sp>
            <p:nvSpPr>
              <p:cNvPr id="13" name="矩形 12"/>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V="1">
              <a:off x="0" y="539600"/>
              <a:ext cx="532448" cy="45719"/>
              <a:chOff x="1949423" y="3788624"/>
              <a:chExt cx="3535680" cy="56088"/>
            </a:xfrm>
          </p:grpSpPr>
          <p:sp>
            <p:nvSpPr>
              <p:cNvPr id="9" name="矩形 8"/>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34" name="组合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3151" y="1462205"/>
            <a:ext cx="5596510" cy="139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矩形 70"/>
          <p:cNvSpPr>
            <a:spLocks noChangeArrowheads="1"/>
          </p:cNvSpPr>
          <p:nvPr/>
        </p:nvSpPr>
        <p:spPr bwMode="auto">
          <a:xfrm>
            <a:off x="1399103" y="3472157"/>
            <a:ext cx="15543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et,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consectetur</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adipising</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elit</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sed</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doeiusmod</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endParaRPr lang="zh-CN" altLang="en-US" sz="900" dirty="0">
              <a:solidFill>
                <a:schemeClr val="bg1"/>
              </a:solidFill>
            </a:endParaRPr>
          </a:p>
        </p:txBody>
      </p:sp>
      <p:sp>
        <p:nvSpPr>
          <p:cNvPr id="41" name="文本框 71"/>
          <p:cNvSpPr txBox="1">
            <a:spLocks noChangeArrowheads="1"/>
          </p:cNvSpPr>
          <p:nvPr/>
        </p:nvSpPr>
        <p:spPr bwMode="auto">
          <a:xfrm>
            <a:off x="1232520" y="3198549"/>
            <a:ext cx="16262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单击输入标题文字</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57" name="矩形 56"/>
          <p:cNvSpPr/>
          <p:nvPr/>
        </p:nvSpPr>
        <p:spPr>
          <a:xfrm>
            <a:off x="3053506" y="3169920"/>
            <a:ext cx="1321237" cy="296943"/>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70"/>
          <p:cNvSpPr>
            <a:spLocks noChangeArrowheads="1"/>
          </p:cNvSpPr>
          <p:nvPr/>
        </p:nvSpPr>
        <p:spPr bwMode="auto">
          <a:xfrm>
            <a:off x="3053506" y="3472157"/>
            <a:ext cx="15543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et,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consectetur</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adipising</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elit</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sed</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doeiusmod</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endParaRPr lang="zh-CN" altLang="en-US" sz="900" dirty="0">
              <a:solidFill>
                <a:schemeClr val="bg1"/>
              </a:solidFill>
            </a:endParaRPr>
          </a:p>
        </p:txBody>
      </p:sp>
      <p:sp>
        <p:nvSpPr>
          <p:cNvPr id="59" name="文本框 71"/>
          <p:cNvSpPr txBox="1">
            <a:spLocks noChangeArrowheads="1"/>
          </p:cNvSpPr>
          <p:nvPr/>
        </p:nvSpPr>
        <p:spPr bwMode="auto">
          <a:xfrm>
            <a:off x="2886923" y="3198549"/>
            <a:ext cx="16262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单击输入标题文字</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60" name="矩形 59"/>
          <p:cNvSpPr/>
          <p:nvPr/>
        </p:nvSpPr>
        <p:spPr>
          <a:xfrm>
            <a:off x="4569512" y="3169920"/>
            <a:ext cx="1321237" cy="296943"/>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70"/>
          <p:cNvSpPr>
            <a:spLocks noChangeArrowheads="1"/>
          </p:cNvSpPr>
          <p:nvPr/>
        </p:nvSpPr>
        <p:spPr bwMode="auto">
          <a:xfrm>
            <a:off x="4569512" y="3472157"/>
            <a:ext cx="15543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et,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consectetur</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adipising</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elit</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sed</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doeiusmod</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endParaRPr lang="zh-CN" altLang="en-US" sz="900" dirty="0">
              <a:solidFill>
                <a:schemeClr val="bg1"/>
              </a:solidFill>
            </a:endParaRPr>
          </a:p>
        </p:txBody>
      </p:sp>
      <p:sp>
        <p:nvSpPr>
          <p:cNvPr id="62" name="文本框 71"/>
          <p:cNvSpPr txBox="1">
            <a:spLocks noChangeArrowheads="1"/>
          </p:cNvSpPr>
          <p:nvPr/>
        </p:nvSpPr>
        <p:spPr bwMode="auto">
          <a:xfrm>
            <a:off x="4402929" y="3198549"/>
            <a:ext cx="16262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单击输入标题文字</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63" name="矩形 62"/>
          <p:cNvSpPr/>
          <p:nvPr/>
        </p:nvSpPr>
        <p:spPr>
          <a:xfrm>
            <a:off x="6085518" y="3169920"/>
            <a:ext cx="1321237" cy="296943"/>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70"/>
          <p:cNvSpPr>
            <a:spLocks noChangeArrowheads="1"/>
          </p:cNvSpPr>
          <p:nvPr/>
        </p:nvSpPr>
        <p:spPr bwMode="auto">
          <a:xfrm>
            <a:off x="6085518" y="3472157"/>
            <a:ext cx="15543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et,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consectetur</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adipising</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elit</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sed</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doeiusmod</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endParaRPr lang="zh-CN" altLang="en-US" sz="900" dirty="0">
              <a:solidFill>
                <a:schemeClr val="bg1"/>
              </a:solidFill>
            </a:endParaRPr>
          </a:p>
        </p:txBody>
      </p:sp>
      <p:sp>
        <p:nvSpPr>
          <p:cNvPr id="65" name="文本框 71"/>
          <p:cNvSpPr txBox="1">
            <a:spLocks noChangeArrowheads="1"/>
          </p:cNvSpPr>
          <p:nvPr/>
        </p:nvSpPr>
        <p:spPr bwMode="auto">
          <a:xfrm>
            <a:off x="5918935" y="3198549"/>
            <a:ext cx="16262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单击输入标题文字</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pic>
        <p:nvPicPr>
          <p:cNvPr id="66" name="图片 65"/>
          <p:cNvPicPr>
            <a:picLocks noChangeAspect="1"/>
          </p:cNvPicPr>
          <p:nvPr/>
        </p:nvPicPr>
        <p:blipFill rotWithShape="1">
          <a:blip r:embed="rId3" cstate="print">
            <a:extLst>
              <a:ext uri="{28A0092B-C50C-407E-A947-70E740481C1C}">
                <a14:useLocalDpi xmlns:a14="http://schemas.microsoft.com/office/drawing/2010/main" val="0"/>
              </a:ext>
            </a:extLst>
          </a:blip>
          <a:srcRect l="11005" t="83962" r="34107"/>
          <a:stretch>
            <a:fillRect/>
          </a:stretch>
        </p:blipFill>
        <p:spPr>
          <a:xfrm rot="10800000">
            <a:off x="9406" y="4308554"/>
            <a:ext cx="9144000" cy="83494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 advClick="0" advTm="596">
        <p:cut/>
      </p:transition>
    </mc:Choice>
    <mc:Fallback>
      <p:transition advClick="0" advTm="596">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组合 1"/>
          <p:cNvGrpSpPr/>
          <p:nvPr/>
        </p:nvGrpSpPr>
        <p:grpSpPr>
          <a:xfrm>
            <a:off x="0" y="0"/>
            <a:ext cx="9144000" cy="1232326"/>
            <a:chOff x="0" y="0"/>
            <a:chExt cx="9144000" cy="1232326"/>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9058" y="0"/>
              <a:ext cx="2397176" cy="1232326"/>
            </a:xfrm>
            <a:prstGeom prst="rect">
              <a:avLst/>
            </a:prstGeom>
          </p:spPr>
        </p:pic>
        <p:sp>
          <p:nvSpPr>
            <p:cNvPr id="4" name="任意多边形: 形状 3"/>
            <p:cNvSpPr/>
            <p:nvPr/>
          </p:nvSpPr>
          <p:spPr>
            <a:xfrm>
              <a:off x="599123" y="400050"/>
              <a:ext cx="1052512" cy="300038"/>
            </a:xfrm>
            <a:custGeom>
              <a:avLst/>
              <a:gdLst>
                <a:gd name="connsiteX0" fmla="*/ 0 w 904875"/>
                <a:gd name="connsiteY0" fmla="*/ 0 h 300038"/>
                <a:gd name="connsiteX1" fmla="*/ 604837 w 904875"/>
                <a:gd name="connsiteY1" fmla="*/ 0 h 300038"/>
                <a:gd name="connsiteX2" fmla="*/ 904875 w 904875"/>
                <a:gd name="connsiteY2" fmla="*/ 300038 h 300038"/>
                <a:gd name="connsiteX3" fmla="*/ 4762 w 904875"/>
                <a:gd name="connsiteY3" fmla="*/ 300038 h 300038"/>
                <a:gd name="connsiteX4" fmla="*/ 0 w 904875"/>
                <a:gd name="connsiteY4" fmla="*/ 0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300038">
                  <a:moveTo>
                    <a:pt x="0" y="0"/>
                  </a:moveTo>
                  <a:lnTo>
                    <a:pt x="604837" y="0"/>
                  </a:lnTo>
                  <a:lnTo>
                    <a:pt x="904875" y="300038"/>
                  </a:lnTo>
                  <a:lnTo>
                    <a:pt x="4762" y="300038"/>
                  </a:lnTo>
                  <a:cubicBezTo>
                    <a:pt x="3175" y="200025"/>
                    <a:pt x="1587" y="100013"/>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a:spLocks noChangeArrowheads="1"/>
            </p:cNvSpPr>
            <p:nvPr/>
          </p:nvSpPr>
          <p:spPr bwMode="auto">
            <a:xfrm>
              <a:off x="1636205" y="424022"/>
              <a:ext cx="18063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zh-CN" sz="1400" dirty="0">
                  <a:solidFill>
                    <a:schemeClr val="bg1"/>
                  </a:solidFill>
                </a:rPr>
                <a:t>TABLE OF CONTENTS</a:t>
              </a:r>
              <a:endParaRPr lang="en-US" altLang="zh-CN" sz="1400" dirty="0">
                <a:solidFill>
                  <a:schemeClr val="bg1"/>
                </a:solidFill>
              </a:endParaRPr>
            </a:p>
          </p:txBody>
        </p:sp>
        <p:sp>
          <p:nvSpPr>
            <p:cNvPr id="6" name="文本框 5"/>
            <p:cNvSpPr txBox="1">
              <a:spLocks noChangeArrowheads="1"/>
            </p:cNvSpPr>
            <p:nvPr/>
          </p:nvSpPr>
          <p:spPr bwMode="auto">
            <a:xfrm>
              <a:off x="687358" y="391500"/>
              <a:ext cx="67884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dirty="0">
                  <a:latin typeface="幼圆" panose="02010509060101010101" pitchFamily="49" charset="-122"/>
                  <a:ea typeface="幼圆" panose="02010509060101010101" pitchFamily="49" charset="-122"/>
                </a:rPr>
                <a:t>目  录</a:t>
              </a:r>
              <a:endParaRPr lang="en-US" altLang="zh-CN" dirty="0">
                <a:latin typeface="幼圆" panose="02010509060101010101" pitchFamily="49" charset="-122"/>
                <a:ea typeface="幼圆" panose="02010509060101010101" pitchFamily="49" charset="-122"/>
              </a:endParaRPr>
            </a:p>
          </p:txBody>
        </p:sp>
        <p:grpSp>
          <p:nvGrpSpPr>
            <p:cNvPr id="7" name="组合 6"/>
            <p:cNvGrpSpPr/>
            <p:nvPr/>
          </p:nvGrpSpPr>
          <p:grpSpPr>
            <a:xfrm flipV="1">
              <a:off x="3314700" y="539600"/>
              <a:ext cx="5829300" cy="45719"/>
              <a:chOff x="1949423" y="3788624"/>
              <a:chExt cx="3535680" cy="56088"/>
            </a:xfrm>
          </p:grpSpPr>
          <p:sp>
            <p:nvSpPr>
              <p:cNvPr id="13" name="矩形 12"/>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V="1">
              <a:off x="0" y="539600"/>
              <a:ext cx="532448" cy="45719"/>
              <a:chOff x="1949423" y="3788624"/>
              <a:chExt cx="3535680" cy="56088"/>
            </a:xfrm>
          </p:grpSpPr>
          <p:sp>
            <p:nvSpPr>
              <p:cNvPr id="9" name="矩形 8"/>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8" name="矩形 4"/>
          <p:cNvSpPr>
            <a:spLocks noChangeArrowheads="1"/>
          </p:cNvSpPr>
          <p:nvPr/>
        </p:nvSpPr>
        <p:spPr bwMode="auto">
          <a:xfrm>
            <a:off x="1490215" y="1514165"/>
            <a:ext cx="1236161" cy="1483857"/>
          </a:xfrm>
          <a:prstGeom prst="rect">
            <a:avLst/>
          </a:prstGeom>
          <a:solidFill>
            <a:srgbClr val="56781E"/>
          </a:solidFill>
          <a:ln>
            <a:noFill/>
          </a:ln>
        </p:spPr>
        <p:txBody>
          <a:bodyPr anchor="ctr"/>
          <a:lstStyle/>
          <a:p>
            <a:pPr algn="ctr" eaLnBrk="1" hangingPunct="1"/>
            <a:endParaRPr lang="zh-CN" altLang="en-US" sz="800">
              <a:solidFill>
                <a:srgbClr val="FFFFFF"/>
              </a:solidFill>
            </a:endParaRPr>
          </a:p>
        </p:txBody>
      </p:sp>
      <p:sp>
        <p:nvSpPr>
          <p:cNvPr id="19" name="矩形 5"/>
          <p:cNvSpPr>
            <a:spLocks noChangeArrowheads="1"/>
          </p:cNvSpPr>
          <p:nvPr/>
        </p:nvSpPr>
        <p:spPr bwMode="auto">
          <a:xfrm>
            <a:off x="3034543" y="1514165"/>
            <a:ext cx="1237323" cy="1483857"/>
          </a:xfrm>
          <a:prstGeom prst="rect">
            <a:avLst/>
          </a:prstGeom>
          <a:solidFill>
            <a:srgbClr val="F32307"/>
          </a:solidFill>
          <a:ln>
            <a:noFill/>
          </a:ln>
        </p:spPr>
        <p:txBody>
          <a:bodyPr anchor="ctr"/>
          <a:lstStyle/>
          <a:p>
            <a:pPr algn="ctr" eaLnBrk="1" hangingPunct="1"/>
            <a:endParaRPr lang="zh-CN" altLang="en-US" sz="800">
              <a:solidFill>
                <a:srgbClr val="FFFFFF"/>
              </a:solidFill>
            </a:endParaRPr>
          </a:p>
        </p:txBody>
      </p:sp>
      <p:sp>
        <p:nvSpPr>
          <p:cNvPr id="20" name="矩形 6"/>
          <p:cNvSpPr>
            <a:spLocks noChangeArrowheads="1"/>
          </p:cNvSpPr>
          <p:nvPr/>
        </p:nvSpPr>
        <p:spPr bwMode="auto">
          <a:xfrm>
            <a:off x="4580034" y="1514165"/>
            <a:ext cx="1237323" cy="1483857"/>
          </a:xfrm>
          <a:prstGeom prst="rect">
            <a:avLst/>
          </a:prstGeom>
          <a:solidFill>
            <a:srgbClr val="0099A7"/>
          </a:solidFill>
          <a:ln>
            <a:noFill/>
          </a:ln>
        </p:spPr>
        <p:txBody>
          <a:bodyPr anchor="ctr"/>
          <a:lstStyle/>
          <a:p>
            <a:pPr algn="ctr" eaLnBrk="1" hangingPunct="1"/>
            <a:endParaRPr lang="zh-CN" altLang="en-US" sz="800">
              <a:solidFill>
                <a:srgbClr val="FFFFFF"/>
              </a:solidFill>
            </a:endParaRPr>
          </a:p>
        </p:txBody>
      </p:sp>
      <p:sp>
        <p:nvSpPr>
          <p:cNvPr id="21" name="矩形 7"/>
          <p:cNvSpPr>
            <a:spLocks noChangeArrowheads="1"/>
          </p:cNvSpPr>
          <p:nvPr/>
        </p:nvSpPr>
        <p:spPr bwMode="auto">
          <a:xfrm>
            <a:off x="6125525" y="1514165"/>
            <a:ext cx="1236161" cy="1483857"/>
          </a:xfrm>
          <a:prstGeom prst="rect">
            <a:avLst/>
          </a:prstGeom>
          <a:solidFill>
            <a:srgbClr val="EE7619"/>
          </a:solidFill>
          <a:ln>
            <a:noFill/>
          </a:ln>
        </p:spPr>
        <p:txBody>
          <a:bodyPr anchor="ctr"/>
          <a:lstStyle/>
          <a:p>
            <a:pPr algn="ctr" eaLnBrk="1" hangingPunct="1"/>
            <a:endParaRPr lang="zh-CN" altLang="en-US" sz="800">
              <a:solidFill>
                <a:srgbClr val="FFFFFF"/>
              </a:solidFill>
            </a:endParaRPr>
          </a:p>
        </p:txBody>
      </p:sp>
      <p:sp>
        <p:nvSpPr>
          <p:cNvPr id="22" name="矩形 8"/>
          <p:cNvSpPr>
            <a:spLocks noChangeArrowheads="1"/>
          </p:cNvSpPr>
          <p:nvPr/>
        </p:nvSpPr>
        <p:spPr bwMode="auto">
          <a:xfrm>
            <a:off x="1490215" y="2998022"/>
            <a:ext cx="1236161" cy="1050097"/>
          </a:xfrm>
          <a:prstGeom prst="rect">
            <a:avLst/>
          </a:prstGeom>
          <a:solidFill>
            <a:schemeClr val="bg1">
              <a:alpha val="10000"/>
            </a:schemeClr>
          </a:solidFill>
          <a:ln>
            <a:noFill/>
          </a:ln>
        </p:spPr>
        <p:txBody>
          <a:bodyPr anchor="ctr"/>
          <a:lstStyle/>
          <a:p>
            <a:pPr algn="ctr" eaLnBrk="1" hangingPunct="1"/>
            <a:endParaRPr lang="zh-CN" altLang="en-US" sz="800">
              <a:solidFill>
                <a:srgbClr val="FFFFFF"/>
              </a:solidFill>
            </a:endParaRPr>
          </a:p>
        </p:txBody>
      </p:sp>
      <p:sp>
        <p:nvSpPr>
          <p:cNvPr id="23" name="矩形 9"/>
          <p:cNvSpPr>
            <a:spLocks noChangeArrowheads="1"/>
          </p:cNvSpPr>
          <p:nvPr/>
        </p:nvSpPr>
        <p:spPr bwMode="auto">
          <a:xfrm>
            <a:off x="3034543" y="2998022"/>
            <a:ext cx="1237323" cy="1050097"/>
          </a:xfrm>
          <a:prstGeom prst="rect">
            <a:avLst/>
          </a:prstGeom>
          <a:solidFill>
            <a:schemeClr val="bg1">
              <a:alpha val="10000"/>
            </a:schemeClr>
          </a:solidFill>
          <a:ln>
            <a:noFill/>
          </a:ln>
        </p:spPr>
        <p:txBody>
          <a:bodyPr anchor="ctr"/>
          <a:lstStyle/>
          <a:p>
            <a:pPr algn="ctr" eaLnBrk="1" hangingPunct="1"/>
            <a:endParaRPr lang="zh-CN" altLang="en-US" sz="800">
              <a:solidFill>
                <a:srgbClr val="FFFFFF"/>
              </a:solidFill>
            </a:endParaRPr>
          </a:p>
        </p:txBody>
      </p:sp>
      <p:sp>
        <p:nvSpPr>
          <p:cNvPr id="24" name="矩形 10"/>
          <p:cNvSpPr>
            <a:spLocks noChangeArrowheads="1"/>
          </p:cNvSpPr>
          <p:nvPr/>
        </p:nvSpPr>
        <p:spPr bwMode="auto">
          <a:xfrm>
            <a:off x="4580034" y="2998022"/>
            <a:ext cx="1237323" cy="1050097"/>
          </a:xfrm>
          <a:prstGeom prst="rect">
            <a:avLst/>
          </a:prstGeom>
          <a:solidFill>
            <a:schemeClr val="bg1">
              <a:alpha val="10000"/>
            </a:schemeClr>
          </a:solidFill>
          <a:ln>
            <a:noFill/>
          </a:ln>
        </p:spPr>
        <p:txBody>
          <a:bodyPr anchor="ctr"/>
          <a:lstStyle/>
          <a:p>
            <a:pPr algn="ctr" eaLnBrk="1" hangingPunct="1"/>
            <a:endParaRPr lang="zh-CN" altLang="en-US" sz="800">
              <a:solidFill>
                <a:srgbClr val="FFFFFF"/>
              </a:solidFill>
            </a:endParaRPr>
          </a:p>
        </p:txBody>
      </p:sp>
      <p:sp>
        <p:nvSpPr>
          <p:cNvPr id="25" name="矩形 11"/>
          <p:cNvSpPr>
            <a:spLocks noChangeArrowheads="1"/>
          </p:cNvSpPr>
          <p:nvPr/>
        </p:nvSpPr>
        <p:spPr bwMode="auto">
          <a:xfrm>
            <a:off x="6125525" y="2998022"/>
            <a:ext cx="1236161" cy="1050097"/>
          </a:xfrm>
          <a:prstGeom prst="rect">
            <a:avLst/>
          </a:prstGeom>
          <a:solidFill>
            <a:schemeClr val="bg1">
              <a:alpha val="10000"/>
            </a:schemeClr>
          </a:solidFill>
          <a:ln w="12700">
            <a:noFill/>
            <a:miter lim="800000"/>
          </a:ln>
        </p:spPr>
        <p:txBody>
          <a:bodyPr anchor="ctr"/>
          <a:lstStyle/>
          <a:p>
            <a:pPr algn="ctr" eaLnBrk="1" hangingPunct="1"/>
            <a:endParaRPr lang="zh-CN" altLang="en-US" sz="800">
              <a:solidFill>
                <a:srgbClr val="FFFFFF"/>
              </a:solidFill>
            </a:endParaRPr>
          </a:p>
        </p:txBody>
      </p:sp>
      <p:pic>
        <p:nvPicPr>
          <p:cNvPr id="26" name="图片 12"/>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4831220" y="1624641"/>
            <a:ext cx="738440" cy="738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图片 13"/>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3252005" y="1599057"/>
            <a:ext cx="790770" cy="790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图片 14"/>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1732097" y="1624641"/>
            <a:ext cx="744254" cy="74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椭圆 15"/>
          <p:cNvSpPr>
            <a:spLocks noChangeArrowheads="1"/>
          </p:cNvSpPr>
          <p:nvPr/>
        </p:nvSpPr>
        <p:spPr bwMode="auto">
          <a:xfrm>
            <a:off x="2021659" y="2584031"/>
            <a:ext cx="160480" cy="144199"/>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sz="800">
              <a:solidFill>
                <a:srgbClr val="FFFFFF"/>
              </a:solidFill>
            </a:endParaRPr>
          </a:p>
        </p:txBody>
      </p:sp>
      <p:sp>
        <p:nvSpPr>
          <p:cNvPr id="30" name="椭圆 16"/>
          <p:cNvSpPr>
            <a:spLocks noChangeArrowheads="1"/>
          </p:cNvSpPr>
          <p:nvPr/>
        </p:nvSpPr>
        <p:spPr bwMode="auto">
          <a:xfrm>
            <a:off x="3567150" y="2584031"/>
            <a:ext cx="160480" cy="144199"/>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sz="800">
              <a:solidFill>
                <a:srgbClr val="FFFFFF"/>
              </a:solidFill>
            </a:endParaRPr>
          </a:p>
        </p:txBody>
      </p:sp>
      <p:sp>
        <p:nvSpPr>
          <p:cNvPr id="31" name="椭圆 17"/>
          <p:cNvSpPr>
            <a:spLocks noChangeArrowheads="1"/>
          </p:cNvSpPr>
          <p:nvPr/>
        </p:nvSpPr>
        <p:spPr bwMode="auto">
          <a:xfrm>
            <a:off x="5118455" y="2581705"/>
            <a:ext cx="160480" cy="144199"/>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sz="800">
              <a:solidFill>
                <a:srgbClr val="FFFFFF"/>
              </a:solidFill>
            </a:endParaRPr>
          </a:p>
        </p:txBody>
      </p:sp>
      <p:sp>
        <p:nvSpPr>
          <p:cNvPr id="32" name="椭圆 18"/>
          <p:cNvSpPr>
            <a:spLocks noChangeArrowheads="1"/>
          </p:cNvSpPr>
          <p:nvPr/>
        </p:nvSpPr>
        <p:spPr bwMode="auto">
          <a:xfrm>
            <a:off x="6653480" y="2581705"/>
            <a:ext cx="160480" cy="144199"/>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sz="800">
              <a:solidFill>
                <a:srgbClr val="FFFFFF"/>
              </a:solidFill>
            </a:endParaRPr>
          </a:p>
        </p:txBody>
      </p:sp>
      <p:cxnSp>
        <p:nvCxnSpPr>
          <p:cNvPr id="33" name="直接连接符 19"/>
          <p:cNvCxnSpPr>
            <a:cxnSpLocks noChangeShapeType="1"/>
            <a:stCxn id="29" idx="6"/>
            <a:endCxn id="30" idx="2"/>
          </p:cNvCxnSpPr>
          <p:nvPr/>
        </p:nvCxnSpPr>
        <p:spPr bwMode="auto">
          <a:xfrm>
            <a:off x="2182139" y="2656130"/>
            <a:ext cx="1385011" cy="0"/>
          </a:xfrm>
          <a:prstGeom prst="line">
            <a:avLst/>
          </a:prstGeom>
          <a:noFill/>
          <a:ln w="12700">
            <a:solidFill>
              <a:schemeClr val="bg1"/>
            </a:solidFill>
            <a:round/>
          </a:ln>
          <a:extLst>
            <a:ext uri="{909E8E84-426E-40DD-AFC4-6F175D3DCCD1}">
              <a14:hiddenFill xmlns:a14="http://schemas.microsoft.com/office/drawing/2010/main">
                <a:noFill/>
              </a14:hiddenFill>
            </a:ext>
          </a:extLst>
        </p:spPr>
      </p:cxnSp>
      <p:cxnSp>
        <p:nvCxnSpPr>
          <p:cNvPr id="34" name="直接连接符 20"/>
          <p:cNvCxnSpPr>
            <a:cxnSpLocks noChangeShapeType="1"/>
            <a:stCxn id="30" idx="6"/>
            <a:endCxn id="31" idx="2"/>
          </p:cNvCxnSpPr>
          <p:nvPr/>
        </p:nvCxnSpPr>
        <p:spPr bwMode="auto">
          <a:xfrm flipV="1">
            <a:off x="3727630" y="2653805"/>
            <a:ext cx="1390826" cy="2326"/>
          </a:xfrm>
          <a:prstGeom prst="line">
            <a:avLst/>
          </a:prstGeom>
          <a:noFill/>
          <a:ln w="12700">
            <a:solidFill>
              <a:schemeClr val="bg1"/>
            </a:solidFill>
            <a:round/>
          </a:ln>
          <a:extLst>
            <a:ext uri="{909E8E84-426E-40DD-AFC4-6F175D3DCCD1}">
              <a14:hiddenFill xmlns:a14="http://schemas.microsoft.com/office/drawing/2010/main">
                <a:noFill/>
              </a14:hiddenFill>
            </a:ext>
          </a:extLst>
        </p:spPr>
      </p:cxnSp>
      <p:cxnSp>
        <p:nvCxnSpPr>
          <p:cNvPr id="35" name="直接连接符 21"/>
          <p:cNvCxnSpPr>
            <a:cxnSpLocks noChangeShapeType="1"/>
            <a:stCxn id="31" idx="6"/>
            <a:endCxn id="32" idx="2"/>
          </p:cNvCxnSpPr>
          <p:nvPr/>
        </p:nvCxnSpPr>
        <p:spPr bwMode="auto">
          <a:xfrm flipV="1">
            <a:off x="5278935" y="2653805"/>
            <a:ext cx="1374545" cy="0"/>
          </a:xfrm>
          <a:prstGeom prst="line">
            <a:avLst/>
          </a:prstGeom>
          <a:noFill/>
          <a:ln w="12700">
            <a:solidFill>
              <a:schemeClr val="bg1"/>
            </a:solidFill>
            <a:round/>
          </a:ln>
          <a:extLst>
            <a:ext uri="{909E8E84-426E-40DD-AFC4-6F175D3DCCD1}">
              <a14:hiddenFill xmlns:a14="http://schemas.microsoft.com/office/drawing/2010/main">
                <a:noFill/>
              </a14:hiddenFill>
            </a:ext>
          </a:extLst>
        </p:spPr>
      </p:cxnSp>
      <p:sp>
        <p:nvSpPr>
          <p:cNvPr id="36" name="矩形 1"/>
          <p:cNvSpPr>
            <a:spLocks noChangeArrowheads="1"/>
          </p:cNvSpPr>
          <p:nvPr/>
        </p:nvSpPr>
        <p:spPr bwMode="auto">
          <a:xfrm>
            <a:off x="1468120" y="3070122"/>
            <a:ext cx="1280350" cy="439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pPr>
            <a:r>
              <a:rPr lang="en-US" altLang="zh-CN" sz="800" dirty="0" err="1">
                <a:solidFill>
                  <a:schemeClr val="bg1"/>
                </a:solidFill>
                <a:latin typeface="Arial" panose="020B0604020202020204" pitchFamily="34" charset="0"/>
                <a:cs typeface="Arial" panose="020B0604020202020204" pitchFamily="34" charset="0"/>
                <a:sym typeface="宋体" panose="02010600030101010101" pitchFamily="2" charset="-122"/>
              </a:rPr>
              <a:t>consectetur</a:t>
            </a:r>
            <a:r>
              <a:rPr lang="en-US" altLang="zh-CN" sz="8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800" dirty="0" err="1">
                <a:solidFill>
                  <a:schemeClr val="bg1"/>
                </a:solidFill>
                <a:latin typeface="Arial" panose="020B0604020202020204" pitchFamily="34" charset="0"/>
                <a:cs typeface="Arial" panose="020B0604020202020204" pitchFamily="34" charset="0"/>
                <a:sym typeface="宋体" panose="02010600030101010101" pitchFamily="2" charset="-122"/>
              </a:rPr>
              <a:t>adipising</a:t>
            </a:r>
            <a:r>
              <a:rPr lang="en-US" altLang="zh-CN" sz="8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800" dirty="0" err="1">
                <a:solidFill>
                  <a:schemeClr val="bg1"/>
                </a:solidFill>
                <a:latin typeface="Arial" panose="020B0604020202020204" pitchFamily="34" charset="0"/>
                <a:cs typeface="Arial" panose="020B0604020202020204" pitchFamily="34" charset="0"/>
                <a:sym typeface="宋体" panose="02010600030101010101" pitchFamily="2" charset="-122"/>
              </a:rPr>
              <a:t>elit</a:t>
            </a:r>
            <a:r>
              <a:rPr lang="en-US" altLang="zh-CN" sz="8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800" dirty="0" err="1">
                <a:solidFill>
                  <a:schemeClr val="bg1"/>
                </a:solidFill>
                <a:latin typeface="Arial" panose="020B0604020202020204" pitchFamily="34" charset="0"/>
                <a:cs typeface="Arial" panose="020B0604020202020204" pitchFamily="34" charset="0"/>
                <a:sym typeface="宋体" panose="02010600030101010101" pitchFamily="2" charset="-122"/>
              </a:rPr>
              <a:t>sed</a:t>
            </a:r>
            <a:r>
              <a:rPr lang="en-US" altLang="zh-CN" sz="8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800" dirty="0" err="1">
                <a:solidFill>
                  <a:schemeClr val="bg1"/>
                </a:solidFill>
                <a:latin typeface="Arial" panose="020B0604020202020204" pitchFamily="34" charset="0"/>
                <a:cs typeface="Arial" panose="020B0604020202020204" pitchFamily="34" charset="0"/>
                <a:sym typeface="宋体" panose="02010600030101010101" pitchFamily="2" charset="-122"/>
              </a:rPr>
              <a:t>doeiusmod</a:t>
            </a:r>
            <a:endParaRPr lang="zh-CN" altLang="en-US" sz="800" dirty="0">
              <a:solidFill>
                <a:schemeClr val="bg1"/>
              </a:solidFill>
              <a:latin typeface="微软雅黑" panose="020B0503020204020204" pitchFamily="34" charset="-122"/>
              <a:ea typeface="微软雅黑" panose="020B0503020204020204" pitchFamily="34" charset="-122"/>
            </a:endParaRPr>
          </a:p>
        </p:txBody>
      </p:sp>
      <p:sp>
        <p:nvSpPr>
          <p:cNvPr id="37" name="矩形 1"/>
          <p:cNvSpPr>
            <a:spLocks noChangeArrowheads="1"/>
          </p:cNvSpPr>
          <p:nvPr/>
        </p:nvSpPr>
        <p:spPr bwMode="auto">
          <a:xfrm>
            <a:off x="3013611" y="3082914"/>
            <a:ext cx="1280351" cy="439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pPr>
            <a:r>
              <a:rPr lang="en-US" altLang="zh-CN" sz="800" dirty="0" err="1">
                <a:solidFill>
                  <a:schemeClr val="bg1"/>
                </a:solidFill>
                <a:latin typeface="Arial" panose="020B0604020202020204" pitchFamily="34" charset="0"/>
                <a:cs typeface="Arial" panose="020B0604020202020204" pitchFamily="34" charset="0"/>
                <a:sym typeface="宋体" panose="02010600030101010101" pitchFamily="2" charset="-122"/>
              </a:rPr>
              <a:t>consectetur</a:t>
            </a:r>
            <a:r>
              <a:rPr lang="en-US" altLang="zh-CN" sz="8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800" dirty="0" err="1">
                <a:solidFill>
                  <a:schemeClr val="bg1"/>
                </a:solidFill>
                <a:latin typeface="Arial" panose="020B0604020202020204" pitchFamily="34" charset="0"/>
                <a:cs typeface="Arial" panose="020B0604020202020204" pitchFamily="34" charset="0"/>
                <a:sym typeface="宋体" panose="02010600030101010101" pitchFamily="2" charset="-122"/>
              </a:rPr>
              <a:t>adipising</a:t>
            </a:r>
            <a:r>
              <a:rPr lang="en-US" altLang="zh-CN" sz="8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800" dirty="0" err="1">
                <a:solidFill>
                  <a:schemeClr val="bg1"/>
                </a:solidFill>
                <a:latin typeface="Arial" panose="020B0604020202020204" pitchFamily="34" charset="0"/>
                <a:cs typeface="Arial" panose="020B0604020202020204" pitchFamily="34" charset="0"/>
                <a:sym typeface="宋体" panose="02010600030101010101" pitchFamily="2" charset="-122"/>
              </a:rPr>
              <a:t>elit</a:t>
            </a:r>
            <a:r>
              <a:rPr lang="en-US" altLang="zh-CN" sz="8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800" dirty="0" err="1">
                <a:solidFill>
                  <a:schemeClr val="bg1"/>
                </a:solidFill>
                <a:latin typeface="Arial" panose="020B0604020202020204" pitchFamily="34" charset="0"/>
                <a:cs typeface="Arial" panose="020B0604020202020204" pitchFamily="34" charset="0"/>
                <a:sym typeface="宋体" panose="02010600030101010101" pitchFamily="2" charset="-122"/>
              </a:rPr>
              <a:t>sed</a:t>
            </a:r>
            <a:r>
              <a:rPr lang="en-US" altLang="zh-CN" sz="8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800" dirty="0" err="1">
                <a:solidFill>
                  <a:schemeClr val="bg1"/>
                </a:solidFill>
                <a:latin typeface="Arial" panose="020B0604020202020204" pitchFamily="34" charset="0"/>
                <a:cs typeface="Arial" panose="020B0604020202020204" pitchFamily="34" charset="0"/>
                <a:sym typeface="宋体" panose="02010600030101010101" pitchFamily="2" charset="-122"/>
              </a:rPr>
              <a:t>doeiusmod</a:t>
            </a:r>
            <a:endParaRPr lang="zh-CN" altLang="en-US" sz="800" dirty="0">
              <a:solidFill>
                <a:schemeClr val="bg1"/>
              </a:solidFill>
              <a:latin typeface="微软雅黑" panose="020B0503020204020204" pitchFamily="34" charset="-122"/>
              <a:ea typeface="微软雅黑" panose="020B0503020204020204" pitchFamily="34" charset="-122"/>
            </a:endParaRPr>
          </a:p>
        </p:txBody>
      </p:sp>
      <p:sp>
        <p:nvSpPr>
          <p:cNvPr id="38" name="矩形 1"/>
          <p:cNvSpPr>
            <a:spLocks noChangeArrowheads="1"/>
          </p:cNvSpPr>
          <p:nvPr/>
        </p:nvSpPr>
        <p:spPr bwMode="auto">
          <a:xfrm>
            <a:off x="4574219" y="3108498"/>
            <a:ext cx="1280351" cy="439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pPr>
            <a:r>
              <a:rPr lang="en-US" altLang="zh-CN" sz="800" dirty="0" err="1">
                <a:solidFill>
                  <a:schemeClr val="bg1"/>
                </a:solidFill>
                <a:latin typeface="Arial" panose="020B0604020202020204" pitchFamily="34" charset="0"/>
                <a:cs typeface="Arial" panose="020B0604020202020204" pitchFamily="34" charset="0"/>
                <a:sym typeface="宋体" panose="02010600030101010101" pitchFamily="2" charset="-122"/>
              </a:rPr>
              <a:t>consectetur</a:t>
            </a:r>
            <a:r>
              <a:rPr lang="en-US" altLang="zh-CN" sz="8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800" dirty="0" err="1">
                <a:solidFill>
                  <a:schemeClr val="bg1"/>
                </a:solidFill>
                <a:latin typeface="Arial" panose="020B0604020202020204" pitchFamily="34" charset="0"/>
                <a:cs typeface="Arial" panose="020B0604020202020204" pitchFamily="34" charset="0"/>
                <a:sym typeface="宋体" panose="02010600030101010101" pitchFamily="2" charset="-122"/>
              </a:rPr>
              <a:t>adipising</a:t>
            </a:r>
            <a:r>
              <a:rPr lang="en-US" altLang="zh-CN" sz="8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800" dirty="0" err="1">
                <a:solidFill>
                  <a:schemeClr val="bg1"/>
                </a:solidFill>
                <a:latin typeface="Arial" panose="020B0604020202020204" pitchFamily="34" charset="0"/>
                <a:cs typeface="Arial" panose="020B0604020202020204" pitchFamily="34" charset="0"/>
                <a:sym typeface="宋体" panose="02010600030101010101" pitchFamily="2" charset="-122"/>
              </a:rPr>
              <a:t>elit</a:t>
            </a:r>
            <a:r>
              <a:rPr lang="en-US" altLang="zh-CN" sz="8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800" dirty="0" err="1">
                <a:solidFill>
                  <a:schemeClr val="bg1"/>
                </a:solidFill>
                <a:latin typeface="Arial" panose="020B0604020202020204" pitchFamily="34" charset="0"/>
                <a:cs typeface="Arial" panose="020B0604020202020204" pitchFamily="34" charset="0"/>
                <a:sym typeface="宋体" panose="02010600030101010101" pitchFamily="2" charset="-122"/>
              </a:rPr>
              <a:t>sed</a:t>
            </a:r>
            <a:r>
              <a:rPr lang="en-US" altLang="zh-CN" sz="8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800" dirty="0" err="1">
                <a:solidFill>
                  <a:schemeClr val="bg1"/>
                </a:solidFill>
                <a:latin typeface="Arial" panose="020B0604020202020204" pitchFamily="34" charset="0"/>
                <a:cs typeface="Arial" panose="020B0604020202020204" pitchFamily="34" charset="0"/>
                <a:sym typeface="宋体" panose="02010600030101010101" pitchFamily="2" charset="-122"/>
              </a:rPr>
              <a:t>doeiusmod</a:t>
            </a:r>
            <a:endParaRPr lang="zh-CN" altLang="en-US" sz="800" dirty="0">
              <a:solidFill>
                <a:schemeClr val="bg1"/>
              </a:solidFill>
              <a:latin typeface="微软雅黑" panose="020B0503020204020204" pitchFamily="34" charset="-122"/>
              <a:ea typeface="微软雅黑" panose="020B0503020204020204" pitchFamily="34" charset="-122"/>
            </a:endParaRPr>
          </a:p>
        </p:txBody>
      </p:sp>
      <p:sp>
        <p:nvSpPr>
          <p:cNvPr id="39" name="矩形 1"/>
          <p:cNvSpPr>
            <a:spLocks noChangeArrowheads="1"/>
          </p:cNvSpPr>
          <p:nvPr/>
        </p:nvSpPr>
        <p:spPr bwMode="auto">
          <a:xfrm>
            <a:off x="6103430" y="3108498"/>
            <a:ext cx="1280350" cy="439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pPr>
            <a:r>
              <a:rPr lang="en-US" altLang="zh-CN" sz="800" dirty="0" err="1">
                <a:solidFill>
                  <a:schemeClr val="bg1"/>
                </a:solidFill>
                <a:latin typeface="Arial" panose="020B0604020202020204" pitchFamily="34" charset="0"/>
                <a:cs typeface="Arial" panose="020B0604020202020204" pitchFamily="34" charset="0"/>
                <a:sym typeface="宋体" panose="02010600030101010101" pitchFamily="2" charset="-122"/>
              </a:rPr>
              <a:t>consectetur</a:t>
            </a:r>
            <a:r>
              <a:rPr lang="en-US" altLang="zh-CN" sz="8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800" dirty="0" err="1">
                <a:solidFill>
                  <a:schemeClr val="bg1"/>
                </a:solidFill>
                <a:latin typeface="Arial" panose="020B0604020202020204" pitchFamily="34" charset="0"/>
                <a:cs typeface="Arial" panose="020B0604020202020204" pitchFamily="34" charset="0"/>
                <a:sym typeface="宋体" panose="02010600030101010101" pitchFamily="2" charset="-122"/>
              </a:rPr>
              <a:t>adipising</a:t>
            </a:r>
            <a:r>
              <a:rPr lang="en-US" altLang="zh-CN" sz="8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800" dirty="0" err="1">
                <a:solidFill>
                  <a:schemeClr val="bg1"/>
                </a:solidFill>
                <a:latin typeface="Arial" panose="020B0604020202020204" pitchFamily="34" charset="0"/>
                <a:cs typeface="Arial" panose="020B0604020202020204" pitchFamily="34" charset="0"/>
                <a:sym typeface="宋体" panose="02010600030101010101" pitchFamily="2" charset="-122"/>
              </a:rPr>
              <a:t>elit</a:t>
            </a:r>
            <a:r>
              <a:rPr lang="en-US" altLang="zh-CN" sz="8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800" dirty="0" err="1">
                <a:solidFill>
                  <a:schemeClr val="bg1"/>
                </a:solidFill>
                <a:latin typeface="Arial" panose="020B0604020202020204" pitchFamily="34" charset="0"/>
                <a:cs typeface="Arial" panose="020B0604020202020204" pitchFamily="34" charset="0"/>
                <a:sym typeface="宋体" panose="02010600030101010101" pitchFamily="2" charset="-122"/>
              </a:rPr>
              <a:t>sed</a:t>
            </a:r>
            <a:r>
              <a:rPr lang="en-US" altLang="zh-CN" sz="8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800" dirty="0" err="1">
                <a:solidFill>
                  <a:schemeClr val="bg1"/>
                </a:solidFill>
                <a:latin typeface="Arial" panose="020B0604020202020204" pitchFamily="34" charset="0"/>
                <a:cs typeface="Arial" panose="020B0604020202020204" pitchFamily="34" charset="0"/>
                <a:sym typeface="宋体" panose="02010600030101010101" pitchFamily="2" charset="-122"/>
              </a:rPr>
              <a:t>doeiusmod</a:t>
            </a:r>
            <a:endParaRPr lang="zh-CN" altLang="en-US" sz="800" dirty="0">
              <a:solidFill>
                <a:schemeClr val="bg1"/>
              </a:solidFill>
              <a:latin typeface="微软雅黑" panose="020B0503020204020204" pitchFamily="34" charset="-122"/>
              <a:ea typeface="微软雅黑" panose="020B0503020204020204" pitchFamily="34" charset="-122"/>
            </a:endParaRPr>
          </a:p>
        </p:txBody>
      </p:sp>
      <p:pic>
        <p:nvPicPr>
          <p:cNvPr id="40" name="图片 26"/>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6383688" y="1654876"/>
            <a:ext cx="796585" cy="79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图片 40"/>
          <p:cNvPicPr>
            <a:picLocks noChangeAspect="1"/>
          </p:cNvPicPr>
          <p:nvPr/>
        </p:nvPicPr>
        <p:blipFill rotWithShape="1">
          <a:blip r:embed="rId6" cstate="print">
            <a:extLst>
              <a:ext uri="{28A0092B-C50C-407E-A947-70E740481C1C}">
                <a14:useLocalDpi xmlns:a14="http://schemas.microsoft.com/office/drawing/2010/main" val="0"/>
              </a:ext>
            </a:extLst>
          </a:blip>
          <a:srcRect l="11005" t="83962" r="34107"/>
          <a:stretch>
            <a:fillRect/>
          </a:stretch>
        </p:blipFill>
        <p:spPr>
          <a:xfrm rot="10800000">
            <a:off x="9406" y="4308554"/>
            <a:ext cx="9144000" cy="83494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 advClick="0" advTm="827">
        <p:cut/>
      </p:transition>
    </mc:Choice>
    <mc:Fallback>
      <p:transition advClick="0" advTm="827">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0" name="图片 99"/>
          <p:cNvPicPr>
            <a:picLocks noChangeAspect="1"/>
          </p:cNvPicPr>
          <p:nvPr/>
        </p:nvPicPr>
        <p:blipFill rotWithShape="1">
          <a:blip r:embed="rId1" cstate="print">
            <a:extLst>
              <a:ext uri="{28A0092B-C50C-407E-A947-70E740481C1C}">
                <a14:useLocalDpi xmlns:a14="http://schemas.microsoft.com/office/drawing/2010/main" val="0"/>
              </a:ext>
            </a:extLst>
          </a:blip>
          <a:srcRect l="11005" t="83962" r="34107"/>
          <a:stretch>
            <a:fillRect/>
          </a:stretch>
        </p:blipFill>
        <p:spPr>
          <a:xfrm rot="10800000">
            <a:off x="9406" y="4308554"/>
            <a:ext cx="9144000" cy="834946"/>
          </a:xfrm>
          <a:prstGeom prst="rect">
            <a:avLst/>
          </a:prstGeom>
        </p:spPr>
      </p:pic>
      <p:grpSp>
        <p:nvGrpSpPr>
          <p:cNvPr id="2" name="组合 1"/>
          <p:cNvGrpSpPr/>
          <p:nvPr/>
        </p:nvGrpSpPr>
        <p:grpSpPr>
          <a:xfrm>
            <a:off x="0" y="0"/>
            <a:ext cx="9144000" cy="1232326"/>
            <a:chOff x="0" y="0"/>
            <a:chExt cx="9144000" cy="1232326"/>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058" y="0"/>
              <a:ext cx="2397176" cy="1232326"/>
            </a:xfrm>
            <a:prstGeom prst="rect">
              <a:avLst/>
            </a:prstGeom>
          </p:spPr>
        </p:pic>
        <p:sp>
          <p:nvSpPr>
            <p:cNvPr id="4" name="任意多边形: 形状 3"/>
            <p:cNvSpPr/>
            <p:nvPr/>
          </p:nvSpPr>
          <p:spPr>
            <a:xfrm>
              <a:off x="599123" y="400050"/>
              <a:ext cx="1052512" cy="300038"/>
            </a:xfrm>
            <a:custGeom>
              <a:avLst/>
              <a:gdLst>
                <a:gd name="connsiteX0" fmla="*/ 0 w 904875"/>
                <a:gd name="connsiteY0" fmla="*/ 0 h 300038"/>
                <a:gd name="connsiteX1" fmla="*/ 604837 w 904875"/>
                <a:gd name="connsiteY1" fmla="*/ 0 h 300038"/>
                <a:gd name="connsiteX2" fmla="*/ 904875 w 904875"/>
                <a:gd name="connsiteY2" fmla="*/ 300038 h 300038"/>
                <a:gd name="connsiteX3" fmla="*/ 4762 w 904875"/>
                <a:gd name="connsiteY3" fmla="*/ 300038 h 300038"/>
                <a:gd name="connsiteX4" fmla="*/ 0 w 904875"/>
                <a:gd name="connsiteY4" fmla="*/ 0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300038">
                  <a:moveTo>
                    <a:pt x="0" y="0"/>
                  </a:moveTo>
                  <a:lnTo>
                    <a:pt x="604837" y="0"/>
                  </a:lnTo>
                  <a:lnTo>
                    <a:pt x="904875" y="300038"/>
                  </a:lnTo>
                  <a:lnTo>
                    <a:pt x="4762" y="300038"/>
                  </a:lnTo>
                  <a:cubicBezTo>
                    <a:pt x="3175" y="200025"/>
                    <a:pt x="1587" y="100013"/>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a:spLocks noChangeArrowheads="1"/>
            </p:cNvSpPr>
            <p:nvPr/>
          </p:nvSpPr>
          <p:spPr bwMode="auto">
            <a:xfrm>
              <a:off x="1636205" y="424022"/>
              <a:ext cx="18063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zh-CN" sz="1400" dirty="0">
                  <a:solidFill>
                    <a:schemeClr val="bg1"/>
                  </a:solidFill>
                </a:rPr>
                <a:t>TABLE OF CONTENTS</a:t>
              </a:r>
              <a:endParaRPr lang="en-US" altLang="zh-CN" sz="1400" dirty="0">
                <a:solidFill>
                  <a:schemeClr val="bg1"/>
                </a:solidFill>
              </a:endParaRPr>
            </a:p>
          </p:txBody>
        </p:sp>
        <p:sp>
          <p:nvSpPr>
            <p:cNvPr id="6" name="文本框 5"/>
            <p:cNvSpPr txBox="1">
              <a:spLocks noChangeArrowheads="1"/>
            </p:cNvSpPr>
            <p:nvPr/>
          </p:nvSpPr>
          <p:spPr bwMode="auto">
            <a:xfrm>
              <a:off x="687358" y="391500"/>
              <a:ext cx="67884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dirty="0">
                  <a:latin typeface="幼圆" panose="02010509060101010101" pitchFamily="49" charset="-122"/>
                  <a:ea typeface="幼圆" panose="02010509060101010101" pitchFamily="49" charset="-122"/>
                </a:rPr>
                <a:t>目  录</a:t>
              </a:r>
              <a:endParaRPr lang="en-US" altLang="zh-CN" dirty="0">
                <a:latin typeface="幼圆" panose="02010509060101010101" pitchFamily="49" charset="-122"/>
                <a:ea typeface="幼圆" panose="02010509060101010101" pitchFamily="49" charset="-122"/>
              </a:endParaRPr>
            </a:p>
          </p:txBody>
        </p:sp>
        <p:grpSp>
          <p:nvGrpSpPr>
            <p:cNvPr id="7" name="组合 6"/>
            <p:cNvGrpSpPr/>
            <p:nvPr/>
          </p:nvGrpSpPr>
          <p:grpSpPr>
            <a:xfrm flipV="1">
              <a:off x="3314700" y="539600"/>
              <a:ext cx="5829300" cy="45719"/>
              <a:chOff x="1949423" y="3788624"/>
              <a:chExt cx="3535680" cy="56088"/>
            </a:xfrm>
          </p:grpSpPr>
          <p:sp>
            <p:nvSpPr>
              <p:cNvPr id="13" name="矩形 12"/>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V="1">
              <a:off x="0" y="539600"/>
              <a:ext cx="532448" cy="45719"/>
              <a:chOff x="1949423" y="3788624"/>
              <a:chExt cx="3535680" cy="56088"/>
            </a:xfrm>
          </p:grpSpPr>
          <p:sp>
            <p:nvSpPr>
              <p:cNvPr id="9" name="矩形 8"/>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41" name="直接连接符 4"/>
          <p:cNvCxnSpPr>
            <a:cxnSpLocks noChangeShapeType="1"/>
            <a:endCxn id="45" idx="2"/>
          </p:cNvCxnSpPr>
          <p:nvPr/>
        </p:nvCxnSpPr>
        <p:spPr bwMode="auto">
          <a:xfrm flipV="1">
            <a:off x="1140573" y="3269289"/>
            <a:ext cx="1895643" cy="475365"/>
          </a:xfrm>
          <a:prstGeom prst="line">
            <a:avLst/>
          </a:prstGeom>
          <a:noFill/>
          <a:ln w="12700">
            <a:solidFill>
              <a:schemeClr val="bg1"/>
            </a:solidFill>
            <a:round/>
          </a:ln>
          <a:extLst>
            <a:ext uri="{909E8E84-426E-40DD-AFC4-6F175D3DCCD1}">
              <a14:hiddenFill xmlns:a14="http://schemas.microsoft.com/office/drawing/2010/main">
                <a:noFill/>
              </a14:hiddenFill>
            </a:ext>
          </a:extLst>
        </p:spPr>
      </p:cxnSp>
      <p:cxnSp>
        <p:nvCxnSpPr>
          <p:cNvPr id="42" name="直接连接符 17"/>
          <p:cNvCxnSpPr>
            <a:cxnSpLocks noChangeShapeType="1"/>
          </p:cNvCxnSpPr>
          <p:nvPr/>
        </p:nvCxnSpPr>
        <p:spPr bwMode="auto">
          <a:xfrm flipV="1">
            <a:off x="3136810" y="2133307"/>
            <a:ext cx="1942587" cy="1130156"/>
          </a:xfrm>
          <a:prstGeom prst="line">
            <a:avLst/>
          </a:prstGeom>
          <a:noFill/>
          <a:ln w="12700">
            <a:solidFill>
              <a:schemeClr val="bg1"/>
            </a:solidFill>
            <a:round/>
          </a:ln>
          <a:extLst>
            <a:ext uri="{909E8E84-426E-40DD-AFC4-6F175D3DCCD1}">
              <a14:hiddenFill xmlns:a14="http://schemas.microsoft.com/office/drawing/2010/main">
                <a:noFill/>
              </a14:hiddenFill>
            </a:ext>
          </a:extLst>
        </p:spPr>
      </p:cxnSp>
      <p:cxnSp>
        <p:nvCxnSpPr>
          <p:cNvPr id="43" name="直接连接符 21"/>
          <p:cNvCxnSpPr>
            <a:cxnSpLocks noChangeShapeType="1"/>
          </p:cNvCxnSpPr>
          <p:nvPr/>
        </p:nvCxnSpPr>
        <p:spPr bwMode="auto">
          <a:xfrm flipV="1">
            <a:off x="5196756" y="1697556"/>
            <a:ext cx="1921350" cy="391477"/>
          </a:xfrm>
          <a:prstGeom prst="line">
            <a:avLst/>
          </a:prstGeom>
          <a:noFill/>
          <a:ln w="12700">
            <a:solidFill>
              <a:schemeClr val="bg1"/>
            </a:solidFill>
            <a:round/>
          </a:ln>
          <a:extLst>
            <a:ext uri="{909E8E84-426E-40DD-AFC4-6F175D3DCCD1}">
              <a14:hiddenFill xmlns:a14="http://schemas.microsoft.com/office/drawing/2010/main">
                <a:noFill/>
              </a14:hiddenFill>
            </a:ext>
          </a:extLst>
        </p:spPr>
      </p:cxnSp>
      <p:sp>
        <p:nvSpPr>
          <p:cNvPr id="44" name="椭圆 2"/>
          <p:cNvSpPr>
            <a:spLocks noChangeArrowheads="1"/>
          </p:cNvSpPr>
          <p:nvPr/>
        </p:nvSpPr>
        <p:spPr bwMode="auto">
          <a:xfrm>
            <a:off x="1014271" y="3698049"/>
            <a:ext cx="145303" cy="151464"/>
          </a:xfrm>
          <a:prstGeom prst="ellipse">
            <a:avLst/>
          </a:prstGeom>
          <a:solidFill>
            <a:srgbClr val="EE7619"/>
          </a:solidFill>
          <a:ln w="34925">
            <a:solidFill>
              <a:srgbClr val="EE7619"/>
            </a:solidFill>
            <a:round/>
          </a:ln>
        </p:spPr>
        <p:txBody>
          <a:bodyPr anchor="ctr"/>
          <a:lstStyle/>
          <a:p>
            <a:pPr algn="ctr" eaLnBrk="1" hangingPunct="1"/>
            <a:endParaRPr lang="zh-CN" altLang="en-US" sz="900">
              <a:solidFill>
                <a:srgbClr val="FFFFFF"/>
              </a:solidFill>
            </a:endParaRPr>
          </a:p>
        </p:txBody>
      </p:sp>
      <p:sp>
        <p:nvSpPr>
          <p:cNvPr id="45" name="椭圆 10"/>
          <p:cNvSpPr>
            <a:spLocks noChangeArrowheads="1"/>
          </p:cNvSpPr>
          <p:nvPr/>
        </p:nvSpPr>
        <p:spPr bwMode="auto">
          <a:xfrm>
            <a:off x="3036216" y="3193556"/>
            <a:ext cx="145303" cy="152630"/>
          </a:xfrm>
          <a:prstGeom prst="ellipse">
            <a:avLst/>
          </a:prstGeom>
          <a:solidFill>
            <a:srgbClr val="0099A7"/>
          </a:solidFill>
          <a:ln w="34925">
            <a:solidFill>
              <a:srgbClr val="0099A7"/>
            </a:solidFill>
            <a:round/>
          </a:ln>
        </p:spPr>
        <p:txBody>
          <a:bodyPr anchor="ctr"/>
          <a:lstStyle/>
          <a:p>
            <a:pPr algn="ctr" eaLnBrk="1" hangingPunct="1"/>
            <a:endParaRPr lang="zh-CN" altLang="en-US" sz="900">
              <a:solidFill>
                <a:srgbClr val="FFFFFF"/>
              </a:solidFill>
            </a:endParaRPr>
          </a:p>
        </p:txBody>
      </p:sp>
      <p:sp>
        <p:nvSpPr>
          <p:cNvPr id="46" name="椭圆 13"/>
          <p:cNvSpPr>
            <a:spLocks noChangeArrowheads="1"/>
          </p:cNvSpPr>
          <p:nvPr/>
        </p:nvSpPr>
        <p:spPr bwMode="auto">
          <a:xfrm>
            <a:off x="5058160" y="2033108"/>
            <a:ext cx="145303" cy="151464"/>
          </a:xfrm>
          <a:prstGeom prst="ellipse">
            <a:avLst/>
          </a:prstGeom>
          <a:solidFill>
            <a:srgbClr val="F32307"/>
          </a:solidFill>
          <a:ln w="34925">
            <a:solidFill>
              <a:srgbClr val="F32307"/>
            </a:solidFill>
            <a:round/>
          </a:ln>
        </p:spPr>
        <p:txBody>
          <a:bodyPr anchor="ctr"/>
          <a:lstStyle/>
          <a:p>
            <a:pPr algn="ctr" eaLnBrk="1" hangingPunct="1"/>
            <a:endParaRPr lang="zh-CN" altLang="en-US" sz="900">
              <a:solidFill>
                <a:srgbClr val="FFFFFF"/>
              </a:solidFill>
            </a:endParaRPr>
          </a:p>
        </p:txBody>
      </p:sp>
      <p:sp>
        <p:nvSpPr>
          <p:cNvPr id="47" name="椭圆 16"/>
          <p:cNvSpPr>
            <a:spLocks noChangeArrowheads="1"/>
          </p:cNvSpPr>
          <p:nvPr/>
        </p:nvSpPr>
        <p:spPr bwMode="auto">
          <a:xfrm>
            <a:off x="7080104" y="1635806"/>
            <a:ext cx="145303" cy="151464"/>
          </a:xfrm>
          <a:prstGeom prst="ellipse">
            <a:avLst/>
          </a:prstGeom>
          <a:solidFill>
            <a:srgbClr val="56781E"/>
          </a:solidFill>
          <a:ln w="34925">
            <a:solidFill>
              <a:srgbClr val="56781E"/>
            </a:solidFill>
            <a:round/>
          </a:ln>
        </p:spPr>
        <p:txBody>
          <a:bodyPr anchor="ctr"/>
          <a:lstStyle/>
          <a:p>
            <a:pPr algn="ctr" eaLnBrk="1" hangingPunct="1"/>
            <a:endParaRPr lang="zh-CN" altLang="en-US" sz="900">
              <a:solidFill>
                <a:srgbClr val="FFFFFF"/>
              </a:solidFill>
            </a:endParaRPr>
          </a:p>
        </p:txBody>
      </p:sp>
      <p:sp>
        <p:nvSpPr>
          <p:cNvPr id="48" name="任意多边形 48"/>
          <p:cNvSpPr/>
          <p:nvPr/>
        </p:nvSpPr>
        <p:spPr bwMode="auto">
          <a:xfrm>
            <a:off x="1140573" y="3880971"/>
            <a:ext cx="1502207" cy="255159"/>
          </a:xfrm>
          <a:custGeom>
            <a:avLst/>
            <a:gdLst>
              <a:gd name="T0" fmla="*/ 0 w 2133600"/>
              <a:gd name="T1" fmla="*/ 0 h 348343"/>
              <a:gd name="T2" fmla="*/ 348343 w 2133600"/>
              <a:gd name="T3" fmla="*/ 347663 h 348343"/>
              <a:gd name="T4" fmla="*/ 2133600 w 2133600"/>
              <a:gd name="T5" fmla="*/ 347663 h 348343"/>
              <a:gd name="T6" fmla="*/ 0 60000 65536"/>
              <a:gd name="T7" fmla="*/ 0 60000 65536"/>
              <a:gd name="T8" fmla="*/ 0 60000 65536"/>
            </a:gdLst>
            <a:ahLst/>
            <a:cxnLst>
              <a:cxn ang="T6">
                <a:pos x="T0" y="T1"/>
              </a:cxn>
              <a:cxn ang="T7">
                <a:pos x="T2" y="T3"/>
              </a:cxn>
              <a:cxn ang="T8">
                <a:pos x="T4" y="T5"/>
              </a:cxn>
            </a:cxnLst>
            <a:rect l="0" t="0" r="r" b="b"/>
            <a:pathLst>
              <a:path w="2133600" h="348343">
                <a:moveTo>
                  <a:pt x="0" y="0"/>
                </a:moveTo>
                <a:lnTo>
                  <a:pt x="348343" y="348343"/>
                </a:lnTo>
                <a:lnTo>
                  <a:pt x="2133600" y="348343"/>
                </a:lnTo>
              </a:path>
            </a:pathLst>
          </a:custGeom>
          <a:noFill/>
          <a:ln w="12700" cap="flat" cmpd="sng">
            <a:solidFill>
              <a:schemeClr val="bg1">
                <a:alpha val="70195"/>
              </a:schemeClr>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900"/>
          </a:p>
        </p:txBody>
      </p:sp>
      <p:sp>
        <p:nvSpPr>
          <p:cNvPr id="49" name="任意多边形 49"/>
          <p:cNvSpPr/>
          <p:nvPr/>
        </p:nvSpPr>
        <p:spPr bwMode="auto">
          <a:xfrm>
            <a:off x="3162517" y="3385800"/>
            <a:ext cx="1502207" cy="256324"/>
          </a:xfrm>
          <a:custGeom>
            <a:avLst/>
            <a:gdLst>
              <a:gd name="T0" fmla="*/ 0 w 2133600"/>
              <a:gd name="T1" fmla="*/ 0 h 348343"/>
              <a:gd name="T2" fmla="*/ 348343 w 2133600"/>
              <a:gd name="T3" fmla="*/ 349250 h 348343"/>
              <a:gd name="T4" fmla="*/ 2133600 w 2133600"/>
              <a:gd name="T5" fmla="*/ 349250 h 348343"/>
              <a:gd name="T6" fmla="*/ 0 60000 65536"/>
              <a:gd name="T7" fmla="*/ 0 60000 65536"/>
              <a:gd name="T8" fmla="*/ 0 60000 65536"/>
            </a:gdLst>
            <a:ahLst/>
            <a:cxnLst>
              <a:cxn ang="T6">
                <a:pos x="T0" y="T1"/>
              </a:cxn>
              <a:cxn ang="T7">
                <a:pos x="T2" y="T3"/>
              </a:cxn>
              <a:cxn ang="T8">
                <a:pos x="T4" y="T5"/>
              </a:cxn>
            </a:cxnLst>
            <a:rect l="0" t="0" r="r" b="b"/>
            <a:pathLst>
              <a:path w="2133600" h="348343">
                <a:moveTo>
                  <a:pt x="0" y="0"/>
                </a:moveTo>
                <a:lnTo>
                  <a:pt x="348343" y="348343"/>
                </a:lnTo>
                <a:lnTo>
                  <a:pt x="2133600" y="348343"/>
                </a:lnTo>
              </a:path>
            </a:pathLst>
          </a:custGeom>
          <a:noFill/>
          <a:ln w="12700" cap="flat" cmpd="sng">
            <a:solidFill>
              <a:schemeClr val="bg1">
                <a:alpha val="70195"/>
              </a:schemeClr>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900"/>
          </a:p>
        </p:txBody>
      </p:sp>
      <p:sp>
        <p:nvSpPr>
          <p:cNvPr id="50" name="任意多边形 50"/>
          <p:cNvSpPr/>
          <p:nvPr/>
        </p:nvSpPr>
        <p:spPr bwMode="auto">
          <a:xfrm>
            <a:off x="5203463" y="2233506"/>
            <a:ext cx="1502207" cy="256324"/>
          </a:xfrm>
          <a:custGeom>
            <a:avLst/>
            <a:gdLst>
              <a:gd name="T0" fmla="*/ 0 w 2133600"/>
              <a:gd name="T1" fmla="*/ 0 h 348343"/>
              <a:gd name="T2" fmla="*/ 348343 w 2133600"/>
              <a:gd name="T3" fmla="*/ 349250 h 348343"/>
              <a:gd name="T4" fmla="*/ 2133600 w 2133600"/>
              <a:gd name="T5" fmla="*/ 349250 h 348343"/>
              <a:gd name="T6" fmla="*/ 0 60000 65536"/>
              <a:gd name="T7" fmla="*/ 0 60000 65536"/>
              <a:gd name="T8" fmla="*/ 0 60000 65536"/>
            </a:gdLst>
            <a:ahLst/>
            <a:cxnLst>
              <a:cxn ang="T6">
                <a:pos x="T0" y="T1"/>
              </a:cxn>
              <a:cxn ang="T7">
                <a:pos x="T2" y="T3"/>
              </a:cxn>
              <a:cxn ang="T8">
                <a:pos x="T4" y="T5"/>
              </a:cxn>
            </a:cxnLst>
            <a:rect l="0" t="0" r="r" b="b"/>
            <a:pathLst>
              <a:path w="2133600" h="348343">
                <a:moveTo>
                  <a:pt x="0" y="0"/>
                </a:moveTo>
                <a:lnTo>
                  <a:pt x="348343" y="348343"/>
                </a:lnTo>
                <a:lnTo>
                  <a:pt x="2133600" y="348343"/>
                </a:lnTo>
              </a:path>
            </a:pathLst>
          </a:custGeom>
          <a:noFill/>
          <a:ln w="12700" cap="flat" cmpd="sng">
            <a:solidFill>
              <a:schemeClr val="bg1">
                <a:alpha val="70195"/>
              </a:schemeClr>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900"/>
          </a:p>
        </p:txBody>
      </p:sp>
      <p:sp>
        <p:nvSpPr>
          <p:cNvPr id="51" name="任意多边形 51"/>
          <p:cNvSpPr/>
          <p:nvPr/>
        </p:nvSpPr>
        <p:spPr bwMode="auto">
          <a:xfrm>
            <a:off x="7225407" y="1850186"/>
            <a:ext cx="1502207" cy="256324"/>
          </a:xfrm>
          <a:custGeom>
            <a:avLst/>
            <a:gdLst>
              <a:gd name="T0" fmla="*/ 0 w 2133600"/>
              <a:gd name="T1" fmla="*/ 0 h 348343"/>
              <a:gd name="T2" fmla="*/ 348343 w 2133600"/>
              <a:gd name="T3" fmla="*/ 349250 h 348343"/>
              <a:gd name="T4" fmla="*/ 2133600 w 2133600"/>
              <a:gd name="T5" fmla="*/ 349250 h 348343"/>
              <a:gd name="T6" fmla="*/ 0 60000 65536"/>
              <a:gd name="T7" fmla="*/ 0 60000 65536"/>
              <a:gd name="T8" fmla="*/ 0 60000 65536"/>
            </a:gdLst>
            <a:ahLst/>
            <a:cxnLst>
              <a:cxn ang="T6">
                <a:pos x="T0" y="T1"/>
              </a:cxn>
              <a:cxn ang="T7">
                <a:pos x="T2" y="T3"/>
              </a:cxn>
              <a:cxn ang="T8">
                <a:pos x="T4" y="T5"/>
              </a:cxn>
            </a:cxnLst>
            <a:rect l="0" t="0" r="r" b="b"/>
            <a:pathLst>
              <a:path w="2133600" h="348343">
                <a:moveTo>
                  <a:pt x="0" y="0"/>
                </a:moveTo>
                <a:lnTo>
                  <a:pt x="348343" y="348343"/>
                </a:lnTo>
                <a:lnTo>
                  <a:pt x="2133600" y="348343"/>
                </a:lnTo>
              </a:path>
            </a:pathLst>
          </a:custGeom>
          <a:noFill/>
          <a:ln w="12700" cap="flat" cmpd="sng">
            <a:solidFill>
              <a:schemeClr val="bg1">
                <a:alpha val="70195"/>
              </a:schemeClr>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900"/>
          </a:p>
        </p:txBody>
      </p:sp>
      <p:grpSp>
        <p:nvGrpSpPr>
          <p:cNvPr id="53" name="组合 38"/>
          <p:cNvGrpSpPr/>
          <p:nvPr/>
        </p:nvGrpSpPr>
        <p:grpSpPr bwMode="auto">
          <a:xfrm>
            <a:off x="4635664" y="1473855"/>
            <a:ext cx="567799" cy="510318"/>
            <a:chOff x="0" y="0"/>
            <a:chExt cx="806292" cy="695970"/>
          </a:xfrm>
        </p:grpSpPr>
        <p:sp>
          <p:nvSpPr>
            <p:cNvPr id="55" name="矩形 39"/>
            <p:cNvSpPr>
              <a:spLocks noChangeArrowheads="1"/>
            </p:cNvSpPr>
            <p:nvPr/>
          </p:nvSpPr>
          <p:spPr bwMode="auto">
            <a:xfrm>
              <a:off x="0" y="0"/>
              <a:ext cx="806292" cy="390887"/>
            </a:xfrm>
            <a:prstGeom prst="rect">
              <a:avLst/>
            </a:prstGeom>
            <a:solidFill>
              <a:srgbClr val="F32307">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sz="900">
                <a:solidFill>
                  <a:srgbClr val="FFFFFF"/>
                </a:solidFill>
              </a:endParaRPr>
            </a:p>
          </p:txBody>
        </p:sp>
        <p:pic>
          <p:nvPicPr>
            <p:cNvPr id="56" name="组合 4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 y="390760"/>
              <a:ext cx="804514" cy="305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8" name="组合 43"/>
          <p:cNvGrpSpPr/>
          <p:nvPr/>
        </p:nvGrpSpPr>
        <p:grpSpPr bwMode="auto">
          <a:xfrm>
            <a:off x="6657608" y="1075388"/>
            <a:ext cx="567799" cy="510318"/>
            <a:chOff x="0" y="0"/>
            <a:chExt cx="806292" cy="695970"/>
          </a:xfrm>
        </p:grpSpPr>
        <p:sp>
          <p:nvSpPr>
            <p:cNvPr id="60" name="矩形 44"/>
            <p:cNvSpPr>
              <a:spLocks noChangeArrowheads="1"/>
            </p:cNvSpPr>
            <p:nvPr/>
          </p:nvSpPr>
          <p:spPr bwMode="auto">
            <a:xfrm>
              <a:off x="0" y="0"/>
              <a:ext cx="806292" cy="390887"/>
            </a:xfrm>
            <a:prstGeom prst="rect">
              <a:avLst/>
            </a:prstGeom>
            <a:solidFill>
              <a:srgbClr val="5678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sz="900">
                <a:solidFill>
                  <a:srgbClr val="FFFFFF"/>
                </a:solidFill>
              </a:endParaRPr>
            </a:p>
          </p:txBody>
        </p:sp>
        <p:pic>
          <p:nvPicPr>
            <p:cNvPr id="61" name="组合 4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4" y="391141"/>
              <a:ext cx="810609" cy="305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2" name="组合 95"/>
          <p:cNvGrpSpPr/>
          <p:nvPr/>
        </p:nvGrpSpPr>
        <p:grpSpPr bwMode="auto">
          <a:xfrm>
            <a:off x="730372" y="3118989"/>
            <a:ext cx="567799" cy="510318"/>
            <a:chOff x="0" y="0"/>
            <a:chExt cx="806292" cy="695970"/>
          </a:xfrm>
        </p:grpSpPr>
        <p:grpSp>
          <p:nvGrpSpPr>
            <p:cNvPr id="63" name="组合 32"/>
            <p:cNvGrpSpPr/>
            <p:nvPr/>
          </p:nvGrpSpPr>
          <p:grpSpPr bwMode="auto">
            <a:xfrm>
              <a:off x="0" y="0"/>
              <a:ext cx="806292" cy="695970"/>
              <a:chOff x="0" y="0"/>
              <a:chExt cx="806292" cy="695970"/>
            </a:xfrm>
          </p:grpSpPr>
          <p:sp>
            <p:nvSpPr>
              <p:cNvPr id="65" name="矩形 27"/>
              <p:cNvSpPr>
                <a:spLocks noChangeArrowheads="1"/>
              </p:cNvSpPr>
              <p:nvPr/>
            </p:nvSpPr>
            <p:spPr bwMode="auto">
              <a:xfrm>
                <a:off x="0" y="0"/>
                <a:ext cx="806292" cy="390887"/>
              </a:xfrm>
              <a:prstGeom prst="rect">
                <a:avLst/>
              </a:prstGeom>
              <a:solidFill>
                <a:srgbClr val="EE761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sz="900">
                  <a:solidFill>
                    <a:srgbClr val="FFFFFF"/>
                  </a:solidFill>
                </a:endParaRPr>
              </a:p>
            </p:txBody>
          </p:sp>
          <p:pic>
            <p:nvPicPr>
              <p:cNvPr id="66" name="组合 31"/>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97" y="392540"/>
                <a:ext cx="810609" cy="305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4" name="Freeform 11"/>
            <p:cNvSpPr>
              <a:spLocks noEditPoints="1"/>
            </p:cNvSpPr>
            <p:nvPr/>
          </p:nvSpPr>
          <p:spPr bwMode="auto">
            <a:xfrm>
              <a:off x="223073" y="34006"/>
              <a:ext cx="359817" cy="334186"/>
            </a:xfrm>
            <a:custGeom>
              <a:avLst/>
              <a:gdLst>
                <a:gd name="T0" fmla="*/ 314585 w 1233"/>
                <a:gd name="T1" fmla="*/ 47282 h 1145"/>
                <a:gd name="T2" fmla="*/ 189101 w 1233"/>
                <a:gd name="T3" fmla="*/ 46698 h 1145"/>
                <a:gd name="T4" fmla="*/ 180054 w 1233"/>
                <a:gd name="T5" fmla="*/ 0 h 1145"/>
                <a:gd name="T6" fmla="*/ 171008 w 1233"/>
                <a:gd name="T7" fmla="*/ 21890 h 1145"/>
                <a:gd name="T8" fmla="*/ 97760 w 1233"/>
                <a:gd name="T9" fmla="*/ 23349 h 1145"/>
                <a:gd name="T10" fmla="*/ 74998 w 1233"/>
                <a:gd name="T11" fmla="*/ 54287 h 1145"/>
                <a:gd name="T12" fmla="*/ 100971 w 1233"/>
                <a:gd name="T13" fmla="*/ 80263 h 1145"/>
                <a:gd name="T14" fmla="*/ 171008 w 1233"/>
                <a:gd name="T15" fmla="*/ 115579 h 1145"/>
                <a:gd name="T16" fmla="*/ 45524 w 1233"/>
                <a:gd name="T17" fmla="*/ 116162 h 1145"/>
                <a:gd name="T18" fmla="*/ 0 w 1233"/>
                <a:gd name="T19" fmla="*/ 144765 h 1145"/>
                <a:gd name="T20" fmla="*/ 45524 w 1233"/>
                <a:gd name="T21" fmla="*/ 173368 h 1145"/>
                <a:gd name="T22" fmla="*/ 171008 w 1233"/>
                <a:gd name="T23" fmla="*/ 173952 h 1145"/>
                <a:gd name="T24" fmla="*/ 171008 w 1233"/>
                <a:gd name="T25" fmla="*/ 325138 h 1145"/>
                <a:gd name="T26" fmla="*/ 66244 w 1233"/>
                <a:gd name="T27" fmla="*/ 329808 h 1145"/>
                <a:gd name="T28" fmla="*/ 289196 w 1233"/>
                <a:gd name="T29" fmla="*/ 334186 h 1145"/>
                <a:gd name="T30" fmla="*/ 289196 w 1233"/>
                <a:gd name="T31" fmla="*/ 325138 h 1145"/>
                <a:gd name="T32" fmla="*/ 189101 w 1233"/>
                <a:gd name="T33" fmla="*/ 324554 h 1145"/>
                <a:gd name="T34" fmla="*/ 270228 w 1233"/>
                <a:gd name="T35" fmla="*/ 204890 h 1145"/>
                <a:gd name="T36" fmla="*/ 299993 w 1233"/>
                <a:gd name="T37" fmla="*/ 179205 h 1145"/>
                <a:gd name="T38" fmla="*/ 299993 w 1233"/>
                <a:gd name="T39" fmla="*/ 172493 h 1145"/>
                <a:gd name="T40" fmla="*/ 270228 w 1233"/>
                <a:gd name="T41" fmla="*/ 146808 h 1145"/>
                <a:gd name="T42" fmla="*/ 189101 w 1233"/>
                <a:gd name="T43" fmla="*/ 104780 h 1145"/>
                <a:gd name="T44" fmla="*/ 314585 w 1233"/>
                <a:gd name="T45" fmla="*/ 104196 h 1145"/>
                <a:gd name="T46" fmla="*/ 359817 w 1233"/>
                <a:gd name="T47" fmla="*/ 75593 h 1145"/>
                <a:gd name="T48" fmla="*/ 103013 w 1233"/>
                <a:gd name="T49" fmla="*/ 71215 h 1145"/>
                <a:gd name="T50" fmla="*/ 103013 w 1233"/>
                <a:gd name="T51" fmla="*/ 30938 h 1145"/>
                <a:gd name="T52" fmla="*/ 171008 w 1233"/>
                <a:gd name="T53" fmla="*/ 71215 h 1145"/>
                <a:gd name="T54" fmla="*/ 49026 w 1233"/>
                <a:gd name="T55" fmla="*/ 164904 h 1145"/>
                <a:gd name="T56" fmla="*/ 49026 w 1233"/>
                <a:gd name="T57" fmla="*/ 124627 h 1145"/>
                <a:gd name="T58" fmla="*/ 171008 w 1233"/>
                <a:gd name="T59" fmla="*/ 164904 h 1145"/>
                <a:gd name="T60" fmla="*/ 268477 w 1233"/>
                <a:gd name="T61" fmla="*/ 155564 h 1145"/>
                <a:gd name="T62" fmla="*/ 268477 w 1233"/>
                <a:gd name="T63" fmla="*/ 195842 h 1145"/>
                <a:gd name="T64" fmla="*/ 189101 w 1233"/>
                <a:gd name="T65" fmla="*/ 155564 h 1145"/>
                <a:gd name="T66" fmla="*/ 311083 w 1233"/>
                <a:gd name="T67" fmla="*/ 95732 h 1145"/>
                <a:gd name="T68" fmla="*/ 189101 w 1233"/>
                <a:gd name="T69" fmla="*/ 55746 h 1145"/>
                <a:gd name="T70" fmla="*/ 346393 w 1233"/>
                <a:gd name="T71" fmla="*/ 75593 h 11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33" h="1145">
                  <a:moveTo>
                    <a:pt x="1225" y="246"/>
                  </a:moveTo>
                  <a:cubicBezTo>
                    <a:pt x="1078" y="162"/>
                    <a:pt x="1078" y="162"/>
                    <a:pt x="1078" y="162"/>
                  </a:cubicBezTo>
                  <a:cubicBezTo>
                    <a:pt x="1075" y="160"/>
                    <a:pt x="1073" y="160"/>
                    <a:pt x="1070" y="160"/>
                  </a:cubicBezTo>
                  <a:cubicBezTo>
                    <a:pt x="648" y="160"/>
                    <a:pt x="648" y="160"/>
                    <a:pt x="648" y="160"/>
                  </a:cubicBezTo>
                  <a:cubicBezTo>
                    <a:pt x="648" y="30"/>
                    <a:pt x="648" y="30"/>
                    <a:pt x="648" y="30"/>
                  </a:cubicBezTo>
                  <a:cubicBezTo>
                    <a:pt x="648" y="13"/>
                    <a:pt x="634" y="0"/>
                    <a:pt x="617" y="0"/>
                  </a:cubicBezTo>
                  <a:cubicBezTo>
                    <a:pt x="600" y="0"/>
                    <a:pt x="586" y="13"/>
                    <a:pt x="586" y="30"/>
                  </a:cubicBezTo>
                  <a:cubicBezTo>
                    <a:pt x="586" y="75"/>
                    <a:pt x="586" y="75"/>
                    <a:pt x="586" y="75"/>
                  </a:cubicBezTo>
                  <a:cubicBezTo>
                    <a:pt x="346" y="75"/>
                    <a:pt x="346" y="75"/>
                    <a:pt x="346" y="75"/>
                  </a:cubicBezTo>
                  <a:cubicBezTo>
                    <a:pt x="342" y="75"/>
                    <a:pt x="338" y="77"/>
                    <a:pt x="335" y="80"/>
                  </a:cubicBezTo>
                  <a:cubicBezTo>
                    <a:pt x="257" y="165"/>
                    <a:pt x="257" y="165"/>
                    <a:pt x="257" y="165"/>
                  </a:cubicBezTo>
                  <a:cubicBezTo>
                    <a:pt x="252" y="171"/>
                    <a:pt x="252" y="180"/>
                    <a:pt x="257" y="186"/>
                  </a:cubicBezTo>
                  <a:cubicBezTo>
                    <a:pt x="335" y="270"/>
                    <a:pt x="335" y="270"/>
                    <a:pt x="335" y="270"/>
                  </a:cubicBezTo>
                  <a:cubicBezTo>
                    <a:pt x="338" y="273"/>
                    <a:pt x="342" y="275"/>
                    <a:pt x="346" y="275"/>
                  </a:cubicBezTo>
                  <a:cubicBezTo>
                    <a:pt x="586" y="275"/>
                    <a:pt x="586" y="275"/>
                    <a:pt x="586" y="275"/>
                  </a:cubicBezTo>
                  <a:cubicBezTo>
                    <a:pt x="586" y="396"/>
                    <a:pt x="586" y="396"/>
                    <a:pt x="586" y="396"/>
                  </a:cubicBezTo>
                  <a:cubicBezTo>
                    <a:pt x="163" y="396"/>
                    <a:pt x="163" y="396"/>
                    <a:pt x="163" y="396"/>
                  </a:cubicBezTo>
                  <a:cubicBezTo>
                    <a:pt x="161" y="396"/>
                    <a:pt x="158" y="397"/>
                    <a:pt x="156" y="398"/>
                  </a:cubicBezTo>
                  <a:cubicBezTo>
                    <a:pt x="8" y="482"/>
                    <a:pt x="8" y="482"/>
                    <a:pt x="8" y="482"/>
                  </a:cubicBezTo>
                  <a:cubicBezTo>
                    <a:pt x="3" y="485"/>
                    <a:pt x="0" y="490"/>
                    <a:pt x="0" y="496"/>
                  </a:cubicBezTo>
                  <a:cubicBezTo>
                    <a:pt x="0" y="501"/>
                    <a:pt x="3" y="507"/>
                    <a:pt x="8" y="509"/>
                  </a:cubicBezTo>
                  <a:cubicBezTo>
                    <a:pt x="156" y="594"/>
                    <a:pt x="156" y="594"/>
                    <a:pt x="156" y="594"/>
                  </a:cubicBezTo>
                  <a:cubicBezTo>
                    <a:pt x="158" y="595"/>
                    <a:pt x="161" y="596"/>
                    <a:pt x="163" y="596"/>
                  </a:cubicBezTo>
                  <a:cubicBezTo>
                    <a:pt x="586" y="596"/>
                    <a:pt x="586" y="596"/>
                    <a:pt x="586" y="596"/>
                  </a:cubicBezTo>
                  <a:cubicBezTo>
                    <a:pt x="586" y="1112"/>
                    <a:pt x="586" y="1112"/>
                    <a:pt x="586" y="1112"/>
                  </a:cubicBezTo>
                  <a:cubicBezTo>
                    <a:pt x="586" y="1113"/>
                    <a:pt x="586" y="1113"/>
                    <a:pt x="586" y="1114"/>
                  </a:cubicBezTo>
                  <a:cubicBezTo>
                    <a:pt x="243" y="1114"/>
                    <a:pt x="243" y="1114"/>
                    <a:pt x="243" y="1114"/>
                  </a:cubicBezTo>
                  <a:cubicBezTo>
                    <a:pt x="234" y="1114"/>
                    <a:pt x="227" y="1121"/>
                    <a:pt x="227" y="1130"/>
                  </a:cubicBezTo>
                  <a:cubicBezTo>
                    <a:pt x="227" y="1138"/>
                    <a:pt x="234" y="1145"/>
                    <a:pt x="243" y="1145"/>
                  </a:cubicBezTo>
                  <a:cubicBezTo>
                    <a:pt x="991" y="1145"/>
                    <a:pt x="991" y="1145"/>
                    <a:pt x="991" y="1145"/>
                  </a:cubicBezTo>
                  <a:cubicBezTo>
                    <a:pt x="1000" y="1145"/>
                    <a:pt x="1006" y="1138"/>
                    <a:pt x="1006" y="1130"/>
                  </a:cubicBezTo>
                  <a:cubicBezTo>
                    <a:pt x="1006" y="1121"/>
                    <a:pt x="1000" y="1114"/>
                    <a:pt x="991" y="1114"/>
                  </a:cubicBezTo>
                  <a:cubicBezTo>
                    <a:pt x="647" y="1114"/>
                    <a:pt x="647" y="1114"/>
                    <a:pt x="647" y="1114"/>
                  </a:cubicBezTo>
                  <a:cubicBezTo>
                    <a:pt x="647" y="1113"/>
                    <a:pt x="648" y="1113"/>
                    <a:pt x="648" y="1112"/>
                  </a:cubicBezTo>
                  <a:cubicBezTo>
                    <a:pt x="648" y="702"/>
                    <a:pt x="648" y="702"/>
                    <a:pt x="648" y="702"/>
                  </a:cubicBezTo>
                  <a:cubicBezTo>
                    <a:pt x="926" y="702"/>
                    <a:pt x="926" y="702"/>
                    <a:pt x="926" y="702"/>
                  </a:cubicBezTo>
                  <a:cubicBezTo>
                    <a:pt x="930" y="702"/>
                    <a:pt x="933" y="701"/>
                    <a:pt x="936" y="698"/>
                  </a:cubicBezTo>
                  <a:cubicBezTo>
                    <a:pt x="1028" y="614"/>
                    <a:pt x="1028" y="614"/>
                    <a:pt x="1028" y="614"/>
                  </a:cubicBezTo>
                  <a:cubicBezTo>
                    <a:pt x="1031" y="611"/>
                    <a:pt x="1033" y="607"/>
                    <a:pt x="1033" y="602"/>
                  </a:cubicBezTo>
                  <a:cubicBezTo>
                    <a:pt x="1033" y="598"/>
                    <a:pt x="1031" y="594"/>
                    <a:pt x="1028" y="591"/>
                  </a:cubicBezTo>
                  <a:cubicBezTo>
                    <a:pt x="936" y="507"/>
                    <a:pt x="936" y="507"/>
                    <a:pt x="936" y="507"/>
                  </a:cubicBezTo>
                  <a:cubicBezTo>
                    <a:pt x="933" y="504"/>
                    <a:pt x="930" y="503"/>
                    <a:pt x="926" y="503"/>
                  </a:cubicBezTo>
                  <a:cubicBezTo>
                    <a:pt x="648" y="503"/>
                    <a:pt x="648" y="503"/>
                    <a:pt x="648" y="503"/>
                  </a:cubicBezTo>
                  <a:cubicBezTo>
                    <a:pt x="648" y="359"/>
                    <a:pt x="648" y="359"/>
                    <a:pt x="648" y="359"/>
                  </a:cubicBezTo>
                  <a:cubicBezTo>
                    <a:pt x="1070" y="359"/>
                    <a:pt x="1070" y="359"/>
                    <a:pt x="1070" y="359"/>
                  </a:cubicBezTo>
                  <a:cubicBezTo>
                    <a:pt x="1073" y="359"/>
                    <a:pt x="1075" y="359"/>
                    <a:pt x="1078" y="357"/>
                  </a:cubicBezTo>
                  <a:cubicBezTo>
                    <a:pt x="1225" y="273"/>
                    <a:pt x="1225" y="273"/>
                    <a:pt x="1225" y="273"/>
                  </a:cubicBezTo>
                  <a:cubicBezTo>
                    <a:pt x="1230" y="270"/>
                    <a:pt x="1233" y="265"/>
                    <a:pt x="1233" y="259"/>
                  </a:cubicBezTo>
                  <a:cubicBezTo>
                    <a:pt x="1233" y="254"/>
                    <a:pt x="1230" y="249"/>
                    <a:pt x="1225" y="246"/>
                  </a:cubicBezTo>
                  <a:close/>
                  <a:moveTo>
                    <a:pt x="353" y="244"/>
                  </a:moveTo>
                  <a:cubicBezTo>
                    <a:pt x="289" y="175"/>
                    <a:pt x="289" y="175"/>
                    <a:pt x="289" y="175"/>
                  </a:cubicBezTo>
                  <a:cubicBezTo>
                    <a:pt x="353" y="106"/>
                    <a:pt x="353" y="106"/>
                    <a:pt x="353" y="106"/>
                  </a:cubicBezTo>
                  <a:cubicBezTo>
                    <a:pt x="586" y="106"/>
                    <a:pt x="586" y="106"/>
                    <a:pt x="586" y="106"/>
                  </a:cubicBezTo>
                  <a:cubicBezTo>
                    <a:pt x="586" y="244"/>
                    <a:pt x="586" y="244"/>
                    <a:pt x="586" y="244"/>
                  </a:cubicBezTo>
                  <a:lnTo>
                    <a:pt x="353" y="244"/>
                  </a:lnTo>
                  <a:close/>
                  <a:moveTo>
                    <a:pt x="168" y="565"/>
                  </a:moveTo>
                  <a:cubicBezTo>
                    <a:pt x="47" y="496"/>
                    <a:pt x="47" y="496"/>
                    <a:pt x="47" y="496"/>
                  </a:cubicBezTo>
                  <a:cubicBezTo>
                    <a:pt x="168" y="427"/>
                    <a:pt x="168" y="427"/>
                    <a:pt x="168" y="427"/>
                  </a:cubicBezTo>
                  <a:cubicBezTo>
                    <a:pt x="586" y="427"/>
                    <a:pt x="586" y="427"/>
                    <a:pt x="586" y="427"/>
                  </a:cubicBezTo>
                  <a:cubicBezTo>
                    <a:pt x="586" y="565"/>
                    <a:pt x="586" y="565"/>
                    <a:pt x="586" y="565"/>
                  </a:cubicBezTo>
                  <a:lnTo>
                    <a:pt x="168" y="565"/>
                  </a:lnTo>
                  <a:close/>
                  <a:moveTo>
                    <a:pt x="920" y="533"/>
                  </a:moveTo>
                  <a:cubicBezTo>
                    <a:pt x="995" y="602"/>
                    <a:pt x="995" y="602"/>
                    <a:pt x="995" y="602"/>
                  </a:cubicBezTo>
                  <a:cubicBezTo>
                    <a:pt x="920" y="671"/>
                    <a:pt x="920" y="671"/>
                    <a:pt x="920" y="671"/>
                  </a:cubicBezTo>
                  <a:cubicBezTo>
                    <a:pt x="648" y="671"/>
                    <a:pt x="648" y="671"/>
                    <a:pt x="648" y="671"/>
                  </a:cubicBezTo>
                  <a:cubicBezTo>
                    <a:pt x="648" y="533"/>
                    <a:pt x="648" y="533"/>
                    <a:pt x="648" y="533"/>
                  </a:cubicBezTo>
                  <a:lnTo>
                    <a:pt x="920" y="533"/>
                  </a:lnTo>
                  <a:close/>
                  <a:moveTo>
                    <a:pt x="1066" y="328"/>
                  </a:moveTo>
                  <a:cubicBezTo>
                    <a:pt x="648" y="328"/>
                    <a:pt x="648" y="328"/>
                    <a:pt x="648" y="328"/>
                  </a:cubicBezTo>
                  <a:cubicBezTo>
                    <a:pt x="648" y="191"/>
                    <a:pt x="648" y="191"/>
                    <a:pt x="648" y="191"/>
                  </a:cubicBezTo>
                  <a:cubicBezTo>
                    <a:pt x="1066" y="191"/>
                    <a:pt x="1066" y="191"/>
                    <a:pt x="1066" y="191"/>
                  </a:cubicBezTo>
                  <a:cubicBezTo>
                    <a:pt x="1187" y="259"/>
                    <a:pt x="1187" y="259"/>
                    <a:pt x="1187" y="259"/>
                  </a:cubicBezTo>
                  <a:lnTo>
                    <a:pt x="1066"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900"/>
            </a:p>
          </p:txBody>
        </p:sp>
      </p:grpSp>
      <p:grpSp>
        <p:nvGrpSpPr>
          <p:cNvPr id="67" name="组合 96"/>
          <p:cNvGrpSpPr/>
          <p:nvPr/>
        </p:nvGrpSpPr>
        <p:grpSpPr bwMode="auto">
          <a:xfrm>
            <a:off x="2632721" y="2577214"/>
            <a:ext cx="567799" cy="511483"/>
            <a:chOff x="0" y="0"/>
            <a:chExt cx="806292" cy="695970"/>
          </a:xfrm>
        </p:grpSpPr>
        <p:grpSp>
          <p:nvGrpSpPr>
            <p:cNvPr id="68" name="组合 33"/>
            <p:cNvGrpSpPr/>
            <p:nvPr/>
          </p:nvGrpSpPr>
          <p:grpSpPr bwMode="auto">
            <a:xfrm>
              <a:off x="0" y="0"/>
              <a:ext cx="806292" cy="695970"/>
              <a:chOff x="0" y="0"/>
              <a:chExt cx="806292" cy="695970"/>
            </a:xfrm>
          </p:grpSpPr>
          <p:sp>
            <p:nvSpPr>
              <p:cNvPr id="70" name="矩形 34"/>
              <p:cNvSpPr>
                <a:spLocks noChangeArrowheads="1"/>
              </p:cNvSpPr>
              <p:nvPr/>
            </p:nvSpPr>
            <p:spPr bwMode="auto">
              <a:xfrm>
                <a:off x="0" y="0"/>
                <a:ext cx="806292" cy="391582"/>
              </a:xfrm>
              <a:prstGeom prst="rect">
                <a:avLst/>
              </a:prstGeom>
              <a:solidFill>
                <a:srgbClr val="0099A7">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sz="900">
                  <a:solidFill>
                    <a:srgbClr val="FFFFFF"/>
                  </a:solidFill>
                </a:endParaRPr>
              </a:p>
            </p:txBody>
          </p:sp>
          <p:pic>
            <p:nvPicPr>
              <p:cNvPr id="71" name="组合 35"/>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93" y="392216"/>
                <a:ext cx="810609" cy="30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 name="Freeform 12"/>
            <p:cNvSpPr>
              <a:spLocks noEditPoints="1"/>
            </p:cNvSpPr>
            <p:nvPr/>
          </p:nvSpPr>
          <p:spPr bwMode="auto">
            <a:xfrm>
              <a:off x="217407" y="40332"/>
              <a:ext cx="371475" cy="330200"/>
            </a:xfrm>
            <a:custGeom>
              <a:avLst/>
              <a:gdLst>
                <a:gd name="T0" fmla="*/ 322251 w 1215"/>
                <a:gd name="T1" fmla="*/ 53810 h 1080"/>
                <a:gd name="T2" fmla="*/ 252542 w 1215"/>
                <a:gd name="T3" fmla="*/ 53810 h 1080"/>
                <a:gd name="T4" fmla="*/ 252542 w 1215"/>
                <a:gd name="T5" fmla="*/ 10089 h 1080"/>
                <a:gd name="T6" fmla="*/ 242452 w 1215"/>
                <a:gd name="T7" fmla="*/ 0 h 1080"/>
                <a:gd name="T8" fmla="*/ 128717 w 1215"/>
                <a:gd name="T9" fmla="*/ 0 h 1080"/>
                <a:gd name="T10" fmla="*/ 118933 w 1215"/>
                <a:gd name="T11" fmla="*/ 10089 h 1080"/>
                <a:gd name="T12" fmla="*/ 118933 w 1215"/>
                <a:gd name="T13" fmla="*/ 53810 h 1080"/>
                <a:gd name="T14" fmla="*/ 49224 w 1215"/>
                <a:gd name="T15" fmla="*/ 53810 h 1080"/>
                <a:gd name="T16" fmla="*/ 0 w 1215"/>
                <a:gd name="T17" fmla="*/ 103340 h 1080"/>
                <a:gd name="T18" fmla="*/ 0 w 1215"/>
                <a:gd name="T19" fmla="*/ 280976 h 1080"/>
                <a:gd name="T20" fmla="*/ 49224 w 1215"/>
                <a:gd name="T21" fmla="*/ 330200 h 1080"/>
                <a:gd name="T22" fmla="*/ 322251 w 1215"/>
                <a:gd name="T23" fmla="*/ 330200 h 1080"/>
                <a:gd name="T24" fmla="*/ 371475 w 1215"/>
                <a:gd name="T25" fmla="*/ 280976 h 1080"/>
                <a:gd name="T26" fmla="*/ 371475 w 1215"/>
                <a:gd name="T27" fmla="*/ 103340 h 1080"/>
                <a:gd name="T28" fmla="*/ 322251 w 1215"/>
                <a:gd name="T29" fmla="*/ 53810 h 1080"/>
                <a:gd name="T30" fmla="*/ 202400 w 1215"/>
                <a:gd name="T31" fmla="*/ 170298 h 1080"/>
                <a:gd name="T32" fmla="*/ 169075 w 1215"/>
                <a:gd name="T33" fmla="*/ 170298 h 1080"/>
                <a:gd name="T34" fmla="*/ 164183 w 1215"/>
                <a:gd name="T35" fmla="*/ 175495 h 1080"/>
                <a:gd name="T36" fmla="*/ 164183 w 1215"/>
                <a:gd name="T37" fmla="*/ 187113 h 1080"/>
                <a:gd name="T38" fmla="*/ 49224 w 1215"/>
                <a:gd name="T39" fmla="*/ 187113 h 1080"/>
                <a:gd name="T40" fmla="*/ 14676 w 1215"/>
                <a:gd name="T41" fmla="*/ 152565 h 1080"/>
                <a:gd name="T42" fmla="*/ 14676 w 1215"/>
                <a:gd name="T43" fmla="*/ 103340 h 1080"/>
                <a:gd name="T44" fmla="*/ 49224 w 1215"/>
                <a:gd name="T45" fmla="*/ 68792 h 1080"/>
                <a:gd name="T46" fmla="*/ 322251 w 1215"/>
                <a:gd name="T47" fmla="*/ 68792 h 1080"/>
                <a:gd name="T48" fmla="*/ 356799 w 1215"/>
                <a:gd name="T49" fmla="*/ 103340 h 1080"/>
                <a:gd name="T50" fmla="*/ 356799 w 1215"/>
                <a:gd name="T51" fmla="*/ 152565 h 1080"/>
                <a:gd name="T52" fmla="*/ 322251 w 1215"/>
                <a:gd name="T53" fmla="*/ 187113 h 1080"/>
                <a:gd name="T54" fmla="*/ 207292 w 1215"/>
                <a:gd name="T55" fmla="*/ 187113 h 1080"/>
                <a:gd name="T56" fmla="*/ 207292 w 1215"/>
                <a:gd name="T57" fmla="*/ 175495 h 1080"/>
                <a:gd name="T58" fmla="*/ 202400 w 1215"/>
                <a:gd name="T59" fmla="*/ 170298 h 1080"/>
                <a:gd name="T60" fmla="*/ 197509 w 1215"/>
                <a:gd name="T61" fmla="*/ 180387 h 1080"/>
                <a:gd name="T62" fmla="*/ 197509 w 1215"/>
                <a:gd name="T63" fmla="*/ 203623 h 1080"/>
                <a:gd name="T64" fmla="*/ 173966 w 1215"/>
                <a:gd name="T65" fmla="*/ 203623 h 1080"/>
                <a:gd name="T66" fmla="*/ 173966 w 1215"/>
                <a:gd name="T67" fmla="*/ 180387 h 1080"/>
                <a:gd name="T68" fmla="*/ 197509 w 1215"/>
                <a:gd name="T69" fmla="*/ 180387 h 1080"/>
                <a:gd name="T70" fmla="*/ 138806 w 1215"/>
                <a:gd name="T71" fmla="*/ 19873 h 1080"/>
                <a:gd name="T72" fmla="*/ 232669 w 1215"/>
                <a:gd name="T73" fmla="*/ 19873 h 1080"/>
                <a:gd name="T74" fmla="*/ 232669 w 1215"/>
                <a:gd name="T75" fmla="*/ 53810 h 1080"/>
                <a:gd name="T76" fmla="*/ 138806 w 1215"/>
                <a:gd name="T77" fmla="*/ 53810 h 1080"/>
                <a:gd name="T78" fmla="*/ 138806 w 1215"/>
                <a:gd name="T79" fmla="*/ 19873 h 1080"/>
                <a:gd name="T80" fmla="*/ 322251 w 1215"/>
                <a:gd name="T81" fmla="*/ 310633 h 1080"/>
                <a:gd name="T82" fmla="*/ 49224 w 1215"/>
                <a:gd name="T83" fmla="*/ 310633 h 1080"/>
                <a:gd name="T84" fmla="*/ 19567 w 1215"/>
                <a:gd name="T85" fmla="*/ 280976 h 1080"/>
                <a:gd name="T86" fmla="*/ 19567 w 1215"/>
                <a:gd name="T87" fmla="*/ 185279 h 1080"/>
                <a:gd name="T88" fmla="*/ 49224 w 1215"/>
                <a:gd name="T89" fmla="*/ 196897 h 1080"/>
                <a:gd name="T90" fmla="*/ 164183 w 1215"/>
                <a:gd name="T91" fmla="*/ 196897 h 1080"/>
                <a:gd name="T92" fmla="*/ 164183 w 1215"/>
                <a:gd name="T93" fmla="*/ 208821 h 1080"/>
                <a:gd name="T94" fmla="*/ 169075 w 1215"/>
                <a:gd name="T95" fmla="*/ 213713 h 1080"/>
                <a:gd name="T96" fmla="*/ 202400 w 1215"/>
                <a:gd name="T97" fmla="*/ 213713 h 1080"/>
                <a:gd name="T98" fmla="*/ 207292 w 1215"/>
                <a:gd name="T99" fmla="*/ 208821 h 1080"/>
                <a:gd name="T100" fmla="*/ 207292 w 1215"/>
                <a:gd name="T101" fmla="*/ 196897 h 1080"/>
                <a:gd name="T102" fmla="*/ 322251 w 1215"/>
                <a:gd name="T103" fmla="*/ 196897 h 1080"/>
                <a:gd name="T104" fmla="*/ 351908 w 1215"/>
                <a:gd name="T105" fmla="*/ 185279 h 1080"/>
                <a:gd name="T106" fmla="*/ 351908 w 1215"/>
                <a:gd name="T107" fmla="*/ 280976 h 1080"/>
                <a:gd name="T108" fmla="*/ 322251 w 1215"/>
                <a:gd name="T109" fmla="*/ 310633 h 108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15" h="1080">
                  <a:moveTo>
                    <a:pt x="1054" y="176"/>
                  </a:moveTo>
                  <a:cubicBezTo>
                    <a:pt x="826" y="176"/>
                    <a:pt x="826" y="176"/>
                    <a:pt x="826" y="176"/>
                  </a:cubicBezTo>
                  <a:cubicBezTo>
                    <a:pt x="826" y="33"/>
                    <a:pt x="826" y="33"/>
                    <a:pt x="826" y="33"/>
                  </a:cubicBezTo>
                  <a:cubicBezTo>
                    <a:pt x="826" y="15"/>
                    <a:pt x="811" y="0"/>
                    <a:pt x="793" y="0"/>
                  </a:cubicBezTo>
                  <a:cubicBezTo>
                    <a:pt x="421" y="0"/>
                    <a:pt x="421" y="0"/>
                    <a:pt x="421" y="0"/>
                  </a:cubicBezTo>
                  <a:cubicBezTo>
                    <a:pt x="404" y="0"/>
                    <a:pt x="389" y="15"/>
                    <a:pt x="389" y="33"/>
                  </a:cubicBezTo>
                  <a:cubicBezTo>
                    <a:pt x="389" y="176"/>
                    <a:pt x="389" y="176"/>
                    <a:pt x="389" y="176"/>
                  </a:cubicBezTo>
                  <a:cubicBezTo>
                    <a:pt x="161" y="176"/>
                    <a:pt x="161" y="176"/>
                    <a:pt x="161" y="176"/>
                  </a:cubicBezTo>
                  <a:cubicBezTo>
                    <a:pt x="72" y="176"/>
                    <a:pt x="0" y="248"/>
                    <a:pt x="0" y="338"/>
                  </a:cubicBezTo>
                  <a:cubicBezTo>
                    <a:pt x="0" y="919"/>
                    <a:pt x="0" y="919"/>
                    <a:pt x="0" y="919"/>
                  </a:cubicBezTo>
                  <a:cubicBezTo>
                    <a:pt x="0" y="1008"/>
                    <a:pt x="72" y="1080"/>
                    <a:pt x="161" y="1080"/>
                  </a:cubicBezTo>
                  <a:cubicBezTo>
                    <a:pt x="1054" y="1080"/>
                    <a:pt x="1054" y="1080"/>
                    <a:pt x="1054" y="1080"/>
                  </a:cubicBezTo>
                  <a:cubicBezTo>
                    <a:pt x="1143" y="1080"/>
                    <a:pt x="1215" y="1008"/>
                    <a:pt x="1215" y="919"/>
                  </a:cubicBezTo>
                  <a:cubicBezTo>
                    <a:pt x="1215" y="338"/>
                    <a:pt x="1215" y="338"/>
                    <a:pt x="1215" y="338"/>
                  </a:cubicBezTo>
                  <a:cubicBezTo>
                    <a:pt x="1215" y="248"/>
                    <a:pt x="1143" y="176"/>
                    <a:pt x="1054" y="176"/>
                  </a:cubicBezTo>
                  <a:close/>
                  <a:moveTo>
                    <a:pt x="662" y="557"/>
                  </a:moveTo>
                  <a:cubicBezTo>
                    <a:pt x="553" y="557"/>
                    <a:pt x="553" y="557"/>
                    <a:pt x="553" y="557"/>
                  </a:cubicBezTo>
                  <a:cubicBezTo>
                    <a:pt x="544" y="557"/>
                    <a:pt x="537" y="565"/>
                    <a:pt x="537" y="574"/>
                  </a:cubicBezTo>
                  <a:cubicBezTo>
                    <a:pt x="537" y="612"/>
                    <a:pt x="537" y="612"/>
                    <a:pt x="537" y="612"/>
                  </a:cubicBezTo>
                  <a:cubicBezTo>
                    <a:pt x="161" y="612"/>
                    <a:pt x="161" y="612"/>
                    <a:pt x="161" y="612"/>
                  </a:cubicBezTo>
                  <a:cubicBezTo>
                    <a:pt x="99" y="612"/>
                    <a:pt x="48" y="561"/>
                    <a:pt x="48" y="499"/>
                  </a:cubicBezTo>
                  <a:cubicBezTo>
                    <a:pt x="48" y="338"/>
                    <a:pt x="48" y="338"/>
                    <a:pt x="48" y="338"/>
                  </a:cubicBezTo>
                  <a:cubicBezTo>
                    <a:pt x="48" y="275"/>
                    <a:pt x="99" y="225"/>
                    <a:pt x="161" y="225"/>
                  </a:cubicBezTo>
                  <a:cubicBezTo>
                    <a:pt x="1054" y="225"/>
                    <a:pt x="1054" y="225"/>
                    <a:pt x="1054" y="225"/>
                  </a:cubicBezTo>
                  <a:cubicBezTo>
                    <a:pt x="1116" y="225"/>
                    <a:pt x="1167" y="275"/>
                    <a:pt x="1167" y="338"/>
                  </a:cubicBezTo>
                  <a:cubicBezTo>
                    <a:pt x="1167" y="499"/>
                    <a:pt x="1167" y="499"/>
                    <a:pt x="1167" y="499"/>
                  </a:cubicBezTo>
                  <a:cubicBezTo>
                    <a:pt x="1167" y="561"/>
                    <a:pt x="1116" y="612"/>
                    <a:pt x="1054" y="612"/>
                  </a:cubicBezTo>
                  <a:cubicBezTo>
                    <a:pt x="678" y="612"/>
                    <a:pt x="678" y="612"/>
                    <a:pt x="678" y="612"/>
                  </a:cubicBezTo>
                  <a:cubicBezTo>
                    <a:pt x="678" y="574"/>
                    <a:pt x="678" y="574"/>
                    <a:pt x="678" y="574"/>
                  </a:cubicBezTo>
                  <a:cubicBezTo>
                    <a:pt x="678" y="565"/>
                    <a:pt x="671" y="557"/>
                    <a:pt x="662" y="557"/>
                  </a:cubicBezTo>
                  <a:close/>
                  <a:moveTo>
                    <a:pt x="646" y="590"/>
                  </a:moveTo>
                  <a:cubicBezTo>
                    <a:pt x="646" y="666"/>
                    <a:pt x="646" y="666"/>
                    <a:pt x="646" y="666"/>
                  </a:cubicBezTo>
                  <a:cubicBezTo>
                    <a:pt x="569" y="666"/>
                    <a:pt x="569" y="666"/>
                    <a:pt x="569" y="666"/>
                  </a:cubicBezTo>
                  <a:cubicBezTo>
                    <a:pt x="569" y="590"/>
                    <a:pt x="569" y="590"/>
                    <a:pt x="569" y="590"/>
                  </a:cubicBezTo>
                  <a:lnTo>
                    <a:pt x="646" y="590"/>
                  </a:lnTo>
                  <a:close/>
                  <a:moveTo>
                    <a:pt x="454" y="65"/>
                  </a:moveTo>
                  <a:cubicBezTo>
                    <a:pt x="761" y="65"/>
                    <a:pt x="761" y="65"/>
                    <a:pt x="761" y="65"/>
                  </a:cubicBezTo>
                  <a:cubicBezTo>
                    <a:pt x="761" y="176"/>
                    <a:pt x="761" y="176"/>
                    <a:pt x="761" y="176"/>
                  </a:cubicBezTo>
                  <a:cubicBezTo>
                    <a:pt x="454" y="176"/>
                    <a:pt x="454" y="176"/>
                    <a:pt x="454" y="176"/>
                  </a:cubicBezTo>
                  <a:lnTo>
                    <a:pt x="454" y="65"/>
                  </a:lnTo>
                  <a:close/>
                  <a:moveTo>
                    <a:pt x="1054" y="1016"/>
                  </a:moveTo>
                  <a:cubicBezTo>
                    <a:pt x="161" y="1016"/>
                    <a:pt x="161" y="1016"/>
                    <a:pt x="161" y="1016"/>
                  </a:cubicBezTo>
                  <a:cubicBezTo>
                    <a:pt x="108" y="1016"/>
                    <a:pt x="64" y="972"/>
                    <a:pt x="64" y="919"/>
                  </a:cubicBezTo>
                  <a:cubicBezTo>
                    <a:pt x="64" y="606"/>
                    <a:pt x="64" y="606"/>
                    <a:pt x="64" y="606"/>
                  </a:cubicBezTo>
                  <a:cubicBezTo>
                    <a:pt x="90" y="630"/>
                    <a:pt x="124" y="644"/>
                    <a:pt x="161" y="644"/>
                  </a:cubicBezTo>
                  <a:cubicBezTo>
                    <a:pt x="537" y="644"/>
                    <a:pt x="537" y="644"/>
                    <a:pt x="537" y="644"/>
                  </a:cubicBezTo>
                  <a:cubicBezTo>
                    <a:pt x="537" y="683"/>
                    <a:pt x="537" y="683"/>
                    <a:pt x="537" y="683"/>
                  </a:cubicBezTo>
                  <a:cubicBezTo>
                    <a:pt x="537" y="692"/>
                    <a:pt x="544" y="699"/>
                    <a:pt x="553" y="699"/>
                  </a:cubicBezTo>
                  <a:cubicBezTo>
                    <a:pt x="662" y="699"/>
                    <a:pt x="662" y="699"/>
                    <a:pt x="662" y="699"/>
                  </a:cubicBezTo>
                  <a:cubicBezTo>
                    <a:pt x="671" y="699"/>
                    <a:pt x="678" y="692"/>
                    <a:pt x="678" y="683"/>
                  </a:cubicBezTo>
                  <a:cubicBezTo>
                    <a:pt x="678" y="644"/>
                    <a:pt x="678" y="644"/>
                    <a:pt x="678" y="644"/>
                  </a:cubicBezTo>
                  <a:cubicBezTo>
                    <a:pt x="1054" y="644"/>
                    <a:pt x="1054" y="644"/>
                    <a:pt x="1054" y="644"/>
                  </a:cubicBezTo>
                  <a:cubicBezTo>
                    <a:pt x="1091" y="644"/>
                    <a:pt x="1125" y="630"/>
                    <a:pt x="1151" y="606"/>
                  </a:cubicBezTo>
                  <a:cubicBezTo>
                    <a:pt x="1151" y="919"/>
                    <a:pt x="1151" y="919"/>
                    <a:pt x="1151" y="919"/>
                  </a:cubicBezTo>
                  <a:cubicBezTo>
                    <a:pt x="1151" y="972"/>
                    <a:pt x="1107" y="1016"/>
                    <a:pt x="1054" y="101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900"/>
            </a:p>
          </p:txBody>
        </p:sp>
      </p:grpSp>
      <p:grpSp>
        <p:nvGrpSpPr>
          <p:cNvPr id="72" name="组合 70"/>
          <p:cNvGrpSpPr/>
          <p:nvPr/>
        </p:nvGrpSpPr>
        <p:grpSpPr bwMode="auto">
          <a:xfrm>
            <a:off x="1554127" y="3787587"/>
            <a:ext cx="1169129" cy="307775"/>
            <a:chOff x="0" y="-24051"/>
            <a:chExt cx="1660395" cy="419360"/>
          </a:xfrm>
        </p:grpSpPr>
        <p:grpSp>
          <p:nvGrpSpPr>
            <p:cNvPr id="73" name="组合 68"/>
            <p:cNvGrpSpPr/>
            <p:nvPr/>
          </p:nvGrpSpPr>
          <p:grpSpPr bwMode="auto">
            <a:xfrm>
              <a:off x="0" y="0"/>
              <a:ext cx="433388" cy="376242"/>
              <a:chOff x="0" y="0"/>
              <a:chExt cx="433388" cy="376242"/>
            </a:xfrm>
          </p:grpSpPr>
          <p:sp>
            <p:nvSpPr>
              <p:cNvPr id="75" name="矩形 65"/>
              <p:cNvSpPr>
                <a:spLocks noChangeArrowheads="1"/>
              </p:cNvSpPr>
              <p:nvPr/>
            </p:nvSpPr>
            <p:spPr bwMode="auto">
              <a:xfrm>
                <a:off x="28573" y="0"/>
                <a:ext cx="376206" cy="376242"/>
              </a:xfrm>
              <a:prstGeom prst="rect">
                <a:avLst/>
              </a:prstGeom>
              <a:solidFill>
                <a:srgbClr val="EE761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sz="800" dirty="0">
                  <a:solidFill>
                    <a:srgbClr val="FFFFFF"/>
                  </a:solidFill>
                </a:endParaRPr>
              </a:p>
            </p:txBody>
          </p:sp>
          <p:sp>
            <p:nvSpPr>
              <p:cNvPr id="76" name="文本框 67"/>
              <p:cNvSpPr txBox="1">
                <a:spLocks noChangeArrowheads="1"/>
              </p:cNvSpPr>
              <p:nvPr/>
            </p:nvSpPr>
            <p:spPr bwMode="auto">
              <a:xfrm>
                <a:off x="0" y="25220"/>
                <a:ext cx="433388" cy="293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800" dirty="0">
                    <a:solidFill>
                      <a:schemeClr val="bg1"/>
                    </a:solidFill>
                    <a:latin typeface="华文细黑" panose="02010600040101010101" pitchFamily="2" charset="-122"/>
                    <a:ea typeface="华文细黑" panose="02010600040101010101" pitchFamily="2" charset="-122"/>
                  </a:rPr>
                  <a:t>01</a:t>
                </a:r>
                <a:endParaRPr lang="zh-CN" altLang="en-US" sz="800" dirty="0">
                  <a:solidFill>
                    <a:schemeClr val="bg1"/>
                  </a:solidFill>
                  <a:latin typeface="华文细黑" panose="02010600040101010101" pitchFamily="2" charset="-122"/>
                  <a:ea typeface="华文细黑" panose="02010600040101010101" pitchFamily="2" charset="-122"/>
                </a:endParaRPr>
              </a:p>
            </p:txBody>
          </p:sp>
        </p:grpSp>
        <p:sp>
          <p:nvSpPr>
            <p:cNvPr id="74" name="文本框 69"/>
            <p:cNvSpPr txBox="1">
              <a:spLocks noChangeArrowheads="1"/>
            </p:cNvSpPr>
            <p:nvPr/>
          </p:nvSpPr>
          <p:spPr bwMode="auto">
            <a:xfrm>
              <a:off x="343563" y="-24051"/>
              <a:ext cx="1316832" cy="41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0" dirty="0">
                  <a:solidFill>
                    <a:schemeClr val="bg1"/>
                  </a:solidFill>
                  <a:latin typeface="幼圆" panose="02010509060101010101" pitchFamily="49" charset="-122"/>
                  <a:ea typeface="幼圆" panose="02010509060101010101" pitchFamily="49" charset="-122"/>
                </a:rPr>
                <a:t>标题文字</a:t>
              </a:r>
              <a:endParaRPr lang="en-US" altLang="zh-CN" sz="1400" dirty="0">
                <a:solidFill>
                  <a:schemeClr val="bg1"/>
                </a:solidFill>
                <a:latin typeface="幼圆" panose="02010509060101010101" pitchFamily="49" charset="-122"/>
                <a:ea typeface="幼圆" panose="02010509060101010101" pitchFamily="49" charset="-122"/>
              </a:endParaRPr>
            </a:p>
          </p:txBody>
        </p:sp>
      </p:grpSp>
      <p:sp>
        <p:nvSpPr>
          <p:cNvPr id="77" name="矩形 71"/>
          <p:cNvSpPr>
            <a:spLocks noChangeArrowheads="1"/>
          </p:cNvSpPr>
          <p:nvPr/>
        </p:nvSpPr>
        <p:spPr bwMode="auto">
          <a:xfrm>
            <a:off x="1332820" y="4174578"/>
            <a:ext cx="1343492" cy="48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pP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consectetur</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adipising</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elit</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sed</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doeiusmod</a:t>
            </a:r>
            <a:endParaRPr lang="zh-CN" altLang="en-US" sz="900" dirty="0">
              <a:solidFill>
                <a:schemeClr val="bg1"/>
              </a:solidFill>
              <a:latin typeface="微软雅黑" panose="020B0503020204020204" pitchFamily="34" charset="-122"/>
              <a:ea typeface="微软雅黑" panose="020B0503020204020204" pitchFamily="34" charset="-122"/>
            </a:endParaRPr>
          </a:p>
        </p:txBody>
      </p:sp>
      <p:grpSp>
        <p:nvGrpSpPr>
          <p:cNvPr id="78" name="组合 74"/>
          <p:cNvGrpSpPr/>
          <p:nvPr/>
        </p:nvGrpSpPr>
        <p:grpSpPr bwMode="auto">
          <a:xfrm>
            <a:off x="3619662" y="3270074"/>
            <a:ext cx="1169129" cy="307775"/>
            <a:chOff x="0" y="-37029"/>
            <a:chExt cx="1660395" cy="419360"/>
          </a:xfrm>
        </p:grpSpPr>
        <p:grpSp>
          <p:nvGrpSpPr>
            <p:cNvPr id="79" name="组合 76"/>
            <p:cNvGrpSpPr/>
            <p:nvPr/>
          </p:nvGrpSpPr>
          <p:grpSpPr bwMode="auto">
            <a:xfrm>
              <a:off x="0" y="0"/>
              <a:ext cx="433388" cy="376242"/>
              <a:chOff x="0" y="0"/>
              <a:chExt cx="433388" cy="376242"/>
            </a:xfrm>
          </p:grpSpPr>
          <p:sp>
            <p:nvSpPr>
              <p:cNvPr id="81" name="矩形 78"/>
              <p:cNvSpPr>
                <a:spLocks noChangeArrowheads="1"/>
              </p:cNvSpPr>
              <p:nvPr/>
            </p:nvSpPr>
            <p:spPr bwMode="auto">
              <a:xfrm>
                <a:off x="28573" y="0"/>
                <a:ext cx="376207" cy="376242"/>
              </a:xfrm>
              <a:prstGeom prst="rect">
                <a:avLst/>
              </a:prstGeom>
              <a:solidFill>
                <a:srgbClr val="0099A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sz="800">
                  <a:solidFill>
                    <a:srgbClr val="FFFFFF"/>
                  </a:solidFill>
                </a:endParaRPr>
              </a:p>
            </p:txBody>
          </p:sp>
          <p:sp>
            <p:nvSpPr>
              <p:cNvPr id="82" name="文本框 79"/>
              <p:cNvSpPr txBox="1">
                <a:spLocks noChangeArrowheads="1"/>
              </p:cNvSpPr>
              <p:nvPr/>
            </p:nvSpPr>
            <p:spPr bwMode="auto">
              <a:xfrm>
                <a:off x="0" y="25220"/>
                <a:ext cx="433388" cy="293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800">
                    <a:solidFill>
                      <a:schemeClr val="bg1"/>
                    </a:solidFill>
                    <a:latin typeface="华文细黑" panose="02010600040101010101" pitchFamily="2" charset="-122"/>
                    <a:ea typeface="华文细黑" panose="02010600040101010101" pitchFamily="2" charset="-122"/>
                  </a:rPr>
                  <a:t>02</a:t>
                </a:r>
                <a:endParaRPr lang="zh-CN" altLang="en-US" sz="800">
                  <a:solidFill>
                    <a:schemeClr val="bg1"/>
                  </a:solidFill>
                  <a:latin typeface="华文细黑" panose="02010600040101010101" pitchFamily="2" charset="-122"/>
                  <a:ea typeface="华文细黑" panose="02010600040101010101" pitchFamily="2" charset="-122"/>
                </a:endParaRPr>
              </a:p>
            </p:txBody>
          </p:sp>
        </p:grpSp>
        <p:sp>
          <p:nvSpPr>
            <p:cNvPr id="80" name="文本框 77"/>
            <p:cNvSpPr txBox="1">
              <a:spLocks noChangeArrowheads="1"/>
            </p:cNvSpPr>
            <p:nvPr/>
          </p:nvSpPr>
          <p:spPr bwMode="auto">
            <a:xfrm>
              <a:off x="343563" y="-37029"/>
              <a:ext cx="1316832" cy="41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0" dirty="0">
                  <a:solidFill>
                    <a:schemeClr val="bg1"/>
                  </a:solidFill>
                  <a:latin typeface="幼圆" panose="02010509060101010101" pitchFamily="49" charset="-122"/>
                  <a:ea typeface="幼圆" panose="02010509060101010101" pitchFamily="49" charset="-122"/>
                </a:rPr>
                <a:t>标题文字</a:t>
              </a:r>
              <a:endParaRPr lang="en-US" altLang="zh-CN" sz="1400" dirty="0">
                <a:solidFill>
                  <a:schemeClr val="bg1"/>
                </a:solidFill>
                <a:latin typeface="幼圆" panose="02010509060101010101" pitchFamily="49" charset="-122"/>
                <a:ea typeface="幼圆" panose="02010509060101010101" pitchFamily="49" charset="-122"/>
              </a:endParaRPr>
            </a:p>
          </p:txBody>
        </p:sp>
      </p:grpSp>
      <p:sp>
        <p:nvSpPr>
          <p:cNvPr id="83" name="矩形 75"/>
          <p:cNvSpPr>
            <a:spLocks noChangeArrowheads="1"/>
          </p:cNvSpPr>
          <p:nvPr/>
        </p:nvSpPr>
        <p:spPr bwMode="auto">
          <a:xfrm>
            <a:off x="3398355" y="3666591"/>
            <a:ext cx="1344609" cy="48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pP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consectetur</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adipising</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elit</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sed</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doeiusmod</a:t>
            </a:r>
            <a:endParaRPr lang="zh-CN" altLang="en-US" sz="900" dirty="0">
              <a:solidFill>
                <a:schemeClr val="bg1"/>
              </a:solidFill>
              <a:latin typeface="微软雅黑" panose="020B0503020204020204" pitchFamily="34" charset="-122"/>
              <a:ea typeface="微软雅黑" panose="020B0503020204020204" pitchFamily="34" charset="-122"/>
            </a:endParaRPr>
          </a:p>
        </p:txBody>
      </p:sp>
      <p:grpSp>
        <p:nvGrpSpPr>
          <p:cNvPr id="84" name="组合 81"/>
          <p:cNvGrpSpPr/>
          <p:nvPr/>
        </p:nvGrpSpPr>
        <p:grpSpPr bwMode="auto">
          <a:xfrm>
            <a:off x="5651666" y="2124976"/>
            <a:ext cx="1169129" cy="307775"/>
            <a:chOff x="0" y="-24053"/>
            <a:chExt cx="1660395" cy="419361"/>
          </a:xfrm>
        </p:grpSpPr>
        <p:grpSp>
          <p:nvGrpSpPr>
            <p:cNvPr id="85" name="组合 83"/>
            <p:cNvGrpSpPr/>
            <p:nvPr/>
          </p:nvGrpSpPr>
          <p:grpSpPr bwMode="auto">
            <a:xfrm>
              <a:off x="0" y="0"/>
              <a:ext cx="433388" cy="376242"/>
              <a:chOff x="0" y="0"/>
              <a:chExt cx="433388" cy="376242"/>
            </a:xfrm>
          </p:grpSpPr>
          <p:sp>
            <p:nvSpPr>
              <p:cNvPr id="87" name="矩形 85"/>
              <p:cNvSpPr>
                <a:spLocks noChangeArrowheads="1"/>
              </p:cNvSpPr>
              <p:nvPr/>
            </p:nvSpPr>
            <p:spPr bwMode="auto">
              <a:xfrm>
                <a:off x="28573" y="0"/>
                <a:ext cx="376207" cy="376242"/>
              </a:xfrm>
              <a:prstGeom prst="rect">
                <a:avLst/>
              </a:prstGeom>
              <a:solidFill>
                <a:srgbClr val="F32307">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sz="800">
                  <a:solidFill>
                    <a:srgbClr val="FFFFFF"/>
                  </a:solidFill>
                </a:endParaRPr>
              </a:p>
            </p:txBody>
          </p:sp>
          <p:sp>
            <p:nvSpPr>
              <p:cNvPr id="88" name="文本框 86"/>
              <p:cNvSpPr txBox="1">
                <a:spLocks noChangeArrowheads="1"/>
              </p:cNvSpPr>
              <p:nvPr/>
            </p:nvSpPr>
            <p:spPr bwMode="auto">
              <a:xfrm>
                <a:off x="0" y="25219"/>
                <a:ext cx="433388" cy="29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800">
                    <a:solidFill>
                      <a:schemeClr val="bg1"/>
                    </a:solidFill>
                    <a:latin typeface="华文细黑" panose="02010600040101010101" pitchFamily="2" charset="-122"/>
                    <a:ea typeface="华文细黑" panose="02010600040101010101" pitchFamily="2" charset="-122"/>
                  </a:rPr>
                  <a:t>03</a:t>
                </a:r>
                <a:endParaRPr lang="zh-CN" altLang="en-US" sz="800">
                  <a:solidFill>
                    <a:schemeClr val="bg1"/>
                  </a:solidFill>
                  <a:latin typeface="华文细黑" panose="02010600040101010101" pitchFamily="2" charset="-122"/>
                  <a:ea typeface="华文细黑" panose="02010600040101010101" pitchFamily="2" charset="-122"/>
                </a:endParaRPr>
              </a:p>
            </p:txBody>
          </p:sp>
        </p:grpSp>
        <p:sp>
          <p:nvSpPr>
            <p:cNvPr id="86" name="文本框 84"/>
            <p:cNvSpPr txBox="1">
              <a:spLocks noChangeArrowheads="1"/>
            </p:cNvSpPr>
            <p:nvPr/>
          </p:nvSpPr>
          <p:spPr bwMode="auto">
            <a:xfrm>
              <a:off x="343563" y="-24053"/>
              <a:ext cx="1316832" cy="41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0" dirty="0">
                  <a:solidFill>
                    <a:schemeClr val="bg1"/>
                  </a:solidFill>
                  <a:latin typeface="幼圆" panose="02010509060101010101" pitchFamily="49" charset="-122"/>
                  <a:ea typeface="幼圆" panose="02010509060101010101" pitchFamily="49" charset="-122"/>
                </a:rPr>
                <a:t>标题文字</a:t>
              </a:r>
              <a:endParaRPr lang="en-US" altLang="zh-CN" sz="1400" dirty="0">
                <a:solidFill>
                  <a:schemeClr val="bg1"/>
                </a:solidFill>
                <a:latin typeface="幼圆" panose="02010509060101010101" pitchFamily="49" charset="-122"/>
                <a:ea typeface="幼圆" panose="02010509060101010101" pitchFamily="49" charset="-122"/>
              </a:endParaRPr>
            </a:p>
          </p:txBody>
        </p:sp>
      </p:grpSp>
      <p:sp>
        <p:nvSpPr>
          <p:cNvPr id="89" name="矩形 82"/>
          <p:cNvSpPr>
            <a:spLocks noChangeArrowheads="1"/>
          </p:cNvSpPr>
          <p:nvPr/>
        </p:nvSpPr>
        <p:spPr bwMode="auto">
          <a:xfrm>
            <a:off x="5430359" y="2511968"/>
            <a:ext cx="1343492" cy="48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pP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consectetur</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adipising</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elit</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sed</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doeiusmod</a:t>
            </a:r>
            <a:endParaRPr lang="zh-CN" altLang="en-US" sz="900" dirty="0">
              <a:solidFill>
                <a:schemeClr val="bg1"/>
              </a:solidFill>
              <a:latin typeface="微软雅黑" panose="020B0503020204020204" pitchFamily="34" charset="-122"/>
              <a:ea typeface="微软雅黑" panose="020B0503020204020204" pitchFamily="34" charset="-122"/>
            </a:endParaRPr>
          </a:p>
        </p:txBody>
      </p:sp>
      <p:grpSp>
        <p:nvGrpSpPr>
          <p:cNvPr id="90" name="组合 88"/>
          <p:cNvGrpSpPr/>
          <p:nvPr/>
        </p:nvGrpSpPr>
        <p:grpSpPr bwMode="auto">
          <a:xfrm>
            <a:off x="7644549" y="1735625"/>
            <a:ext cx="1169129" cy="307775"/>
            <a:chOff x="0" y="-37031"/>
            <a:chExt cx="1660395" cy="419361"/>
          </a:xfrm>
        </p:grpSpPr>
        <p:grpSp>
          <p:nvGrpSpPr>
            <p:cNvPr id="91" name="组合 90"/>
            <p:cNvGrpSpPr/>
            <p:nvPr/>
          </p:nvGrpSpPr>
          <p:grpSpPr bwMode="auto">
            <a:xfrm>
              <a:off x="0" y="0"/>
              <a:ext cx="433388" cy="376242"/>
              <a:chOff x="0" y="0"/>
              <a:chExt cx="433388" cy="376242"/>
            </a:xfrm>
          </p:grpSpPr>
          <p:sp>
            <p:nvSpPr>
              <p:cNvPr id="93" name="矩形 92"/>
              <p:cNvSpPr>
                <a:spLocks noChangeArrowheads="1"/>
              </p:cNvSpPr>
              <p:nvPr/>
            </p:nvSpPr>
            <p:spPr bwMode="auto">
              <a:xfrm>
                <a:off x="28573" y="0"/>
                <a:ext cx="376208" cy="376242"/>
              </a:xfrm>
              <a:prstGeom prst="rect">
                <a:avLst/>
              </a:prstGeom>
              <a:solidFill>
                <a:srgbClr val="56781E">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sz="800">
                  <a:solidFill>
                    <a:srgbClr val="FFFFFF"/>
                  </a:solidFill>
                </a:endParaRPr>
              </a:p>
            </p:txBody>
          </p:sp>
          <p:sp>
            <p:nvSpPr>
              <p:cNvPr id="94" name="文本框 93"/>
              <p:cNvSpPr txBox="1">
                <a:spLocks noChangeArrowheads="1"/>
              </p:cNvSpPr>
              <p:nvPr/>
            </p:nvSpPr>
            <p:spPr bwMode="auto">
              <a:xfrm>
                <a:off x="0" y="25219"/>
                <a:ext cx="433388" cy="29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800" dirty="0">
                    <a:solidFill>
                      <a:schemeClr val="bg1"/>
                    </a:solidFill>
                    <a:latin typeface="华文细黑" panose="02010600040101010101" pitchFamily="2" charset="-122"/>
                    <a:ea typeface="华文细黑" panose="02010600040101010101" pitchFamily="2" charset="-122"/>
                  </a:rPr>
                  <a:t>04</a:t>
                </a:r>
                <a:endParaRPr lang="zh-CN" altLang="en-US" sz="800" dirty="0">
                  <a:solidFill>
                    <a:schemeClr val="bg1"/>
                  </a:solidFill>
                  <a:latin typeface="华文细黑" panose="02010600040101010101" pitchFamily="2" charset="-122"/>
                  <a:ea typeface="华文细黑" panose="02010600040101010101" pitchFamily="2" charset="-122"/>
                </a:endParaRPr>
              </a:p>
            </p:txBody>
          </p:sp>
        </p:grpSp>
        <p:sp>
          <p:nvSpPr>
            <p:cNvPr id="92" name="文本框 91"/>
            <p:cNvSpPr txBox="1">
              <a:spLocks noChangeArrowheads="1"/>
            </p:cNvSpPr>
            <p:nvPr/>
          </p:nvSpPr>
          <p:spPr bwMode="auto">
            <a:xfrm>
              <a:off x="343563" y="-37031"/>
              <a:ext cx="1316832" cy="41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0" dirty="0">
                  <a:solidFill>
                    <a:schemeClr val="bg1"/>
                  </a:solidFill>
                  <a:latin typeface="幼圆" panose="02010509060101010101" pitchFamily="49" charset="-122"/>
                  <a:ea typeface="幼圆" panose="02010509060101010101" pitchFamily="49" charset="-122"/>
                </a:rPr>
                <a:t>标题文字</a:t>
              </a:r>
              <a:endParaRPr lang="en-US" altLang="zh-CN" sz="1400" dirty="0">
                <a:solidFill>
                  <a:schemeClr val="bg1"/>
                </a:solidFill>
                <a:latin typeface="幼圆" panose="02010509060101010101" pitchFamily="49" charset="-122"/>
                <a:ea typeface="幼圆" panose="02010509060101010101" pitchFamily="49" charset="-122"/>
              </a:endParaRPr>
            </a:p>
          </p:txBody>
        </p:sp>
      </p:grpSp>
      <p:sp>
        <p:nvSpPr>
          <p:cNvPr id="95" name="矩形 89"/>
          <p:cNvSpPr>
            <a:spLocks noChangeArrowheads="1"/>
          </p:cNvSpPr>
          <p:nvPr/>
        </p:nvSpPr>
        <p:spPr bwMode="auto">
          <a:xfrm>
            <a:off x="7423242" y="2132142"/>
            <a:ext cx="1344610" cy="48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pP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consectetur</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adipising</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elit</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sed</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doeiusmod</a:t>
            </a:r>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97" name="KSO_Shape"/>
          <p:cNvSpPr/>
          <p:nvPr/>
        </p:nvSpPr>
        <p:spPr bwMode="auto">
          <a:xfrm>
            <a:off x="4857371" y="1491051"/>
            <a:ext cx="187069" cy="221270"/>
          </a:xfrm>
          <a:custGeom>
            <a:avLst/>
            <a:gdLst>
              <a:gd name="T0" fmla="*/ 454852 w 3085"/>
              <a:gd name="T1" fmla="*/ 674490 h 5033"/>
              <a:gd name="T2" fmla="*/ 367366 w 3085"/>
              <a:gd name="T3" fmla="*/ 534445 h 5033"/>
              <a:gd name="T4" fmla="*/ 234811 w 3085"/>
              <a:gd name="T5" fmla="*/ 639290 h 5033"/>
              <a:gd name="T6" fmla="*/ 142780 w 3085"/>
              <a:gd name="T7" fmla="*/ 819078 h 5033"/>
              <a:gd name="T8" fmla="*/ 103393 w 3085"/>
              <a:gd name="T9" fmla="*/ 1068889 h 5033"/>
              <a:gd name="T10" fmla="*/ 124980 w 3085"/>
              <a:gd name="T11" fmla="*/ 1264953 h 5033"/>
              <a:gd name="T12" fmla="*/ 202998 w 3085"/>
              <a:gd name="T13" fmla="*/ 1305453 h 5033"/>
              <a:gd name="T14" fmla="*/ 458261 w 3085"/>
              <a:gd name="T15" fmla="*/ 1220290 h 5033"/>
              <a:gd name="T16" fmla="*/ 413192 w 3085"/>
              <a:gd name="T17" fmla="*/ 956853 h 5033"/>
              <a:gd name="T18" fmla="*/ 555594 w 3085"/>
              <a:gd name="T19" fmla="*/ 1014764 h 5033"/>
              <a:gd name="T20" fmla="*/ 562411 w 3085"/>
              <a:gd name="T21" fmla="*/ 1226725 h 5033"/>
              <a:gd name="T22" fmla="*/ 803281 w 3085"/>
              <a:gd name="T23" fmla="*/ 1306967 h 5033"/>
              <a:gd name="T24" fmla="*/ 869180 w 3085"/>
              <a:gd name="T25" fmla="*/ 1233159 h 5033"/>
              <a:gd name="T26" fmla="*/ 875997 w 3085"/>
              <a:gd name="T27" fmla="*/ 1003787 h 5033"/>
              <a:gd name="T28" fmla="*/ 823733 w 3085"/>
              <a:gd name="T29" fmla="*/ 769873 h 5033"/>
              <a:gd name="T30" fmla="*/ 720719 w 3085"/>
              <a:gd name="T31" fmla="*/ 607496 h 5033"/>
              <a:gd name="T32" fmla="*/ 580968 w 3085"/>
              <a:gd name="T33" fmla="*/ 521197 h 5033"/>
              <a:gd name="T34" fmla="*/ 545747 w 3085"/>
              <a:gd name="T35" fmla="*/ 701742 h 5033"/>
              <a:gd name="T36" fmla="*/ 442733 w 3085"/>
              <a:gd name="T37" fmla="*/ 971993 h 5033"/>
              <a:gd name="T38" fmla="*/ 515448 w 3085"/>
              <a:gd name="T39" fmla="*/ 995460 h 5033"/>
              <a:gd name="T40" fmla="*/ 541202 w 3085"/>
              <a:gd name="T41" fmla="*/ 769873 h 5033"/>
              <a:gd name="T42" fmla="*/ 471137 w 3085"/>
              <a:gd name="T43" fmla="*/ 740728 h 5033"/>
              <a:gd name="T44" fmla="*/ 442354 w 3085"/>
              <a:gd name="T45" fmla="*/ 769873 h 5033"/>
              <a:gd name="T46" fmla="*/ 874104 w 3085"/>
              <a:gd name="T47" fmla="*/ 339516 h 5033"/>
              <a:gd name="T48" fmla="*/ 1086949 w 3085"/>
              <a:gd name="T49" fmla="*/ 289175 h 5033"/>
              <a:gd name="T50" fmla="*/ 1168375 w 3085"/>
              <a:gd name="T51" fmla="*/ 82892 h 5033"/>
              <a:gd name="T52" fmla="*/ 1117247 w 3085"/>
              <a:gd name="T53" fmla="*/ 757 h 5033"/>
              <a:gd name="T54" fmla="*/ 1055514 w 3085"/>
              <a:gd name="T55" fmla="*/ 46934 h 5033"/>
              <a:gd name="T56" fmla="*/ 1030897 w 3085"/>
              <a:gd name="T57" fmla="*/ 188494 h 5033"/>
              <a:gd name="T58" fmla="*/ 933564 w 3085"/>
              <a:gd name="T59" fmla="*/ 234293 h 5033"/>
              <a:gd name="T60" fmla="*/ 711629 w 3085"/>
              <a:gd name="T61" fmla="*/ 200985 h 5033"/>
              <a:gd name="T62" fmla="*/ 523780 w 3085"/>
              <a:gd name="T63" fmla="*/ 277442 h 5033"/>
              <a:gd name="T64" fmla="*/ 415843 w 3085"/>
              <a:gd name="T65" fmla="*/ 430357 h 5033"/>
              <a:gd name="T66" fmla="*/ 234432 w 3085"/>
              <a:gd name="T67" fmla="*/ 518548 h 5033"/>
              <a:gd name="T68" fmla="*/ 95439 w 3085"/>
              <a:gd name="T69" fmla="*/ 702121 h 5033"/>
              <a:gd name="T70" fmla="*/ 14392 w 3085"/>
              <a:gd name="T71" fmla="*/ 975021 h 5033"/>
              <a:gd name="T72" fmla="*/ 5681 w 3085"/>
              <a:gd name="T73" fmla="*/ 1303182 h 5033"/>
              <a:gd name="T74" fmla="*/ 77639 w 3085"/>
              <a:gd name="T75" fmla="*/ 1601820 h 5033"/>
              <a:gd name="T76" fmla="*/ 216632 w 3085"/>
              <a:gd name="T77" fmla="*/ 1800155 h 5033"/>
              <a:gd name="T78" fmla="*/ 404860 w 3085"/>
              <a:gd name="T79" fmla="*/ 1895537 h 5033"/>
              <a:gd name="T80" fmla="*/ 602935 w 3085"/>
              <a:gd name="T81" fmla="*/ 1889860 h 5033"/>
              <a:gd name="T82" fmla="*/ 785860 w 3085"/>
              <a:gd name="T83" fmla="*/ 1781987 h 5033"/>
              <a:gd name="T84" fmla="*/ 918036 w 3085"/>
              <a:gd name="T85" fmla="*/ 1571918 h 5033"/>
              <a:gd name="T86" fmla="*/ 980905 w 3085"/>
              <a:gd name="T87" fmla="*/ 1261547 h 5033"/>
              <a:gd name="T88" fmla="*/ 965377 w 3085"/>
              <a:gd name="T89" fmla="*/ 947769 h 5033"/>
              <a:gd name="T90" fmla="*/ 883193 w 3085"/>
              <a:gd name="T91" fmla="*/ 691901 h 5033"/>
              <a:gd name="T92" fmla="*/ 748745 w 3085"/>
              <a:gd name="T93" fmla="*/ 518169 h 5033"/>
              <a:gd name="T94" fmla="*/ 575666 w 3085"/>
              <a:gd name="T95" fmla="*/ 431871 h 5033"/>
              <a:gd name="T96" fmla="*/ 633611 w 3085"/>
              <a:gd name="T97" fmla="*/ 326647 h 5033"/>
              <a:gd name="T98" fmla="*/ 920308 w 3085"/>
              <a:gd name="T99" fmla="*/ 1231645 h 5033"/>
              <a:gd name="T100" fmla="*/ 856682 w 3085"/>
              <a:gd name="T101" fmla="*/ 1355415 h 5033"/>
              <a:gd name="T102" fmla="*/ 660501 w 3085"/>
              <a:gd name="T103" fmla="*/ 1299018 h 5033"/>
              <a:gd name="T104" fmla="*/ 458261 w 3085"/>
              <a:gd name="T105" fmla="*/ 1261547 h 5033"/>
              <a:gd name="T106" fmla="*/ 192772 w 3085"/>
              <a:gd name="T107" fmla="*/ 1351630 h 5033"/>
              <a:gd name="T108" fmla="*/ 92410 w 3085"/>
              <a:gd name="T109" fmla="*/ 1329299 h 5033"/>
              <a:gd name="T110" fmla="*/ 58703 w 3085"/>
              <a:gd name="T111" fmla="*/ 1130964 h 5033"/>
              <a:gd name="T112" fmla="*/ 96954 w 3085"/>
              <a:gd name="T113" fmla="*/ 833840 h 5033"/>
              <a:gd name="T114" fmla="*/ 200726 w 3085"/>
              <a:gd name="T115" fmla="*/ 620743 h 5033"/>
              <a:gd name="T116" fmla="*/ 352974 w 3085"/>
              <a:gd name="T117" fmla="*/ 497730 h 5033"/>
              <a:gd name="T118" fmla="*/ 524917 w 3085"/>
              <a:gd name="T119" fmla="*/ 470478 h 5033"/>
              <a:gd name="T120" fmla="*/ 698374 w 3085"/>
              <a:gd name="T121" fmla="*/ 537094 h 5033"/>
              <a:gd name="T122" fmla="*/ 832444 w 3085"/>
              <a:gd name="T123" fmla="*/ 697957 h 5033"/>
              <a:gd name="T124" fmla="*/ 911219 w 3085"/>
              <a:gd name="T125" fmla="*/ 946633 h 50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85" h="5033">
                <a:moveTo>
                  <a:pt x="1073" y="2299"/>
                </a:moveTo>
                <a:lnTo>
                  <a:pt x="1073" y="2299"/>
                </a:lnTo>
                <a:lnTo>
                  <a:pt x="1073" y="2250"/>
                </a:lnTo>
                <a:lnTo>
                  <a:pt x="1076" y="2203"/>
                </a:lnTo>
                <a:lnTo>
                  <a:pt x="1079" y="2156"/>
                </a:lnTo>
                <a:lnTo>
                  <a:pt x="1085" y="2113"/>
                </a:lnTo>
                <a:lnTo>
                  <a:pt x="1091" y="2069"/>
                </a:lnTo>
                <a:lnTo>
                  <a:pt x="1099" y="2028"/>
                </a:lnTo>
                <a:lnTo>
                  <a:pt x="1108" y="1988"/>
                </a:lnTo>
                <a:lnTo>
                  <a:pt x="1118" y="1952"/>
                </a:lnTo>
                <a:lnTo>
                  <a:pt x="1130" y="1917"/>
                </a:lnTo>
                <a:lnTo>
                  <a:pt x="1142" y="1884"/>
                </a:lnTo>
                <a:lnTo>
                  <a:pt x="1156" y="1854"/>
                </a:lnTo>
                <a:lnTo>
                  <a:pt x="1170" y="1826"/>
                </a:lnTo>
                <a:lnTo>
                  <a:pt x="1186" y="1802"/>
                </a:lnTo>
                <a:lnTo>
                  <a:pt x="1193" y="1792"/>
                </a:lnTo>
                <a:lnTo>
                  <a:pt x="1201" y="1782"/>
                </a:lnTo>
                <a:lnTo>
                  <a:pt x="1209" y="1771"/>
                </a:lnTo>
                <a:lnTo>
                  <a:pt x="1218" y="1763"/>
                </a:lnTo>
                <a:lnTo>
                  <a:pt x="1226" y="1755"/>
                </a:lnTo>
                <a:lnTo>
                  <a:pt x="1236" y="1748"/>
                </a:lnTo>
                <a:lnTo>
                  <a:pt x="1236" y="1346"/>
                </a:lnTo>
                <a:lnTo>
                  <a:pt x="1210" y="1348"/>
                </a:lnTo>
                <a:lnTo>
                  <a:pt x="1186" y="1351"/>
                </a:lnTo>
                <a:lnTo>
                  <a:pt x="1160" y="1355"/>
                </a:lnTo>
                <a:lnTo>
                  <a:pt x="1136" y="1360"/>
                </a:lnTo>
                <a:lnTo>
                  <a:pt x="1111" y="1365"/>
                </a:lnTo>
                <a:lnTo>
                  <a:pt x="1087" y="1371"/>
                </a:lnTo>
                <a:lnTo>
                  <a:pt x="1063" y="1377"/>
                </a:lnTo>
                <a:lnTo>
                  <a:pt x="1040" y="1385"/>
                </a:lnTo>
                <a:lnTo>
                  <a:pt x="1017" y="1394"/>
                </a:lnTo>
                <a:lnTo>
                  <a:pt x="993" y="1403"/>
                </a:lnTo>
                <a:lnTo>
                  <a:pt x="970" y="1412"/>
                </a:lnTo>
                <a:lnTo>
                  <a:pt x="947" y="1423"/>
                </a:lnTo>
                <a:lnTo>
                  <a:pt x="924" y="1434"/>
                </a:lnTo>
                <a:lnTo>
                  <a:pt x="901" y="1446"/>
                </a:lnTo>
                <a:lnTo>
                  <a:pt x="880" y="1459"/>
                </a:lnTo>
                <a:lnTo>
                  <a:pt x="858" y="1472"/>
                </a:lnTo>
                <a:lnTo>
                  <a:pt x="836" y="1486"/>
                </a:lnTo>
                <a:lnTo>
                  <a:pt x="816" y="1501"/>
                </a:lnTo>
                <a:lnTo>
                  <a:pt x="795" y="1517"/>
                </a:lnTo>
                <a:lnTo>
                  <a:pt x="774" y="1533"/>
                </a:lnTo>
                <a:lnTo>
                  <a:pt x="754" y="1550"/>
                </a:lnTo>
                <a:lnTo>
                  <a:pt x="733" y="1568"/>
                </a:lnTo>
                <a:lnTo>
                  <a:pt x="714" y="1586"/>
                </a:lnTo>
                <a:lnTo>
                  <a:pt x="695" y="1605"/>
                </a:lnTo>
                <a:lnTo>
                  <a:pt x="675" y="1625"/>
                </a:lnTo>
                <a:lnTo>
                  <a:pt x="657" y="1645"/>
                </a:lnTo>
                <a:lnTo>
                  <a:pt x="639" y="1666"/>
                </a:lnTo>
                <a:lnTo>
                  <a:pt x="620" y="1689"/>
                </a:lnTo>
                <a:lnTo>
                  <a:pt x="603" y="1711"/>
                </a:lnTo>
                <a:lnTo>
                  <a:pt x="586" y="1735"/>
                </a:lnTo>
                <a:lnTo>
                  <a:pt x="568" y="1758"/>
                </a:lnTo>
                <a:lnTo>
                  <a:pt x="552" y="1783"/>
                </a:lnTo>
                <a:lnTo>
                  <a:pt x="536" y="1808"/>
                </a:lnTo>
                <a:lnTo>
                  <a:pt x="520" y="1835"/>
                </a:lnTo>
                <a:lnTo>
                  <a:pt x="505" y="1861"/>
                </a:lnTo>
                <a:lnTo>
                  <a:pt x="490" y="1889"/>
                </a:lnTo>
                <a:lnTo>
                  <a:pt x="476" y="1916"/>
                </a:lnTo>
                <a:lnTo>
                  <a:pt x="462" y="1945"/>
                </a:lnTo>
                <a:lnTo>
                  <a:pt x="448" y="1974"/>
                </a:lnTo>
                <a:lnTo>
                  <a:pt x="435" y="2004"/>
                </a:lnTo>
                <a:lnTo>
                  <a:pt x="423" y="2034"/>
                </a:lnTo>
                <a:lnTo>
                  <a:pt x="410" y="2066"/>
                </a:lnTo>
                <a:lnTo>
                  <a:pt x="398" y="2097"/>
                </a:lnTo>
                <a:lnTo>
                  <a:pt x="387" y="2130"/>
                </a:lnTo>
                <a:lnTo>
                  <a:pt x="377" y="2164"/>
                </a:lnTo>
                <a:lnTo>
                  <a:pt x="367" y="2197"/>
                </a:lnTo>
                <a:lnTo>
                  <a:pt x="356" y="2232"/>
                </a:lnTo>
                <a:lnTo>
                  <a:pt x="347" y="2267"/>
                </a:lnTo>
                <a:lnTo>
                  <a:pt x="338" y="2303"/>
                </a:lnTo>
                <a:lnTo>
                  <a:pt x="330" y="2339"/>
                </a:lnTo>
                <a:lnTo>
                  <a:pt x="322" y="2376"/>
                </a:lnTo>
                <a:lnTo>
                  <a:pt x="315" y="2414"/>
                </a:lnTo>
                <a:lnTo>
                  <a:pt x="309" y="2452"/>
                </a:lnTo>
                <a:lnTo>
                  <a:pt x="302" y="2491"/>
                </a:lnTo>
                <a:lnTo>
                  <a:pt x="296" y="2530"/>
                </a:lnTo>
                <a:lnTo>
                  <a:pt x="291" y="2570"/>
                </a:lnTo>
                <a:lnTo>
                  <a:pt x="287" y="2611"/>
                </a:lnTo>
                <a:lnTo>
                  <a:pt x="283" y="2652"/>
                </a:lnTo>
                <a:lnTo>
                  <a:pt x="280" y="2694"/>
                </a:lnTo>
                <a:lnTo>
                  <a:pt x="277" y="2737"/>
                </a:lnTo>
                <a:lnTo>
                  <a:pt x="275" y="2780"/>
                </a:lnTo>
                <a:lnTo>
                  <a:pt x="273" y="2824"/>
                </a:lnTo>
                <a:lnTo>
                  <a:pt x="273" y="2868"/>
                </a:lnTo>
                <a:lnTo>
                  <a:pt x="272" y="2913"/>
                </a:lnTo>
                <a:lnTo>
                  <a:pt x="273" y="2957"/>
                </a:lnTo>
                <a:lnTo>
                  <a:pt x="273" y="2999"/>
                </a:lnTo>
                <a:lnTo>
                  <a:pt x="275" y="3039"/>
                </a:lnTo>
                <a:lnTo>
                  <a:pt x="277" y="3076"/>
                </a:lnTo>
                <a:lnTo>
                  <a:pt x="280" y="3111"/>
                </a:lnTo>
                <a:lnTo>
                  <a:pt x="283" y="3144"/>
                </a:lnTo>
                <a:lnTo>
                  <a:pt x="287" y="3176"/>
                </a:lnTo>
                <a:lnTo>
                  <a:pt x="291" y="3205"/>
                </a:lnTo>
                <a:lnTo>
                  <a:pt x="296" y="3232"/>
                </a:lnTo>
                <a:lnTo>
                  <a:pt x="302" y="3258"/>
                </a:lnTo>
                <a:lnTo>
                  <a:pt x="309" y="3282"/>
                </a:lnTo>
                <a:lnTo>
                  <a:pt x="315" y="3303"/>
                </a:lnTo>
                <a:lnTo>
                  <a:pt x="322" y="3324"/>
                </a:lnTo>
                <a:lnTo>
                  <a:pt x="330" y="3342"/>
                </a:lnTo>
                <a:lnTo>
                  <a:pt x="338" y="3359"/>
                </a:lnTo>
                <a:lnTo>
                  <a:pt x="347" y="3375"/>
                </a:lnTo>
                <a:lnTo>
                  <a:pt x="356" y="3388"/>
                </a:lnTo>
                <a:lnTo>
                  <a:pt x="367" y="3400"/>
                </a:lnTo>
                <a:lnTo>
                  <a:pt x="377" y="3411"/>
                </a:lnTo>
                <a:lnTo>
                  <a:pt x="387" y="3422"/>
                </a:lnTo>
                <a:lnTo>
                  <a:pt x="398" y="3430"/>
                </a:lnTo>
                <a:lnTo>
                  <a:pt x="410" y="3436"/>
                </a:lnTo>
                <a:lnTo>
                  <a:pt x="423" y="3442"/>
                </a:lnTo>
                <a:lnTo>
                  <a:pt x="435" y="3447"/>
                </a:lnTo>
                <a:lnTo>
                  <a:pt x="448" y="3450"/>
                </a:lnTo>
                <a:lnTo>
                  <a:pt x="461" y="3452"/>
                </a:lnTo>
                <a:lnTo>
                  <a:pt x="476" y="3453"/>
                </a:lnTo>
                <a:lnTo>
                  <a:pt x="490" y="3454"/>
                </a:lnTo>
                <a:lnTo>
                  <a:pt x="505" y="3453"/>
                </a:lnTo>
                <a:lnTo>
                  <a:pt x="520" y="3452"/>
                </a:lnTo>
                <a:lnTo>
                  <a:pt x="536" y="3449"/>
                </a:lnTo>
                <a:lnTo>
                  <a:pt x="552" y="3446"/>
                </a:lnTo>
                <a:lnTo>
                  <a:pt x="586" y="3438"/>
                </a:lnTo>
                <a:lnTo>
                  <a:pt x="620" y="3427"/>
                </a:lnTo>
                <a:lnTo>
                  <a:pt x="657" y="3413"/>
                </a:lnTo>
                <a:lnTo>
                  <a:pt x="695" y="3398"/>
                </a:lnTo>
                <a:lnTo>
                  <a:pt x="774" y="3364"/>
                </a:lnTo>
                <a:lnTo>
                  <a:pt x="858" y="3328"/>
                </a:lnTo>
                <a:lnTo>
                  <a:pt x="901" y="3310"/>
                </a:lnTo>
                <a:lnTo>
                  <a:pt x="946" y="3292"/>
                </a:lnTo>
                <a:lnTo>
                  <a:pt x="993" y="3276"/>
                </a:lnTo>
                <a:lnTo>
                  <a:pt x="1040" y="3261"/>
                </a:lnTo>
                <a:lnTo>
                  <a:pt x="1087" y="3247"/>
                </a:lnTo>
                <a:lnTo>
                  <a:pt x="1111" y="3241"/>
                </a:lnTo>
                <a:lnTo>
                  <a:pt x="1136" y="3236"/>
                </a:lnTo>
                <a:lnTo>
                  <a:pt x="1160" y="3231"/>
                </a:lnTo>
                <a:lnTo>
                  <a:pt x="1185" y="3227"/>
                </a:lnTo>
                <a:lnTo>
                  <a:pt x="1210" y="3224"/>
                </a:lnTo>
                <a:lnTo>
                  <a:pt x="1236" y="3221"/>
                </a:lnTo>
                <a:lnTo>
                  <a:pt x="1236" y="2849"/>
                </a:lnTo>
                <a:lnTo>
                  <a:pt x="1226" y="2842"/>
                </a:lnTo>
                <a:lnTo>
                  <a:pt x="1218" y="2835"/>
                </a:lnTo>
                <a:lnTo>
                  <a:pt x="1209" y="2826"/>
                </a:lnTo>
                <a:lnTo>
                  <a:pt x="1201" y="2816"/>
                </a:lnTo>
                <a:lnTo>
                  <a:pt x="1193" y="2806"/>
                </a:lnTo>
                <a:lnTo>
                  <a:pt x="1186" y="2795"/>
                </a:lnTo>
                <a:lnTo>
                  <a:pt x="1170" y="2771"/>
                </a:lnTo>
                <a:lnTo>
                  <a:pt x="1156" y="2743"/>
                </a:lnTo>
                <a:lnTo>
                  <a:pt x="1142" y="2714"/>
                </a:lnTo>
                <a:lnTo>
                  <a:pt x="1130" y="2681"/>
                </a:lnTo>
                <a:lnTo>
                  <a:pt x="1118" y="2646"/>
                </a:lnTo>
                <a:lnTo>
                  <a:pt x="1108" y="2609"/>
                </a:lnTo>
                <a:lnTo>
                  <a:pt x="1099" y="2569"/>
                </a:lnTo>
                <a:lnTo>
                  <a:pt x="1091" y="2528"/>
                </a:lnTo>
                <a:lnTo>
                  <a:pt x="1085" y="2485"/>
                </a:lnTo>
                <a:lnTo>
                  <a:pt x="1079" y="2441"/>
                </a:lnTo>
                <a:lnTo>
                  <a:pt x="1076" y="2395"/>
                </a:lnTo>
                <a:lnTo>
                  <a:pt x="1073" y="2347"/>
                </a:lnTo>
                <a:lnTo>
                  <a:pt x="1073" y="2299"/>
                </a:lnTo>
                <a:close/>
                <a:moveTo>
                  <a:pt x="1525" y="2299"/>
                </a:moveTo>
                <a:lnTo>
                  <a:pt x="1525" y="2299"/>
                </a:lnTo>
                <a:lnTo>
                  <a:pt x="1524" y="2347"/>
                </a:lnTo>
                <a:lnTo>
                  <a:pt x="1522" y="2395"/>
                </a:lnTo>
                <a:lnTo>
                  <a:pt x="1518" y="2441"/>
                </a:lnTo>
                <a:lnTo>
                  <a:pt x="1513" y="2485"/>
                </a:lnTo>
                <a:lnTo>
                  <a:pt x="1506" y="2528"/>
                </a:lnTo>
                <a:lnTo>
                  <a:pt x="1498" y="2569"/>
                </a:lnTo>
                <a:lnTo>
                  <a:pt x="1489" y="2609"/>
                </a:lnTo>
                <a:lnTo>
                  <a:pt x="1479" y="2646"/>
                </a:lnTo>
                <a:lnTo>
                  <a:pt x="1467" y="2681"/>
                </a:lnTo>
                <a:lnTo>
                  <a:pt x="1455" y="2714"/>
                </a:lnTo>
                <a:lnTo>
                  <a:pt x="1441" y="2743"/>
                </a:lnTo>
                <a:lnTo>
                  <a:pt x="1427" y="2771"/>
                </a:lnTo>
                <a:lnTo>
                  <a:pt x="1412" y="2795"/>
                </a:lnTo>
                <a:lnTo>
                  <a:pt x="1404" y="2806"/>
                </a:lnTo>
                <a:lnTo>
                  <a:pt x="1396" y="2816"/>
                </a:lnTo>
                <a:lnTo>
                  <a:pt x="1387" y="2826"/>
                </a:lnTo>
                <a:lnTo>
                  <a:pt x="1379" y="2835"/>
                </a:lnTo>
                <a:lnTo>
                  <a:pt x="1370" y="2842"/>
                </a:lnTo>
                <a:lnTo>
                  <a:pt x="1362" y="2849"/>
                </a:lnTo>
                <a:lnTo>
                  <a:pt x="1362" y="3221"/>
                </a:lnTo>
                <a:lnTo>
                  <a:pt x="1387" y="3224"/>
                </a:lnTo>
                <a:lnTo>
                  <a:pt x="1412" y="3227"/>
                </a:lnTo>
                <a:lnTo>
                  <a:pt x="1436" y="3231"/>
                </a:lnTo>
                <a:lnTo>
                  <a:pt x="1461" y="3236"/>
                </a:lnTo>
                <a:lnTo>
                  <a:pt x="1485" y="3241"/>
                </a:lnTo>
                <a:lnTo>
                  <a:pt x="1510" y="3247"/>
                </a:lnTo>
                <a:lnTo>
                  <a:pt x="1558" y="3261"/>
                </a:lnTo>
                <a:lnTo>
                  <a:pt x="1604" y="3276"/>
                </a:lnTo>
                <a:lnTo>
                  <a:pt x="1650" y="3292"/>
                </a:lnTo>
                <a:lnTo>
                  <a:pt x="1695" y="3310"/>
                </a:lnTo>
                <a:lnTo>
                  <a:pt x="1739" y="3328"/>
                </a:lnTo>
                <a:lnTo>
                  <a:pt x="1823" y="3364"/>
                </a:lnTo>
                <a:lnTo>
                  <a:pt x="1903" y="3398"/>
                </a:lnTo>
                <a:lnTo>
                  <a:pt x="1941" y="3413"/>
                </a:lnTo>
                <a:lnTo>
                  <a:pt x="1976" y="3427"/>
                </a:lnTo>
                <a:lnTo>
                  <a:pt x="2012" y="3438"/>
                </a:lnTo>
                <a:lnTo>
                  <a:pt x="2044" y="3446"/>
                </a:lnTo>
                <a:lnTo>
                  <a:pt x="2061" y="3449"/>
                </a:lnTo>
                <a:lnTo>
                  <a:pt x="2076" y="3452"/>
                </a:lnTo>
                <a:lnTo>
                  <a:pt x="2091" y="3453"/>
                </a:lnTo>
                <a:lnTo>
                  <a:pt x="2107" y="3454"/>
                </a:lnTo>
                <a:lnTo>
                  <a:pt x="2121" y="3453"/>
                </a:lnTo>
                <a:lnTo>
                  <a:pt x="2135" y="3452"/>
                </a:lnTo>
                <a:lnTo>
                  <a:pt x="2148" y="3450"/>
                </a:lnTo>
                <a:lnTo>
                  <a:pt x="2162" y="3447"/>
                </a:lnTo>
                <a:lnTo>
                  <a:pt x="2175" y="3442"/>
                </a:lnTo>
                <a:lnTo>
                  <a:pt x="2186" y="3436"/>
                </a:lnTo>
                <a:lnTo>
                  <a:pt x="2198" y="3430"/>
                </a:lnTo>
                <a:lnTo>
                  <a:pt x="2209" y="3422"/>
                </a:lnTo>
                <a:lnTo>
                  <a:pt x="2221" y="3411"/>
                </a:lnTo>
                <a:lnTo>
                  <a:pt x="2231" y="3400"/>
                </a:lnTo>
                <a:lnTo>
                  <a:pt x="2240" y="3388"/>
                </a:lnTo>
                <a:lnTo>
                  <a:pt x="2250" y="3375"/>
                </a:lnTo>
                <a:lnTo>
                  <a:pt x="2258" y="3359"/>
                </a:lnTo>
                <a:lnTo>
                  <a:pt x="2267" y="3342"/>
                </a:lnTo>
                <a:lnTo>
                  <a:pt x="2275" y="3324"/>
                </a:lnTo>
                <a:lnTo>
                  <a:pt x="2282" y="3303"/>
                </a:lnTo>
                <a:lnTo>
                  <a:pt x="2289" y="3282"/>
                </a:lnTo>
                <a:lnTo>
                  <a:pt x="2295" y="3258"/>
                </a:lnTo>
                <a:lnTo>
                  <a:pt x="2300" y="3232"/>
                </a:lnTo>
                <a:lnTo>
                  <a:pt x="2305" y="3205"/>
                </a:lnTo>
                <a:lnTo>
                  <a:pt x="2309" y="3176"/>
                </a:lnTo>
                <a:lnTo>
                  <a:pt x="2313" y="3144"/>
                </a:lnTo>
                <a:lnTo>
                  <a:pt x="2317" y="3111"/>
                </a:lnTo>
                <a:lnTo>
                  <a:pt x="2320" y="3076"/>
                </a:lnTo>
                <a:lnTo>
                  <a:pt x="2322" y="3039"/>
                </a:lnTo>
                <a:lnTo>
                  <a:pt x="2324" y="2999"/>
                </a:lnTo>
                <a:lnTo>
                  <a:pt x="2325" y="2957"/>
                </a:lnTo>
                <a:lnTo>
                  <a:pt x="2325" y="2913"/>
                </a:lnTo>
                <a:lnTo>
                  <a:pt x="2325" y="2868"/>
                </a:lnTo>
                <a:lnTo>
                  <a:pt x="2324" y="2824"/>
                </a:lnTo>
                <a:lnTo>
                  <a:pt x="2322" y="2780"/>
                </a:lnTo>
                <a:lnTo>
                  <a:pt x="2320" y="2737"/>
                </a:lnTo>
                <a:lnTo>
                  <a:pt x="2317" y="2694"/>
                </a:lnTo>
                <a:lnTo>
                  <a:pt x="2313" y="2652"/>
                </a:lnTo>
                <a:lnTo>
                  <a:pt x="2309" y="2611"/>
                </a:lnTo>
                <a:lnTo>
                  <a:pt x="2305" y="2570"/>
                </a:lnTo>
                <a:lnTo>
                  <a:pt x="2300" y="2530"/>
                </a:lnTo>
                <a:lnTo>
                  <a:pt x="2295" y="2491"/>
                </a:lnTo>
                <a:lnTo>
                  <a:pt x="2289" y="2452"/>
                </a:lnTo>
                <a:lnTo>
                  <a:pt x="2282" y="2414"/>
                </a:lnTo>
                <a:lnTo>
                  <a:pt x="2275" y="2376"/>
                </a:lnTo>
                <a:lnTo>
                  <a:pt x="2267" y="2339"/>
                </a:lnTo>
                <a:lnTo>
                  <a:pt x="2258" y="2303"/>
                </a:lnTo>
                <a:lnTo>
                  <a:pt x="2250" y="2267"/>
                </a:lnTo>
                <a:lnTo>
                  <a:pt x="2240" y="2232"/>
                </a:lnTo>
                <a:lnTo>
                  <a:pt x="2231" y="2197"/>
                </a:lnTo>
                <a:lnTo>
                  <a:pt x="2221" y="2164"/>
                </a:lnTo>
                <a:lnTo>
                  <a:pt x="2209" y="2130"/>
                </a:lnTo>
                <a:lnTo>
                  <a:pt x="2198" y="2097"/>
                </a:lnTo>
                <a:lnTo>
                  <a:pt x="2186" y="2066"/>
                </a:lnTo>
                <a:lnTo>
                  <a:pt x="2175" y="2034"/>
                </a:lnTo>
                <a:lnTo>
                  <a:pt x="2162" y="2004"/>
                </a:lnTo>
                <a:lnTo>
                  <a:pt x="2148" y="1974"/>
                </a:lnTo>
                <a:lnTo>
                  <a:pt x="2135" y="1945"/>
                </a:lnTo>
                <a:lnTo>
                  <a:pt x="2121" y="1916"/>
                </a:lnTo>
                <a:lnTo>
                  <a:pt x="2107" y="1889"/>
                </a:lnTo>
                <a:lnTo>
                  <a:pt x="2091" y="1861"/>
                </a:lnTo>
                <a:lnTo>
                  <a:pt x="2076" y="1835"/>
                </a:lnTo>
                <a:lnTo>
                  <a:pt x="2061" y="1808"/>
                </a:lnTo>
                <a:lnTo>
                  <a:pt x="2044" y="1783"/>
                </a:lnTo>
                <a:lnTo>
                  <a:pt x="2028" y="1758"/>
                </a:lnTo>
                <a:lnTo>
                  <a:pt x="2012" y="1735"/>
                </a:lnTo>
                <a:lnTo>
                  <a:pt x="1995" y="1711"/>
                </a:lnTo>
                <a:lnTo>
                  <a:pt x="1976" y="1689"/>
                </a:lnTo>
                <a:lnTo>
                  <a:pt x="1959" y="1666"/>
                </a:lnTo>
                <a:lnTo>
                  <a:pt x="1941" y="1645"/>
                </a:lnTo>
                <a:lnTo>
                  <a:pt x="1921" y="1625"/>
                </a:lnTo>
                <a:lnTo>
                  <a:pt x="1903" y="1605"/>
                </a:lnTo>
                <a:lnTo>
                  <a:pt x="1884" y="1586"/>
                </a:lnTo>
                <a:lnTo>
                  <a:pt x="1863" y="1568"/>
                </a:lnTo>
                <a:lnTo>
                  <a:pt x="1844" y="1550"/>
                </a:lnTo>
                <a:lnTo>
                  <a:pt x="1823" y="1533"/>
                </a:lnTo>
                <a:lnTo>
                  <a:pt x="1803" y="1517"/>
                </a:lnTo>
                <a:lnTo>
                  <a:pt x="1782" y="1501"/>
                </a:lnTo>
                <a:lnTo>
                  <a:pt x="1760" y="1486"/>
                </a:lnTo>
                <a:lnTo>
                  <a:pt x="1739" y="1472"/>
                </a:lnTo>
                <a:lnTo>
                  <a:pt x="1717" y="1459"/>
                </a:lnTo>
                <a:lnTo>
                  <a:pt x="1695" y="1446"/>
                </a:lnTo>
                <a:lnTo>
                  <a:pt x="1673" y="1434"/>
                </a:lnTo>
                <a:lnTo>
                  <a:pt x="1650" y="1423"/>
                </a:lnTo>
                <a:lnTo>
                  <a:pt x="1628" y="1412"/>
                </a:lnTo>
                <a:lnTo>
                  <a:pt x="1604" y="1403"/>
                </a:lnTo>
                <a:lnTo>
                  <a:pt x="1581" y="1394"/>
                </a:lnTo>
                <a:lnTo>
                  <a:pt x="1558" y="1385"/>
                </a:lnTo>
                <a:lnTo>
                  <a:pt x="1534" y="1377"/>
                </a:lnTo>
                <a:lnTo>
                  <a:pt x="1510" y="1371"/>
                </a:lnTo>
                <a:lnTo>
                  <a:pt x="1485" y="1365"/>
                </a:lnTo>
                <a:lnTo>
                  <a:pt x="1461" y="1360"/>
                </a:lnTo>
                <a:lnTo>
                  <a:pt x="1436" y="1355"/>
                </a:lnTo>
                <a:lnTo>
                  <a:pt x="1412" y="1351"/>
                </a:lnTo>
                <a:lnTo>
                  <a:pt x="1387" y="1348"/>
                </a:lnTo>
                <a:lnTo>
                  <a:pt x="1362" y="1346"/>
                </a:lnTo>
                <a:lnTo>
                  <a:pt x="1362" y="1748"/>
                </a:lnTo>
                <a:lnTo>
                  <a:pt x="1370" y="1755"/>
                </a:lnTo>
                <a:lnTo>
                  <a:pt x="1379" y="1763"/>
                </a:lnTo>
                <a:lnTo>
                  <a:pt x="1387" y="1771"/>
                </a:lnTo>
                <a:lnTo>
                  <a:pt x="1396" y="1782"/>
                </a:lnTo>
                <a:lnTo>
                  <a:pt x="1404" y="1792"/>
                </a:lnTo>
                <a:lnTo>
                  <a:pt x="1412" y="1802"/>
                </a:lnTo>
                <a:lnTo>
                  <a:pt x="1427" y="1826"/>
                </a:lnTo>
                <a:lnTo>
                  <a:pt x="1441" y="1854"/>
                </a:lnTo>
                <a:lnTo>
                  <a:pt x="1455" y="1884"/>
                </a:lnTo>
                <a:lnTo>
                  <a:pt x="1467" y="1917"/>
                </a:lnTo>
                <a:lnTo>
                  <a:pt x="1479" y="1952"/>
                </a:lnTo>
                <a:lnTo>
                  <a:pt x="1489" y="1988"/>
                </a:lnTo>
                <a:lnTo>
                  <a:pt x="1498" y="2028"/>
                </a:lnTo>
                <a:lnTo>
                  <a:pt x="1506" y="2069"/>
                </a:lnTo>
                <a:lnTo>
                  <a:pt x="1513" y="2113"/>
                </a:lnTo>
                <a:lnTo>
                  <a:pt x="1518" y="2156"/>
                </a:lnTo>
                <a:lnTo>
                  <a:pt x="1522" y="2203"/>
                </a:lnTo>
                <a:lnTo>
                  <a:pt x="1524" y="2250"/>
                </a:lnTo>
                <a:lnTo>
                  <a:pt x="1525" y="2299"/>
                </a:lnTo>
                <a:close/>
                <a:moveTo>
                  <a:pt x="1168" y="2034"/>
                </a:moveTo>
                <a:lnTo>
                  <a:pt x="1168" y="2553"/>
                </a:lnTo>
                <a:lnTo>
                  <a:pt x="1168" y="2561"/>
                </a:lnTo>
                <a:lnTo>
                  <a:pt x="1169" y="2568"/>
                </a:lnTo>
                <a:lnTo>
                  <a:pt x="1171" y="2575"/>
                </a:lnTo>
                <a:lnTo>
                  <a:pt x="1173" y="2583"/>
                </a:lnTo>
                <a:lnTo>
                  <a:pt x="1178" y="2589"/>
                </a:lnTo>
                <a:lnTo>
                  <a:pt x="1181" y="2595"/>
                </a:lnTo>
                <a:lnTo>
                  <a:pt x="1185" y="2602"/>
                </a:lnTo>
                <a:lnTo>
                  <a:pt x="1190" y="2608"/>
                </a:lnTo>
                <a:lnTo>
                  <a:pt x="1196" y="2613"/>
                </a:lnTo>
                <a:lnTo>
                  <a:pt x="1201" y="2617"/>
                </a:lnTo>
                <a:lnTo>
                  <a:pt x="1207" y="2621"/>
                </a:lnTo>
                <a:lnTo>
                  <a:pt x="1214" y="2624"/>
                </a:lnTo>
                <a:lnTo>
                  <a:pt x="1221" y="2627"/>
                </a:lnTo>
                <a:lnTo>
                  <a:pt x="1228" y="2629"/>
                </a:lnTo>
                <a:lnTo>
                  <a:pt x="1236" y="2630"/>
                </a:lnTo>
                <a:lnTo>
                  <a:pt x="1244" y="2630"/>
                </a:lnTo>
                <a:lnTo>
                  <a:pt x="1354" y="2630"/>
                </a:lnTo>
                <a:lnTo>
                  <a:pt x="1361" y="2630"/>
                </a:lnTo>
                <a:lnTo>
                  <a:pt x="1369" y="2629"/>
                </a:lnTo>
                <a:lnTo>
                  <a:pt x="1376" y="2627"/>
                </a:lnTo>
                <a:lnTo>
                  <a:pt x="1383" y="2624"/>
                </a:lnTo>
                <a:lnTo>
                  <a:pt x="1389" y="2621"/>
                </a:lnTo>
                <a:lnTo>
                  <a:pt x="1396" y="2617"/>
                </a:lnTo>
                <a:lnTo>
                  <a:pt x="1402" y="2613"/>
                </a:lnTo>
                <a:lnTo>
                  <a:pt x="1407" y="2608"/>
                </a:lnTo>
                <a:lnTo>
                  <a:pt x="1412" y="2602"/>
                </a:lnTo>
                <a:lnTo>
                  <a:pt x="1416" y="2595"/>
                </a:lnTo>
                <a:lnTo>
                  <a:pt x="1420" y="2589"/>
                </a:lnTo>
                <a:lnTo>
                  <a:pt x="1423" y="2583"/>
                </a:lnTo>
                <a:lnTo>
                  <a:pt x="1426" y="2575"/>
                </a:lnTo>
                <a:lnTo>
                  <a:pt x="1427" y="2568"/>
                </a:lnTo>
                <a:lnTo>
                  <a:pt x="1428" y="2561"/>
                </a:lnTo>
                <a:lnTo>
                  <a:pt x="1429" y="2553"/>
                </a:lnTo>
                <a:lnTo>
                  <a:pt x="1429" y="2034"/>
                </a:lnTo>
                <a:lnTo>
                  <a:pt x="1428" y="2027"/>
                </a:lnTo>
                <a:lnTo>
                  <a:pt x="1427" y="2019"/>
                </a:lnTo>
                <a:lnTo>
                  <a:pt x="1426" y="2012"/>
                </a:lnTo>
                <a:lnTo>
                  <a:pt x="1423" y="2005"/>
                </a:lnTo>
                <a:lnTo>
                  <a:pt x="1420" y="1998"/>
                </a:lnTo>
                <a:lnTo>
                  <a:pt x="1416" y="1991"/>
                </a:lnTo>
                <a:lnTo>
                  <a:pt x="1412" y="1985"/>
                </a:lnTo>
                <a:lnTo>
                  <a:pt x="1407" y="1979"/>
                </a:lnTo>
                <a:lnTo>
                  <a:pt x="1402" y="1974"/>
                </a:lnTo>
                <a:lnTo>
                  <a:pt x="1396" y="1970"/>
                </a:lnTo>
                <a:lnTo>
                  <a:pt x="1389" y="1966"/>
                </a:lnTo>
                <a:lnTo>
                  <a:pt x="1383" y="1963"/>
                </a:lnTo>
                <a:lnTo>
                  <a:pt x="1376" y="1960"/>
                </a:lnTo>
                <a:lnTo>
                  <a:pt x="1369" y="1959"/>
                </a:lnTo>
                <a:lnTo>
                  <a:pt x="1361" y="1957"/>
                </a:lnTo>
                <a:lnTo>
                  <a:pt x="1354" y="1957"/>
                </a:lnTo>
                <a:lnTo>
                  <a:pt x="1244" y="1957"/>
                </a:lnTo>
                <a:lnTo>
                  <a:pt x="1236" y="1957"/>
                </a:lnTo>
                <a:lnTo>
                  <a:pt x="1228" y="1959"/>
                </a:lnTo>
                <a:lnTo>
                  <a:pt x="1221" y="1960"/>
                </a:lnTo>
                <a:lnTo>
                  <a:pt x="1214" y="1963"/>
                </a:lnTo>
                <a:lnTo>
                  <a:pt x="1207" y="1966"/>
                </a:lnTo>
                <a:lnTo>
                  <a:pt x="1201" y="1970"/>
                </a:lnTo>
                <a:lnTo>
                  <a:pt x="1196" y="1974"/>
                </a:lnTo>
                <a:lnTo>
                  <a:pt x="1190" y="1979"/>
                </a:lnTo>
                <a:lnTo>
                  <a:pt x="1185" y="1985"/>
                </a:lnTo>
                <a:lnTo>
                  <a:pt x="1181" y="1991"/>
                </a:lnTo>
                <a:lnTo>
                  <a:pt x="1178" y="1998"/>
                </a:lnTo>
                <a:lnTo>
                  <a:pt x="1173" y="2005"/>
                </a:lnTo>
                <a:lnTo>
                  <a:pt x="1171" y="2012"/>
                </a:lnTo>
                <a:lnTo>
                  <a:pt x="1169" y="2019"/>
                </a:lnTo>
                <a:lnTo>
                  <a:pt x="1168" y="2027"/>
                </a:lnTo>
                <a:lnTo>
                  <a:pt x="1168" y="2034"/>
                </a:lnTo>
                <a:close/>
                <a:moveTo>
                  <a:pt x="1789" y="827"/>
                </a:moveTo>
                <a:lnTo>
                  <a:pt x="1789" y="827"/>
                </a:lnTo>
                <a:lnTo>
                  <a:pt x="1809" y="825"/>
                </a:lnTo>
                <a:lnTo>
                  <a:pt x="1828" y="824"/>
                </a:lnTo>
                <a:lnTo>
                  <a:pt x="1849" y="823"/>
                </a:lnTo>
                <a:lnTo>
                  <a:pt x="1869" y="823"/>
                </a:lnTo>
                <a:lnTo>
                  <a:pt x="1909" y="825"/>
                </a:lnTo>
                <a:lnTo>
                  <a:pt x="1950" y="828"/>
                </a:lnTo>
                <a:lnTo>
                  <a:pt x="1989" y="833"/>
                </a:lnTo>
                <a:lnTo>
                  <a:pt x="2029" y="840"/>
                </a:lnTo>
                <a:lnTo>
                  <a:pt x="2069" y="848"/>
                </a:lnTo>
                <a:lnTo>
                  <a:pt x="2109" y="856"/>
                </a:lnTo>
                <a:lnTo>
                  <a:pt x="2188" y="873"/>
                </a:lnTo>
                <a:lnTo>
                  <a:pt x="2229" y="882"/>
                </a:lnTo>
                <a:lnTo>
                  <a:pt x="2269" y="890"/>
                </a:lnTo>
                <a:lnTo>
                  <a:pt x="2308" y="897"/>
                </a:lnTo>
                <a:lnTo>
                  <a:pt x="2348" y="904"/>
                </a:lnTo>
                <a:lnTo>
                  <a:pt x="2389" y="908"/>
                </a:lnTo>
                <a:lnTo>
                  <a:pt x="2429" y="911"/>
                </a:lnTo>
                <a:lnTo>
                  <a:pt x="2470" y="911"/>
                </a:lnTo>
                <a:lnTo>
                  <a:pt x="2511" y="910"/>
                </a:lnTo>
                <a:lnTo>
                  <a:pt x="2550" y="906"/>
                </a:lnTo>
                <a:lnTo>
                  <a:pt x="2588" y="901"/>
                </a:lnTo>
                <a:lnTo>
                  <a:pt x="2625" y="892"/>
                </a:lnTo>
                <a:lnTo>
                  <a:pt x="2660" y="882"/>
                </a:lnTo>
                <a:lnTo>
                  <a:pt x="2694" y="871"/>
                </a:lnTo>
                <a:lnTo>
                  <a:pt x="2727" y="857"/>
                </a:lnTo>
                <a:lnTo>
                  <a:pt x="2758" y="841"/>
                </a:lnTo>
                <a:lnTo>
                  <a:pt x="2788" y="824"/>
                </a:lnTo>
                <a:lnTo>
                  <a:pt x="2817" y="806"/>
                </a:lnTo>
                <a:lnTo>
                  <a:pt x="2844" y="785"/>
                </a:lnTo>
                <a:lnTo>
                  <a:pt x="2870" y="764"/>
                </a:lnTo>
                <a:lnTo>
                  <a:pt x="2894" y="741"/>
                </a:lnTo>
                <a:lnTo>
                  <a:pt x="2916" y="715"/>
                </a:lnTo>
                <a:lnTo>
                  <a:pt x="2938" y="690"/>
                </a:lnTo>
                <a:lnTo>
                  <a:pt x="2958" y="662"/>
                </a:lnTo>
                <a:lnTo>
                  <a:pt x="2977" y="634"/>
                </a:lnTo>
                <a:lnTo>
                  <a:pt x="2994" y="603"/>
                </a:lnTo>
                <a:lnTo>
                  <a:pt x="3010" y="573"/>
                </a:lnTo>
                <a:lnTo>
                  <a:pt x="3024" y="541"/>
                </a:lnTo>
                <a:lnTo>
                  <a:pt x="3037" y="508"/>
                </a:lnTo>
                <a:lnTo>
                  <a:pt x="3048" y="475"/>
                </a:lnTo>
                <a:lnTo>
                  <a:pt x="3058" y="440"/>
                </a:lnTo>
                <a:lnTo>
                  <a:pt x="3066" y="404"/>
                </a:lnTo>
                <a:lnTo>
                  <a:pt x="3073" y="369"/>
                </a:lnTo>
                <a:lnTo>
                  <a:pt x="3078" y="332"/>
                </a:lnTo>
                <a:lnTo>
                  <a:pt x="3083" y="294"/>
                </a:lnTo>
                <a:lnTo>
                  <a:pt x="3085" y="257"/>
                </a:lnTo>
                <a:lnTo>
                  <a:pt x="3085" y="219"/>
                </a:lnTo>
                <a:lnTo>
                  <a:pt x="3084" y="180"/>
                </a:lnTo>
                <a:lnTo>
                  <a:pt x="3082" y="142"/>
                </a:lnTo>
                <a:lnTo>
                  <a:pt x="3079" y="124"/>
                </a:lnTo>
                <a:lnTo>
                  <a:pt x="3075" y="109"/>
                </a:lnTo>
                <a:lnTo>
                  <a:pt x="3070" y="94"/>
                </a:lnTo>
                <a:lnTo>
                  <a:pt x="3063" y="80"/>
                </a:lnTo>
                <a:lnTo>
                  <a:pt x="3056" y="67"/>
                </a:lnTo>
                <a:lnTo>
                  <a:pt x="3047" y="56"/>
                </a:lnTo>
                <a:lnTo>
                  <a:pt x="3038" y="45"/>
                </a:lnTo>
                <a:lnTo>
                  <a:pt x="3026" y="36"/>
                </a:lnTo>
                <a:lnTo>
                  <a:pt x="3015" y="28"/>
                </a:lnTo>
                <a:lnTo>
                  <a:pt x="3003" y="20"/>
                </a:lnTo>
                <a:lnTo>
                  <a:pt x="2991" y="14"/>
                </a:lnTo>
                <a:lnTo>
                  <a:pt x="2978" y="9"/>
                </a:lnTo>
                <a:lnTo>
                  <a:pt x="2964" y="5"/>
                </a:lnTo>
                <a:lnTo>
                  <a:pt x="2950" y="2"/>
                </a:lnTo>
                <a:lnTo>
                  <a:pt x="2937" y="1"/>
                </a:lnTo>
                <a:lnTo>
                  <a:pt x="2923" y="0"/>
                </a:lnTo>
                <a:lnTo>
                  <a:pt x="2909" y="1"/>
                </a:lnTo>
                <a:lnTo>
                  <a:pt x="2895" y="2"/>
                </a:lnTo>
                <a:lnTo>
                  <a:pt x="2882" y="5"/>
                </a:lnTo>
                <a:lnTo>
                  <a:pt x="2870" y="9"/>
                </a:lnTo>
                <a:lnTo>
                  <a:pt x="2857" y="14"/>
                </a:lnTo>
                <a:lnTo>
                  <a:pt x="2845" y="20"/>
                </a:lnTo>
                <a:lnTo>
                  <a:pt x="2835" y="28"/>
                </a:lnTo>
                <a:lnTo>
                  <a:pt x="2825" y="36"/>
                </a:lnTo>
                <a:lnTo>
                  <a:pt x="2816" y="45"/>
                </a:lnTo>
                <a:lnTo>
                  <a:pt x="2807" y="55"/>
                </a:lnTo>
                <a:lnTo>
                  <a:pt x="2800" y="67"/>
                </a:lnTo>
                <a:lnTo>
                  <a:pt x="2795" y="80"/>
                </a:lnTo>
                <a:lnTo>
                  <a:pt x="2791" y="94"/>
                </a:lnTo>
                <a:lnTo>
                  <a:pt x="2788" y="108"/>
                </a:lnTo>
                <a:lnTo>
                  <a:pt x="2787" y="124"/>
                </a:lnTo>
                <a:lnTo>
                  <a:pt x="2787" y="142"/>
                </a:lnTo>
                <a:lnTo>
                  <a:pt x="2790" y="179"/>
                </a:lnTo>
                <a:lnTo>
                  <a:pt x="2791" y="217"/>
                </a:lnTo>
                <a:lnTo>
                  <a:pt x="2791" y="255"/>
                </a:lnTo>
                <a:lnTo>
                  <a:pt x="2790" y="291"/>
                </a:lnTo>
                <a:lnTo>
                  <a:pt x="2786" y="326"/>
                </a:lnTo>
                <a:lnTo>
                  <a:pt x="2780" y="361"/>
                </a:lnTo>
                <a:lnTo>
                  <a:pt x="2777" y="378"/>
                </a:lnTo>
                <a:lnTo>
                  <a:pt x="2773" y="394"/>
                </a:lnTo>
                <a:lnTo>
                  <a:pt x="2768" y="411"/>
                </a:lnTo>
                <a:lnTo>
                  <a:pt x="2762" y="426"/>
                </a:lnTo>
                <a:lnTo>
                  <a:pt x="2756" y="441"/>
                </a:lnTo>
                <a:lnTo>
                  <a:pt x="2748" y="456"/>
                </a:lnTo>
                <a:lnTo>
                  <a:pt x="2740" y="471"/>
                </a:lnTo>
                <a:lnTo>
                  <a:pt x="2732" y="484"/>
                </a:lnTo>
                <a:lnTo>
                  <a:pt x="2722" y="498"/>
                </a:lnTo>
                <a:lnTo>
                  <a:pt x="2712" y="510"/>
                </a:lnTo>
                <a:lnTo>
                  <a:pt x="2701" y="523"/>
                </a:lnTo>
                <a:lnTo>
                  <a:pt x="2689" y="535"/>
                </a:lnTo>
                <a:lnTo>
                  <a:pt x="2676" y="546"/>
                </a:lnTo>
                <a:lnTo>
                  <a:pt x="2662" y="556"/>
                </a:lnTo>
                <a:lnTo>
                  <a:pt x="2648" y="566"/>
                </a:lnTo>
                <a:lnTo>
                  <a:pt x="2631" y="576"/>
                </a:lnTo>
                <a:lnTo>
                  <a:pt x="2615" y="584"/>
                </a:lnTo>
                <a:lnTo>
                  <a:pt x="2597" y="592"/>
                </a:lnTo>
                <a:lnTo>
                  <a:pt x="2577" y="598"/>
                </a:lnTo>
                <a:lnTo>
                  <a:pt x="2558" y="605"/>
                </a:lnTo>
                <a:lnTo>
                  <a:pt x="2540" y="609"/>
                </a:lnTo>
                <a:lnTo>
                  <a:pt x="2521" y="613"/>
                </a:lnTo>
                <a:lnTo>
                  <a:pt x="2503" y="616"/>
                </a:lnTo>
                <a:lnTo>
                  <a:pt x="2485" y="618"/>
                </a:lnTo>
                <a:lnTo>
                  <a:pt x="2465" y="619"/>
                </a:lnTo>
                <a:lnTo>
                  <a:pt x="2447" y="620"/>
                </a:lnTo>
                <a:lnTo>
                  <a:pt x="2427" y="620"/>
                </a:lnTo>
                <a:lnTo>
                  <a:pt x="2409" y="620"/>
                </a:lnTo>
                <a:lnTo>
                  <a:pt x="2370" y="617"/>
                </a:lnTo>
                <a:lnTo>
                  <a:pt x="2333" y="613"/>
                </a:lnTo>
                <a:lnTo>
                  <a:pt x="2294" y="607"/>
                </a:lnTo>
                <a:lnTo>
                  <a:pt x="2255" y="600"/>
                </a:lnTo>
                <a:lnTo>
                  <a:pt x="2217" y="592"/>
                </a:lnTo>
                <a:lnTo>
                  <a:pt x="2179" y="583"/>
                </a:lnTo>
                <a:lnTo>
                  <a:pt x="2103" y="565"/>
                </a:lnTo>
                <a:lnTo>
                  <a:pt x="2065" y="556"/>
                </a:lnTo>
                <a:lnTo>
                  <a:pt x="2027" y="549"/>
                </a:lnTo>
                <a:lnTo>
                  <a:pt x="1990" y="542"/>
                </a:lnTo>
                <a:lnTo>
                  <a:pt x="1955" y="537"/>
                </a:lnTo>
                <a:lnTo>
                  <a:pt x="1916" y="533"/>
                </a:lnTo>
                <a:lnTo>
                  <a:pt x="1879" y="531"/>
                </a:lnTo>
                <a:lnTo>
                  <a:pt x="1843" y="530"/>
                </a:lnTo>
                <a:lnTo>
                  <a:pt x="1807" y="532"/>
                </a:lnTo>
                <a:lnTo>
                  <a:pt x="1772" y="534"/>
                </a:lnTo>
                <a:lnTo>
                  <a:pt x="1739" y="539"/>
                </a:lnTo>
                <a:lnTo>
                  <a:pt x="1706" y="545"/>
                </a:lnTo>
                <a:lnTo>
                  <a:pt x="1674" y="553"/>
                </a:lnTo>
                <a:lnTo>
                  <a:pt x="1643" y="562"/>
                </a:lnTo>
                <a:lnTo>
                  <a:pt x="1613" y="574"/>
                </a:lnTo>
                <a:lnTo>
                  <a:pt x="1584" y="586"/>
                </a:lnTo>
                <a:lnTo>
                  <a:pt x="1555" y="599"/>
                </a:lnTo>
                <a:lnTo>
                  <a:pt x="1528" y="614"/>
                </a:lnTo>
                <a:lnTo>
                  <a:pt x="1501" y="631"/>
                </a:lnTo>
                <a:lnTo>
                  <a:pt x="1476" y="649"/>
                </a:lnTo>
                <a:lnTo>
                  <a:pt x="1452" y="668"/>
                </a:lnTo>
                <a:lnTo>
                  <a:pt x="1428" y="689"/>
                </a:lnTo>
                <a:lnTo>
                  <a:pt x="1405" y="710"/>
                </a:lnTo>
                <a:lnTo>
                  <a:pt x="1383" y="733"/>
                </a:lnTo>
                <a:lnTo>
                  <a:pt x="1363" y="757"/>
                </a:lnTo>
                <a:lnTo>
                  <a:pt x="1343" y="782"/>
                </a:lnTo>
                <a:lnTo>
                  <a:pt x="1324" y="809"/>
                </a:lnTo>
                <a:lnTo>
                  <a:pt x="1306" y="835"/>
                </a:lnTo>
                <a:lnTo>
                  <a:pt x="1290" y="864"/>
                </a:lnTo>
                <a:lnTo>
                  <a:pt x="1273" y="893"/>
                </a:lnTo>
                <a:lnTo>
                  <a:pt x="1259" y="924"/>
                </a:lnTo>
                <a:lnTo>
                  <a:pt x="1245" y="955"/>
                </a:lnTo>
                <a:lnTo>
                  <a:pt x="1233" y="987"/>
                </a:lnTo>
                <a:lnTo>
                  <a:pt x="1220" y="1020"/>
                </a:lnTo>
                <a:lnTo>
                  <a:pt x="1209" y="1053"/>
                </a:lnTo>
                <a:lnTo>
                  <a:pt x="1200" y="1088"/>
                </a:lnTo>
                <a:lnTo>
                  <a:pt x="1191" y="1123"/>
                </a:lnTo>
                <a:lnTo>
                  <a:pt x="1160" y="1127"/>
                </a:lnTo>
                <a:lnTo>
                  <a:pt x="1129" y="1132"/>
                </a:lnTo>
                <a:lnTo>
                  <a:pt x="1098" y="1137"/>
                </a:lnTo>
                <a:lnTo>
                  <a:pt x="1068" y="1143"/>
                </a:lnTo>
                <a:lnTo>
                  <a:pt x="1038" y="1151"/>
                </a:lnTo>
                <a:lnTo>
                  <a:pt x="1007" y="1159"/>
                </a:lnTo>
                <a:lnTo>
                  <a:pt x="978" y="1168"/>
                </a:lnTo>
                <a:lnTo>
                  <a:pt x="948" y="1179"/>
                </a:lnTo>
                <a:lnTo>
                  <a:pt x="920" y="1190"/>
                </a:lnTo>
                <a:lnTo>
                  <a:pt x="890" y="1201"/>
                </a:lnTo>
                <a:lnTo>
                  <a:pt x="862" y="1214"/>
                </a:lnTo>
                <a:lnTo>
                  <a:pt x="833" y="1229"/>
                </a:lnTo>
                <a:lnTo>
                  <a:pt x="806" y="1243"/>
                </a:lnTo>
                <a:lnTo>
                  <a:pt x="778" y="1258"/>
                </a:lnTo>
                <a:lnTo>
                  <a:pt x="751" y="1274"/>
                </a:lnTo>
                <a:lnTo>
                  <a:pt x="724" y="1292"/>
                </a:lnTo>
                <a:lnTo>
                  <a:pt x="697" y="1310"/>
                </a:lnTo>
                <a:lnTo>
                  <a:pt x="671" y="1329"/>
                </a:lnTo>
                <a:lnTo>
                  <a:pt x="645" y="1350"/>
                </a:lnTo>
                <a:lnTo>
                  <a:pt x="619" y="1370"/>
                </a:lnTo>
                <a:lnTo>
                  <a:pt x="595" y="1391"/>
                </a:lnTo>
                <a:lnTo>
                  <a:pt x="569" y="1415"/>
                </a:lnTo>
                <a:lnTo>
                  <a:pt x="545" y="1438"/>
                </a:lnTo>
                <a:lnTo>
                  <a:pt x="521" y="1463"/>
                </a:lnTo>
                <a:lnTo>
                  <a:pt x="498" y="1487"/>
                </a:lnTo>
                <a:lnTo>
                  <a:pt x="475" y="1514"/>
                </a:lnTo>
                <a:lnTo>
                  <a:pt x="452" y="1540"/>
                </a:lnTo>
                <a:lnTo>
                  <a:pt x="430" y="1568"/>
                </a:lnTo>
                <a:lnTo>
                  <a:pt x="408" y="1596"/>
                </a:lnTo>
                <a:lnTo>
                  <a:pt x="387" y="1626"/>
                </a:lnTo>
                <a:lnTo>
                  <a:pt x="366" y="1656"/>
                </a:lnTo>
                <a:lnTo>
                  <a:pt x="345" y="1688"/>
                </a:lnTo>
                <a:lnTo>
                  <a:pt x="326" y="1719"/>
                </a:lnTo>
                <a:lnTo>
                  <a:pt x="307" y="1752"/>
                </a:lnTo>
                <a:lnTo>
                  <a:pt x="287" y="1786"/>
                </a:lnTo>
                <a:lnTo>
                  <a:pt x="269" y="1820"/>
                </a:lnTo>
                <a:lnTo>
                  <a:pt x="252" y="1855"/>
                </a:lnTo>
                <a:lnTo>
                  <a:pt x="234" y="1892"/>
                </a:lnTo>
                <a:lnTo>
                  <a:pt x="218" y="1928"/>
                </a:lnTo>
                <a:lnTo>
                  <a:pt x="202" y="1966"/>
                </a:lnTo>
                <a:lnTo>
                  <a:pt x="185" y="2005"/>
                </a:lnTo>
                <a:lnTo>
                  <a:pt x="171" y="2043"/>
                </a:lnTo>
                <a:lnTo>
                  <a:pt x="156" y="2083"/>
                </a:lnTo>
                <a:lnTo>
                  <a:pt x="143" y="2124"/>
                </a:lnTo>
                <a:lnTo>
                  <a:pt x="129" y="2166"/>
                </a:lnTo>
                <a:lnTo>
                  <a:pt x="116" y="2208"/>
                </a:lnTo>
                <a:lnTo>
                  <a:pt x="104" y="2251"/>
                </a:lnTo>
                <a:lnTo>
                  <a:pt x="93" y="2296"/>
                </a:lnTo>
                <a:lnTo>
                  <a:pt x="81" y="2340"/>
                </a:lnTo>
                <a:lnTo>
                  <a:pt x="71" y="2386"/>
                </a:lnTo>
                <a:lnTo>
                  <a:pt x="62" y="2432"/>
                </a:lnTo>
                <a:lnTo>
                  <a:pt x="53" y="2479"/>
                </a:lnTo>
                <a:lnTo>
                  <a:pt x="45" y="2527"/>
                </a:lnTo>
                <a:lnTo>
                  <a:pt x="38" y="2576"/>
                </a:lnTo>
                <a:lnTo>
                  <a:pt x="30" y="2625"/>
                </a:lnTo>
                <a:lnTo>
                  <a:pt x="24" y="2675"/>
                </a:lnTo>
                <a:lnTo>
                  <a:pt x="18" y="2726"/>
                </a:lnTo>
                <a:lnTo>
                  <a:pt x="14" y="2778"/>
                </a:lnTo>
                <a:lnTo>
                  <a:pt x="10" y="2830"/>
                </a:lnTo>
                <a:lnTo>
                  <a:pt x="6" y="2883"/>
                </a:lnTo>
                <a:lnTo>
                  <a:pt x="4" y="2937"/>
                </a:lnTo>
                <a:lnTo>
                  <a:pt x="2" y="2992"/>
                </a:lnTo>
                <a:lnTo>
                  <a:pt x="1" y="3047"/>
                </a:lnTo>
                <a:lnTo>
                  <a:pt x="0" y="3103"/>
                </a:lnTo>
                <a:lnTo>
                  <a:pt x="1" y="3162"/>
                </a:lnTo>
                <a:lnTo>
                  <a:pt x="2" y="3220"/>
                </a:lnTo>
                <a:lnTo>
                  <a:pt x="4" y="3277"/>
                </a:lnTo>
                <a:lnTo>
                  <a:pt x="7" y="3333"/>
                </a:lnTo>
                <a:lnTo>
                  <a:pt x="11" y="3389"/>
                </a:lnTo>
                <a:lnTo>
                  <a:pt x="15" y="3443"/>
                </a:lnTo>
                <a:lnTo>
                  <a:pt x="20" y="3497"/>
                </a:lnTo>
                <a:lnTo>
                  <a:pt x="26" y="3550"/>
                </a:lnTo>
                <a:lnTo>
                  <a:pt x="34" y="3602"/>
                </a:lnTo>
                <a:lnTo>
                  <a:pt x="41" y="3653"/>
                </a:lnTo>
                <a:lnTo>
                  <a:pt x="50" y="3703"/>
                </a:lnTo>
                <a:lnTo>
                  <a:pt x="59" y="3752"/>
                </a:lnTo>
                <a:lnTo>
                  <a:pt x="68" y="3799"/>
                </a:lnTo>
                <a:lnTo>
                  <a:pt x="79" y="3847"/>
                </a:lnTo>
                <a:lnTo>
                  <a:pt x="91" y="3893"/>
                </a:lnTo>
                <a:lnTo>
                  <a:pt x="102" y="3939"/>
                </a:lnTo>
                <a:lnTo>
                  <a:pt x="115" y="3984"/>
                </a:lnTo>
                <a:lnTo>
                  <a:pt x="128" y="4028"/>
                </a:lnTo>
                <a:lnTo>
                  <a:pt x="143" y="4070"/>
                </a:lnTo>
                <a:lnTo>
                  <a:pt x="157" y="4112"/>
                </a:lnTo>
                <a:lnTo>
                  <a:pt x="172" y="4153"/>
                </a:lnTo>
                <a:lnTo>
                  <a:pt x="188" y="4193"/>
                </a:lnTo>
                <a:lnTo>
                  <a:pt x="205" y="4232"/>
                </a:lnTo>
                <a:lnTo>
                  <a:pt x="222" y="4270"/>
                </a:lnTo>
                <a:lnTo>
                  <a:pt x="239" y="4308"/>
                </a:lnTo>
                <a:lnTo>
                  <a:pt x="258" y="4344"/>
                </a:lnTo>
                <a:lnTo>
                  <a:pt x="277" y="4379"/>
                </a:lnTo>
                <a:lnTo>
                  <a:pt x="296" y="4414"/>
                </a:lnTo>
                <a:lnTo>
                  <a:pt x="317" y="4447"/>
                </a:lnTo>
                <a:lnTo>
                  <a:pt x="337" y="4480"/>
                </a:lnTo>
                <a:lnTo>
                  <a:pt x="359" y="4512"/>
                </a:lnTo>
                <a:lnTo>
                  <a:pt x="381" y="4543"/>
                </a:lnTo>
                <a:lnTo>
                  <a:pt x="402" y="4573"/>
                </a:lnTo>
                <a:lnTo>
                  <a:pt x="426" y="4602"/>
                </a:lnTo>
                <a:lnTo>
                  <a:pt x="449" y="4630"/>
                </a:lnTo>
                <a:lnTo>
                  <a:pt x="473" y="4657"/>
                </a:lnTo>
                <a:lnTo>
                  <a:pt x="497" y="4684"/>
                </a:lnTo>
                <a:lnTo>
                  <a:pt x="521" y="4708"/>
                </a:lnTo>
                <a:lnTo>
                  <a:pt x="547" y="4732"/>
                </a:lnTo>
                <a:lnTo>
                  <a:pt x="572" y="4756"/>
                </a:lnTo>
                <a:lnTo>
                  <a:pt x="599" y="4778"/>
                </a:lnTo>
                <a:lnTo>
                  <a:pt x="625" y="4800"/>
                </a:lnTo>
                <a:lnTo>
                  <a:pt x="652" y="4821"/>
                </a:lnTo>
                <a:lnTo>
                  <a:pt x="679" y="4840"/>
                </a:lnTo>
                <a:lnTo>
                  <a:pt x="708" y="4859"/>
                </a:lnTo>
                <a:lnTo>
                  <a:pt x="735" y="4876"/>
                </a:lnTo>
                <a:lnTo>
                  <a:pt x="764" y="4893"/>
                </a:lnTo>
                <a:lnTo>
                  <a:pt x="793" y="4910"/>
                </a:lnTo>
                <a:lnTo>
                  <a:pt x="822" y="4924"/>
                </a:lnTo>
                <a:lnTo>
                  <a:pt x="853" y="4938"/>
                </a:lnTo>
                <a:lnTo>
                  <a:pt x="882" y="4951"/>
                </a:lnTo>
                <a:lnTo>
                  <a:pt x="913" y="4963"/>
                </a:lnTo>
                <a:lnTo>
                  <a:pt x="943" y="4974"/>
                </a:lnTo>
                <a:lnTo>
                  <a:pt x="974" y="4984"/>
                </a:lnTo>
                <a:lnTo>
                  <a:pt x="1005" y="4993"/>
                </a:lnTo>
                <a:lnTo>
                  <a:pt x="1037" y="5001"/>
                </a:lnTo>
                <a:lnTo>
                  <a:pt x="1069" y="5008"/>
                </a:lnTo>
                <a:lnTo>
                  <a:pt x="1101" y="5015"/>
                </a:lnTo>
                <a:lnTo>
                  <a:pt x="1133" y="5021"/>
                </a:lnTo>
                <a:lnTo>
                  <a:pt x="1165" y="5025"/>
                </a:lnTo>
                <a:lnTo>
                  <a:pt x="1199" y="5028"/>
                </a:lnTo>
                <a:lnTo>
                  <a:pt x="1232" y="5031"/>
                </a:lnTo>
                <a:lnTo>
                  <a:pt x="1265" y="5032"/>
                </a:lnTo>
                <a:lnTo>
                  <a:pt x="1299" y="5033"/>
                </a:lnTo>
                <a:lnTo>
                  <a:pt x="1332" y="5032"/>
                </a:lnTo>
                <a:lnTo>
                  <a:pt x="1365" y="5031"/>
                </a:lnTo>
                <a:lnTo>
                  <a:pt x="1399" y="5028"/>
                </a:lnTo>
                <a:lnTo>
                  <a:pt x="1431" y="5025"/>
                </a:lnTo>
                <a:lnTo>
                  <a:pt x="1464" y="5021"/>
                </a:lnTo>
                <a:lnTo>
                  <a:pt x="1496" y="5015"/>
                </a:lnTo>
                <a:lnTo>
                  <a:pt x="1528" y="5008"/>
                </a:lnTo>
                <a:lnTo>
                  <a:pt x="1561" y="5001"/>
                </a:lnTo>
                <a:lnTo>
                  <a:pt x="1592" y="4993"/>
                </a:lnTo>
                <a:lnTo>
                  <a:pt x="1623" y="4984"/>
                </a:lnTo>
                <a:lnTo>
                  <a:pt x="1654" y="4974"/>
                </a:lnTo>
                <a:lnTo>
                  <a:pt x="1685" y="4963"/>
                </a:lnTo>
                <a:lnTo>
                  <a:pt x="1715" y="4951"/>
                </a:lnTo>
                <a:lnTo>
                  <a:pt x="1745" y="4938"/>
                </a:lnTo>
                <a:lnTo>
                  <a:pt x="1775" y="4924"/>
                </a:lnTo>
                <a:lnTo>
                  <a:pt x="1804" y="4910"/>
                </a:lnTo>
                <a:lnTo>
                  <a:pt x="1833" y="4893"/>
                </a:lnTo>
                <a:lnTo>
                  <a:pt x="1861" y="4876"/>
                </a:lnTo>
                <a:lnTo>
                  <a:pt x="1890" y="4859"/>
                </a:lnTo>
                <a:lnTo>
                  <a:pt x="1917" y="4840"/>
                </a:lnTo>
                <a:lnTo>
                  <a:pt x="1945" y="4821"/>
                </a:lnTo>
                <a:lnTo>
                  <a:pt x="1972" y="4800"/>
                </a:lnTo>
                <a:lnTo>
                  <a:pt x="1999" y="4778"/>
                </a:lnTo>
                <a:lnTo>
                  <a:pt x="2024" y="4756"/>
                </a:lnTo>
                <a:lnTo>
                  <a:pt x="2051" y="4732"/>
                </a:lnTo>
                <a:lnTo>
                  <a:pt x="2075" y="4708"/>
                </a:lnTo>
                <a:lnTo>
                  <a:pt x="2100" y="4684"/>
                </a:lnTo>
                <a:lnTo>
                  <a:pt x="2124" y="4657"/>
                </a:lnTo>
                <a:lnTo>
                  <a:pt x="2148" y="4630"/>
                </a:lnTo>
                <a:lnTo>
                  <a:pt x="2172" y="4602"/>
                </a:lnTo>
                <a:lnTo>
                  <a:pt x="2194" y="4573"/>
                </a:lnTo>
                <a:lnTo>
                  <a:pt x="2217" y="4543"/>
                </a:lnTo>
                <a:lnTo>
                  <a:pt x="2238" y="4512"/>
                </a:lnTo>
                <a:lnTo>
                  <a:pt x="2259" y="4480"/>
                </a:lnTo>
                <a:lnTo>
                  <a:pt x="2280" y="4447"/>
                </a:lnTo>
                <a:lnTo>
                  <a:pt x="2300" y="4414"/>
                </a:lnTo>
                <a:lnTo>
                  <a:pt x="2320" y="4379"/>
                </a:lnTo>
                <a:lnTo>
                  <a:pt x="2339" y="4344"/>
                </a:lnTo>
                <a:lnTo>
                  <a:pt x="2357" y="4308"/>
                </a:lnTo>
                <a:lnTo>
                  <a:pt x="2376" y="4270"/>
                </a:lnTo>
                <a:lnTo>
                  <a:pt x="2392" y="4232"/>
                </a:lnTo>
                <a:lnTo>
                  <a:pt x="2409" y="4193"/>
                </a:lnTo>
                <a:lnTo>
                  <a:pt x="2424" y="4153"/>
                </a:lnTo>
                <a:lnTo>
                  <a:pt x="2440" y="4112"/>
                </a:lnTo>
                <a:lnTo>
                  <a:pt x="2455" y="4070"/>
                </a:lnTo>
                <a:lnTo>
                  <a:pt x="2468" y="4028"/>
                </a:lnTo>
                <a:lnTo>
                  <a:pt x="2483" y="3984"/>
                </a:lnTo>
                <a:lnTo>
                  <a:pt x="2495" y="3939"/>
                </a:lnTo>
                <a:lnTo>
                  <a:pt x="2507" y="3893"/>
                </a:lnTo>
                <a:lnTo>
                  <a:pt x="2518" y="3847"/>
                </a:lnTo>
                <a:lnTo>
                  <a:pt x="2528" y="3799"/>
                </a:lnTo>
                <a:lnTo>
                  <a:pt x="2539" y="3752"/>
                </a:lnTo>
                <a:lnTo>
                  <a:pt x="2548" y="3703"/>
                </a:lnTo>
                <a:lnTo>
                  <a:pt x="2556" y="3653"/>
                </a:lnTo>
                <a:lnTo>
                  <a:pt x="2564" y="3602"/>
                </a:lnTo>
                <a:lnTo>
                  <a:pt x="2570" y="3550"/>
                </a:lnTo>
                <a:lnTo>
                  <a:pt x="2576" y="3497"/>
                </a:lnTo>
                <a:lnTo>
                  <a:pt x="2581" y="3443"/>
                </a:lnTo>
                <a:lnTo>
                  <a:pt x="2586" y="3389"/>
                </a:lnTo>
                <a:lnTo>
                  <a:pt x="2590" y="3333"/>
                </a:lnTo>
                <a:lnTo>
                  <a:pt x="2593" y="3277"/>
                </a:lnTo>
                <a:lnTo>
                  <a:pt x="2595" y="3220"/>
                </a:lnTo>
                <a:lnTo>
                  <a:pt x="2597" y="3162"/>
                </a:lnTo>
                <a:lnTo>
                  <a:pt x="2597" y="3103"/>
                </a:lnTo>
                <a:lnTo>
                  <a:pt x="2597" y="3049"/>
                </a:lnTo>
                <a:lnTo>
                  <a:pt x="2596" y="2996"/>
                </a:lnTo>
                <a:lnTo>
                  <a:pt x="2594" y="2944"/>
                </a:lnTo>
                <a:lnTo>
                  <a:pt x="2592" y="2892"/>
                </a:lnTo>
                <a:lnTo>
                  <a:pt x="2588" y="2841"/>
                </a:lnTo>
                <a:lnTo>
                  <a:pt x="2584" y="2791"/>
                </a:lnTo>
                <a:lnTo>
                  <a:pt x="2580" y="2741"/>
                </a:lnTo>
                <a:lnTo>
                  <a:pt x="2575" y="2692"/>
                </a:lnTo>
                <a:lnTo>
                  <a:pt x="2569" y="2644"/>
                </a:lnTo>
                <a:lnTo>
                  <a:pt x="2563" y="2596"/>
                </a:lnTo>
                <a:lnTo>
                  <a:pt x="2556" y="2550"/>
                </a:lnTo>
                <a:lnTo>
                  <a:pt x="2549" y="2504"/>
                </a:lnTo>
                <a:lnTo>
                  <a:pt x="2541" y="2458"/>
                </a:lnTo>
                <a:lnTo>
                  <a:pt x="2531" y="2413"/>
                </a:lnTo>
                <a:lnTo>
                  <a:pt x="2522" y="2369"/>
                </a:lnTo>
                <a:lnTo>
                  <a:pt x="2512" y="2326"/>
                </a:lnTo>
                <a:lnTo>
                  <a:pt x="2502" y="2284"/>
                </a:lnTo>
                <a:lnTo>
                  <a:pt x="2491" y="2241"/>
                </a:lnTo>
                <a:lnTo>
                  <a:pt x="2478" y="2200"/>
                </a:lnTo>
                <a:lnTo>
                  <a:pt x="2466" y="2159"/>
                </a:lnTo>
                <a:lnTo>
                  <a:pt x="2453" y="2120"/>
                </a:lnTo>
                <a:lnTo>
                  <a:pt x="2440" y="2081"/>
                </a:lnTo>
                <a:lnTo>
                  <a:pt x="2426" y="2042"/>
                </a:lnTo>
                <a:lnTo>
                  <a:pt x="2412" y="2005"/>
                </a:lnTo>
                <a:lnTo>
                  <a:pt x="2397" y="1968"/>
                </a:lnTo>
                <a:lnTo>
                  <a:pt x="2382" y="1932"/>
                </a:lnTo>
                <a:lnTo>
                  <a:pt x="2365" y="1897"/>
                </a:lnTo>
                <a:lnTo>
                  <a:pt x="2349" y="1862"/>
                </a:lnTo>
                <a:lnTo>
                  <a:pt x="2332" y="1828"/>
                </a:lnTo>
                <a:lnTo>
                  <a:pt x="2314" y="1795"/>
                </a:lnTo>
                <a:lnTo>
                  <a:pt x="2297" y="1762"/>
                </a:lnTo>
                <a:lnTo>
                  <a:pt x="2279" y="1731"/>
                </a:lnTo>
                <a:lnTo>
                  <a:pt x="2259" y="1700"/>
                </a:lnTo>
                <a:lnTo>
                  <a:pt x="2240" y="1671"/>
                </a:lnTo>
                <a:lnTo>
                  <a:pt x="2221" y="1641"/>
                </a:lnTo>
                <a:lnTo>
                  <a:pt x="2200" y="1613"/>
                </a:lnTo>
                <a:lnTo>
                  <a:pt x="2180" y="1584"/>
                </a:lnTo>
                <a:lnTo>
                  <a:pt x="2159" y="1558"/>
                </a:lnTo>
                <a:lnTo>
                  <a:pt x="2137" y="1531"/>
                </a:lnTo>
                <a:lnTo>
                  <a:pt x="2116" y="1506"/>
                </a:lnTo>
                <a:lnTo>
                  <a:pt x="2093" y="1481"/>
                </a:lnTo>
                <a:lnTo>
                  <a:pt x="2071" y="1457"/>
                </a:lnTo>
                <a:lnTo>
                  <a:pt x="2048" y="1434"/>
                </a:lnTo>
                <a:lnTo>
                  <a:pt x="2024" y="1412"/>
                </a:lnTo>
                <a:lnTo>
                  <a:pt x="2001" y="1390"/>
                </a:lnTo>
                <a:lnTo>
                  <a:pt x="1977" y="1369"/>
                </a:lnTo>
                <a:lnTo>
                  <a:pt x="1953" y="1350"/>
                </a:lnTo>
                <a:lnTo>
                  <a:pt x="1927" y="1330"/>
                </a:lnTo>
                <a:lnTo>
                  <a:pt x="1903" y="1312"/>
                </a:lnTo>
                <a:lnTo>
                  <a:pt x="1877" y="1295"/>
                </a:lnTo>
                <a:lnTo>
                  <a:pt x="1851" y="1277"/>
                </a:lnTo>
                <a:lnTo>
                  <a:pt x="1825" y="1261"/>
                </a:lnTo>
                <a:lnTo>
                  <a:pt x="1799" y="1247"/>
                </a:lnTo>
                <a:lnTo>
                  <a:pt x="1772" y="1233"/>
                </a:lnTo>
                <a:lnTo>
                  <a:pt x="1745" y="1218"/>
                </a:lnTo>
                <a:lnTo>
                  <a:pt x="1717" y="1206"/>
                </a:lnTo>
                <a:lnTo>
                  <a:pt x="1690" y="1194"/>
                </a:lnTo>
                <a:lnTo>
                  <a:pt x="1662" y="1184"/>
                </a:lnTo>
                <a:lnTo>
                  <a:pt x="1635" y="1174"/>
                </a:lnTo>
                <a:lnTo>
                  <a:pt x="1606" y="1164"/>
                </a:lnTo>
                <a:lnTo>
                  <a:pt x="1578" y="1155"/>
                </a:lnTo>
                <a:lnTo>
                  <a:pt x="1549" y="1148"/>
                </a:lnTo>
                <a:lnTo>
                  <a:pt x="1520" y="1141"/>
                </a:lnTo>
                <a:lnTo>
                  <a:pt x="1490" y="1135"/>
                </a:lnTo>
                <a:lnTo>
                  <a:pt x="1499" y="1106"/>
                </a:lnTo>
                <a:lnTo>
                  <a:pt x="1509" y="1079"/>
                </a:lnTo>
                <a:lnTo>
                  <a:pt x="1519" y="1051"/>
                </a:lnTo>
                <a:lnTo>
                  <a:pt x="1530" y="1026"/>
                </a:lnTo>
                <a:lnTo>
                  <a:pt x="1543" y="1000"/>
                </a:lnTo>
                <a:lnTo>
                  <a:pt x="1557" y="976"/>
                </a:lnTo>
                <a:lnTo>
                  <a:pt x="1572" y="953"/>
                </a:lnTo>
                <a:lnTo>
                  <a:pt x="1589" y="932"/>
                </a:lnTo>
                <a:lnTo>
                  <a:pt x="1607" y="912"/>
                </a:lnTo>
                <a:lnTo>
                  <a:pt x="1618" y="903"/>
                </a:lnTo>
                <a:lnTo>
                  <a:pt x="1628" y="893"/>
                </a:lnTo>
                <a:lnTo>
                  <a:pt x="1638" y="885"/>
                </a:lnTo>
                <a:lnTo>
                  <a:pt x="1649" y="877"/>
                </a:lnTo>
                <a:lnTo>
                  <a:pt x="1660" y="870"/>
                </a:lnTo>
                <a:lnTo>
                  <a:pt x="1673" y="863"/>
                </a:lnTo>
                <a:lnTo>
                  <a:pt x="1686" y="857"/>
                </a:lnTo>
                <a:lnTo>
                  <a:pt x="1698" y="851"/>
                </a:lnTo>
                <a:lnTo>
                  <a:pt x="1712" y="845"/>
                </a:lnTo>
                <a:lnTo>
                  <a:pt x="1727" y="840"/>
                </a:lnTo>
                <a:lnTo>
                  <a:pt x="1741" y="836"/>
                </a:lnTo>
                <a:lnTo>
                  <a:pt x="1756" y="832"/>
                </a:lnTo>
                <a:lnTo>
                  <a:pt x="1772" y="829"/>
                </a:lnTo>
                <a:lnTo>
                  <a:pt x="1789" y="827"/>
                </a:lnTo>
                <a:close/>
                <a:moveTo>
                  <a:pt x="2443" y="2988"/>
                </a:moveTo>
                <a:lnTo>
                  <a:pt x="2443" y="2988"/>
                </a:lnTo>
                <a:lnTo>
                  <a:pt x="2442" y="3039"/>
                </a:lnTo>
                <a:lnTo>
                  <a:pt x="2441" y="3087"/>
                </a:lnTo>
                <a:lnTo>
                  <a:pt x="2439" y="3132"/>
                </a:lnTo>
                <a:lnTo>
                  <a:pt x="2437" y="3175"/>
                </a:lnTo>
                <a:lnTo>
                  <a:pt x="2434" y="3216"/>
                </a:lnTo>
                <a:lnTo>
                  <a:pt x="2430" y="3254"/>
                </a:lnTo>
                <a:lnTo>
                  <a:pt x="2424" y="3289"/>
                </a:lnTo>
                <a:lnTo>
                  <a:pt x="2419" y="3323"/>
                </a:lnTo>
                <a:lnTo>
                  <a:pt x="2413" y="3354"/>
                </a:lnTo>
                <a:lnTo>
                  <a:pt x="2406" y="3383"/>
                </a:lnTo>
                <a:lnTo>
                  <a:pt x="2399" y="3409"/>
                </a:lnTo>
                <a:lnTo>
                  <a:pt x="2391" y="3434"/>
                </a:lnTo>
                <a:lnTo>
                  <a:pt x="2383" y="3456"/>
                </a:lnTo>
                <a:lnTo>
                  <a:pt x="2374" y="3477"/>
                </a:lnTo>
                <a:lnTo>
                  <a:pt x="2363" y="3495"/>
                </a:lnTo>
                <a:lnTo>
                  <a:pt x="2352" y="3512"/>
                </a:lnTo>
                <a:lnTo>
                  <a:pt x="2341" y="3526"/>
                </a:lnTo>
                <a:lnTo>
                  <a:pt x="2330" y="3540"/>
                </a:lnTo>
                <a:lnTo>
                  <a:pt x="2317" y="3552"/>
                </a:lnTo>
                <a:lnTo>
                  <a:pt x="2304" y="3561"/>
                </a:lnTo>
                <a:lnTo>
                  <a:pt x="2291" y="3569"/>
                </a:lnTo>
                <a:lnTo>
                  <a:pt x="2277" y="3576"/>
                </a:lnTo>
                <a:lnTo>
                  <a:pt x="2262" y="3581"/>
                </a:lnTo>
                <a:lnTo>
                  <a:pt x="2247" y="3585"/>
                </a:lnTo>
                <a:lnTo>
                  <a:pt x="2232" y="3589"/>
                </a:lnTo>
                <a:lnTo>
                  <a:pt x="2216" y="3591"/>
                </a:lnTo>
                <a:lnTo>
                  <a:pt x="2198" y="3591"/>
                </a:lnTo>
                <a:lnTo>
                  <a:pt x="2181" y="3590"/>
                </a:lnTo>
                <a:lnTo>
                  <a:pt x="2164" y="3588"/>
                </a:lnTo>
                <a:lnTo>
                  <a:pt x="2145" y="3584"/>
                </a:lnTo>
                <a:lnTo>
                  <a:pt x="2127" y="3581"/>
                </a:lnTo>
                <a:lnTo>
                  <a:pt x="2108" y="3576"/>
                </a:lnTo>
                <a:lnTo>
                  <a:pt x="2087" y="3571"/>
                </a:lnTo>
                <a:lnTo>
                  <a:pt x="2068" y="3564"/>
                </a:lnTo>
                <a:lnTo>
                  <a:pt x="2026" y="3550"/>
                </a:lnTo>
                <a:lnTo>
                  <a:pt x="1983" y="3534"/>
                </a:lnTo>
                <a:lnTo>
                  <a:pt x="1939" y="3514"/>
                </a:lnTo>
                <a:lnTo>
                  <a:pt x="1844" y="3473"/>
                </a:lnTo>
                <a:lnTo>
                  <a:pt x="1795" y="3452"/>
                </a:lnTo>
                <a:lnTo>
                  <a:pt x="1744" y="3432"/>
                </a:lnTo>
                <a:lnTo>
                  <a:pt x="1692" y="3411"/>
                </a:lnTo>
                <a:lnTo>
                  <a:pt x="1639" y="3392"/>
                </a:lnTo>
                <a:lnTo>
                  <a:pt x="1584" y="3375"/>
                </a:lnTo>
                <a:lnTo>
                  <a:pt x="1557" y="3367"/>
                </a:lnTo>
                <a:lnTo>
                  <a:pt x="1529" y="3358"/>
                </a:lnTo>
                <a:lnTo>
                  <a:pt x="1500" y="3352"/>
                </a:lnTo>
                <a:lnTo>
                  <a:pt x="1473" y="3346"/>
                </a:lnTo>
                <a:lnTo>
                  <a:pt x="1444" y="3341"/>
                </a:lnTo>
                <a:lnTo>
                  <a:pt x="1416" y="3336"/>
                </a:lnTo>
                <a:lnTo>
                  <a:pt x="1386" y="3333"/>
                </a:lnTo>
                <a:lnTo>
                  <a:pt x="1358" y="3330"/>
                </a:lnTo>
                <a:lnTo>
                  <a:pt x="1328" y="3328"/>
                </a:lnTo>
                <a:lnTo>
                  <a:pt x="1299" y="3328"/>
                </a:lnTo>
                <a:lnTo>
                  <a:pt x="1269" y="3328"/>
                </a:lnTo>
                <a:lnTo>
                  <a:pt x="1240" y="3330"/>
                </a:lnTo>
                <a:lnTo>
                  <a:pt x="1210" y="3333"/>
                </a:lnTo>
                <a:lnTo>
                  <a:pt x="1182" y="3336"/>
                </a:lnTo>
                <a:lnTo>
                  <a:pt x="1153" y="3341"/>
                </a:lnTo>
                <a:lnTo>
                  <a:pt x="1125" y="3346"/>
                </a:lnTo>
                <a:lnTo>
                  <a:pt x="1096" y="3352"/>
                </a:lnTo>
                <a:lnTo>
                  <a:pt x="1068" y="3358"/>
                </a:lnTo>
                <a:lnTo>
                  <a:pt x="1040" y="3367"/>
                </a:lnTo>
                <a:lnTo>
                  <a:pt x="1013" y="3375"/>
                </a:lnTo>
                <a:lnTo>
                  <a:pt x="959" y="3392"/>
                </a:lnTo>
                <a:lnTo>
                  <a:pt x="906" y="3411"/>
                </a:lnTo>
                <a:lnTo>
                  <a:pt x="854" y="3432"/>
                </a:lnTo>
                <a:lnTo>
                  <a:pt x="803" y="3452"/>
                </a:lnTo>
                <a:lnTo>
                  <a:pt x="753" y="3473"/>
                </a:lnTo>
                <a:lnTo>
                  <a:pt x="659" y="3514"/>
                </a:lnTo>
                <a:lnTo>
                  <a:pt x="614" y="3534"/>
                </a:lnTo>
                <a:lnTo>
                  <a:pt x="570" y="3550"/>
                </a:lnTo>
                <a:lnTo>
                  <a:pt x="530" y="3564"/>
                </a:lnTo>
                <a:lnTo>
                  <a:pt x="509" y="3571"/>
                </a:lnTo>
                <a:lnTo>
                  <a:pt x="490" y="3576"/>
                </a:lnTo>
                <a:lnTo>
                  <a:pt x="471" y="3581"/>
                </a:lnTo>
                <a:lnTo>
                  <a:pt x="452" y="3584"/>
                </a:lnTo>
                <a:lnTo>
                  <a:pt x="434" y="3588"/>
                </a:lnTo>
                <a:lnTo>
                  <a:pt x="416" y="3590"/>
                </a:lnTo>
                <a:lnTo>
                  <a:pt x="398" y="3591"/>
                </a:lnTo>
                <a:lnTo>
                  <a:pt x="382" y="3591"/>
                </a:lnTo>
                <a:lnTo>
                  <a:pt x="366" y="3589"/>
                </a:lnTo>
                <a:lnTo>
                  <a:pt x="350" y="3585"/>
                </a:lnTo>
                <a:lnTo>
                  <a:pt x="335" y="3581"/>
                </a:lnTo>
                <a:lnTo>
                  <a:pt x="320" y="3576"/>
                </a:lnTo>
                <a:lnTo>
                  <a:pt x="307" y="3569"/>
                </a:lnTo>
                <a:lnTo>
                  <a:pt x="292" y="3561"/>
                </a:lnTo>
                <a:lnTo>
                  <a:pt x="280" y="3552"/>
                </a:lnTo>
                <a:lnTo>
                  <a:pt x="268" y="3540"/>
                </a:lnTo>
                <a:lnTo>
                  <a:pt x="256" y="3526"/>
                </a:lnTo>
                <a:lnTo>
                  <a:pt x="244" y="3512"/>
                </a:lnTo>
                <a:lnTo>
                  <a:pt x="234" y="3495"/>
                </a:lnTo>
                <a:lnTo>
                  <a:pt x="224" y="3477"/>
                </a:lnTo>
                <a:lnTo>
                  <a:pt x="215" y="3456"/>
                </a:lnTo>
                <a:lnTo>
                  <a:pt x="206" y="3434"/>
                </a:lnTo>
                <a:lnTo>
                  <a:pt x="198" y="3409"/>
                </a:lnTo>
                <a:lnTo>
                  <a:pt x="190" y="3383"/>
                </a:lnTo>
                <a:lnTo>
                  <a:pt x="184" y="3354"/>
                </a:lnTo>
                <a:lnTo>
                  <a:pt x="178" y="3323"/>
                </a:lnTo>
                <a:lnTo>
                  <a:pt x="172" y="3289"/>
                </a:lnTo>
                <a:lnTo>
                  <a:pt x="168" y="3254"/>
                </a:lnTo>
                <a:lnTo>
                  <a:pt x="164" y="3216"/>
                </a:lnTo>
                <a:lnTo>
                  <a:pt x="161" y="3175"/>
                </a:lnTo>
                <a:lnTo>
                  <a:pt x="158" y="3132"/>
                </a:lnTo>
                <a:lnTo>
                  <a:pt x="156" y="3087"/>
                </a:lnTo>
                <a:lnTo>
                  <a:pt x="155" y="3039"/>
                </a:lnTo>
                <a:lnTo>
                  <a:pt x="155" y="2988"/>
                </a:lnTo>
                <a:lnTo>
                  <a:pt x="155" y="2936"/>
                </a:lnTo>
                <a:lnTo>
                  <a:pt x="156" y="2885"/>
                </a:lnTo>
                <a:lnTo>
                  <a:pt x="158" y="2834"/>
                </a:lnTo>
                <a:lnTo>
                  <a:pt x="161" y="2784"/>
                </a:lnTo>
                <a:lnTo>
                  <a:pt x="164" y="2735"/>
                </a:lnTo>
                <a:lnTo>
                  <a:pt x="168" y="2686"/>
                </a:lnTo>
                <a:lnTo>
                  <a:pt x="172" y="2639"/>
                </a:lnTo>
                <a:lnTo>
                  <a:pt x="178" y="2592"/>
                </a:lnTo>
                <a:lnTo>
                  <a:pt x="184" y="2546"/>
                </a:lnTo>
                <a:lnTo>
                  <a:pt x="190" y="2501"/>
                </a:lnTo>
                <a:lnTo>
                  <a:pt x="198" y="2456"/>
                </a:lnTo>
                <a:lnTo>
                  <a:pt x="206" y="2412"/>
                </a:lnTo>
                <a:lnTo>
                  <a:pt x="215" y="2368"/>
                </a:lnTo>
                <a:lnTo>
                  <a:pt x="224" y="2326"/>
                </a:lnTo>
                <a:lnTo>
                  <a:pt x="234" y="2284"/>
                </a:lnTo>
                <a:lnTo>
                  <a:pt x="244" y="2243"/>
                </a:lnTo>
                <a:lnTo>
                  <a:pt x="256" y="2203"/>
                </a:lnTo>
                <a:lnTo>
                  <a:pt x="268" y="2164"/>
                </a:lnTo>
                <a:lnTo>
                  <a:pt x="280" y="2125"/>
                </a:lnTo>
                <a:lnTo>
                  <a:pt x="292" y="2087"/>
                </a:lnTo>
                <a:lnTo>
                  <a:pt x="307" y="2051"/>
                </a:lnTo>
                <a:lnTo>
                  <a:pt x="320" y="2014"/>
                </a:lnTo>
                <a:lnTo>
                  <a:pt x="335" y="1978"/>
                </a:lnTo>
                <a:lnTo>
                  <a:pt x="350" y="1944"/>
                </a:lnTo>
                <a:lnTo>
                  <a:pt x="366" y="1910"/>
                </a:lnTo>
                <a:lnTo>
                  <a:pt x="382" y="1876"/>
                </a:lnTo>
                <a:lnTo>
                  <a:pt x="398" y="1844"/>
                </a:lnTo>
                <a:lnTo>
                  <a:pt x="416" y="1812"/>
                </a:lnTo>
                <a:lnTo>
                  <a:pt x="434" y="1782"/>
                </a:lnTo>
                <a:lnTo>
                  <a:pt x="452" y="1752"/>
                </a:lnTo>
                <a:lnTo>
                  <a:pt x="471" y="1723"/>
                </a:lnTo>
                <a:lnTo>
                  <a:pt x="490" y="1694"/>
                </a:lnTo>
                <a:lnTo>
                  <a:pt x="509" y="1666"/>
                </a:lnTo>
                <a:lnTo>
                  <a:pt x="530" y="1640"/>
                </a:lnTo>
                <a:lnTo>
                  <a:pt x="550" y="1615"/>
                </a:lnTo>
                <a:lnTo>
                  <a:pt x="570" y="1589"/>
                </a:lnTo>
                <a:lnTo>
                  <a:pt x="592" y="1565"/>
                </a:lnTo>
                <a:lnTo>
                  <a:pt x="614" y="1541"/>
                </a:lnTo>
                <a:lnTo>
                  <a:pt x="637" y="1519"/>
                </a:lnTo>
                <a:lnTo>
                  <a:pt x="659" y="1497"/>
                </a:lnTo>
                <a:lnTo>
                  <a:pt x="681" y="1476"/>
                </a:lnTo>
                <a:lnTo>
                  <a:pt x="705" y="1457"/>
                </a:lnTo>
                <a:lnTo>
                  <a:pt x="729" y="1437"/>
                </a:lnTo>
                <a:lnTo>
                  <a:pt x="753" y="1419"/>
                </a:lnTo>
                <a:lnTo>
                  <a:pt x="778" y="1402"/>
                </a:lnTo>
                <a:lnTo>
                  <a:pt x="803" y="1385"/>
                </a:lnTo>
                <a:lnTo>
                  <a:pt x="828" y="1369"/>
                </a:lnTo>
                <a:lnTo>
                  <a:pt x="854" y="1355"/>
                </a:lnTo>
                <a:lnTo>
                  <a:pt x="879" y="1341"/>
                </a:lnTo>
                <a:lnTo>
                  <a:pt x="906" y="1327"/>
                </a:lnTo>
                <a:lnTo>
                  <a:pt x="932" y="1315"/>
                </a:lnTo>
                <a:lnTo>
                  <a:pt x="959" y="1304"/>
                </a:lnTo>
                <a:lnTo>
                  <a:pt x="985" y="1294"/>
                </a:lnTo>
                <a:lnTo>
                  <a:pt x="1013" y="1284"/>
                </a:lnTo>
                <a:lnTo>
                  <a:pt x="1040" y="1275"/>
                </a:lnTo>
                <a:lnTo>
                  <a:pt x="1068" y="1267"/>
                </a:lnTo>
                <a:lnTo>
                  <a:pt x="1096" y="1261"/>
                </a:lnTo>
                <a:lnTo>
                  <a:pt x="1125" y="1255"/>
                </a:lnTo>
                <a:lnTo>
                  <a:pt x="1153" y="1250"/>
                </a:lnTo>
                <a:lnTo>
                  <a:pt x="1182" y="1246"/>
                </a:lnTo>
                <a:lnTo>
                  <a:pt x="1210" y="1243"/>
                </a:lnTo>
                <a:lnTo>
                  <a:pt x="1240" y="1240"/>
                </a:lnTo>
                <a:lnTo>
                  <a:pt x="1269" y="1239"/>
                </a:lnTo>
                <a:lnTo>
                  <a:pt x="1299" y="1238"/>
                </a:lnTo>
                <a:lnTo>
                  <a:pt x="1328" y="1239"/>
                </a:lnTo>
                <a:lnTo>
                  <a:pt x="1358" y="1240"/>
                </a:lnTo>
                <a:lnTo>
                  <a:pt x="1386" y="1243"/>
                </a:lnTo>
                <a:lnTo>
                  <a:pt x="1416" y="1246"/>
                </a:lnTo>
                <a:lnTo>
                  <a:pt x="1444" y="1250"/>
                </a:lnTo>
                <a:lnTo>
                  <a:pt x="1473" y="1255"/>
                </a:lnTo>
                <a:lnTo>
                  <a:pt x="1500" y="1261"/>
                </a:lnTo>
                <a:lnTo>
                  <a:pt x="1529" y="1267"/>
                </a:lnTo>
                <a:lnTo>
                  <a:pt x="1557" y="1275"/>
                </a:lnTo>
                <a:lnTo>
                  <a:pt x="1584" y="1284"/>
                </a:lnTo>
                <a:lnTo>
                  <a:pt x="1612" y="1294"/>
                </a:lnTo>
                <a:lnTo>
                  <a:pt x="1639" y="1304"/>
                </a:lnTo>
                <a:lnTo>
                  <a:pt x="1666" y="1315"/>
                </a:lnTo>
                <a:lnTo>
                  <a:pt x="1692" y="1327"/>
                </a:lnTo>
                <a:lnTo>
                  <a:pt x="1717" y="1341"/>
                </a:lnTo>
                <a:lnTo>
                  <a:pt x="1744" y="1355"/>
                </a:lnTo>
                <a:lnTo>
                  <a:pt x="1769" y="1369"/>
                </a:lnTo>
                <a:lnTo>
                  <a:pt x="1795" y="1385"/>
                </a:lnTo>
                <a:lnTo>
                  <a:pt x="1819" y="1402"/>
                </a:lnTo>
                <a:lnTo>
                  <a:pt x="1844" y="1419"/>
                </a:lnTo>
                <a:lnTo>
                  <a:pt x="1868" y="1437"/>
                </a:lnTo>
                <a:lnTo>
                  <a:pt x="1892" y="1457"/>
                </a:lnTo>
                <a:lnTo>
                  <a:pt x="1915" y="1476"/>
                </a:lnTo>
                <a:lnTo>
                  <a:pt x="1939" y="1497"/>
                </a:lnTo>
                <a:lnTo>
                  <a:pt x="1961" y="1519"/>
                </a:lnTo>
                <a:lnTo>
                  <a:pt x="1983" y="1541"/>
                </a:lnTo>
                <a:lnTo>
                  <a:pt x="2005" y="1565"/>
                </a:lnTo>
                <a:lnTo>
                  <a:pt x="2026" y="1589"/>
                </a:lnTo>
                <a:lnTo>
                  <a:pt x="2048" y="1615"/>
                </a:lnTo>
                <a:lnTo>
                  <a:pt x="2068" y="1640"/>
                </a:lnTo>
                <a:lnTo>
                  <a:pt x="2087" y="1666"/>
                </a:lnTo>
                <a:lnTo>
                  <a:pt x="2108" y="1694"/>
                </a:lnTo>
                <a:lnTo>
                  <a:pt x="2127" y="1723"/>
                </a:lnTo>
                <a:lnTo>
                  <a:pt x="2145" y="1752"/>
                </a:lnTo>
                <a:lnTo>
                  <a:pt x="2164" y="1782"/>
                </a:lnTo>
                <a:lnTo>
                  <a:pt x="2181" y="1812"/>
                </a:lnTo>
                <a:lnTo>
                  <a:pt x="2198" y="1844"/>
                </a:lnTo>
                <a:lnTo>
                  <a:pt x="2216" y="1876"/>
                </a:lnTo>
                <a:lnTo>
                  <a:pt x="2232" y="1910"/>
                </a:lnTo>
                <a:lnTo>
                  <a:pt x="2247" y="1944"/>
                </a:lnTo>
                <a:lnTo>
                  <a:pt x="2262" y="1978"/>
                </a:lnTo>
                <a:lnTo>
                  <a:pt x="2277" y="2014"/>
                </a:lnTo>
                <a:lnTo>
                  <a:pt x="2291" y="2051"/>
                </a:lnTo>
                <a:lnTo>
                  <a:pt x="2304" y="2087"/>
                </a:lnTo>
                <a:lnTo>
                  <a:pt x="2317" y="2125"/>
                </a:lnTo>
                <a:lnTo>
                  <a:pt x="2330" y="2164"/>
                </a:lnTo>
                <a:lnTo>
                  <a:pt x="2341" y="2203"/>
                </a:lnTo>
                <a:lnTo>
                  <a:pt x="2352" y="2243"/>
                </a:lnTo>
                <a:lnTo>
                  <a:pt x="2363" y="2284"/>
                </a:lnTo>
                <a:lnTo>
                  <a:pt x="2374" y="2326"/>
                </a:lnTo>
                <a:lnTo>
                  <a:pt x="2383" y="2368"/>
                </a:lnTo>
                <a:lnTo>
                  <a:pt x="2391" y="2412"/>
                </a:lnTo>
                <a:lnTo>
                  <a:pt x="2399" y="2456"/>
                </a:lnTo>
                <a:lnTo>
                  <a:pt x="2406" y="2501"/>
                </a:lnTo>
                <a:lnTo>
                  <a:pt x="2413" y="2546"/>
                </a:lnTo>
                <a:lnTo>
                  <a:pt x="2419" y="2592"/>
                </a:lnTo>
                <a:lnTo>
                  <a:pt x="2424" y="2639"/>
                </a:lnTo>
                <a:lnTo>
                  <a:pt x="2430" y="2686"/>
                </a:lnTo>
                <a:lnTo>
                  <a:pt x="2434" y="2735"/>
                </a:lnTo>
                <a:lnTo>
                  <a:pt x="2437" y="2784"/>
                </a:lnTo>
                <a:lnTo>
                  <a:pt x="2439" y="2834"/>
                </a:lnTo>
                <a:lnTo>
                  <a:pt x="2441" y="2885"/>
                </a:lnTo>
                <a:lnTo>
                  <a:pt x="2442" y="2936"/>
                </a:lnTo>
                <a:lnTo>
                  <a:pt x="2443" y="29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chemeClr val="lt1"/>
              </a:solidFill>
              <a:latin typeface="+mn-lt"/>
              <a:ea typeface="+mn-ea"/>
            </a:endParaRPr>
          </a:p>
        </p:txBody>
      </p:sp>
      <p:sp>
        <p:nvSpPr>
          <p:cNvPr id="99" name="KSO_Shape"/>
          <p:cNvSpPr>
            <a:spLocks noChangeArrowheads="1"/>
          </p:cNvSpPr>
          <p:nvPr/>
        </p:nvSpPr>
        <p:spPr bwMode="auto">
          <a:xfrm>
            <a:off x="6847972" y="1117756"/>
            <a:ext cx="187069" cy="184575"/>
          </a:xfrm>
          <a:custGeom>
            <a:avLst/>
            <a:gdLst/>
            <a:ahLst/>
            <a:cxnLst/>
            <a:rect l="0" t="0" r="r" b="b"/>
            <a:pathLst>
              <a:path w="1622425" h="1601788">
                <a:moveTo>
                  <a:pt x="1477962" y="927100"/>
                </a:moveTo>
                <a:lnTo>
                  <a:pt x="1622425" y="927100"/>
                </a:lnTo>
                <a:lnTo>
                  <a:pt x="1622425" y="1293813"/>
                </a:lnTo>
                <a:lnTo>
                  <a:pt x="1477962" y="1293813"/>
                </a:lnTo>
                <a:lnTo>
                  <a:pt x="1477962" y="927100"/>
                </a:lnTo>
                <a:close/>
                <a:moveTo>
                  <a:pt x="1477962" y="463550"/>
                </a:moveTo>
                <a:lnTo>
                  <a:pt x="1622425" y="463550"/>
                </a:lnTo>
                <a:lnTo>
                  <a:pt x="1622425" y="830263"/>
                </a:lnTo>
                <a:lnTo>
                  <a:pt x="1477962" y="830263"/>
                </a:lnTo>
                <a:lnTo>
                  <a:pt x="1477962" y="463550"/>
                </a:lnTo>
                <a:close/>
                <a:moveTo>
                  <a:pt x="871932" y="418865"/>
                </a:moveTo>
                <a:lnTo>
                  <a:pt x="866214" y="419183"/>
                </a:lnTo>
                <a:lnTo>
                  <a:pt x="859861" y="419183"/>
                </a:lnTo>
                <a:lnTo>
                  <a:pt x="848426" y="420453"/>
                </a:lnTo>
                <a:lnTo>
                  <a:pt x="837309" y="422359"/>
                </a:lnTo>
                <a:lnTo>
                  <a:pt x="826509" y="424582"/>
                </a:lnTo>
                <a:lnTo>
                  <a:pt x="815709" y="427440"/>
                </a:lnTo>
                <a:lnTo>
                  <a:pt x="805862" y="430298"/>
                </a:lnTo>
                <a:lnTo>
                  <a:pt x="796650" y="433473"/>
                </a:lnTo>
                <a:lnTo>
                  <a:pt x="787439" y="436649"/>
                </a:lnTo>
                <a:lnTo>
                  <a:pt x="771874" y="443000"/>
                </a:lnTo>
                <a:lnTo>
                  <a:pt x="766792" y="444906"/>
                </a:lnTo>
                <a:lnTo>
                  <a:pt x="762027" y="446811"/>
                </a:lnTo>
                <a:lnTo>
                  <a:pt x="757262" y="449034"/>
                </a:lnTo>
                <a:lnTo>
                  <a:pt x="752498" y="451257"/>
                </a:lnTo>
                <a:lnTo>
                  <a:pt x="748051" y="454115"/>
                </a:lnTo>
                <a:lnTo>
                  <a:pt x="743921" y="456655"/>
                </a:lnTo>
                <a:lnTo>
                  <a:pt x="739792" y="459831"/>
                </a:lnTo>
                <a:lnTo>
                  <a:pt x="735345" y="463324"/>
                </a:lnTo>
                <a:lnTo>
                  <a:pt x="731533" y="466817"/>
                </a:lnTo>
                <a:lnTo>
                  <a:pt x="728039" y="470628"/>
                </a:lnTo>
                <a:lnTo>
                  <a:pt x="724545" y="474757"/>
                </a:lnTo>
                <a:lnTo>
                  <a:pt x="721051" y="479202"/>
                </a:lnTo>
                <a:lnTo>
                  <a:pt x="718192" y="483966"/>
                </a:lnTo>
                <a:lnTo>
                  <a:pt x="715333" y="488729"/>
                </a:lnTo>
                <a:lnTo>
                  <a:pt x="712792" y="493810"/>
                </a:lnTo>
                <a:lnTo>
                  <a:pt x="710251" y="499526"/>
                </a:lnTo>
                <a:lnTo>
                  <a:pt x="708028" y="504925"/>
                </a:lnTo>
                <a:lnTo>
                  <a:pt x="706122" y="510959"/>
                </a:lnTo>
                <a:lnTo>
                  <a:pt x="704216" y="517310"/>
                </a:lnTo>
                <a:lnTo>
                  <a:pt x="702628" y="523979"/>
                </a:lnTo>
                <a:lnTo>
                  <a:pt x="701357" y="530648"/>
                </a:lnTo>
                <a:lnTo>
                  <a:pt x="700404" y="537952"/>
                </a:lnTo>
                <a:lnTo>
                  <a:pt x="699769" y="545256"/>
                </a:lnTo>
                <a:lnTo>
                  <a:pt x="699451" y="553512"/>
                </a:lnTo>
                <a:lnTo>
                  <a:pt x="699451" y="561451"/>
                </a:lnTo>
                <a:lnTo>
                  <a:pt x="699451" y="570025"/>
                </a:lnTo>
                <a:lnTo>
                  <a:pt x="700087" y="578600"/>
                </a:lnTo>
                <a:lnTo>
                  <a:pt x="700722" y="587809"/>
                </a:lnTo>
                <a:lnTo>
                  <a:pt x="701992" y="597018"/>
                </a:lnTo>
                <a:lnTo>
                  <a:pt x="703263" y="607180"/>
                </a:lnTo>
                <a:lnTo>
                  <a:pt x="705169" y="617025"/>
                </a:lnTo>
                <a:lnTo>
                  <a:pt x="707392" y="627504"/>
                </a:lnTo>
                <a:lnTo>
                  <a:pt x="708028" y="630998"/>
                </a:lnTo>
                <a:lnTo>
                  <a:pt x="708028" y="634173"/>
                </a:lnTo>
                <a:lnTo>
                  <a:pt x="707710" y="637666"/>
                </a:lnTo>
                <a:lnTo>
                  <a:pt x="707392" y="640524"/>
                </a:lnTo>
                <a:lnTo>
                  <a:pt x="706757" y="643065"/>
                </a:lnTo>
                <a:lnTo>
                  <a:pt x="705804" y="645605"/>
                </a:lnTo>
                <a:lnTo>
                  <a:pt x="703263" y="650051"/>
                </a:lnTo>
                <a:lnTo>
                  <a:pt x="701039" y="654815"/>
                </a:lnTo>
                <a:lnTo>
                  <a:pt x="699134" y="658626"/>
                </a:lnTo>
                <a:lnTo>
                  <a:pt x="698498" y="660531"/>
                </a:lnTo>
                <a:lnTo>
                  <a:pt x="697863" y="662436"/>
                </a:lnTo>
                <a:lnTo>
                  <a:pt x="697545" y="664342"/>
                </a:lnTo>
                <a:lnTo>
                  <a:pt x="697545" y="666247"/>
                </a:lnTo>
                <a:lnTo>
                  <a:pt x="699134" y="688794"/>
                </a:lnTo>
                <a:lnTo>
                  <a:pt x="700404" y="702132"/>
                </a:lnTo>
                <a:lnTo>
                  <a:pt x="701039" y="709436"/>
                </a:lnTo>
                <a:lnTo>
                  <a:pt x="702310" y="716104"/>
                </a:lnTo>
                <a:lnTo>
                  <a:pt x="703581" y="723408"/>
                </a:lnTo>
                <a:lnTo>
                  <a:pt x="705487" y="729760"/>
                </a:lnTo>
                <a:lnTo>
                  <a:pt x="707075" y="736111"/>
                </a:lnTo>
                <a:lnTo>
                  <a:pt x="709298" y="742145"/>
                </a:lnTo>
                <a:lnTo>
                  <a:pt x="711839" y="747226"/>
                </a:lnTo>
                <a:lnTo>
                  <a:pt x="714698" y="751989"/>
                </a:lnTo>
                <a:lnTo>
                  <a:pt x="716286" y="753894"/>
                </a:lnTo>
                <a:lnTo>
                  <a:pt x="718192" y="755800"/>
                </a:lnTo>
                <a:lnTo>
                  <a:pt x="719780" y="757705"/>
                </a:lnTo>
                <a:lnTo>
                  <a:pt x="722322" y="759293"/>
                </a:lnTo>
                <a:lnTo>
                  <a:pt x="725816" y="760563"/>
                </a:lnTo>
                <a:lnTo>
                  <a:pt x="731533" y="762151"/>
                </a:lnTo>
                <a:lnTo>
                  <a:pt x="736933" y="763104"/>
                </a:lnTo>
                <a:lnTo>
                  <a:pt x="738839" y="763421"/>
                </a:lnTo>
                <a:lnTo>
                  <a:pt x="739792" y="763104"/>
                </a:lnTo>
                <a:lnTo>
                  <a:pt x="745827" y="831062"/>
                </a:lnTo>
                <a:lnTo>
                  <a:pt x="747098" y="833603"/>
                </a:lnTo>
                <a:lnTo>
                  <a:pt x="748368" y="835826"/>
                </a:lnTo>
                <a:lnTo>
                  <a:pt x="749639" y="838049"/>
                </a:lnTo>
                <a:lnTo>
                  <a:pt x="751227" y="839954"/>
                </a:lnTo>
                <a:lnTo>
                  <a:pt x="754404" y="843765"/>
                </a:lnTo>
                <a:lnTo>
                  <a:pt x="757898" y="847576"/>
                </a:lnTo>
                <a:lnTo>
                  <a:pt x="761074" y="851386"/>
                </a:lnTo>
                <a:lnTo>
                  <a:pt x="762662" y="853609"/>
                </a:lnTo>
                <a:lnTo>
                  <a:pt x="763933" y="855832"/>
                </a:lnTo>
                <a:lnTo>
                  <a:pt x="765204" y="858373"/>
                </a:lnTo>
                <a:lnTo>
                  <a:pt x="766474" y="861548"/>
                </a:lnTo>
                <a:lnTo>
                  <a:pt x="767427" y="865042"/>
                </a:lnTo>
                <a:lnTo>
                  <a:pt x="768380" y="868852"/>
                </a:lnTo>
                <a:lnTo>
                  <a:pt x="751545" y="872663"/>
                </a:lnTo>
                <a:lnTo>
                  <a:pt x="744874" y="887271"/>
                </a:lnTo>
                <a:lnTo>
                  <a:pt x="740745" y="895528"/>
                </a:lnTo>
                <a:lnTo>
                  <a:pt x="736298" y="904102"/>
                </a:lnTo>
                <a:lnTo>
                  <a:pt x="731533" y="912358"/>
                </a:lnTo>
                <a:lnTo>
                  <a:pt x="726451" y="919980"/>
                </a:lnTo>
                <a:lnTo>
                  <a:pt x="723910" y="923156"/>
                </a:lnTo>
                <a:lnTo>
                  <a:pt x="721051" y="926014"/>
                </a:lnTo>
                <a:lnTo>
                  <a:pt x="718510" y="928555"/>
                </a:lnTo>
                <a:lnTo>
                  <a:pt x="715969" y="930778"/>
                </a:lnTo>
                <a:lnTo>
                  <a:pt x="680393" y="940622"/>
                </a:lnTo>
                <a:lnTo>
                  <a:pt x="648628" y="953960"/>
                </a:lnTo>
                <a:lnTo>
                  <a:pt x="615911" y="967932"/>
                </a:lnTo>
                <a:lnTo>
                  <a:pt x="551747" y="995243"/>
                </a:lnTo>
                <a:lnTo>
                  <a:pt x="544123" y="998101"/>
                </a:lnTo>
                <a:lnTo>
                  <a:pt x="537135" y="1000641"/>
                </a:lnTo>
                <a:lnTo>
                  <a:pt x="522524" y="1006040"/>
                </a:lnTo>
                <a:lnTo>
                  <a:pt x="507912" y="1011121"/>
                </a:lnTo>
                <a:lnTo>
                  <a:pt x="500924" y="1013979"/>
                </a:lnTo>
                <a:lnTo>
                  <a:pt x="493936" y="1016837"/>
                </a:lnTo>
                <a:lnTo>
                  <a:pt x="487583" y="1020648"/>
                </a:lnTo>
                <a:lnTo>
                  <a:pt x="481548" y="1024141"/>
                </a:lnTo>
                <a:lnTo>
                  <a:pt x="475512" y="1027952"/>
                </a:lnTo>
                <a:lnTo>
                  <a:pt x="470430" y="1032398"/>
                </a:lnTo>
                <a:lnTo>
                  <a:pt x="467889" y="1034938"/>
                </a:lnTo>
                <a:lnTo>
                  <a:pt x="465665" y="1037796"/>
                </a:lnTo>
                <a:lnTo>
                  <a:pt x="463442" y="1040337"/>
                </a:lnTo>
                <a:lnTo>
                  <a:pt x="461218" y="1043195"/>
                </a:lnTo>
                <a:lnTo>
                  <a:pt x="459313" y="1046370"/>
                </a:lnTo>
                <a:lnTo>
                  <a:pt x="457407" y="1049546"/>
                </a:lnTo>
                <a:lnTo>
                  <a:pt x="456136" y="1052722"/>
                </a:lnTo>
                <a:lnTo>
                  <a:pt x="454548" y="1056850"/>
                </a:lnTo>
                <a:lnTo>
                  <a:pt x="454230" y="1082573"/>
                </a:lnTo>
                <a:lnTo>
                  <a:pt x="453595" y="1116234"/>
                </a:lnTo>
                <a:lnTo>
                  <a:pt x="452960" y="1151484"/>
                </a:lnTo>
                <a:lnTo>
                  <a:pt x="452642" y="1167997"/>
                </a:lnTo>
                <a:lnTo>
                  <a:pt x="452960" y="1182605"/>
                </a:lnTo>
                <a:lnTo>
                  <a:pt x="1276928" y="1182605"/>
                </a:lnTo>
                <a:lnTo>
                  <a:pt x="1277245" y="1167997"/>
                </a:lnTo>
                <a:lnTo>
                  <a:pt x="1276928" y="1151484"/>
                </a:lnTo>
                <a:lnTo>
                  <a:pt x="1276292" y="1116234"/>
                </a:lnTo>
                <a:lnTo>
                  <a:pt x="1275339" y="1082573"/>
                </a:lnTo>
                <a:lnTo>
                  <a:pt x="1275022" y="1056850"/>
                </a:lnTo>
                <a:lnTo>
                  <a:pt x="1273751" y="1052722"/>
                </a:lnTo>
                <a:lnTo>
                  <a:pt x="1272163" y="1049546"/>
                </a:lnTo>
                <a:lnTo>
                  <a:pt x="1270257" y="1046370"/>
                </a:lnTo>
                <a:lnTo>
                  <a:pt x="1268669" y="1043195"/>
                </a:lnTo>
                <a:lnTo>
                  <a:pt x="1266445" y="1040337"/>
                </a:lnTo>
                <a:lnTo>
                  <a:pt x="1264222" y="1037796"/>
                </a:lnTo>
                <a:lnTo>
                  <a:pt x="1261998" y="1034938"/>
                </a:lnTo>
                <a:lnTo>
                  <a:pt x="1259775" y="1032398"/>
                </a:lnTo>
                <a:lnTo>
                  <a:pt x="1254057" y="1027952"/>
                </a:lnTo>
                <a:lnTo>
                  <a:pt x="1248340" y="1024141"/>
                </a:lnTo>
                <a:lnTo>
                  <a:pt x="1242304" y="1020648"/>
                </a:lnTo>
                <a:lnTo>
                  <a:pt x="1235634" y="1016837"/>
                </a:lnTo>
                <a:lnTo>
                  <a:pt x="1228963" y="1013979"/>
                </a:lnTo>
                <a:lnTo>
                  <a:pt x="1221658" y="1011121"/>
                </a:lnTo>
                <a:lnTo>
                  <a:pt x="1207681" y="1006040"/>
                </a:lnTo>
                <a:lnTo>
                  <a:pt x="1192752" y="1000641"/>
                </a:lnTo>
                <a:lnTo>
                  <a:pt x="1185446" y="998101"/>
                </a:lnTo>
                <a:lnTo>
                  <a:pt x="1178458" y="995243"/>
                </a:lnTo>
                <a:lnTo>
                  <a:pt x="1113659" y="967932"/>
                </a:lnTo>
                <a:lnTo>
                  <a:pt x="1080941" y="953960"/>
                </a:lnTo>
                <a:lnTo>
                  <a:pt x="1049177" y="940622"/>
                </a:lnTo>
                <a:lnTo>
                  <a:pt x="1013601" y="930778"/>
                </a:lnTo>
                <a:lnTo>
                  <a:pt x="1011060" y="928555"/>
                </a:lnTo>
                <a:lnTo>
                  <a:pt x="1008519" y="926014"/>
                </a:lnTo>
                <a:lnTo>
                  <a:pt x="1005977" y="923156"/>
                </a:lnTo>
                <a:lnTo>
                  <a:pt x="1003436" y="919980"/>
                </a:lnTo>
                <a:lnTo>
                  <a:pt x="998036" y="912358"/>
                </a:lnTo>
                <a:lnTo>
                  <a:pt x="993589" y="904102"/>
                </a:lnTo>
                <a:lnTo>
                  <a:pt x="989142" y="895528"/>
                </a:lnTo>
                <a:lnTo>
                  <a:pt x="985013" y="887271"/>
                </a:lnTo>
                <a:lnTo>
                  <a:pt x="978025" y="872663"/>
                </a:lnTo>
                <a:lnTo>
                  <a:pt x="955790" y="869487"/>
                </a:lnTo>
                <a:lnTo>
                  <a:pt x="956107" y="865359"/>
                </a:lnTo>
                <a:lnTo>
                  <a:pt x="956743" y="861231"/>
                </a:lnTo>
                <a:lnTo>
                  <a:pt x="957696" y="857738"/>
                </a:lnTo>
                <a:lnTo>
                  <a:pt x="958649" y="854562"/>
                </a:lnTo>
                <a:lnTo>
                  <a:pt x="960237" y="852021"/>
                </a:lnTo>
                <a:lnTo>
                  <a:pt x="961507" y="849481"/>
                </a:lnTo>
                <a:lnTo>
                  <a:pt x="965319" y="845035"/>
                </a:lnTo>
                <a:lnTo>
                  <a:pt x="968813" y="840272"/>
                </a:lnTo>
                <a:lnTo>
                  <a:pt x="972307" y="835826"/>
                </a:lnTo>
                <a:lnTo>
                  <a:pt x="973895" y="833603"/>
                </a:lnTo>
                <a:lnTo>
                  <a:pt x="975484" y="830745"/>
                </a:lnTo>
                <a:lnTo>
                  <a:pt x="977072" y="827887"/>
                </a:lnTo>
                <a:lnTo>
                  <a:pt x="978025" y="824393"/>
                </a:lnTo>
                <a:lnTo>
                  <a:pt x="978978" y="821218"/>
                </a:lnTo>
                <a:lnTo>
                  <a:pt x="979613" y="818042"/>
                </a:lnTo>
                <a:lnTo>
                  <a:pt x="980566" y="811373"/>
                </a:lnTo>
                <a:lnTo>
                  <a:pt x="981201" y="804069"/>
                </a:lnTo>
                <a:lnTo>
                  <a:pt x="981837" y="797083"/>
                </a:lnTo>
                <a:lnTo>
                  <a:pt x="982154" y="789779"/>
                </a:lnTo>
                <a:lnTo>
                  <a:pt x="983107" y="783110"/>
                </a:lnTo>
                <a:lnTo>
                  <a:pt x="983742" y="779935"/>
                </a:lnTo>
                <a:lnTo>
                  <a:pt x="984695" y="776759"/>
                </a:lnTo>
                <a:lnTo>
                  <a:pt x="985966" y="773266"/>
                </a:lnTo>
                <a:lnTo>
                  <a:pt x="987236" y="770408"/>
                </a:lnTo>
                <a:lnTo>
                  <a:pt x="988507" y="768502"/>
                </a:lnTo>
                <a:lnTo>
                  <a:pt x="989778" y="766915"/>
                </a:lnTo>
                <a:lnTo>
                  <a:pt x="991366" y="765327"/>
                </a:lnTo>
                <a:lnTo>
                  <a:pt x="992636" y="764056"/>
                </a:lnTo>
                <a:lnTo>
                  <a:pt x="996131" y="761834"/>
                </a:lnTo>
                <a:lnTo>
                  <a:pt x="999942" y="759928"/>
                </a:lnTo>
                <a:lnTo>
                  <a:pt x="1003436" y="758023"/>
                </a:lnTo>
                <a:lnTo>
                  <a:pt x="1006930" y="755800"/>
                </a:lnTo>
                <a:lnTo>
                  <a:pt x="1010107" y="753259"/>
                </a:lnTo>
                <a:lnTo>
                  <a:pt x="1011695" y="751989"/>
                </a:lnTo>
                <a:lnTo>
                  <a:pt x="1012966" y="750401"/>
                </a:lnTo>
                <a:lnTo>
                  <a:pt x="1014871" y="746908"/>
                </a:lnTo>
                <a:lnTo>
                  <a:pt x="1017095" y="743097"/>
                </a:lnTo>
                <a:lnTo>
                  <a:pt x="1019001" y="738651"/>
                </a:lnTo>
                <a:lnTo>
                  <a:pt x="1020589" y="734523"/>
                </a:lnTo>
                <a:lnTo>
                  <a:pt x="1023130" y="725631"/>
                </a:lnTo>
                <a:lnTo>
                  <a:pt x="1024718" y="717057"/>
                </a:lnTo>
                <a:lnTo>
                  <a:pt x="1025989" y="709753"/>
                </a:lnTo>
                <a:lnTo>
                  <a:pt x="1026942" y="701814"/>
                </a:lnTo>
                <a:lnTo>
                  <a:pt x="1027895" y="693875"/>
                </a:lnTo>
                <a:lnTo>
                  <a:pt x="1028213" y="685618"/>
                </a:lnTo>
                <a:lnTo>
                  <a:pt x="1027895" y="677362"/>
                </a:lnTo>
                <a:lnTo>
                  <a:pt x="1027577" y="673233"/>
                </a:lnTo>
                <a:lnTo>
                  <a:pt x="1026942" y="669105"/>
                </a:lnTo>
                <a:lnTo>
                  <a:pt x="1025989" y="665294"/>
                </a:lnTo>
                <a:lnTo>
                  <a:pt x="1025036" y="661484"/>
                </a:lnTo>
                <a:lnTo>
                  <a:pt x="1023766" y="657673"/>
                </a:lnTo>
                <a:lnTo>
                  <a:pt x="1022177" y="654180"/>
                </a:lnTo>
                <a:lnTo>
                  <a:pt x="1019001" y="647511"/>
                </a:lnTo>
                <a:lnTo>
                  <a:pt x="1015824" y="642747"/>
                </a:lnTo>
                <a:lnTo>
                  <a:pt x="1014871" y="640207"/>
                </a:lnTo>
                <a:lnTo>
                  <a:pt x="1013919" y="637349"/>
                </a:lnTo>
                <a:lnTo>
                  <a:pt x="1012966" y="633856"/>
                </a:lnTo>
                <a:lnTo>
                  <a:pt x="1012330" y="629410"/>
                </a:lnTo>
                <a:lnTo>
                  <a:pt x="1012013" y="626234"/>
                </a:lnTo>
                <a:lnTo>
                  <a:pt x="1012013" y="622106"/>
                </a:lnTo>
                <a:lnTo>
                  <a:pt x="1012330" y="612261"/>
                </a:lnTo>
                <a:lnTo>
                  <a:pt x="1012966" y="601147"/>
                </a:lnTo>
                <a:lnTo>
                  <a:pt x="1013919" y="588762"/>
                </a:lnTo>
                <a:lnTo>
                  <a:pt x="1016460" y="566215"/>
                </a:lnTo>
                <a:lnTo>
                  <a:pt x="1017095" y="557323"/>
                </a:lnTo>
                <a:lnTo>
                  <a:pt x="1017413" y="551607"/>
                </a:lnTo>
                <a:lnTo>
                  <a:pt x="1017730" y="534141"/>
                </a:lnTo>
                <a:lnTo>
                  <a:pt x="1017413" y="527472"/>
                </a:lnTo>
                <a:lnTo>
                  <a:pt x="1016777" y="521756"/>
                </a:lnTo>
                <a:lnTo>
                  <a:pt x="1015824" y="516040"/>
                </a:lnTo>
                <a:lnTo>
                  <a:pt x="1014236" y="509371"/>
                </a:lnTo>
                <a:lnTo>
                  <a:pt x="1010424" y="492222"/>
                </a:lnTo>
                <a:lnTo>
                  <a:pt x="1008836" y="488412"/>
                </a:lnTo>
                <a:lnTo>
                  <a:pt x="1006930" y="483966"/>
                </a:lnTo>
                <a:lnTo>
                  <a:pt x="1004707" y="478567"/>
                </a:lnTo>
                <a:lnTo>
                  <a:pt x="1001530" y="473169"/>
                </a:lnTo>
                <a:lnTo>
                  <a:pt x="997401" y="467770"/>
                </a:lnTo>
                <a:lnTo>
                  <a:pt x="995495" y="465547"/>
                </a:lnTo>
                <a:lnTo>
                  <a:pt x="993272" y="463324"/>
                </a:lnTo>
                <a:lnTo>
                  <a:pt x="991048" y="460784"/>
                </a:lnTo>
                <a:lnTo>
                  <a:pt x="988825" y="459196"/>
                </a:lnTo>
                <a:lnTo>
                  <a:pt x="962143" y="454750"/>
                </a:lnTo>
                <a:lnTo>
                  <a:pt x="945943" y="439825"/>
                </a:lnTo>
                <a:lnTo>
                  <a:pt x="939908" y="436331"/>
                </a:lnTo>
                <a:lnTo>
                  <a:pt x="933555" y="433156"/>
                </a:lnTo>
                <a:lnTo>
                  <a:pt x="927202" y="430298"/>
                </a:lnTo>
                <a:lnTo>
                  <a:pt x="921167" y="427757"/>
                </a:lnTo>
                <a:lnTo>
                  <a:pt x="915131" y="425534"/>
                </a:lnTo>
                <a:lnTo>
                  <a:pt x="908778" y="423629"/>
                </a:lnTo>
                <a:lnTo>
                  <a:pt x="902426" y="422041"/>
                </a:lnTo>
                <a:lnTo>
                  <a:pt x="896390" y="421088"/>
                </a:lnTo>
                <a:lnTo>
                  <a:pt x="890038" y="420136"/>
                </a:lnTo>
                <a:lnTo>
                  <a:pt x="884002" y="419501"/>
                </a:lnTo>
                <a:lnTo>
                  <a:pt x="878285" y="419183"/>
                </a:lnTo>
                <a:lnTo>
                  <a:pt x="871932" y="418865"/>
                </a:lnTo>
                <a:close/>
                <a:moveTo>
                  <a:pt x="1477962" y="0"/>
                </a:moveTo>
                <a:lnTo>
                  <a:pt x="1622425" y="0"/>
                </a:lnTo>
                <a:lnTo>
                  <a:pt x="1622425" y="366713"/>
                </a:lnTo>
                <a:lnTo>
                  <a:pt x="1477962" y="366713"/>
                </a:lnTo>
                <a:lnTo>
                  <a:pt x="1477962" y="0"/>
                </a:lnTo>
                <a:close/>
                <a:moveTo>
                  <a:pt x="326855" y="0"/>
                </a:moveTo>
                <a:lnTo>
                  <a:pt x="1403350" y="0"/>
                </a:lnTo>
                <a:lnTo>
                  <a:pt x="1403350" y="1601788"/>
                </a:lnTo>
                <a:lnTo>
                  <a:pt x="326855" y="1601788"/>
                </a:lnTo>
                <a:lnTo>
                  <a:pt x="326855" y="0"/>
                </a:lnTo>
                <a:close/>
                <a:moveTo>
                  <a:pt x="90211" y="0"/>
                </a:moveTo>
                <a:lnTo>
                  <a:pt x="94975" y="0"/>
                </a:lnTo>
                <a:lnTo>
                  <a:pt x="212503" y="0"/>
                </a:lnTo>
                <a:lnTo>
                  <a:pt x="212503" y="1601788"/>
                </a:lnTo>
                <a:lnTo>
                  <a:pt x="94975" y="1601788"/>
                </a:lnTo>
                <a:lnTo>
                  <a:pt x="90211" y="1601788"/>
                </a:lnTo>
                <a:lnTo>
                  <a:pt x="85446" y="1601471"/>
                </a:lnTo>
                <a:lnTo>
                  <a:pt x="80681" y="1600835"/>
                </a:lnTo>
                <a:lnTo>
                  <a:pt x="75917" y="1599883"/>
                </a:lnTo>
                <a:lnTo>
                  <a:pt x="71470" y="1598930"/>
                </a:lnTo>
                <a:lnTo>
                  <a:pt x="67023" y="1597660"/>
                </a:lnTo>
                <a:lnTo>
                  <a:pt x="62258" y="1596072"/>
                </a:lnTo>
                <a:lnTo>
                  <a:pt x="58129" y="1594484"/>
                </a:lnTo>
                <a:lnTo>
                  <a:pt x="53999" y="1592261"/>
                </a:lnTo>
                <a:lnTo>
                  <a:pt x="49870" y="1590356"/>
                </a:lnTo>
                <a:lnTo>
                  <a:pt x="45740" y="1587815"/>
                </a:lnTo>
                <a:lnTo>
                  <a:pt x="41929" y="1585592"/>
                </a:lnTo>
                <a:lnTo>
                  <a:pt x="38117" y="1583052"/>
                </a:lnTo>
                <a:lnTo>
                  <a:pt x="34623" y="1580194"/>
                </a:lnTo>
                <a:lnTo>
                  <a:pt x="31446" y="1577336"/>
                </a:lnTo>
                <a:lnTo>
                  <a:pt x="27635" y="1573843"/>
                </a:lnTo>
                <a:lnTo>
                  <a:pt x="24776" y="1570667"/>
                </a:lnTo>
                <a:lnTo>
                  <a:pt x="21917" y="1567174"/>
                </a:lnTo>
                <a:lnTo>
                  <a:pt x="19058" y="1563681"/>
                </a:lnTo>
                <a:lnTo>
                  <a:pt x="16517" y="1559870"/>
                </a:lnTo>
                <a:lnTo>
                  <a:pt x="13976" y="1556059"/>
                </a:lnTo>
                <a:lnTo>
                  <a:pt x="11435" y="1551931"/>
                </a:lnTo>
                <a:lnTo>
                  <a:pt x="9211" y="1548120"/>
                </a:lnTo>
                <a:lnTo>
                  <a:pt x="7306" y="1543992"/>
                </a:lnTo>
                <a:lnTo>
                  <a:pt x="5717" y="1539228"/>
                </a:lnTo>
                <a:lnTo>
                  <a:pt x="4447" y="1535100"/>
                </a:lnTo>
                <a:lnTo>
                  <a:pt x="3176" y="1530654"/>
                </a:lnTo>
                <a:lnTo>
                  <a:pt x="1906" y="1525891"/>
                </a:lnTo>
                <a:lnTo>
                  <a:pt x="1270" y="1521127"/>
                </a:lnTo>
                <a:lnTo>
                  <a:pt x="635" y="1516364"/>
                </a:lnTo>
                <a:lnTo>
                  <a:pt x="317" y="1511600"/>
                </a:lnTo>
                <a:lnTo>
                  <a:pt x="0" y="1506837"/>
                </a:lnTo>
                <a:lnTo>
                  <a:pt x="0" y="94951"/>
                </a:lnTo>
                <a:lnTo>
                  <a:pt x="317" y="90188"/>
                </a:lnTo>
                <a:lnTo>
                  <a:pt x="635" y="85424"/>
                </a:lnTo>
                <a:lnTo>
                  <a:pt x="1270" y="80661"/>
                </a:lnTo>
                <a:lnTo>
                  <a:pt x="1906" y="75580"/>
                </a:lnTo>
                <a:lnTo>
                  <a:pt x="3176" y="71134"/>
                </a:lnTo>
                <a:lnTo>
                  <a:pt x="4447" y="66688"/>
                </a:lnTo>
                <a:lnTo>
                  <a:pt x="5717" y="62560"/>
                </a:lnTo>
                <a:lnTo>
                  <a:pt x="7306" y="57796"/>
                </a:lnTo>
                <a:lnTo>
                  <a:pt x="9211" y="53668"/>
                </a:lnTo>
                <a:lnTo>
                  <a:pt x="11435" y="49857"/>
                </a:lnTo>
                <a:lnTo>
                  <a:pt x="13976" y="45729"/>
                </a:lnTo>
                <a:lnTo>
                  <a:pt x="16517" y="41601"/>
                </a:lnTo>
                <a:lnTo>
                  <a:pt x="19058" y="38107"/>
                </a:lnTo>
                <a:lnTo>
                  <a:pt x="21917" y="34614"/>
                </a:lnTo>
                <a:lnTo>
                  <a:pt x="24776" y="31121"/>
                </a:lnTo>
                <a:lnTo>
                  <a:pt x="27635" y="27945"/>
                </a:lnTo>
                <a:lnTo>
                  <a:pt x="31446" y="24452"/>
                </a:lnTo>
                <a:lnTo>
                  <a:pt x="34623" y="21594"/>
                </a:lnTo>
                <a:lnTo>
                  <a:pt x="38117" y="18736"/>
                </a:lnTo>
                <a:lnTo>
                  <a:pt x="41929" y="16195"/>
                </a:lnTo>
                <a:lnTo>
                  <a:pt x="45740" y="13655"/>
                </a:lnTo>
                <a:lnTo>
                  <a:pt x="49870" y="11432"/>
                </a:lnTo>
                <a:lnTo>
                  <a:pt x="53999" y="9527"/>
                </a:lnTo>
                <a:lnTo>
                  <a:pt x="58129" y="7304"/>
                </a:lnTo>
                <a:lnTo>
                  <a:pt x="62258" y="5716"/>
                </a:lnTo>
                <a:lnTo>
                  <a:pt x="67023" y="4128"/>
                </a:lnTo>
                <a:lnTo>
                  <a:pt x="71470" y="2858"/>
                </a:lnTo>
                <a:lnTo>
                  <a:pt x="75917" y="1905"/>
                </a:lnTo>
                <a:lnTo>
                  <a:pt x="80681" y="952"/>
                </a:lnTo>
                <a:lnTo>
                  <a:pt x="85446" y="317"/>
                </a:lnTo>
                <a:lnTo>
                  <a:pt x="9021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chemeClr val="lt1"/>
              </a:solidFill>
              <a:latin typeface="+mn-lt"/>
              <a:ea typeface="+mn-ea"/>
            </a:endParaRPr>
          </a:p>
        </p:txBody>
      </p:sp>
    </p:spTree>
  </p:cSld>
  <p:clrMapOvr>
    <a:masterClrMapping/>
  </p:clrMapOvr>
  <mc:AlternateContent xmlns:mc="http://schemas.openxmlformats.org/markup-compatibility/2006">
    <mc:Choice xmlns:p14="http://schemas.microsoft.com/office/powerpoint/2010/main" Requires="p14">
      <p:transition p14:dur="100" advClick="0" advTm="1000">
        <p:cut/>
      </p:transition>
    </mc:Choice>
    <mc:Fallback>
      <p:transition advClick="0" advTm="1000">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5657849" y="1657350"/>
            <a:ext cx="5143502" cy="1828800"/>
          </a:xfrm>
          <a:prstGeom prst="rect">
            <a:avLst/>
          </a:prstGeom>
        </p:spPr>
      </p:pic>
      <p:pic>
        <p:nvPicPr>
          <p:cNvPr id="19" name="图片 1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1657351" y="1657350"/>
            <a:ext cx="5143502" cy="1828800"/>
          </a:xfrm>
          <a:prstGeom prst="rect">
            <a:avLst/>
          </a:prstGeom>
        </p:spPr>
      </p:pic>
      <p:sp>
        <p:nvSpPr>
          <p:cNvPr id="20" name="文本框 19"/>
          <p:cNvSpPr txBox="1">
            <a:spLocks noChangeAspect="1" noChangeArrowheads="1"/>
          </p:cNvSpPr>
          <p:nvPr/>
        </p:nvSpPr>
        <p:spPr bwMode="auto">
          <a:xfrm>
            <a:off x="2672555" y="1678940"/>
            <a:ext cx="36845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4400" dirty="0">
                <a:solidFill>
                  <a:schemeClr val="bg1"/>
                </a:solidFill>
                <a:latin typeface="幼圆" panose="02010509060101010101" pitchFamily="49" charset="-122"/>
                <a:ea typeface="幼圆" panose="02010509060101010101" pitchFamily="49" charset="-122"/>
              </a:rPr>
              <a:t>输入标题</a:t>
            </a:r>
            <a:endParaRPr lang="en-US" altLang="zh-CN" sz="4400" dirty="0">
              <a:solidFill>
                <a:schemeClr val="bg1"/>
              </a:solidFill>
              <a:latin typeface="幼圆" panose="02010509060101010101" pitchFamily="49" charset="-122"/>
              <a:ea typeface="幼圆" panose="02010509060101010101" pitchFamily="49" charset="-122"/>
            </a:endParaRPr>
          </a:p>
        </p:txBody>
      </p:sp>
      <p:sp>
        <p:nvSpPr>
          <p:cNvPr id="21" name="文本框 20"/>
          <p:cNvSpPr txBox="1">
            <a:spLocks noChangeArrowheads="1"/>
          </p:cNvSpPr>
          <p:nvPr/>
        </p:nvSpPr>
        <p:spPr bwMode="auto">
          <a:xfrm>
            <a:off x="3132930" y="2512695"/>
            <a:ext cx="27638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1000" dirty="0">
                <a:solidFill>
                  <a:schemeClr val="bg1"/>
                </a:solidFill>
                <a:latin typeface="Arial" panose="020B0604020202020204" pitchFamily="34" charset="0"/>
              </a:rPr>
              <a:t>Modern fashion Creative presentation</a:t>
            </a:r>
            <a:endParaRPr lang="en-US" altLang="zh-CN" sz="1000" dirty="0">
              <a:solidFill>
                <a:schemeClr val="bg1"/>
              </a:solidFill>
              <a:latin typeface="Arial" panose="020B0604020202020204" pitchFamily="34" charset="0"/>
            </a:endParaRPr>
          </a:p>
        </p:txBody>
      </p:sp>
      <p:sp>
        <p:nvSpPr>
          <p:cNvPr id="23" name="文本框 22"/>
          <p:cNvSpPr txBox="1"/>
          <p:nvPr/>
        </p:nvSpPr>
        <p:spPr>
          <a:xfrm>
            <a:off x="2296318" y="3013075"/>
            <a:ext cx="4437063" cy="233910"/>
          </a:xfrm>
          <a:prstGeom prst="rect">
            <a:avLst/>
          </a:prstGeom>
          <a:noFill/>
          <a:ln>
            <a:noFill/>
          </a:ln>
        </p:spPr>
        <p:txBody>
          <a:bodyPr>
            <a:spAutoFit/>
          </a:bodyPr>
          <a:lstStyle/>
          <a:p>
            <a:pPr algn="ctr"/>
            <a:r>
              <a:rPr lang="zh-CN" altLang="en-US" sz="920" noProof="1">
                <a:solidFill>
                  <a:schemeClr val="bg1"/>
                </a:solidFill>
                <a:latin typeface="Arial" panose="020B0604020202020204" pitchFamily="34" charset="0"/>
              </a:rPr>
              <a:t>根据分类输入内容根据分类输入内容根据分类输入内容根据分类输入内容</a:t>
            </a:r>
            <a:endParaRPr lang="en-US" altLang="zh-CN" sz="920" noProof="1">
              <a:solidFill>
                <a:schemeClr val="bg1"/>
              </a:solidFill>
              <a:latin typeface="Arial" panose="020B0604020202020204" pitchFamily="34" charset="0"/>
            </a:endParaRPr>
          </a:p>
        </p:txBody>
      </p:sp>
      <p:grpSp>
        <p:nvGrpSpPr>
          <p:cNvPr id="24" name="组合 23"/>
          <p:cNvGrpSpPr/>
          <p:nvPr/>
        </p:nvGrpSpPr>
        <p:grpSpPr>
          <a:xfrm>
            <a:off x="2747009" y="2829034"/>
            <a:ext cx="3535680" cy="56088"/>
            <a:chOff x="1949423" y="3788624"/>
            <a:chExt cx="3535680" cy="56088"/>
          </a:xfrm>
        </p:grpSpPr>
        <p:sp>
          <p:nvSpPr>
            <p:cNvPr id="25" name="矩形 24"/>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100" advClick="0" advTm="1496">
        <p:cut/>
      </p:transition>
    </mc:Choice>
    <mc:Fallback>
      <p:transition advClick="0" advTm="1496">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ppt_x</p:attrName>
                                        </p:attrNameLst>
                                      </p:cBhvr>
                                      <p:tavLst>
                                        <p:tav tm="0">
                                          <p:val>
                                            <p:strVal val="#ppt_x"/>
                                          </p:val>
                                        </p:tav>
                                        <p:tav tm="100000">
                                          <p:val>
                                            <p:strVal val="#ppt_x"/>
                                          </p:val>
                                        </p:tav>
                                      </p:tavLst>
                                    </p:anim>
                                    <p:anim calcmode="lin" valueType="num">
                                      <p:cBhvr>
                                        <p:cTn id="8" dur="1000" fill="hold"/>
                                        <p:tgtEl>
                                          <p:spTgt spid="20"/>
                                        </p:tgtEl>
                                        <p:attrNameLst>
                                          <p:attrName>ppt_y</p:attrName>
                                        </p:attrNameLst>
                                      </p:cBhvr>
                                      <p:tavLst>
                                        <p:tav tm="0">
                                          <p:val>
                                            <p:strVal val="0-#ppt_h/2"/>
                                          </p:val>
                                        </p:tav>
                                        <p:tav tm="100000">
                                          <p:val>
                                            <p:strVal val="#ppt_y"/>
                                          </p:val>
                                        </p:tav>
                                      </p:tavLst>
                                    </p:anim>
                                  </p:childTnLst>
                                </p:cTn>
                              </p:par>
                              <p:par>
                                <p:cTn id="9" presetID="2" presetClass="entr" presetSubtype="4" fill="hold" grpId="2"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ppt_x</p:attrName>
                                        </p:attrNameLst>
                                      </p:cBhvr>
                                      <p:tavLst>
                                        <p:tav tm="0">
                                          <p:val>
                                            <p:strVal val="#ppt_x"/>
                                          </p:val>
                                        </p:tav>
                                        <p:tav tm="100000">
                                          <p:val>
                                            <p:strVal val="#ppt_x"/>
                                          </p:val>
                                        </p:tav>
                                      </p:tavLst>
                                    </p:anim>
                                    <p:anim calcmode="lin" valueType="num">
                                      <p:cBhvr>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grpId="2"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1" grpId="1"/>
      <p:bldP spid="21" grpId="2"/>
      <p:bldP spid="23" grpId="0"/>
      <p:bldP spid="23" grpId="1"/>
      <p:bldP spid="23" grpId="2"/>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组合 1"/>
          <p:cNvGrpSpPr/>
          <p:nvPr/>
        </p:nvGrpSpPr>
        <p:grpSpPr>
          <a:xfrm>
            <a:off x="0" y="0"/>
            <a:ext cx="9144000" cy="1232326"/>
            <a:chOff x="0" y="0"/>
            <a:chExt cx="9144000" cy="1232326"/>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9058" y="0"/>
              <a:ext cx="2397176" cy="1232326"/>
            </a:xfrm>
            <a:prstGeom prst="rect">
              <a:avLst/>
            </a:prstGeom>
          </p:spPr>
        </p:pic>
        <p:sp>
          <p:nvSpPr>
            <p:cNvPr id="4" name="任意多边形: 形状 3"/>
            <p:cNvSpPr/>
            <p:nvPr/>
          </p:nvSpPr>
          <p:spPr>
            <a:xfrm>
              <a:off x="599123" y="400050"/>
              <a:ext cx="1052512" cy="300038"/>
            </a:xfrm>
            <a:custGeom>
              <a:avLst/>
              <a:gdLst>
                <a:gd name="connsiteX0" fmla="*/ 0 w 904875"/>
                <a:gd name="connsiteY0" fmla="*/ 0 h 300038"/>
                <a:gd name="connsiteX1" fmla="*/ 604837 w 904875"/>
                <a:gd name="connsiteY1" fmla="*/ 0 h 300038"/>
                <a:gd name="connsiteX2" fmla="*/ 904875 w 904875"/>
                <a:gd name="connsiteY2" fmla="*/ 300038 h 300038"/>
                <a:gd name="connsiteX3" fmla="*/ 4762 w 904875"/>
                <a:gd name="connsiteY3" fmla="*/ 300038 h 300038"/>
                <a:gd name="connsiteX4" fmla="*/ 0 w 904875"/>
                <a:gd name="connsiteY4" fmla="*/ 0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300038">
                  <a:moveTo>
                    <a:pt x="0" y="0"/>
                  </a:moveTo>
                  <a:lnTo>
                    <a:pt x="604837" y="0"/>
                  </a:lnTo>
                  <a:lnTo>
                    <a:pt x="904875" y="300038"/>
                  </a:lnTo>
                  <a:lnTo>
                    <a:pt x="4762" y="300038"/>
                  </a:lnTo>
                  <a:cubicBezTo>
                    <a:pt x="3175" y="200025"/>
                    <a:pt x="1587" y="100013"/>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a:spLocks noChangeArrowheads="1"/>
            </p:cNvSpPr>
            <p:nvPr/>
          </p:nvSpPr>
          <p:spPr bwMode="auto">
            <a:xfrm>
              <a:off x="1636205" y="424022"/>
              <a:ext cx="18063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zh-CN" sz="1400" dirty="0">
                  <a:solidFill>
                    <a:schemeClr val="bg1"/>
                  </a:solidFill>
                </a:rPr>
                <a:t>TABLE OF CONTENTS</a:t>
              </a:r>
              <a:endParaRPr lang="en-US" altLang="zh-CN" sz="1400" dirty="0">
                <a:solidFill>
                  <a:schemeClr val="bg1"/>
                </a:solidFill>
              </a:endParaRPr>
            </a:p>
          </p:txBody>
        </p:sp>
        <p:sp>
          <p:nvSpPr>
            <p:cNvPr id="6" name="文本框 5"/>
            <p:cNvSpPr txBox="1">
              <a:spLocks noChangeArrowheads="1"/>
            </p:cNvSpPr>
            <p:nvPr/>
          </p:nvSpPr>
          <p:spPr bwMode="auto">
            <a:xfrm>
              <a:off x="687358" y="391500"/>
              <a:ext cx="67884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dirty="0">
                  <a:latin typeface="幼圆" panose="02010509060101010101" pitchFamily="49" charset="-122"/>
                  <a:ea typeface="幼圆" panose="02010509060101010101" pitchFamily="49" charset="-122"/>
                </a:rPr>
                <a:t>目  录</a:t>
              </a:r>
              <a:endParaRPr lang="en-US" altLang="zh-CN" dirty="0">
                <a:latin typeface="幼圆" panose="02010509060101010101" pitchFamily="49" charset="-122"/>
                <a:ea typeface="幼圆" panose="02010509060101010101" pitchFamily="49" charset="-122"/>
              </a:endParaRPr>
            </a:p>
          </p:txBody>
        </p:sp>
        <p:grpSp>
          <p:nvGrpSpPr>
            <p:cNvPr id="7" name="组合 6"/>
            <p:cNvGrpSpPr/>
            <p:nvPr/>
          </p:nvGrpSpPr>
          <p:grpSpPr>
            <a:xfrm flipV="1">
              <a:off x="3314700" y="539600"/>
              <a:ext cx="5829300" cy="45719"/>
              <a:chOff x="1949423" y="3788624"/>
              <a:chExt cx="3535680" cy="56088"/>
            </a:xfrm>
          </p:grpSpPr>
          <p:sp>
            <p:nvSpPr>
              <p:cNvPr id="13" name="矩形 12"/>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V="1">
              <a:off x="0" y="539600"/>
              <a:ext cx="532448" cy="45719"/>
              <a:chOff x="1949423" y="3788624"/>
              <a:chExt cx="3535680" cy="56088"/>
            </a:xfrm>
          </p:grpSpPr>
          <p:sp>
            <p:nvSpPr>
              <p:cNvPr id="9" name="矩形 8"/>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96" name="六边形 95"/>
          <p:cNvSpPr/>
          <p:nvPr/>
        </p:nvSpPr>
        <p:spPr>
          <a:xfrm rot="10800000" flipV="1">
            <a:off x="2050703" y="2669479"/>
            <a:ext cx="1343827" cy="1214361"/>
          </a:xfrm>
          <a:prstGeom prst="hexagon">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900"/>
          </a:p>
        </p:txBody>
      </p:sp>
      <p:sp>
        <p:nvSpPr>
          <p:cNvPr id="98" name="六边形 97"/>
          <p:cNvSpPr/>
          <p:nvPr/>
        </p:nvSpPr>
        <p:spPr>
          <a:xfrm rot="10800000" flipV="1">
            <a:off x="3409583" y="1923801"/>
            <a:ext cx="919302" cy="789836"/>
          </a:xfrm>
          <a:prstGeom prst="hexagon">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900"/>
          </a:p>
        </p:txBody>
      </p:sp>
      <p:sp>
        <p:nvSpPr>
          <p:cNvPr id="100" name="六边形 99"/>
          <p:cNvSpPr/>
          <p:nvPr/>
        </p:nvSpPr>
        <p:spPr>
          <a:xfrm rot="10800000" flipV="1">
            <a:off x="1172549" y="2318217"/>
            <a:ext cx="512842" cy="455636"/>
          </a:xfrm>
          <a:prstGeom prst="hexagon">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900"/>
          </a:p>
        </p:txBody>
      </p:sp>
      <p:sp>
        <p:nvSpPr>
          <p:cNvPr id="101" name="文本框 4"/>
          <p:cNvSpPr txBox="1">
            <a:spLocks noChangeArrowheads="1"/>
          </p:cNvSpPr>
          <p:nvPr/>
        </p:nvSpPr>
        <p:spPr bwMode="auto">
          <a:xfrm>
            <a:off x="2310636" y="3902908"/>
            <a:ext cx="82395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900" dirty="0">
                <a:solidFill>
                  <a:schemeClr val="bg1"/>
                </a:solidFill>
              </a:rPr>
              <a:t>Add text</a:t>
            </a:r>
            <a:endParaRPr lang="zh-CN" altLang="en-US" sz="900" dirty="0">
              <a:solidFill>
                <a:schemeClr val="bg1"/>
              </a:solidFill>
            </a:endParaRPr>
          </a:p>
        </p:txBody>
      </p:sp>
      <p:sp>
        <p:nvSpPr>
          <p:cNvPr id="102" name="文本框 101"/>
          <p:cNvSpPr txBox="1"/>
          <p:nvPr/>
        </p:nvSpPr>
        <p:spPr>
          <a:xfrm>
            <a:off x="3473267" y="2669479"/>
            <a:ext cx="824963" cy="239862"/>
          </a:xfrm>
          <a:prstGeom prst="rect">
            <a:avLst/>
          </a:prstGeom>
          <a:noFill/>
        </p:spPr>
        <p:txBody>
          <a:bodyPr>
            <a:spAutoFit/>
          </a:bodyPr>
          <a:lstStyle/>
          <a:p>
            <a:pPr algn="ctr" eaLnBrk="1" fontAlgn="auto" hangingPunct="1">
              <a:spcBef>
                <a:spcPts val="0"/>
              </a:spcBef>
              <a:spcAft>
                <a:spcPts val="0"/>
              </a:spcAft>
              <a:defRPr/>
            </a:pPr>
            <a:r>
              <a:rPr lang="en-US" altLang="zh-CN" sz="900" dirty="0">
                <a:solidFill>
                  <a:schemeClr val="bg1"/>
                </a:solidFill>
                <a:latin typeface="+mn-lt"/>
                <a:ea typeface="+mn-ea"/>
              </a:rPr>
              <a:t>Add text</a:t>
            </a:r>
            <a:endParaRPr lang="zh-CN" altLang="en-US" sz="900" dirty="0">
              <a:solidFill>
                <a:schemeClr val="bg1"/>
              </a:solidFill>
              <a:latin typeface="+mn-lt"/>
              <a:ea typeface="+mn-ea"/>
            </a:endParaRPr>
          </a:p>
        </p:txBody>
      </p:sp>
      <p:sp>
        <p:nvSpPr>
          <p:cNvPr id="103" name="文本框 102"/>
          <p:cNvSpPr txBox="1"/>
          <p:nvPr/>
        </p:nvSpPr>
        <p:spPr>
          <a:xfrm>
            <a:off x="1125379" y="2764821"/>
            <a:ext cx="607181" cy="230832"/>
          </a:xfrm>
          <a:prstGeom prst="rect">
            <a:avLst/>
          </a:prstGeom>
          <a:noFill/>
        </p:spPr>
        <p:txBody>
          <a:bodyPr>
            <a:spAutoFit/>
          </a:bodyPr>
          <a:lstStyle/>
          <a:p>
            <a:pPr eaLnBrk="1" fontAlgn="auto" hangingPunct="1">
              <a:spcBef>
                <a:spcPts val="0"/>
              </a:spcBef>
              <a:spcAft>
                <a:spcPts val="0"/>
              </a:spcAft>
              <a:defRPr/>
            </a:pPr>
            <a:r>
              <a:rPr lang="en-US" altLang="zh-CN" sz="900" dirty="0">
                <a:solidFill>
                  <a:schemeClr val="bg1"/>
                </a:solidFill>
                <a:latin typeface="+mn-lt"/>
                <a:ea typeface="+mn-ea"/>
              </a:rPr>
              <a:t>Add text</a:t>
            </a:r>
            <a:endParaRPr lang="zh-CN" altLang="en-US" sz="900" dirty="0">
              <a:solidFill>
                <a:schemeClr val="bg1"/>
              </a:solidFill>
              <a:latin typeface="+mn-lt"/>
              <a:ea typeface="+mn-ea"/>
            </a:endParaRPr>
          </a:p>
        </p:txBody>
      </p:sp>
      <p:cxnSp>
        <p:nvCxnSpPr>
          <p:cNvPr id="104" name="直接连接符 103"/>
          <p:cNvCxnSpPr/>
          <p:nvPr/>
        </p:nvCxnSpPr>
        <p:spPr>
          <a:xfrm flipH="1">
            <a:off x="3209866" y="2596216"/>
            <a:ext cx="329182" cy="33319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1631196" y="2637363"/>
            <a:ext cx="489759" cy="45764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6" name="文本框 105"/>
          <p:cNvSpPr txBox="1"/>
          <p:nvPr/>
        </p:nvSpPr>
        <p:spPr>
          <a:xfrm>
            <a:off x="3539048" y="2107460"/>
            <a:ext cx="911273" cy="338554"/>
          </a:xfrm>
          <a:prstGeom prst="rect">
            <a:avLst/>
          </a:prstGeom>
          <a:noFill/>
        </p:spPr>
        <p:txBody>
          <a:bodyPr>
            <a:spAutoFit/>
          </a:bodyPr>
          <a:lstStyle/>
          <a:p>
            <a:pPr eaLnBrk="1" fontAlgn="auto" hangingPunct="1">
              <a:spcBef>
                <a:spcPts val="0"/>
              </a:spcBef>
              <a:spcAft>
                <a:spcPts val="0"/>
              </a:spcAft>
              <a:defRPr/>
            </a:pPr>
            <a:r>
              <a:rPr lang="en-US" altLang="zh-CN" sz="1600" dirty="0">
                <a:solidFill>
                  <a:schemeClr val="bg1"/>
                </a:solidFill>
                <a:latin typeface="Arial Black" panose="020B0A04020102020204" pitchFamily="34" charset="0"/>
                <a:ea typeface="+mn-ea"/>
              </a:rPr>
              <a:t>45%</a:t>
            </a:r>
            <a:endParaRPr lang="zh-CN" altLang="en-US" sz="1600" dirty="0">
              <a:solidFill>
                <a:schemeClr val="bg1"/>
              </a:solidFill>
              <a:latin typeface="Arial Black" panose="020B0A04020102020204" pitchFamily="34" charset="0"/>
              <a:ea typeface="+mn-ea"/>
            </a:endParaRPr>
          </a:p>
        </p:txBody>
      </p:sp>
      <p:sp>
        <p:nvSpPr>
          <p:cNvPr id="107" name="文本框 106"/>
          <p:cNvSpPr txBox="1"/>
          <p:nvPr/>
        </p:nvSpPr>
        <p:spPr>
          <a:xfrm>
            <a:off x="2276514" y="2948481"/>
            <a:ext cx="1097943" cy="461665"/>
          </a:xfrm>
          <a:prstGeom prst="rect">
            <a:avLst/>
          </a:prstGeom>
          <a:noFill/>
        </p:spPr>
        <p:txBody>
          <a:bodyPr>
            <a:spAutoFit/>
          </a:bodyPr>
          <a:lstStyle/>
          <a:p>
            <a:pPr eaLnBrk="1" fontAlgn="auto" hangingPunct="1">
              <a:spcBef>
                <a:spcPts val="0"/>
              </a:spcBef>
              <a:spcAft>
                <a:spcPts val="0"/>
              </a:spcAft>
              <a:defRPr/>
            </a:pPr>
            <a:r>
              <a:rPr lang="en-US" altLang="zh-CN" sz="2400" dirty="0">
                <a:solidFill>
                  <a:schemeClr val="bg1"/>
                </a:solidFill>
                <a:latin typeface="Arial Black" panose="020B0A04020102020204" pitchFamily="34" charset="0"/>
                <a:ea typeface="+mn-ea"/>
              </a:rPr>
              <a:t>88%</a:t>
            </a:r>
            <a:endParaRPr lang="zh-CN" altLang="en-US" sz="2400" dirty="0">
              <a:solidFill>
                <a:schemeClr val="bg1"/>
              </a:solidFill>
              <a:latin typeface="Arial Black" panose="020B0A04020102020204" pitchFamily="34" charset="0"/>
              <a:ea typeface="+mn-ea"/>
            </a:endParaRPr>
          </a:p>
        </p:txBody>
      </p:sp>
      <p:sp>
        <p:nvSpPr>
          <p:cNvPr id="108" name="文本框 107"/>
          <p:cNvSpPr txBox="1"/>
          <p:nvPr/>
        </p:nvSpPr>
        <p:spPr>
          <a:xfrm>
            <a:off x="1198610" y="2427679"/>
            <a:ext cx="607181" cy="230832"/>
          </a:xfrm>
          <a:prstGeom prst="rect">
            <a:avLst/>
          </a:prstGeom>
          <a:noFill/>
        </p:spPr>
        <p:txBody>
          <a:bodyPr>
            <a:spAutoFit/>
          </a:bodyPr>
          <a:lstStyle/>
          <a:p>
            <a:pPr eaLnBrk="1" fontAlgn="auto" hangingPunct="1">
              <a:spcBef>
                <a:spcPts val="0"/>
              </a:spcBef>
              <a:spcAft>
                <a:spcPts val="0"/>
              </a:spcAft>
              <a:defRPr/>
            </a:pPr>
            <a:r>
              <a:rPr lang="en-US" altLang="zh-CN" sz="900" dirty="0">
                <a:solidFill>
                  <a:schemeClr val="bg1"/>
                </a:solidFill>
                <a:latin typeface="Arial Black" panose="020B0A04020102020204" pitchFamily="34" charset="0"/>
                <a:ea typeface="+mn-ea"/>
              </a:rPr>
              <a:t>12%</a:t>
            </a:r>
            <a:endParaRPr lang="zh-CN" altLang="en-US" sz="900" dirty="0">
              <a:solidFill>
                <a:schemeClr val="bg1"/>
              </a:solidFill>
              <a:latin typeface="Arial Black" panose="020B0A04020102020204" pitchFamily="34" charset="0"/>
              <a:ea typeface="+mn-ea"/>
            </a:endParaRPr>
          </a:p>
        </p:txBody>
      </p:sp>
      <p:grpSp>
        <p:nvGrpSpPr>
          <p:cNvPr id="109" name="组合 20"/>
          <p:cNvGrpSpPr/>
          <p:nvPr/>
        </p:nvGrpSpPr>
        <p:grpSpPr bwMode="auto">
          <a:xfrm>
            <a:off x="4679143" y="1720067"/>
            <a:ext cx="3304871" cy="2424461"/>
            <a:chOff x="481943" y="2193030"/>
            <a:chExt cx="3694984" cy="3442162"/>
          </a:xfrm>
        </p:grpSpPr>
        <p:grpSp>
          <p:nvGrpSpPr>
            <p:cNvPr id="110" name="组合 21"/>
            <p:cNvGrpSpPr/>
            <p:nvPr/>
          </p:nvGrpSpPr>
          <p:grpSpPr bwMode="auto">
            <a:xfrm>
              <a:off x="481943" y="2193030"/>
              <a:ext cx="3694984" cy="3442162"/>
              <a:chOff x="5092700" y="2495552"/>
              <a:chExt cx="3479637" cy="2673929"/>
            </a:xfrm>
          </p:grpSpPr>
          <p:grpSp>
            <p:nvGrpSpPr>
              <p:cNvPr id="113" name="组合 16"/>
              <p:cNvGrpSpPr/>
              <p:nvPr/>
            </p:nvGrpSpPr>
            <p:grpSpPr bwMode="auto">
              <a:xfrm>
                <a:off x="5136061" y="2495552"/>
                <a:ext cx="3418558" cy="797752"/>
                <a:chOff x="4099904" y="1491494"/>
                <a:chExt cx="4022623" cy="461444"/>
              </a:xfrm>
            </p:grpSpPr>
            <p:sp>
              <p:nvSpPr>
                <p:cNvPr id="118" name="TextBox 35"/>
                <p:cNvSpPr txBox="1">
                  <a:spLocks noChangeArrowheads="1"/>
                </p:cNvSpPr>
                <p:nvPr/>
              </p:nvSpPr>
              <p:spPr bwMode="auto">
                <a:xfrm>
                  <a:off x="4099904" y="1658420"/>
                  <a:ext cx="4022623" cy="294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en-US" altLang="zh-CN" sz="800" dirty="0">
                      <a:solidFill>
                        <a:schemeClr val="bg1"/>
                      </a:solidFill>
                    </a:rPr>
                    <a:t>A designer can use default text to simulate what text would look like. If it is not real text. A designer can use default text to simulate what text would look like.</a:t>
                  </a:r>
                  <a:endParaRPr lang="en-US" altLang="zh-CN" sz="800" dirty="0">
                    <a:solidFill>
                      <a:schemeClr val="bg1"/>
                    </a:solidFill>
                    <a:ea typeface="微软雅黑" panose="020B0503020204020204" pitchFamily="34" charset="-122"/>
                  </a:endParaRPr>
                </a:p>
              </p:txBody>
            </p:sp>
            <p:sp>
              <p:nvSpPr>
                <p:cNvPr id="119" name="文本框 7"/>
                <p:cNvSpPr txBox="1">
                  <a:spLocks noChangeArrowheads="1"/>
                </p:cNvSpPr>
                <p:nvPr/>
              </p:nvSpPr>
              <p:spPr bwMode="auto">
                <a:xfrm>
                  <a:off x="4120998" y="1491494"/>
                  <a:ext cx="2183398" cy="333787"/>
                </a:xfrm>
                <a:prstGeom prst="rect">
                  <a:avLst/>
                </a:prstGeom>
                <a:noFill/>
                <a:ln w="9525">
                  <a:noFill/>
                  <a:miter lim="800000"/>
                </a:ln>
              </p:spPr>
              <p:txBody>
                <a:bodyPr>
                  <a:spAutoFit/>
                </a:bodyPr>
                <a:lstStyle/>
                <a:p>
                  <a:pPr fontAlgn="auto">
                    <a:spcBef>
                      <a:spcPts val="0"/>
                    </a:spcBef>
                    <a:spcAft>
                      <a:spcPts val="0"/>
                    </a:spcAft>
                    <a:defRPr/>
                  </a:pPr>
                  <a:r>
                    <a:rPr lang="en-US" sz="1400" b="1" dirty="0">
                      <a:solidFill>
                        <a:schemeClr val="bg1"/>
                      </a:solidFill>
                      <a:latin typeface="+mn-lt"/>
                      <a:ea typeface="+mn-ea"/>
                    </a:rPr>
                    <a:t>1.</a:t>
                  </a:r>
                  <a:r>
                    <a:rPr lang="zh-CN" altLang="en-US" sz="1400" dirty="0">
                      <a:solidFill>
                        <a:schemeClr val="bg1"/>
                      </a:solidFill>
                      <a:latin typeface="幼圆" panose="02010509060101010101" pitchFamily="49" charset="-122"/>
                      <a:ea typeface="幼圆" panose="02010509060101010101" pitchFamily="49" charset="-122"/>
                    </a:rPr>
                    <a:t>标题文字</a:t>
                  </a:r>
                  <a:endParaRPr lang="en-US" altLang="zh-CN" sz="1400" dirty="0">
                    <a:solidFill>
                      <a:schemeClr val="bg1"/>
                    </a:solidFill>
                    <a:latin typeface="幼圆" panose="02010509060101010101" pitchFamily="49" charset="-122"/>
                    <a:ea typeface="幼圆" panose="02010509060101010101" pitchFamily="49" charset="-122"/>
                  </a:endParaRPr>
                </a:p>
                <a:p>
                  <a:pPr eaLnBrk="1" fontAlgn="auto" hangingPunct="1">
                    <a:spcBef>
                      <a:spcPts val="0"/>
                    </a:spcBef>
                    <a:spcAft>
                      <a:spcPts val="0"/>
                    </a:spcAft>
                    <a:defRPr/>
                  </a:pPr>
                  <a:endParaRPr lang="zh-CN" altLang="en-US" sz="1400" b="1" dirty="0">
                    <a:solidFill>
                      <a:schemeClr val="bg1"/>
                    </a:solidFill>
                    <a:latin typeface="+mn-lt"/>
                    <a:ea typeface="+mn-ea"/>
                  </a:endParaRPr>
                </a:p>
              </p:txBody>
            </p:sp>
          </p:grpSp>
          <p:grpSp>
            <p:nvGrpSpPr>
              <p:cNvPr id="114" name="组合 8"/>
              <p:cNvGrpSpPr/>
              <p:nvPr/>
            </p:nvGrpSpPr>
            <p:grpSpPr bwMode="auto">
              <a:xfrm>
                <a:off x="5118061" y="3405400"/>
                <a:ext cx="3454276" cy="815772"/>
                <a:chOff x="4078723" y="1343261"/>
                <a:chExt cx="4064652" cy="470967"/>
              </a:xfrm>
            </p:grpSpPr>
            <p:sp>
              <p:nvSpPr>
                <p:cNvPr id="116" name="TextBox 35"/>
                <p:cNvSpPr txBox="1">
                  <a:spLocks noChangeArrowheads="1"/>
                </p:cNvSpPr>
                <p:nvPr/>
              </p:nvSpPr>
              <p:spPr bwMode="auto">
                <a:xfrm>
                  <a:off x="4078723" y="1520271"/>
                  <a:ext cx="4064652" cy="293957"/>
                </a:xfrm>
                <a:prstGeom prst="rect">
                  <a:avLst/>
                </a:prstGeom>
                <a:noFill/>
                <a:ln w="9525">
                  <a:noFill/>
                  <a:miter lim="800000"/>
                </a:ln>
              </p:spPr>
              <p:txBody>
                <a:bodyPr>
                  <a:spAutoFit/>
                </a:bodyPr>
                <a:lstStyle/>
                <a:p>
                  <a:pPr algn="just" eaLnBrk="1" fontAlgn="auto" hangingPunct="1">
                    <a:spcBef>
                      <a:spcPts val="0"/>
                    </a:spcBef>
                    <a:spcAft>
                      <a:spcPts val="0"/>
                    </a:spcAft>
                    <a:defRPr/>
                  </a:pPr>
                  <a:r>
                    <a:rPr lang="en-US" sz="800" dirty="0">
                      <a:solidFill>
                        <a:schemeClr val="bg1"/>
                      </a:solidFill>
                      <a:latin typeface="+mn-lt"/>
                      <a:ea typeface="+mn-ea"/>
                    </a:rPr>
                    <a:t>A designer can use default text to simulate what text would look like. If it is not real text. A designer can use default text to simulate what text would look like.</a:t>
                  </a:r>
                  <a:endParaRPr lang="en-US" altLang="zh-CN" sz="800" dirty="0">
                    <a:solidFill>
                      <a:schemeClr val="bg1"/>
                    </a:solidFill>
                    <a:latin typeface="+mn-lt"/>
                    <a:ea typeface="微软雅黑" panose="020B0503020204020204" pitchFamily="34" charset="-122"/>
                  </a:endParaRPr>
                </a:p>
              </p:txBody>
            </p:sp>
            <p:sp>
              <p:nvSpPr>
                <p:cNvPr id="117" name="文本框 10"/>
                <p:cNvSpPr txBox="1">
                  <a:spLocks noChangeArrowheads="1"/>
                </p:cNvSpPr>
                <p:nvPr/>
              </p:nvSpPr>
              <p:spPr bwMode="auto">
                <a:xfrm>
                  <a:off x="4119755" y="1343261"/>
                  <a:ext cx="2184642" cy="333151"/>
                </a:xfrm>
                <a:prstGeom prst="rect">
                  <a:avLst/>
                </a:prstGeom>
                <a:noFill/>
                <a:ln w="9525">
                  <a:noFill/>
                  <a:miter lim="800000"/>
                </a:ln>
              </p:spPr>
              <p:txBody>
                <a:bodyPr>
                  <a:spAutoFit/>
                </a:bodyPr>
                <a:lstStyle/>
                <a:p>
                  <a:pPr fontAlgn="auto">
                    <a:spcBef>
                      <a:spcPts val="0"/>
                    </a:spcBef>
                    <a:spcAft>
                      <a:spcPts val="0"/>
                    </a:spcAft>
                    <a:defRPr/>
                  </a:pPr>
                  <a:r>
                    <a:rPr lang="en-US" sz="1400" b="1" dirty="0">
                      <a:solidFill>
                        <a:schemeClr val="bg1"/>
                      </a:solidFill>
                      <a:latin typeface="+mn-lt"/>
                      <a:ea typeface="+mn-ea"/>
                    </a:rPr>
                    <a:t>2.</a:t>
                  </a:r>
                  <a:r>
                    <a:rPr lang="zh-CN" altLang="en-US" sz="1400" dirty="0">
                      <a:solidFill>
                        <a:schemeClr val="bg1"/>
                      </a:solidFill>
                      <a:latin typeface="幼圆" panose="02010509060101010101" pitchFamily="49" charset="-122"/>
                      <a:ea typeface="幼圆" panose="02010509060101010101" pitchFamily="49" charset="-122"/>
                    </a:rPr>
                    <a:t>标题文字</a:t>
                  </a:r>
                  <a:endParaRPr lang="en-US" altLang="zh-CN" sz="1400" dirty="0">
                    <a:solidFill>
                      <a:schemeClr val="bg1"/>
                    </a:solidFill>
                    <a:latin typeface="幼圆" panose="02010509060101010101" pitchFamily="49" charset="-122"/>
                    <a:ea typeface="幼圆" panose="02010509060101010101" pitchFamily="49" charset="-122"/>
                  </a:endParaRPr>
                </a:p>
                <a:p>
                  <a:pPr eaLnBrk="1" fontAlgn="auto" hangingPunct="1">
                    <a:spcBef>
                      <a:spcPts val="0"/>
                    </a:spcBef>
                    <a:spcAft>
                      <a:spcPts val="0"/>
                    </a:spcAft>
                    <a:defRPr/>
                  </a:pPr>
                  <a:endParaRPr lang="zh-CN" altLang="en-US" sz="1400" b="1" dirty="0">
                    <a:solidFill>
                      <a:schemeClr val="bg1"/>
                    </a:solidFill>
                    <a:latin typeface="+mn-lt"/>
                    <a:ea typeface="+mn-ea"/>
                  </a:endParaRPr>
                </a:p>
              </p:txBody>
            </p:sp>
          </p:grpSp>
          <p:sp>
            <p:nvSpPr>
              <p:cNvPr id="115" name="文本框 13"/>
              <p:cNvSpPr txBox="1">
                <a:spLocks noChangeArrowheads="1"/>
              </p:cNvSpPr>
              <p:nvPr/>
            </p:nvSpPr>
            <p:spPr bwMode="auto">
              <a:xfrm>
                <a:off x="5092700" y="4914897"/>
                <a:ext cx="1871257" cy="25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900" b="1">
                  <a:latin typeface="微软雅黑" panose="020B0503020204020204" pitchFamily="34" charset="-122"/>
                  <a:ea typeface="微软雅黑" panose="020B0503020204020204" pitchFamily="34" charset="-122"/>
                </a:endParaRPr>
              </a:p>
            </p:txBody>
          </p:sp>
        </p:grpSp>
        <p:sp>
          <p:nvSpPr>
            <p:cNvPr id="111" name="文本框 110"/>
            <p:cNvSpPr txBox="1">
              <a:spLocks noChangeArrowheads="1"/>
            </p:cNvSpPr>
            <p:nvPr/>
          </p:nvSpPr>
          <p:spPr bwMode="auto">
            <a:xfrm>
              <a:off x="508873" y="4572583"/>
              <a:ext cx="1971480" cy="742849"/>
            </a:xfrm>
            <a:prstGeom prst="rect">
              <a:avLst/>
            </a:prstGeom>
            <a:noFill/>
            <a:ln w="9525">
              <a:noFill/>
              <a:miter lim="800000"/>
            </a:ln>
          </p:spPr>
          <p:txBody>
            <a:bodyPr>
              <a:spAutoFit/>
            </a:bodyPr>
            <a:lstStyle/>
            <a:p>
              <a:pPr fontAlgn="auto">
                <a:spcBef>
                  <a:spcPts val="0"/>
                </a:spcBef>
                <a:spcAft>
                  <a:spcPts val="0"/>
                </a:spcAft>
                <a:defRPr/>
              </a:pPr>
              <a:r>
                <a:rPr lang="en-US" sz="1400" b="1" dirty="0">
                  <a:solidFill>
                    <a:schemeClr val="bg1"/>
                  </a:solidFill>
                  <a:latin typeface="+mn-lt"/>
                  <a:ea typeface="+mn-ea"/>
                </a:rPr>
                <a:t>3.</a:t>
              </a:r>
              <a:r>
                <a:rPr lang="zh-CN" altLang="en-US" sz="1400" dirty="0">
                  <a:solidFill>
                    <a:schemeClr val="bg1"/>
                  </a:solidFill>
                  <a:latin typeface="幼圆" panose="02010509060101010101" pitchFamily="49" charset="-122"/>
                  <a:ea typeface="幼圆" panose="02010509060101010101" pitchFamily="49" charset="-122"/>
                </a:rPr>
                <a:t>标题文字</a:t>
              </a:r>
              <a:endParaRPr lang="en-US" altLang="zh-CN" sz="1400" dirty="0">
                <a:solidFill>
                  <a:schemeClr val="bg1"/>
                </a:solidFill>
                <a:latin typeface="幼圆" panose="02010509060101010101" pitchFamily="49" charset="-122"/>
                <a:ea typeface="幼圆" panose="02010509060101010101" pitchFamily="49" charset="-122"/>
              </a:endParaRPr>
            </a:p>
            <a:p>
              <a:pPr eaLnBrk="1" fontAlgn="auto" hangingPunct="1">
                <a:spcBef>
                  <a:spcPts val="0"/>
                </a:spcBef>
                <a:spcAft>
                  <a:spcPts val="0"/>
                </a:spcAft>
                <a:defRPr/>
              </a:pPr>
              <a:endParaRPr lang="zh-CN" altLang="en-US" sz="1400" b="1" dirty="0">
                <a:solidFill>
                  <a:schemeClr val="bg1"/>
                </a:solidFill>
                <a:latin typeface="+mn-lt"/>
                <a:ea typeface="+mn-ea"/>
              </a:endParaRPr>
            </a:p>
          </p:txBody>
        </p:sp>
        <p:sp>
          <p:nvSpPr>
            <p:cNvPr id="112" name="TextBox 35"/>
            <p:cNvSpPr txBox="1">
              <a:spLocks noChangeArrowheads="1"/>
            </p:cNvSpPr>
            <p:nvPr/>
          </p:nvSpPr>
          <p:spPr bwMode="auto">
            <a:xfrm>
              <a:off x="495408" y="4955876"/>
              <a:ext cx="3668053" cy="655455"/>
            </a:xfrm>
            <a:prstGeom prst="rect">
              <a:avLst/>
            </a:prstGeom>
            <a:noFill/>
            <a:ln w="9525">
              <a:noFill/>
              <a:miter lim="800000"/>
            </a:ln>
          </p:spPr>
          <p:txBody>
            <a:bodyPr>
              <a:spAutoFit/>
            </a:bodyPr>
            <a:lstStyle/>
            <a:p>
              <a:pPr algn="just" eaLnBrk="1" fontAlgn="auto" hangingPunct="1">
                <a:spcBef>
                  <a:spcPts val="0"/>
                </a:spcBef>
                <a:spcAft>
                  <a:spcPts val="0"/>
                </a:spcAft>
                <a:defRPr/>
              </a:pPr>
              <a:r>
                <a:rPr lang="en-US" sz="800" dirty="0">
                  <a:solidFill>
                    <a:schemeClr val="bg1"/>
                  </a:solidFill>
                  <a:latin typeface="+mn-lt"/>
                  <a:ea typeface="+mn-ea"/>
                </a:rPr>
                <a:t>A designer can use default text to simulate what text would look like. If it is not real text. A designer can use default text to simulate what text would look like.</a:t>
              </a:r>
              <a:endParaRPr lang="en-US" altLang="zh-CN" sz="800" dirty="0">
                <a:solidFill>
                  <a:schemeClr val="bg1"/>
                </a:solidFill>
                <a:latin typeface="+mn-lt"/>
                <a:ea typeface="微软雅黑" panose="020B0503020204020204" pitchFamily="34" charset="-122"/>
              </a:endParaRPr>
            </a:p>
          </p:txBody>
        </p:sp>
      </p:grpSp>
      <p:pic>
        <p:nvPicPr>
          <p:cNvPr id="120" name="图片 119"/>
          <p:cNvPicPr>
            <a:picLocks noChangeAspect="1"/>
          </p:cNvPicPr>
          <p:nvPr/>
        </p:nvPicPr>
        <p:blipFill rotWithShape="1">
          <a:blip r:embed="rId2" cstate="print">
            <a:extLst>
              <a:ext uri="{28A0092B-C50C-407E-A947-70E740481C1C}">
                <a14:useLocalDpi xmlns:a14="http://schemas.microsoft.com/office/drawing/2010/main" val="0"/>
              </a:ext>
            </a:extLst>
          </a:blip>
          <a:srcRect l="11005" t="83962" r="34107"/>
          <a:stretch>
            <a:fillRect/>
          </a:stretch>
        </p:blipFill>
        <p:spPr>
          <a:xfrm rot="10800000">
            <a:off x="9406" y="4308554"/>
            <a:ext cx="9144000" cy="83494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 advClick="0" advTm="890">
        <p:cut/>
      </p:transition>
    </mc:Choice>
    <mc:Fallback>
      <p:transition advClick="0" advTm="890">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组合 1"/>
          <p:cNvGrpSpPr/>
          <p:nvPr/>
        </p:nvGrpSpPr>
        <p:grpSpPr>
          <a:xfrm>
            <a:off x="0" y="0"/>
            <a:ext cx="9144000" cy="1232326"/>
            <a:chOff x="0" y="0"/>
            <a:chExt cx="9144000" cy="1232326"/>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9058" y="0"/>
              <a:ext cx="2397176" cy="1232326"/>
            </a:xfrm>
            <a:prstGeom prst="rect">
              <a:avLst/>
            </a:prstGeom>
          </p:spPr>
        </p:pic>
        <p:sp>
          <p:nvSpPr>
            <p:cNvPr id="4" name="任意多边形: 形状 3"/>
            <p:cNvSpPr/>
            <p:nvPr/>
          </p:nvSpPr>
          <p:spPr>
            <a:xfrm>
              <a:off x="599123" y="400050"/>
              <a:ext cx="1052512" cy="300038"/>
            </a:xfrm>
            <a:custGeom>
              <a:avLst/>
              <a:gdLst>
                <a:gd name="connsiteX0" fmla="*/ 0 w 904875"/>
                <a:gd name="connsiteY0" fmla="*/ 0 h 300038"/>
                <a:gd name="connsiteX1" fmla="*/ 604837 w 904875"/>
                <a:gd name="connsiteY1" fmla="*/ 0 h 300038"/>
                <a:gd name="connsiteX2" fmla="*/ 904875 w 904875"/>
                <a:gd name="connsiteY2" fmla="*/ 300038 h 300038"/>
                <a:gd name="connsiteX3" fmla="*/ 4762 w 904875"/>
                <a:gd name="connsiteY3" fmla="*/ 300038 h 300038"/>
                <a:gd name="connsiteX4" fmla="*/ 0 w 904875"/>
                <a:gd name="connsiteY4" fmla="*/ 0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300038">
                  <a:moveTo>
                    <a:pt x="0" y="0"/>
                  </a:moveTo>
                  <a:lnTo>
                    <a:pt x="604837" y="0"/>
                  </a:lnTo>
                  <a:lnTo>
                    <a:pt x="904875" y="300038"/>
                  </a:lnTo>
                  <a:lnTo>
                    <a:pt x="4762" y="300038"/>
                  </a:lnTo>
                  <a:cubicBezTo>
                    <a:pt x="3175" y="200025"/>
                    <a:pt x="1587" y="100013"/>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a:spLocks noChangeArrowheads="1"/>
            </p:cNvSpPr>
            <p:nvPr/>
          </p:nvSpPr>
          <p:spPr bwMode="auto">
            <a:xfrm>
              <a:off x="1636205" y="424022"/>
              <a:ext cx="18063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zh-CN" sz="1400" dirty="0">
                  <a:solidFill>
                    <a:schemeClr val="bg1"/>
                  </a:solidFill>
                </a:rPr>
                <a:t>TABLE OF CONTENTS</a:t>
              </a:r>
              <a:endParaRPr lang="en-US" altLang="zh-CN" sz="1400" dirty="0">
                <a:solidFill>
                  <a:schemeClr val="bg1"/>
                </a:solidFill>
              </a:endParaRPr>
            </a:p>
          </p:txBody>
        </p:sp>
        <p:sp>
          <p:nvSpPr>
            <p:cNvPr id="6" name="文本框 5"/>
            <p:cNvSpPr txBox="1">
              <a:spLocks noChangeArrowheads="1"/>
            </p:cNvSpPr>
            <p:nvPr/>
          </p:nvSpPr>
          <p:spPr bwMode="auto">
            <a:xfrm>
              <a:off x="687358" y="391500"/>
              <a:ext cx="67884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dirty="0">
                  <a:latin typeface="幼圆" panose="02010509060101010101" pitchFamily="49" charset="-122"/>
                  <a:ea typeface="幼圆" panose="02010509060101010101" pitchFamily="49" charset="-122"/>
                </a:rPr>
                <a:t>目  录</a:t>
              </a:r>
              <a:endParaRPr lang="en-US" altLang="zh-CN" dirty="0">
                <a:latin typeface="幼圆" panose="02010509060101010101" pitchFamily="49" charset="-122"/>
                <a:ea typeface="幼圆" panose="02010509060101010101" pitchFamily="49" charset="-122"/>
              </a:endParaRPr>
            </a:p>
          </p:txBody>
        </p:sp>
        <p:grpSp>
          <p:nvGrpSpPr>
            <p:cNvPr id="7" name="组合 6"/>
            <p:cNvGrpSpPr/>
            <p:nvPr/>
          </p:nvGrpSpPr>
          <p:grpSpPr>
            <a:xfrm flipV="1">
              <a:off x="3314700" y="539600"/>
              <a:ext cx="5829300" cy="45719"/>
              <a:chOff x="1949423" y="3788624"/>
              <a:chExt cx="3535680" cy="56088"/>
            </a:xfrm>
          </p:grpSpPr>
          <p:sp>
            <p:nvSpPr>
              <p:cNvPr id="13" name="矩形 12"/>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V="1">
              <a:off x="0" y="539600"/>
              <a:ext cx="532448" cy="45719"/>
              <a:chOff x="1949423" y="3788624"/>
              <a:chExt cx="3535680" cy="56088"/>
            </a:xfrm>
          </p:grpSpPr>
          <p:sp>
            <p:nvSpPr>
              <p:cNvPr id="9" name="矩形 8"/>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9" name="矩形 38"/>
          <p:cNvSpPr/>
          <p:nvPr/>
        </p:nvSpPr>
        <p:spPr>
          <a:xfrm>
            <a:off x="1636205" y="1632376"/>
            <a:ext cx="1861564" cy="1237736"/>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800"/>
          </a:p>
        </p:txBody>
      </p:sp>
      <p:sp>
        <p:nvSpPr>
          <p:cNvPr id="40" name="矩形 39"/>
          <p:cNvSpPr/>
          <p:nvPr/>
        </p:nvSpPr>
        <p:spPr>
          <a:xfrm>
            <a:off x="5607278" y="1632376"/>
            <a:ext cx="1860573" cy="1237736"/>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800"/>
          </a:p>
        </p:txBody>
      </p:sp>
      <p:sp>
        <p:nvSpPr>
          <p:cNvPr id="41" name="矩形 40"/>
          <p:cNvSpPr/>
          <p:nvPr/>
        </p:nvSpPr>
        <p:spPr>
          <a:xfrm>
            <a:off x="3621742" y="3006978"/>
            <a:ext cx="1860573" cy="1237736"/>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800"/>
          </a:p>
        </p:txBody>
      </p:sp>
      <p:sp>
        <p:nvSpPr>
          <p:cNvPr id="42" name="矩形 41"/>
          <p:cNvSpPr/>
          <p:nvPr/>
        </p:nvSpPr>
        <p:spPr>
          <a:xfrm>
            <a:off x="3621742" y="1632376"/>
            <a:ext cx="1860573" cy="1237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800"/>
          </a:p>
        </p:txBody>
      </p:sp>
      <p:sp>
        <p:nvSpPr>
          <p:cNvPr id="43" name="矩形 42"/>
          <p:cNvSpPr/>
          <p:nvPr/>
        </p:nvSpPr>
        <p:spPr>
          <a:xfrm>
            <a:off x="5607278" y="3006978"/>
            <a:ext cx="1860573" cy="1237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800"/>
          </a:p>
        </p:txBody>
      </p:sp>
      <p:sp>
        <p:nvSpPr>
          <p:cNvPr id="44" name="矩形 43"/>
          <p:cNvSpPr/>
          <p:nvPr/>
        </p:nvSpPr>
        <p:spPr>
          <a:xfrm>
            <a:off x="1636205" y="3006978"/>
            <a:ext cx="1861564" cy="1237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800"/>
          </a:p>
        </p:txBody>
      </p:sp>
      <p:sp>
        <p:nvSpPr>
          <p:cNvPr id="45" name="矩形 44"/>
          <p:cNvSpPr/>
          <p:nvPr/>
        </p:nvSpPr>
        <p:spPr>
          <a:xfrm>
            <a:off x="3683232" y="1701800"/>
            <a:ext cx="1737592" cy="1098888"/>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800"/>
          </a:p>
        </p:txBody>
      </p:sp>
      <p:sp>
        <p:nvSpPr>
          <p:cNvPr id="46" name="矩形 45"/>
          <p:cNvSpPr/>
          <p:nvPr/>
        </p:nvSpPr>
        <p:spPr>
          <a:xfrm>
            <a:off x="1698687" y="3076402"/>
            <a:ext cx="1736601" cy="1098888"/>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800"/>
          </a:p>
        </p:txBody>
      </p:sp>
      <p:sp>
        <p:nvSpPr>
          <p:cNvPr id="47" name="矩形 46"/>
          <p:cNvSpPr/>
          <p:nvPr/>
        </p:nvSpPr>
        <p:spPr>
          <a:xfrm>
            <a:off x="5668768" y="3076402"/>
            <a:ext cx="1737592" cy="1098888"/>
          </a:xfrm>
          <a:prstGeom prst="rect">
            <a:avLst/>
          </a:prstGeom>
          <a:blipFill dpi="0" rotWithShape="1">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800"/>
          </a:p>
        </p:txBody>
      </p:sp>
      <p:grpSp>
        <p:nvGrpSpPr>
          <p:cNvPr id="48" name="组合 24"/>
          <p:cNvGrpSpPr/>
          <p:nvPr/>
        </p:nvGrpSpPr>
        <p:grpSpPr bwMode="auto">
          <a:xfrm>
            <a:off x="1755218" y="1718661"/>
            <a:ext cx="1767346" cy="526450"/>
            <a:chOff x="5016346" y="379194"/>
            <a:chExt cx="2010651" cy="659258"/>
          </a:xfrm>
        </p:grpSpPr>
        <p:sp>
          <p:nvSpPr>
            <p:cNvPr id="49" name="矩形 12"/>
            <p:cNvSpPr>
              <a:spLocks noChangeArrowheads="1"/>
            </p:cNvSpPr>
            <p:nvPr/>
          </p:nvSpPr>
          <p:spPr bwMode="auto">
            <a:xfrm>
              <a:off x="5186309" y="379194"/>
              <a:ext cx="1840688" cy="385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1400" dirty="0">
                  <a:solidFill>
                    <a:schemeClr val="bg1"/>
                  </a:solidFill>
                  <a:latin typeface="幼圆" panose="02010509060101010101" pitchFamily="49" charset="-122"/>
                  <a:ea typeface="幼圆" panose="02010509060101010101" pitchFamily="49" charset="-122"/>
                </a:rPr>
                <a:t>标题文字</a:t>
              </a:r>
              <a:endParaRPr lang="en-US" altLang="zh-CN" sz="1400" dirty="0">
                <a:solidFill>
                  <a:schemeClr val="bg1"/>
                </a:solidFill>
                <a:latin typeface="幼圆" panose="02010509060101010101" pitchFamily="49" charset="-122"/>
                <a:ea typeface="幼圆" panose="02010509060101010101" pitchFamily="49" charset="-122"/>
              </a:endParaRPr>
            </a:p>
          </p:txBody>
        </p:sp>
        <p:sp>
          <p:nvSpPr>
            <p:cNvPr id="50" name="矩形 13"/>
            <p:cNvSpPr>
              <a:spLocks noChangeArrowheads="1"/>
            </p:cNvSpPr>
            <p:nvPr/>
          </p:nvSpPr>
          <p:spPr bwMode="auto">
            <a:xfrm>
              <a:off x="5016346" y="718392"/>
              <a:ext cx="1905502" cy="32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zh-CN" sz="800">
                  <a:solidFill>
                    <a:schemeClr val="bg1"/>
                  </a:solidFill>
                </a:rPr>
                <a:t>A designer can use default text to simulate what text would look like. If it is not real text.</a:t>
              </a:r>
              <a:endParaRPr lang="en-US" altLang="zh-CN" sz="800">
                <a:solidFill>
                  <a:schemeClr val="bg1"/>
                </a:solidFill>
                <a:ea typeface="微软雅黑" panose="020B0503020204020204" pitchFamily="34" charset="-122"/>
              </a:endParaRPr>
            </a:p>
          </p:txBody>
        </p:sp>
      </p:grpSp>
      <p:sp>
        <p:nvSpPr>
          <p:cNvPr id="51" name="矩形 12"/>
          <p:cNvSpPr>
            <a:spLocks noChangeArrowheads="1"/>
          </p:cNvSpPr>
          <p:nvPr/>
        </p:nvSpPr>
        <p:spPr bwMode="auto">
          <a:xfrm>
            <a:off x="3862743" y="3149793"/>
            <a:ext cx="16185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1400" dirty="0">
                <a:solidFill>
                  <a:schemeClr val="bg1"/>
                </a:solidFill>
                <a:latin typeface="幼圆" panose="02010509060101010101" pitchFamily="49" charset="-122"/>
                <a:ea typeface="幼圆" panose="02010509060101010101" pitchFamily="49" charset="-122"/>
              </a:rPr>
              <a:t>标题文字</a:t>
            </a:r>
            <a:endParaRPr lang="en-US" altLang="zh-CN" sz="1400" dirty="0">
              <a:solidFill>
                <a:schemeClr val="bg1"/>
              </a:solidFill>
              <a:latin typeface="幼圆" panose="02010509060101010101" pitchFamily="49" charset="-122"/>
              <a:ea typeface="幼圆" panose="02010509060101010101" pitchFamily="49" charset="-122"/>
            </a:endParaRPr>
          </a:p>
        </p:txBody>
      </p:sp>
      <p:sp>
        <p:nvSpPr>
          <p:cNvPr id="52" name="矩形 13"/>
          <p:cNvSpPr>
            <a:spLocks noChangeArrowheads="1"/>
          </p:cNvSpPr>
          <p:nvPr/>
        </p:nvSpPr>
        <p:spPr bwMode="auto">
          <a:xfrm>
            <a:off x="3713977" y="3420548"/>
            <a:ext cx="1675111" cy="255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zh-CN" sz="800">
                <a:solidFill>
                  <a:schemeClr val="bg1"/>
                </a:solidFill>
              </a:rPr>
              <a:t>A designer can use default text to simulate what text would look like. If it is not real text.</a:t>
            </a:r>
            <a:endParaRPr lang="en-US" altLang="zh-CN" sz="800">
              <a:solidFill>
                <a:schemeClr val="bg1"/>
              </a:solidFill>
              <a:ea typeface="微软雅黑" panose="020B0503020204020204" pitchFamily="34" charset="-122"/>
            </a:endParaRPr>
          </a:p>
        </p:txBody>
      </p:sp>
      <p:sp>
        <p:nvSpPr>
          <p:cNvPr id="53" name="矩形 12"/>
          <p:cNvSpPr>
            <a:spLocks noChangeArrowheads="1"/>
          </p:cNvSpPr>
          <p:nvPr/>
        </p:nvSpPr>
        <p:spPr bwMode="auto">
          <a:xfrm>
            <a:off x="5840345" y="1717669"/>
            <a:ext cx="16185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1400" dirty="0">
                <a:solidFill>
                  <a:schemeClr val="bg1"/>
                </a:solidFill>
                <a:latin typeface="幼圆" panose="02010509060101010101" pitchFamily="49" charset="-122"/>
                <a:ea typeface="幼圆" panose="02010509060101010101" pitchFamily="49" charset="-122"/>
              </a:rPr>
              <a:t>标题文字</a:t>
            </a:r>
            <a:endParaRPr lang="en-US" altLang="zh-CN" sz="1400" dirty="0">
              <a:solidFill>
                <a:schemeClr val="bg1"/>
              </a:solidFill>
              <a:latin typeface="幼圆" panose="02010509060101010101" pitchFamily="49" charset="-122"/>
              <a:ea typeface="幼圆" panose="02010509060101010101" pitchFamily="49" charset="-122"/>
            </a:endParaRPr>
          </a:p>
        </p:txBody>
      </p:sp>
      <p:sp>
        <p:nvSpPr>
          <p:cNvPr id="54" name="矩形 13"/>
          <p:cNvSpPr>
            <a:spLocks noChangeArrowheads="1"/>
          </p:cNvSpPr>
          <p:nvPr/>
        </p:nvSpPr>
        <p:spPr bwMode="auto">
          <a:xfrm>
            <a:off x="5691578" y="1988424"/>
            <a:ext cx="1675111" cy="255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zh-CN" sz="800">
                <a:solidFill>
                  <a:schemeClr val="bg1"/>
                </a:solidFill>
              </a:rPr>
              <a:t>A designer can use default text to simulate what text would look like. If it is not real text.</a:t>
            </a:r>
            <a:endParaRPr lang="en-US" altLang="zh-CN" sz="800">
              <a:solidFill>
                <a:schemeClr val="bg1"/>
              </a:solidFill>
              <a:ea typeface="微软雅黑" panose="020B0503020204020204" pitchFamily="34" charset="-122"/>
            </a:endParaRPr>
          </a:p>
        </p:txBody>
      </p:sp>
      <p:pic>
        <p:nvPicPr>
          <p:cNvPr id="59" name="图片 58"/>
          <p:cNvPicPr>
            <a:picLocks noChangeAspect="1"/>
          </p:cNvPicPr>
          <p:nvPr/>
        </p:nvPicPr>
        <p:blipFill rotWithShape="1">
          <a:blip r:embed="rId5" cstate="print">
            <a:extLst>
              <a:ext uri="{28A0092B-C50C-407E-A947-70E740481C1C}">
                <a14:useLocalDpi xmlns:a14="http://schemas.microsoft.com/office/drawing/2010/main" val="0"/>
              </a:ext>
            </a:extLst>
          </a:blip>
          <a:srcRect l="11005" t="83962" r="34107"/>
          <a:stretch>
            <a:fillRect/>
          </a:stretch>
        </p:blipFill>
        <p:spPr>
          <a:xfrm rot="10800000">
            <a:off x="9406" y="4308554"/>
            <a:ext cx="9144000" cy="83494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 advClick="0" advTm="933">
        <p:cut/>
      </p:transition>
    </mc:Choice>
    <mc:Fallback>
      <p:transition advClick="0" advTm="933">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5" name="图片 64"/>
          <p:cNvPicPr>
            <a:picLocks noChangeAspect="1"/>
          </p:cNvPicPr>
          <p:nvPr/>
        </p:nvPicPr>
        <p:blipFill rotWithShape="1">
          <a:blip r:embed="rId1" cstate="print">
            <a:extLst>
              <a:ext uri="{28A0092B-C50C-407E-A947-70E740481C1C}">
                <a14:useLocalDpi xmlns:a14="http://schemas.microsoft.com/office/drawing/2010/main" val="0"/>
              </a:ext>
            </a:extLst>
          </a:blip>
          <a:srcRect l="11005" t="83962" r="34107"/>
          <a:stretch>
            <a:fillRect/>
          </a:stretch>
        </p:blipFill>
        <p:spPr>
          <a:xfrm rot="10800000">
            <a:off x="9406" y="4308554"/>
            <a:ext cx="9144000" cy="834946"/>
          </a:xfrm>
          <a:prstGeom prst="rect">
            <a:avLst/>
          </a:prstGeom>
        </p:spPr>
      </p:pic>
      <p:grpSp>
        <p:nvGrpSpPr>
          <p:cNvPr id="2" name="组合 1"/>
          <p:cNvGrpSpPr/>
          <p:nvPr/>
        </p:nvGrpSpPr>
        <p:grpSpPr>
          <a:xfrm>
            <a:off x="0" y="0"/>
            <a:ext cx="9144000" cy="1232326"/>
            <a:chOff x="0" y="0"/>
            <a:chExt cx="9144000" cy="1232326"/>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058" y="0"/>
              <a:ext cx="2397176" cy="1232326"/>
            </a:xfrm>
            <a:prstGeom prst="rect">
              <a:avLst/>
            </a:prstGeom>
          </p:spPr>
        </p:pic>
        <p:sp>
          <p:nvSpPr>
            <p:cNvPr id="4" name="任意多边形: 形状 3"/>
            <p:cNvSpPr/>
            <p:nvPr/>
          </p:nvSpPr>
          <p:spPr>
            <a:xfrm>
              <a:off x="599123" y="400050"/>
              <a:ext cx="1052512" cy="300038"/>
            </a:xfrm>
            <a:custGeom>
              <a:avLst/>
              <a:gdLst>
                <a:gd name="connsiteX0" fmla="*/ 0 w 904875"/>
                <a:gd name="connsiteY0" fmla="*/ 0 h 300038"/>
                <a:gd name="connsiteX1" fmla="*/ 604837 w 904875"/>
                <a:gd name="connsiteY1" fmla="*/ 0 h 300038"/>
                <a:gd name="connsiteX2" fmla="*/ 904875 w 904875"/>
                <a:gd name="connsiteY2" fmla="*/ 300038 h 300038"/>
                <a:gd name="connsiteX3" fmla="*/ 4762 w 904875"/>
                <a:gd name="connsiteY3" fmla="*/ 300038 h 300038"/>
                <a:gd name="connsiteX4" fmla="*/ 0 w 904875"/>
                <a:gd name="connsiteY4" fmla="*/ 0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300038">
                  <a:moveTo>
                    <a:pt x="0" y="0"/>
                  </a:moveTo>
                  <a:lnTo>
                    <a:pt x="604837" y="0"/>
                  </a:lnTo>
                  <a:lnTo>
                    <a:pt x="904875" y="300038"/>
                  </a:lnTo>
                  <a:lnTo>
                    <a:pt x="4762" y="300038"/>
                  </a:lnTo>
                  <a:cubicBezTo>
                    <a:pt x="3175" y="200025"/>
                    <a:pt x="1587" y="100013"/>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a:spLocks noChangeArrowheads="1"/>
            </p:cNvSpPr>
            <p:nvPr/>
          </p:nvSpPr>
          <p:spPr bwMode="auto">
            <a:xfrm>
              <a:off x="1636205" y="424022"/>
              <a:ext cx="18063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zh-CN" sz="1400" dirty="0">
                  <a:solidFill>
                    <a:schemeClr val="bg1"/>
                  </a:solidFill>
                </a:rPr>
                <a:t>TABLE OF CONTENTS</a:t>
              </a:r>
              <a:endParaRPr lang="en-US" altLang="zh-CN" sz="1400" dirty="0">
                <a:solidFill>
                  <a:schemeClr val="bg1"/>
                </a:solidFill>
              </a:endParaRPr>
            </a:p>
          </p:txBody>
        </p:sp>
        <p:sp>
          <p:nvSpPr>
            <p:cNvPr id="6" name="文本框 5"/>
            <p:cNvSpPr txBox="1">
              <a:spLocks noChangeArrowheads="1"/>
            </p:cNvSpPr>
            <p:nvPr/>
          </p:nvSpPr>
          <p:spPr bwMode="auto">
            <a:xfrm>
              <a:off x="687358" y="391500"/>
              <a:ext cx="67884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dirty="0">
                  <a:latin typeface="幼圆" panose="02010509060101010101" pitchFamily="49" charset="-122"/>
                  <a:ea typeface="幼圆" panose="02010509060101010101" pitchFamily="49" charset="-122"/>
                </a:rPr>
                <a:t>目  录</a:t>
              </a:r>
              <a:endParaRPr lang="en-US" altLang="zh-CN" dirty="0">
                <a:latin typeface="幼圆" panose="02010509060101010101" pitchFamily="49" charset="-122"/>
                <a:ea typeface="幼圆" panose="02010509060101010101" pitchFamily="49" charset="-122"/>
              </a:endParaRPr>
            </a:p>
          </p:txBody>
        </p:sp>
        <p:grpSp>
          <p:nvGrpSpPr>
            <p:cNvPr id="7" name="组合 6"/>
            <p:cNvGrpSpPr/>
            <p:nvPr/>
          </p:nvGrpSpPr>
          <p:grpSpPr>
            <a:xfrm flipV="1">
              <a:off x="3314700" y="539600"/>
              <a:ext cx="5829300" cy="45719"/>
              <a:chOff x="1949423" y="3788624"/>
              <a:chExt cx="3535680" cy="56088"/>
            </a:xfrm>
          </p:grpSpPr>
          <p:sp>
            <p:nvSpPr>
              <p:cNvPr id="13" name="矩形 12"/>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V="1">
              <a:off x="0" y="539600"/>
              <a:ext cx="532448" cy="45719"/>
              <a:chOff x="1949423" y="3788624"/>
              <a:chExt cx="3535680" cy="56088"/>
            </a:xfrm>
          </p:grpSpPr>
          <p:sp>
            <p:nvSpPr>
              <p:cNvPr id="9" name="矩形 8"/>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4" name="六边形 33"/>
          <p:cNvSpPr/>
          <p:nvPr/>
        </p:nvSpPr>
        <p:spPr>
          <a:xfrm rot="16200000">
            <a:off x="3340237" y="1219105"/>
            <a:ext cx="1139102" cy="1012535"/>
          </a:xfrm>
          <a:prstGeom prst="hexagon">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00" dirty="0"/>
          </a:p>
        </p:txBody>
      </p:sp>
      <p:sp>
        <p:nvSpPr>
          <p:cNvPr id="35" name="六边形 34"/>
          <p:cNvSpPr/>
          <p:nvPr/>
        </p:nvSpPr>
        <p:spPr>
          <a:xfrm rot="16200000">
            <a:off x="4479339" y="1219105"/>
            <a:ext cx="1139102" cy="1012535"/>
          </a:xfrm>
          <a:prstGeom prst="hexagon">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00"/>
          </a:p>
        </p:txBody>
      </p:sp>
      <p:sp>
        <p:nvSpPr>
          <p:cNvPr id="36" name="六边形 35"/>
          <p:cNvSpPr/>
          <p:nvPr/>
        </p:nvSpPr>
        <p:spPr>
          <a:xfrm rot="16200000">
            <a:off x="5048890" y="2231640"/>
            <a:ext cx="1139102" cy="1012535"/>
          </a:xfrm>
          <a:prstGeom prst="hexagon">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00"/>
          </a:p>
        </p:txBody>
      </p:sp>
      <p:sp>
        <p:nvSpPr>
          <p:cNvPr id="37" name="六边形 36"/>
          <p:cNvSpPr/>
          <p:nvPr/>
        </p:nvSpPr>
        <p:spPr>
          <a:xfrm rot="16200000">
            <a:off x="3909788" y="2231640"/>
            <a:ext cx="1139102" cy="1012535"/>
          </a:xfrm>
          <a:prstGeom prst="hexagon">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00"/>
          </a:p>
        </p:txBody>
      </p:sp>
      <p:sp>
        <p:nvSpPr>
          <p:cNvPr id="38" name="六边形 37"/>
          <p:cNvSpPr/>
          <p:nvPr/>
        </p:nvSpPr>
        <p:spPr>
          <a:xfrm rot="16200000">
            <a:off x="3340237" y="3244176"/>
            <a:ext cx="1139102" cy="1012535"/>
          </a:xfrm>
          <a:prstGeom prst="hexagon">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00"/>
          </a:p>
        </p:txBody>
      </p:sp>
      <p:sp>
        <p:nvSpPr>
          <p:cNvPr id="55" name="六边形 54"/>
          <p:cNvSpPr/>
          <p:nvPr/>
        </p:nvSpPr>
        <p:spPr>
          <a:xfrm rot="16200000">
            <a:off x="4479339" y="3244176"/>
            <a:ext cx="1139102" cy="1012535"/>
          </a:xfrm>
          <a:prstGeom prst="hexagon">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00"/>
          </a:p>
        </p:txBody>
      </p:sp>
      <p:sp>
        <p:nvSpPr>
          <p:cNvPr id="56" name="矩形 16"/>
          <p:cNvSpPr>
            <a:spLocks noChangeArrowheads="1"/>
          </p:cNvSpPr>
          <p:nvPr/>
        </p:nvSpPr>
        <p:spPr bwMode="auto">
          <a:xfrm>
            <a:off x="1011405" y="1354109"/>
            <a:ext cx="234887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fontAlgn="auto">
              <a:spcBef>
                <a:spcPts val="0"/>
              </a:spcBef>
              <a:spcAft>
                <a:spcPts val="0"/>
              </a:spcAft>
              <a:defRPr/>
            </a:pPr>
            <a:r>
              <a:rPr lang="zh-CN" altLang="en-US" sz="1400" dirty="0">
                <a:solidFill>
                  <a:schemeClr val="bg1"/>
                </a:solidFill>
                <a:latin typeface="幼圆" panose="02010509060101010101" pitchFamily="49" charset="-122"/>
                <a:ea typeface="幼圆" panose="02010509060101010101" pitchFamily="49" charset="-122"/>
              </a:rPr>
              <a:t>标题文字</a:t>
            </a:r>
            <a:endParaRPr lang="en-US" altLang="zh-CN" sz="1400" dirty="0">
              <a:solidFill>
                <a:schemeClr val="bg1"/>
              </a:solidFill>
              <a:latin typeface="幼圆" panose="02010509060101010101" pitchFamily="49" charset="-122"/>
              <a:ea typeface="幼圆" panose="02010509060101010101" pitchFamily="49" charset="-122"/>
            </a:endParaRPr>
          </a:p>
          <a:p>
            <a:pPr algn="r" eaLnBrk="1" hangingPunct="1"/>
            <a:r>
              <a:rPr lang="en-US" altLang="zh-CN" sz="1000" dirty="0">
                <a:solidFill>
                  <a:schemeClr val="bg1"/>
                </a:solidFill>
              </a:rPr>
              <a:t>A designer can use default text to simulate what text would look like. If it is not real text. </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57" name="TextBox 10"/>
          <p:cNvSpPr txBox="1"/>
          <p:nvPr/>
        </p:nvSpPr>
        <p:spPr>
          <a:xfrm>
            <a:off x="3656654" y="1472238"/>
            <a:ext cx="632835" cy="584775"/>
          </a:xfrm>
          <a:prstGeom prst="rect">
            <a:avLst/>
          </a:prstGeom>
          <a:noFill/>
        </p:spPr>
        <p:txBody>
          <a:bodyPr>
            <a:spAutoFit/>
          </a:bodyPr>
          <a:lstStyle/>
          <a:p>
            <a:pPr eaLnBrk="1" fontAlgn="auto" hangingPunct="1">
              <a:spcBef>
                <a:spcPts val="0"/>
              </a:spcBef>
              <a:spcAft>
                <a:spcPts val="0"/>
              </a:spcAft>
              <a:defRPr/>
            </a:pPr>
            <a:r>
              <a:rPr lang="en-US" altLang="zh-CN" sz="3200" b="1" dirty="0">
                <a:solidFill>
                  <a:schemeClr val="bg1"/>
                </a:solidFill>
                <a:latin typeface="+mn-lt"/>
                <a:ea typeface="+mn-ea"/>
              </a:rPr>
              <a:t>01</a:t>
            </a:r>
            <a:endParaRPr lang="zh-CN" altLang="en-US" sz="3200" b="1" dirty="0">
              <a:solidFill>
                <a:schemeClr val="bg1"/>
              </a:solidFill>
              <a:latin typeface="+mn-lt"/>
              <a:ea typeface="+mn-ea"/>
            </a:endParaRPr>
          </a:p>
        </p:txBody>
      </p:sp>
      <p:sp>
        <p:nvSpPr>
          <p:cNvPr id="58" name="TextBox 11"/>
          <p:cNvSpPr txBox="1"/>
          <p:nvPr/>
        </p:nvSpPr>
        <p:spPr>
          <a:xfrm>
            <a:off x="5365308" y="2484774"/>
            <a:ext cx="632835" cy="584775"/>
          </a:xfrm>
          <a:prstGeom prst="rect">
            <a:avLst/>
          </a:prstGeom>
          <a:noFill/>
        </p:spPr>
        <p:txBody>
          <a:bodyPr>
            <a:spAutoFit/>
          </a:bodyPr>
          <a:lstStyle/>
          <a:p>
            <a:pPr eaLnBrk="1" fontAlgn="auto" hangingPunct="1">
              <a:spcBef>
                <a:spcPts val="0"/>
              </a:spcBef>
              <a:spcAft>
                <a:spcPts val="0"/>
              </a:spcAft>
              <a:defRPr/>
            </a:pPr>
            <a:r>
              <a:rPr lang="en-US" altLang="zh-CN" sz="3200" b="1" dirty="0">
                <a:solidFill>
                  <a:schemeClr val="bg1"/>
                </a:solidFill>
                <a:latin typeface="+mn-lt"/>
                <a:ea typeface="+mn-ea"/>
              </a:rPr>
              <a:t>02</a:t>
            </a:r>
            <a:endParaRPr lang="zh-CN" altLang="en-US" sz="3200" b="1" dirty="0">
              <a:solidFill>
                <a:schemeClr val="bg1"/>
              </a:solidFill>
              <a:latin typeface="+mn-lt"/>
              <a:ea typeface="+mn-ea"/>
            </a:endParaRPr>
          </a:p>
        </p:txBody>
      </p:sp>
      <p:sp>
        <p:nvSpPr>
          <p:cNvPr id="59" name="TextBox 12"/>
          <p:cNvSpPr txBox="1"/>
          <p:nvPr/>
        </p:nvSpPr>
        <p:spPr>
          <a:xfrm>
            <a:off x="3656654" y="3497309"/>
            <a:ext cx="632835" cy="584775"/>
          </a:xfrm>
          <a:prstGeom prst="rect">
            <a:avLst/>
          </a:prstGeom>
          <a:noFill/>
        </p:spPr>
        <p:txBody>
          <a:bodyPr>
            <a:spAutoFit/>
          </a:bodyPr>
          <a:lstStyle/>
          <a:p>
            <a:pPr eaLnBrk="1" fontAlgn="auto" hangingPunct="1">
              <a:spcBef>
                <a:spcPts val="0"/>
              </a:spcBef>
              <a:spcAft>
                <a:spcPts val="0"/>
              </a:spcAft>
              <a:defRPr/>
            </a:pPr>
            <a:r>
              <a:rPr lang="en-US" altLang="zh-CN" sz="3200" b="1" dirty="0">
                <a:solidFill>
                  <a:schemeClr val="bg1"/>
                </a:solidFill>
                <a:latin typeface="+mn-lt"/>
                <a:ea typeface="+mn-ea"/>
              </a:rPr>
              <a:t>03</a:t>
            </a:r>
            <a:endParaRPr lang="zh-CN" altLang="en-US" sz="3200" b="1" dirty="0">
              <a:solidFill>
                <a:schemeClr val="bg1"/>
              </a:solidFill>
              <a:latin typeface="+mn-lt"/>
              <a:ea typeface="+mn-ea"/>
            </a:endParaRPr>
          </a:p>
        </p:txBody>
      </p:sp>
      <p:pic>
        <p:nvPicPr>
          <p:cNvPr id="60" name="图片 16" descr="1233.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9638" y="2421490"/>
            <a:ext cx="696118" cy="696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图片 17" descr="9554.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9339" y="1155821"/>
            <a:ext cx="1139102" cy="11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图片 18" descr="9999.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6205" y="2927758"/>
            <a:ext cx="1597907" cy="159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矩形 16"/>
          <p:cNvSpPr>
            <a:spLocks noChangeArrowheads="1"/>
          </p:cNvSpPr>
          <p:nvPr/>
        </p:nvSpPr>
        <p:spPr bwMode="auto">
          <a:xfrm>
            <a:off x="1017734" y="3386564"/>
            <a:ext cx="234254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fontAlgn="auto">
              <a:spcBef>
                <a:spcPts val="0"/>
              </a:spcBef>
              <a:spcAft>
                <a:spcPts val="0"/>
              </a:spcAft>
              <a:defRPr/>
            </a:pPr>
            <a:r>
              <a:rPr lang="zh-CN" altLang="en-US" sz="1400" dirty="0">
                <a:solidFill>
                  <a:schemeClr val="bg1"/>
                </a:solidFill>
                <a:latin typeface="幼圆" panose="02010509060101010101" pitchFamily="49" charset="-122"/>
                <a:ea typeface="幼圆" panose="02010509060101010101" pitchFamily="49" charset="-122"/>
              </a:rPr>
              <a:t>标题文字</a:t>
            </a:r>
            <a:endParaRPr lang="en-US" altLang="zh-CN" sz="1400" dirty="0">
              <a:solidFill>
                <a:schemeClr val="bg1"/>
              </a:solidFill>
              <a:latin typeface="幼圆" panose="02010509060101010101" pitchFamily="49" charset="-122"/>
              <a:ea typeface="幼圆" panose="02010509060101010101" pitchFamily="49" charset="-122"/>
            </a:endParaRPr>
          </a:p>
          <a:p>
            <a:pPr algn="r" eaLnBrk="1" hangingPunct="1"/>
            <a:r>
              <a:rPr lang="en-US" altLang="zh-CN" sz="1000" dirty="0">
                <a:solidFill>
                  <a:schemeClr val="bg1"/>
                </a:solidFill>
              </a:rPr>
              <a:t>A designer can use default text to simulate what text would look like. If it is not real text. </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64" name="矩形 16"/>
          <p:cNvSpPr>
            <a:spLocks noChangeArrowheads="1"/>
          </p:cNvSpPr>
          <p:nvPr/>
        </p:nvSpPr>
        <p:spPr bwMode="auto">
          <a:xfrm>
            <a:off x="6214360" y="2370864"/>
            <a:ext cx="232039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1400" dirty="0">
                <a:solidFill>
                  <a:schemeClr val="bg1"/>
                </a:solidFill>
                <a:latin typeface="幼圆" panose="02010509060101010101" pitchFamily="49" charset="-122"/>
                <a:ea typeface="幼圆" panose="02010509060101010101" pitchFamily="49" charset="-122"/>
              </a:rPr>
              <a:t>标题文字</a:t>
            </a:r>
            <a:endParaRPr lang="en-US" altLang="zh-CN" sz="1400" dirty="0">
              <a:solidFill>
                <a:schemeClr val="bg1"/>
              </a:solidFill>
              <a:latin typeface="幼圆" panose="02010509060101010101" pitchFamily="49" charset="-122"/>
              <a:ea typeface="幼圆" panose="02010509060101010101" pitchFamily="49" charset="-122"/>
            </a:endParaRPr>
          </a:p>
          <a:p>
            <a:pPr eaLnBrk="1" hangingPunct="1"/>
            <a:r>
              <a:rPr lang="en-US" altLang="zh-CN" sz="1000" dirty="0">
                <a:solidFill>
                  <a:schemeClr val="bg1"/>
                </a:solidFill>
              </a:rPr>
              <a:t>A designer can use default text to simulate what text would look like. If it is not real text. </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0" advClick="0" advTm="759">
        <p:cut/>
      </p:transition>
    </mc:Choice>
    <mc:Fallback>
      <p:transition advClick="0" advTm="759">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组合 1"/>
          <p:cNvGrpSpPr/>
          <p:nvPr/>
        </p:nvGrpSpPr>
        <p:grpSpPr>
          <a:xfrm>
            <a:off x="0" y="0"/>
            <a:ext cx="9144000" cy="1232326"/>
            <a:chOff x="0" y="0"/>
            <a:chExt cx="9144000" cy="1232326"/>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9058" y="0"/>
              <a:ext cx="2397176" cy="1232326"/>
            </a:xfrm>
            <a:prstGeom prst="rect">
              <a:avLst/>
            </a:prstGeom>
          </p:spPr>
        </p:pic>
        <p:sp>
          <p:nvSpPr>
            <p:cNvPr id="4" name="任意多边形: 形状 3"/>
            <p:cNvSpPr/>
            <p:nvPr/>
          </p:nvSpPr>
          <p:spPr>
            <a:xfrm>
              <a:off x="599123" y="400050"/>
              <a:ext cx="1052512" cy="300038"/>
            </a:xfrm>
            <a:custGeom>
              <a:avLst/>
              <a:gdLst>
                <a:gd name="connsiteX0" fmla="*/ 0 w 904875"/>
                <a:gd name="connsiteY0" fmla="*/ 0 h 300038"/>
                <a:gd name="connsiteX1" fmla="*/ 604837 w 904875"/>
                <a:gd name="connsiteY1" fmla="*/ 0 h 300038"/>
                <a:gd name="connsiteX2" fmla="*/ 904875 w 904875"/>
                <a:gd name="connsiteY2" fmla="*/ 300038 h 300038"/>
                <a:gd name="connsiteX3" fmla="*/ 4762 w 904875"/>
                <a:gd name="connsiteY3" fmla="*/ 300038 h 300038"/>
                <a:gd name="connsiteX4" fmla="*/ 0 w 904875"/>
                <a:gd name="connsiteY4" fmla="*/ 0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300038">
                  <a:moveTo>
                    <a:pt x="0" y="0"/>
                  </a:moveTo>
                  <a:lnTo>
                    <a:pt x="604837" y="0"/>
                  </a:lnTo>
                  <a:lnTo>
                    <a:pt x="904875" y="300038"/>
                  </a:lnTo>
                  <a:lnTo>
                    <a:pt x="4762" y="300038"/>
                  </a:lnTo>
                  <a:cubicBezTo>
                    <a:pt x="3175" y="200025"/>
                    <a:pt x="1587" y="100013"/>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a:spLocks noChangeArrowheads="1"/>
            </p:cNvSpPr>
            <p:nvPr/>
          </p:nvSpPr>
          <p:spPr bwMode="auto">
            <a:xfrm>
              <a:off x="1636205" y="424022"/>
              <a:ext cx="18063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zh-CN" sz="1400" dirty="0">
                  <a:solidFill>
                    <a:schemeClr val="bg1"/>
                  </a:solidFill>
                </a:rPr>
                <a:t>TABLE OF CONTENTS</a:t>
              </a:r>
              <a:endParaRPr lang="en-US" altLang="zh-CN" sz="1400" dirty="0">
                <a:solidFill>
                  <a:schemeClr val="bg1"/>
                </a:solidFill>
              </a:endParaRPr>
            </a:p>
          </p:txBody>
        </p:sp>
        <p:sp>
          <p:nvSpPr>
            <p:cNvPr id="6" name="文本框 5"/>
            <p:cNvSpPr txBox="1">
              <a:spLocks noChangeArrowheads="1"/>
            </p:cNvSpPr>
            <p:nvPr/>
          </p:nvSpPr>
          <p:spPr bwMode="auto">
            <a:xfrm>
              <a:off x="687358" y="391500"/>
              <a:ext cx="67884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dirty="0">
                  <a:latin typeface="幼圆" panose="02010509060101010101" pitchFamily="49" charset="-122"/>
                  <a:ea typeface="幼圆" panose="02010509060101010101" pitchFamily="49" charset="-122"/>
                </a:rPr>
                <a:t>目  录</a:t>
              </a:r>
              <a:endParaRPr lang="en-US" altLang="zh-CN" dirty="0">
                <a:latin typeface="幼圆" panose="02010509060101010101" pitchFamily="49" charset="-122"/>
                <a:ea typeface="幼圆" panose="02010509060101010101" pitchFamily="49" charset="-122"/>
              </a:endParaRPr>
            </a:p>
          </p:txBody>
        </p:sp>
        <p:grpSp>
          <p:nvGrpSpPr>
            <p:cNvPr id="7" name="组合 6"/>
            <p:cNvGrpSpPr/>
            <p:nvPr/>
          </p:nvGrpSpPr>
          <p:grpSpPr>
            <a:xfrm flipV="1">
              <a:off x="3314700" y="539600"/>
              <a:ext cx="5829300" cy="45719"/>
              <a:chOff x="1949423" y="3788624"/>
              <a:chExt cx="3535680" cy="56088"/>
            </a:xfrm>
          </p:grpSpPr>
          <p:sp>
            <p:nvSpPr>
              <p:cNvPr id="13" name="矩形 12"/>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V="1">
              <a:off x="0" y="539600"/>
              <a:ext cx="532448" cy="45719"/>
              <a:chOff x="1949423" y="3788624"/>
              <a:chExt cx="3535680" cy="56088"/>
            </a:xfrm>
          </p:grpSpPr>
          <p:sp>
            <p:nvSpPr>
              <p:cNvPr id="9" name="矩形 8"/>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2" name="组合 31"/>
          <p:cNvGrpSpPr/>
          <p:nvPr/>
        </p:nvGrpSpPr>
        <p:grpSpPr>
          <a:xfrm>
            <a:off x="1026780" y="1535920"/>
            <a:ext cx="7305676" cy="2518635"/>
            <a:chOff x="519113" y="1922463"/>
            <a:chExt cx="11049000" cy="3809147"/>
          </a:xfrm>
        </p:grpSpPr>
        <p:pic>
          <p:nvPicPr>
            <p:cNvPr id="33" name="图片 3" descr="图片3.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8163" y="1922463"/>
              <a:ext cx="3389312"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9" name="直接连接符 38"/>
            <p:cNvCxnSpPr/>
            <p:nvPr/>
          </p:nvCxnSpPr>
          <p:spPr>
            <a:xfrm>
              <a:off x="7737475" y="3540125"/>
              <a:ext cx="3830638"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rot="10800000">
              <a:off x="614363" y="3636963"/>
              <a:ext cx="3683000"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1" name="图片 10" descr="图片3.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9113" y="1922463"/>
              <a:ext cx="3387725"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饼形 12"/>
            <p:cNvSpPr/>
            <p:nvPr/>
          </p:nvSpPr>
          <p:spPr>
            <a:xfrm rot="14870475">
              <a:off x="4495800" y="2081213"/>
              <a:ext cx="3048000" cy="3092450"/>
            </a:xfrm>
            <a:prstGeom prst="pie">
              <a:avLst>
                <a:gd name="adj1" fmla="val 1442080"/>
                <a:gd name="adj2" fmla="val 15122835"/>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50">
                <a:solidFill>
                  <a:schemeClr val="tx1"/>
                </a:solidFill>
              </a:endParaRPr>
            </a:p>
          </p:txBody>
        </p:sp>
        <p:sp>
          <p:nvSpPr>
            <p:cNvPr id="43" name="饼形 13"/>
            <p:cNvSpPr/>
            <p:nvPr/>
          </p:nvSpPr>
          <p:spPr>
            <a:xfrm rot="1152173">
              <a:off x="4519613" y="2070100"/>
              <a:ext cx="2898775" cy="3048000"/>
            </a:xfrm>
            <a:prstGeom prst="pie">
              <a:avLst>
                <a:gd name="adj1" fmla="val 7285120"/>
                <a:gd name="adj2" fmla="val 15122835"/>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50">
                <a:solidFill>
                  <a:schemeClr val="tx1"/>
                </a:solidFill>
              </a:endParaRPr>
            </a:p>
          </p:txBody>
        </p:sp>
        <p:pic>
          <p:nvPicPr>
            <p:cNvPr id="44" name="图片 14" descr="图片1.pngd ad 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0363" y="2970213"/>
              <a:ext cx="423862"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图片 15" descr="图片1.pngd ad.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5363" y="2970213"/>
              <a:ext cx="4921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Box 16"/>
            <p:cNvSpPr txBox="1"/>
            <p:nvPr/>
          </p:nvSpPr>
          <p:spPr>
            <a:xfrm>
              <a:off x="569913" y="2802936"/>
              <a:ext cx="2571750" cy="465477"/>
            </a:xfrm>
            <a:prstGeom prst="rect">
              <a:avLst/>
            </a:prstGeom>
            <a:noFill/>
          </p:spPr>
          <p:txBody>
            <a:bodyPr>
              <a:spAutoFit/>
            </a:bodyPr>
            <a:lstStyle/>
            <a:p>
              <a:pPr algn="r" fontAlgn="auto">
                <a:spcBef>
                  <a:spcPts val="0"/>
                </a:spcBef>
                <a:spcAft>
                  <a:spcPts val="0"/>
                </a:spcAft>
                <a:defRPr/>
              </a:pPr>
              <a:r>
                <a:rPr lang="zh-CN" altLang="en-US" sz="1400" dirty="0">
                  <a:solidFill>
                    <a:schemeClr val="bg1"/>
                  </a:solidFill>
                  <a:latin typeface="幼圆" panose="02010509060101010101" pitchFamily="49" charset="-122"/>
                  <a:ea typeface="幼圆" panose="02010509060101010101" pitchFamily="49" charset="-122"/>
                </a:rPr>
                <a:t>标题文字</a:t>
              </a:r>
              <a:endParaRPr lang="en-US" altLang="zh-CN" sz="1400" dirty="0">
                <a:solidFill>
                  <a:schemeClr val="bg1"/>
                </a:solidFill>
                <a:latin typeface="幼圆" panose="02010509060101010101" pitchFamily="49" charset="-122"/>
                <a:ea typeface="幼圆" panose="02010509060101010101" pitchFamily="49" charset="-122"/>
              </a:endParaRPr>
            </a:p>
          </p:txBody>
        </p:sp>
        <p:sp>
          <p:nvSpPr>
            <p:cNvPr id="47" name="TextBox 17"/>
            <p:cNvSpPr txBox="1"/>
            <p:nvPr/>
          </p:nvSpPr>
          <p:spPr>
            <a:xfrm>
              <a:off x="7597175" y="2747964"/>
              <a:ext cx="2571750" cy="465477"/>
            </a:xfrm>
            <a:prstGeom prst="rect">
              <a:avLst/>
            </a:prstGeom>
            <a:noFill/>
          </p:spPr>
          <p:txBody>
            <a:bodyPr>
              <a:spAutoFit/>
            </a:bodyPr>
            <a:lstStyle/>
            <a:p>
              <a:pPr algn="r" fontAlgn="auto">
                <a:spcBef>
                  <a:spcPts val="0"/>
                </a:spcBef>
                <a:spcAft>
                  <a:spcPts val="0"/>
                </a:spcAft>
                <a:defRPr/>
              </a:pPr>
              <a:r>
                <a:rPr lang="zh-CN" altLang="en-US" sz="1400" dirty="0">
                  <a:solidFill>
                    <a:schemeClr val="bg1"/>
                  </a:solidFill>
                  <a:latin typeface="幼圆" panose="02010509060101010101" pitchFamily="49" charset="-122"/>
                  <a:ea typeface="幼圆" panose="02010509060101010101" pitchFamily="49" charset="-122"/>
                </a:rPr>
                <a:t>标题文字</a:t>
              </a:r>
              <a:endParaRPr lang="en-US" altLang="zh-CN" sz="1400" dirty="0">
                <a:solidFill>
                  <a:schemeClr val="bg1"/>
                </a:solidFill>
                <a:latin typeface="幼圆" panose="02010509060101010101" pitchFamily="49" charset="-122"/>
                <a:ea typeface="幼圆" panose="02010509060101010101" pitchFamily="49" charset="-122"/>
              </a:endParaRPr>
            </a:p>
          </p:txBody>
        </p:sp>
        <p:sp>
          <p:nvSpPr>
            <p:cNvPr id="48" name="TextBox 19"/>
            <p:cNvSpPr txBox="1"/>
            <p:nvPr/>
          </p:nvSpPr>
          <p:spPr>
            <a:xfrm>
              <a:off x="3076575" y="2611438"/>
              <a:ext cx="1428749" cy="884405"/>
            </a:xfrm>
            <a:prstGeom prst="rect">
              <a:avLst/>
            </a:prstGeom>
            <a:noFill/>
          </p:spPr>
          <p:txBody>
            <a:bodyPr>
              <a:spAutoFit/>
            </a:bodyPr>
            <a:lstStyle/>
            <a:p>
              <a:pPr eaLnBrk="1" fontAlgn="auto" hangingPunct="1">
                <a:spcBef>
                  <a:spcPts val="0"/>
                </a:spcBef>
                <a:spcAft>
                  <a:spcPts val="0"/>
                </a:spcAft>
                <a:defRPr/>
              </a:pPr>
              <a:r>
                <a:rPr lang="en-US" altLang="zh-CN" sz="3200" dirty="0">
                  <a:solidFill>
                    <a:schemeClr val="bg1"/>
                  </a:solidFill>
                  <a:latin typeface="+mn-lt"/>
                  <a:ea typeface="+mn-ea"/>
                </a:rPr>
                <a:t>43%</a:t>
              </a:r>
              <a:endParaRPr lang="zh-CN" altLang="en-US" sz="3200" dirty="0">
                <a:solidFill>
                  <a:schemeClr val="bg1"/>
                </a:solidFill>
                <a:latin typeface="+mn-lt"/>
                <a:ea typeface="+mn-ea"/>
              </a:endParaRPr>
            </a:p>
          </p:txBody>
        </p:sp>
        <p:sp>
          <p:nvSpPr>
            <p:cNvPr id="49" name="TextBox 20"/>
            <p:cNvSpPr txBox="1"/>
            <p:nvPr/>
          </p:nvSpPr>
          <p:spPr>
            <a:xfrm>
              <a:off x="10074275" y="2493963"/>
              <a:ext cx="1428749" cy="884405"/>
            </a:xfrm>
            <a:prstGeom prst="rect">
              <a:avLst/>
            </a:prstGeom>
            <a:noFill/>
          </p:spPr>
          <p:txBody>
            <a:bodyPr>
              <a:spAutoFit/>
            </a:bodyPr>
            <a:lstStyle/>
            <a:p>
              <a:pPr eaLnBrk="1" fontAlgn="auto" hangingPunct="1">
                <a:spcBef>
                  <a:spcPts val="0"/>
                </a:spcBef>
                <a:spcAft>
                  <a:spcPts val="0"/>
                </a:spcAft>
                <a:defRPr/>
              </a:pPr>
              <a:r>
                <a:rPr lang="en-US" altLang="zh-CN" sz="3200" dirty="0">
                  <a:solidFill>
                    <a:schemeClr val="bg1"/>
                  </a:solidFill>
                  <a:latin typeface="+mn-lt"/>
                  <a:ea typeface="+mn-ea"/>
                </a:rPr>
                <a:t>57%</a:t>
              </a:r>
              <a:endParaRPr lang="zh-CN" altLang="en-US" sz="3200" dirty="0">
                <a:solidFill>
                  <a:schemeClr val="bg1"/>
                </a:solidFill>
                <a:latin typeface="+mn-lt"/>
                <a:ea typeface="+mn-ea"/>
              </a:endParaRPr>
            </a:p>
          </p:txBody>
        </p:sp>
        <p:sp>
          <p:nvSpPr>
            <p:cNvPr id="50" name="矩形 16"/>
            <p:cNvSpPr>
              <a:spLocks noChangeArrowheads="1"/>
            </p:cNvSpPr>
            <p:nvPr/>
          </p:nvSpPr>
          <p:spPr bwMode="auto">
            <a:xfrm>
              <a:off x="519113" y="3636964"/>
              <a:ext cx="3829051" cy="2094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1050" b="1" dirty="0">
                  <a:solidFill>
                    <a:schemeClr val="bg1"/>
                  </a:solidFill>
                </a:rPr>
                <a:t>ADD TITLE HERE</a:t>
              </a:r>
              <a:endParaRPr lang="zh-CN" altLang="en-US" sz="1050" b="1" dirty="0">
                <a:solidFill>
                  <a:schemeClr val="bg1"/>
                </a:solidFill>
              </a:endParaRPr>
            </a:p>
            <a:p>
              <a:pPr eaLnBrk="1" hangingPunct="1"/>
              <a:r>
                <a:rPr lang="en-US" altLang="zh-CN" sz="1050" dirty="0">
                  <a:solidFill>
                    <a:schemeClr val="bg1"/>
                  </a:solidFill>
                </a:rPr>
                <a:t>A designer can use default text to simulate what text would look like. If it is not real text. </a:t>
              </a:r>
              <a:endParaRPr lang="en-US" altLang="zh-CN" sz="1050" dirty="0">
                <a:solidFill>
                  <a:schemeClr val="bg1"/>
                </a:solidFill>
              </a:endParaRPr>
            </a:p>
            <a:p>
              <a:pPr eaLnBrk="1" hangingPunct="1"/>
              <a:r>
                <a:rPr lang="en-US" altLang="zh-CN" sz="1050" dirty="0">
                  <a:solidFill>
                    <a:srgbClr val="FFFFFF"/>
                  </a:solidFill>
                </a:rPr>
                <a:t>A designer can use default text to simulate what text would look like. If it is not real text</a:t>
              </a:r>
              <a:endParaRPr lang="en-US" altLang="zh-CN" sz="1050" dirty="0">
                <a:solidFill>
                  <a:srgbClr val="FFFFFF"/>
                </a:solidFill>
                <a:ea typeface="微软雅黑" panose="020B0503020204020204" pitchFamily="34" charset="-122"/>
              </a:endParaRPr>
            </a:p>
            <a:p>
              <a:pPr eaLnBrk="1" hangingPunct="1"/>
              <a:endParaRPr lang="en-US" altLang="zh-CN" sz="1050" dirty="0">
                <a:solidFill>
                  <a:schemeClr val="bg1"/>
                </a:solidFill>
                <a:ea typeface="微软雅黑" panose="020B0503020204020204" pitchFamily="34" charset="-122"/>
              </a:endParaRPr>
            </a:p>
          </p:txBody>
        </p:sp>
        <p:sp>
          <p:nvSpPr>
            <p:cNvPr id="51" name="矩形 16"/>
            <p:cNvSpPr>
              <a:spLocks noChangeArrowheads="1"/>
            </p:cNvSpPr>
            <p:nvPr/>
          </p:nvSpPr>
          <p:spPr bwMode="auto">
            <a:xfrm>
              <a:off x="7758112" y="3636964"/>
              <a:ext cx="3810001" cy="2094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1050" b="1">
                  <a:solidFill>
                    <a:schemeClr val="bg1"/>
                  </a:solidFill>
                </a:rPr>
                <a:t>ADD TITLE HERE</a:t>
              </a:r>
              <a:endParaRPr lang="zh-CN" altLang="en-US" sz="1050" b="1">
                <a:solidFill>
                  <a:schemeClr val="bg1"/>
                </a:solidFill>
              </a:endParaRPr>
            </a:p>
            <a:p>
              <a:pPr eaLnBrk="1" hangingPunct="1"/>
              <a:r>
                <a:rPr lang="en-US" altLang="zh-CN" sz="1050">
                  <a:solidFill>
                    <a:schemeClr val="bg1"/>
                  </a:solidFill>
                </a:rPr>
                <a:t>A designer can use default text to simulate what text would look like. If it is not real text. </a:t>
              </a:r>
              <a:endParaRPr lang="en-US" altLang="zh-CN" sz="1050">
                <a:solidFill>
                  <a:schemeClr val="bg1"/>
                </a:solidFill>
              </a:endParaRPr>
            </a:p>
            <a:p>
              <a:pPr eaLnBrk="1" hangingPunct="1"/>
              <a:r>
                <a:rPr lang="en-US" altLang="zh-CN" sz="1050">
                  <a:solidFill>
                    <a:srgbClr val="FFFFFF"/>
                  </a:solidFill>
                </a:rPr>
                <a:t>A designer can use default text to simulate what text would look like. If it is not real text</a:t>
              </a:r>
              <a:endParaRPr lang="en-US" altLang="zh-CN" sz="1050">
                <a:solidFill>
                  <a:srgbClr val="FFFFFF"/>
                </a:solidFill>
                <a:ea typeface="微软雅黑" panose="020B0503020204020204" pitchFamily="34" charset="-122"/>
              </a:endParaRPr>
            </a:p>
            <a:p>
              <a:pPr eaLnBrk="1" hangingPunct="1"/>
              <a:endParaRPr lang="en-US" altLang="zh-CN" sz="1050">
                <a:solidFill>
                  <a:schemeClr val="bg1"/>
                </a:solidFill>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100" advClick="0" advTm="568">
        <p:cut/>
      </p:transition>
    </mc:Choice>
    <mc:Fallback>
      <p:transition advClick="0" advTm="568">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bwMode="auto">
      <p:bgPr>
        <a:solidFill>
          <a:schemeClr val="tx1"/>
        </a:solidFill>
        <a:effectLst/>
      </p:bgPr>
    </p:bg>
    <p:spTree>
      <p:nvGrpSpPr>
        <p:cNvPr id="1" name=""/>
        <p:cNvGrpSpPr/>
        <p:nvPr/>
      </p:nvGrpSpPr>
      <p:grpSpPr>
        <a:xfrm>
          <a:off x="0" y="0"/>
          <a:ext cx="0" cy="0"/>
          <a:chOff x="0" y="0"/>
          <a:chExt cx="0" cy="0"/>
        </a:xfrm>
      </p:grpSpPr>
      <p:grpSp>
        <p:nvGrpSpPr>
          <p:cNvPr id="9" name="组合 8"/>
          <p:cNvGrpSpPr/>
          <p:nvPr/>
        </p:nvGrpSpPr>
        <p:grpSpPr>
          <a:xfrm>
            <a:off x="0" y="0"/>
            <a:ext cx="9144000" cy="1232326"/>
            <a:chOff x="0" y="0"/>
            <a:chExt cx="9144000" cy="1232326"/>
          </a:xfrm>
        </p:grpSpPr>
        <p:pic>
          <p:nvPicPr>
            <p:cNvPr id="62" name="图片 6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9058" y="0"/>
              <a:ext cx="2397176" cy="1232326"/>
            </a:xfrm>
            <a:prstGeom prst="rect">
              <a:avLst/>
            </a:prstGeom>
          </p:spPr>
        </p:pic>
        <p:sp>
          <p:nvSpPr>
            <p:cNvPr id="43" name="任意多边形: 形状 42"/>
            <p:cNvSpPr/>
            <p:nvPr/>
          </p:nvSpPr>
          <p:spPr>
            <a:xfrm>
              <a:off x="599123" y="400050"/>
              <a:ext cx="1052512" cy="300038"/>
            </a:xfrm>
            <a:custGeom>
              <a:avLst/>
              <a:gdLst>
                <a:gd name="connsiteX0" fmla="*/ 0 w 904875"/>
                <a:gd name="connsiteY0" fmla="*/ 0 h 300038"/>
                <a:gd name="connsiteX1" fmla="*/ 604837 w 904875"/>
                <a:gd name="connsiteY1" fmla="*/ 0 h 300038"/>
                <a:gd name="connsiteX2" fmla="*/ 904875 w 904875"/>
                <a:gd name="connsiteY2" fmla="*/ 300038 h 300038"/>
                <a:gd name="connsiteX3" fmla="*/ 4762 w 904875"/>
                <a:gd name="connsiteY3" fmla="*/ 300038 h 300038"/>
                <a:gd name="connsiteX4" fmla="*/ 0 w 904875"/>
                <a:gd name="connsiteY4" fmla="*/ 0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300038">
                  <a:moveTo>
                    <a:pt x="0" y="0"/>
                  </a:moveTo>
                  <a:lnTo>
                    <a:pt x="604837" y="0"/>
                  </a:lnTo>
                  <a:lnTo>
                    <a:pt x="904875" y="300038"/>
                  </a:lnTo>
                  <a:lnTo>
                    <a:pt x="4762" y="300038"/>
                  </a:lnTo>
                  <a:cubicBezTo>
                    <a:pt x="3175" y="200025"/>
                    <a:pt x="1587" y="100013"/>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p:cNvSpPr txBox="1">
              <a:spLocks noChangeArrowheads="1"/>
            </p:cNvSpPr>
            <p:nvPr/>
          </p:nvSpPr>
          <p:spPr bwMode="auto">
            <a:xfrm>
              <a:off x="1636205" y="424022"/>
              <a:ext cx="18063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zh-CN" sz="1400" dirty="0">
                  <a:solidFill>
                    <a:schemeClr val="bg1"/>
                  </a:solidFill>
                </a:rPr>
                <a:t>TABLE OF CONTENTS</a:t>
              </a:r>
              <a:endParaRPr lang="en-US" altLang="zh-CN" sz="1400" dirty="0">
                <a:solidFill>
                  <a:schemeClr val="bg1"/>
                </a:solidFill>
              </a:endParaRPr>
            </a:p>
          </p:txBody>
        </p:sp>
        <p:sp>
          <p:nvSpPr>
            <p:cNvPr id="51" name="文本框 50"/>
            <p:cNvSpPr txBox="1">
              <a:spLocks noChangeArrowheads="1"/>
            </p:cNvSpPr>
            <p:nvPr/>
          </p:nvSpPr>
          <p:spPr bwMode="auto">
            <a:xfrm>
              <a:off x="687358" y="391500"/>
              <a:ext cx="67884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dirty="0">
                  <a:latin typeface="幼圆" panose="02010509060101010101" pitchFamily="49" charset="-122"/>
                  <a:ea typeface="幼圆" panose="02010509060101010101" pitchFamily="49" charset="-122"/>
                </a:rPr>
                <a:t>目  录</a:t>
              </a:r>
              <a:endParaRPr lang="en-US" altLang="zh-CN" dirty="0">
                <a:latin typeface="幼圆" panose="02010509060101010101" pitchFamily="49" charset="-122"/>
                <a:ea typeface="幼圆" panose="02010509060101010101" pitchFamily="49" charset="-122"/>
              </a:endParaRPr>
            </a:p>
          </p:txBody>
        </p:sp>
        <p:grpSp>
          <p:nvGrpSpPr>
            <p:cNvPr id="52" name="组合 51"/>
            <p:cNvGrpSpPr/>
            <p:nvPr/>
          </p:nvGrpSpPr>
          <p:grpSpPr>
            <a:xfrm flipV="1">
              <a:off x="3314700" y="539600"/>
              <a:ext cx="5829300" cy="45719"/>
              <a:chOff x="1949423" y="3788624"/>
              <a:chExt cx="3535680" cy="56088"/>
            </a:xfrm>
          </p:grpSpPr>
          <p:sp>
            <p:nvSpPr>
              <p:cNvPr id="53" name="矩形 52"/>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7" name="组合 56"/>
            <p:cNvGrpSpPr/>
            <p:nvPr/>
          </p:nvGrpSpPr>
          <p:grpSpPr>
            <a:xfrm flipV="1">
              <a:off x="0" y="539600"/>
              <a:ext cx="532448" cy="45719"/>
              <a:chOff x="1949423" y="3788624"/>
              <a:chExt cx="3535680" cy="56088"/>
            </a:xfrm>
          </p:grpSpPr>
          <p:sp>
            <p:nvSpPr>
              <p:cNvPr id="58" name="矩形 57"/>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11005" t="63147" r="34107"/>
          <a:stretch>
            <a:fillRect/>
          </a:stretch>
        </p:blipFill>
        <p:spPr>
          <a:xfrm rot="10800000">
            <a:off x="0" y="3224912"/>
            <a:ext cx="9144000" cy="1918587"/>
          </a:xfrm>
          <a:prstGeom prst="rect">
            <a:avLst/>
          </a:prstGeom>
        </p:spPr>
      </p:pic>
      <p:grpSp>
        <p:nvGrpSpPr>
          <p:cNvPr id="63" name="组合 62"/>
          <p:cNvGrpSpPr/>
          <p:nvPr/>
        </p:nvGrpSpPr>
        <p:grpSpPr bwMode="auto">
          <a:xfrm>
            <a:off x="2183289" y="1380188"/>
            <a:ext cx="4810760" cy="397815"/>
            <a:chOff x="1629" y="2412"/>
            <a:chExt cx="7576" cy="626"/>
          </a:xfrm>
        </p:grpSpPr>
        <p:sp>
          <p:nvSpPr>
            <p:cNvPr id="64" name="文本框 20"/>
            <p:cNvSpPr txBox="1">
              <a:spLocks noChangeArrowheads="1"/>
            </p:cNvSpPr>
            <p:nvPr/>
          </p:nvSpPr>
          <p:spPr bwMode="auto">
            <a:xfrm>
              <a:off x="1629" y="2412"/>
              <a:ext cx="1584"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sz="1600" dirty="0">
                  <a:solidFill>
                    <a:schemeClr val="bg1"/>
                  </a:solidFill>
                  <a:latin typeface="幼圆" panose="02010509060101010101" pitchFamily="49" charset="-122"/>
                  <a:ea typeface="幼圆" panose="02010509060101010101" pitchFamily="49" charset="-122"/>
                </a:rPr>
                <a:t>输入标题</a:t>
              </a:r>
              <a:endParaRPr lang="en-US" altLang="zh-CN" sz="1600" dirty="0">
                <a:solidFill>
                  <a:schemeClr val="bg1"/>
                </a:solidFill>
                <a:latin typeface="幼圆" panose="02010509060101010101" pitchFamily="49" charset="-122"/>
                <a:ea typeface="幼圆" panose="02010509060101010101" pitchFamily="49" charset="-122"/>
              </a:endParaRPr>
            </a:p>
          </p:txBody>
        </p:sp>
        <p:sp>
          <p:nvSpPr>
            <p:cNvPr id="65" name="文本框 64"/>
            <p:cNvSpPr txBox="1"/>
            <p:nvPr/>
          </p:nvSpPr>
          <p:spPr>
            <a:xfrm>
              <a:off x="4000" y="2447"/>
              <a:ext cx="5205" cy="591"/>
            </a:xfrm>
            <a:prstGeom prst="rect">
              <a:avLst/>
            </a:prstGeom>
            <a:noFill/>
            <a:ln>
              <a:noFill/>
            </a:ln>
          </p:spPr>
          <p:txBody>
            <a:bodyPr>
              <a:spAutoFit/>
            </a:bodyPr>
            <a:lstStyle/>
            <a:p>
              <a:r>
                <a:rPr lang="zh-CN" altLang="en-US" sz="920" noProof="1">
                  <a:solidFill>
                    <a:schemeClr val="bg1"/>
                  </a:solidFill>
                  <a:latin typeface="Arial" panose="020B0604020202020204" pitchFamily="34" charset="0"/>
                </a:rPr>
                <a:t>根据分类输入内容根据分类输入内容根据分类输入内容根据分类输入内容</a:t>
              </a:r>
              <a:endParaRPr lang="en-US" altLang="zh-CN" sz="920" noProof="1">
                <a:solidFill>
                  <a:schemeClr val="bg1"/>
                </a:solidFill>
                <a:latin typeface="Arial" panose="020B0604020202020204" pitchFamily="34" charset="0"/>
              </a:endParaRPr>
            </a:p>
          </p:txBody>
        </p:sp>
        <p:sp>
          <p:nvSpPr>
            <p:cNvPr id="66" name="椭圆 65"/>
            <p:cNvSpPr/>
            <p:nvPr/>
          </p:nvSpPr>
          <p:spPr>
            <a:xfrm>
              <a:off x="3345" y="2495"/>
              <a:ext cx="485" cy="485"/>
            </a:xfrm>
            <a:prstGeom prst="ellipse">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solidFill>
                  <a:schemeClr val="bg1"/>
                </a:solidFill>
              </a:endParaRPr>
            </a:p>
          </p:txBody>
        </p:sp>
        <p:sp>
          <p:nvSpPr>
            <p:cNvPr id="67" name="文本框 23"/>
            <p:cNvSpPr txBox="1">
              <a:spLocks noChangeArrowheads="1"/>
            </p:cNvSpPr>
            <p:nvPr/>
          </p:nvSpPr>
          <p:spPr bwMode="auto">
            <a:xfrm>
              <a:off x="3349" y="2433"/>
              <a:ext cx="410"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1800" dirty="0">
                  <a:solidFill>
                    <a:schemeClr val="bg1"/>
                  </a:solidFill>
                </a:rPr>
                <a:t>1</a:t>
              </a:r>
              <a:endParaRPr lang="en-US" altLang="zh-CN" sz="1800" dirty="0">
                <a:solidFill>
                  <a:schemeClr val="bg1"/>
                </a:solidFill>
              </a:endParaRPr>
            </a:p>
          </p:txBody>
        </p:sp>
      </p:grpSp>
      <p:grpSp>
        <p:nvGrpSpPr>
          <p:cNvPr id="68" name="组合 67"/>
          <p:cNvGrpSpPr/>
          <p:nvPr/>
        </p:nvGrpSpPr>
        <p:grpSpPr bwMode="auto">
          <a:xfrm>
            <a:off x="2190948" y="2066629"/>
            <a:ext cx="4804689" cy="420969"/>
            <a:chOff x="1641" y="2424"/>
            <a:chExt cx="7565" cy="665"/>
          </a:xfrm>
        </p:grpSpPr>
        <p:sp>
          <p:nvSpPr>
            <p:cNvPr id="69" name="文本框 26"/>
            <p:cNvSpPr txBox="1">
              <a:spLocks noChangeArrowheads="1"/>
            </p:cNvSpPr>
            <p:nvPr/>
          </p:nvSpPr>
          <p:spPr bwMode="auto">
            <a:xfrm>
              <a:off x="1641" y="2424"/>
              <a:ext cx="2011"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1600" dirty="0">
                  <a:solidFill>
                    <a:schemeClr val="bg1"/>
                  </a:solidFill>
                  <a:latin typeface="幼圆" panose="02010509060101010101" pitchFamily="49" charset="-122"/>
                  <a:ea typeface="幼圆" panose="02010509060101010101" pitchFamily="49" charset="-122"/>
                </a:rPr>
                <a:t>输入标题</a:t>
              </a:r>
              <a:endParaRPr lang="en-US" altLang="zh-CN" sz="1600" dirty="0">
                <a:solidFill>
                  <a:schemeClr val="bg1"/>
                </a:solidFill>
                <a:latin typeface="幼圆" panose="02010509060101010101" pitchFamily="49" charset="-122"/>
                <a:ea typeface="幼圆" panose="02010509060101010101" pitchFamily="49" charset="-122"/>
              </a:endParaRPr>
            </a:p>
          </p:txBody>
        </p:sp>
        <p:sp>
          <p:nvSpPr>
            <p:cNvPr id="70" name="文本框 69"/>
            <p:cNvSpPr txBox="1"/>
            <p:nvPr/>
          </p:nvSpPr>
          <p:spPr>
            <a:xfrm>
              <a:off x="4002" y="2496"/>
              <a:ext cx="5204" cy="593"/>
            </a:xfrm>
            <a:prstGeom prst="rect">
              <a:avLst/>
            </a:prstGeom>
            <a:noFill/>
            <a:ln>
              <a:noFill/>
            </a:ln>
          </p:spPr>
          <p:txBody>
            <a:bodyPr>
              <a:spAutoFit/>
            </a:bodyPr>
            <a:lstStyle/>
            <a:p>
              <a:r>
                <a:rPr lang="zh-CN" altLang="en-US" sz="920" noProof="1">
                  <a:solidFill>
                    <a:schemeClr val="bg1"/>
                  </a:solidFill>
                  <a:latin typeface="Arial" panose="020B0604020202020204" pitchFamily="34" charset="0"/>
                </a:rPr>
                <a:t>根据分类输入内容根据分类输入内容根据分类输入内容根据分类输入内容</a:t>
              </a:r>
              <a:endParaRPr lang="en-US" altLang="zh-CN" sz="920" noProof="1">
                <a:solidFill>
                  <a:schemeClr val="bg1"/>
                </a:solidFill>
                <a:latin typeface="Arial" panose="020B0604020202020204" pitchFamily="34" charset="0"/>
              </a:endParaRPr>
            </a:p>
          </p:txBody>
        </p:sp>
        <p:sp>
          <p:nvSpPr>
            <p:cNvPr id="71" name="椭圆 70"/>
            <p:cNvSpPr/>
            <p:nvPr/>
          </p:nvSpPr>
          <p:spPr>
            <a:xfrm>
              <a:off x="3345" y="2496"/>
              <a:ext cx="485" cy="484"/>
            </a:xfrm>
            <a:prstGeom prst="ellipse">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solidFill>
                  <a:schemeClr val="bg1"/>
                </a:solidFill>
              </a:endParaRPr>
            </a:p>
          </p:txBody>
        </p:sp>
        <p:sp>
          <p:nvSpPr>
            <p:cNvPr id="72" name="文本框 29"/>
            <p:cNvSpPr txBox="1">
              <a:spLocks noChangeArrowheads="1"/>
            </p:cNvSpPr>
            <p:nvPr/>
          </p:nvSpPr>
          <p:spPr bwMode="auto">
            <a:xfrm>
              <a:off x="3349" y="2433"/>
              <a:ext cx="410"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1800">
                  <a:solidFill>
                    <a:schemeClr val="bg1"/>
                  </a:solidFill>
                </a:rPr>
                <a:t>2</a:t>
              </a:r>
              <a:endParaRPr lang="en-US" altLang="zh-CN" sz="1800">
                <a:solidFill>
                  <a:schemeClr val="bg1"/>
                </a:solidFill>
              </a:endParaRPr>
            </a:p>
          </p:txBody>
        </p:sp>
      </p:grpSp>
      <p:grpSp>
        <p:nvGrpSpPr>
          <p:cNvPr id="73" name="组合 72"/>
          <p:cNvGrpSpPr/>
          <p:nvPr/>
        </p:nvGrpSpPr>
        <p:grpSpPr bwMode="auto">
          <a:xfrm>
            <a:off x="2190948" y="2776224"/>
            <a:ext cx="4804689" cy="420694"/>
            <a:chOff x="1641" y="2424"/>
            <a:chExt cx="7565" cy="662"/>
          </a:xfrm>
        </p:grpSpPr>
        <p:sp>
          <p:nvSpPr>
            <p:cNvPr id="74" name="文本框 31"/>
            <p:cNvSpPr txBox="1">
              <a:spLocks noChangeArrowheads="1"/>
            </p:cNvSpPr>
            <p:nvPr/>
          </p:nvSpPr>
          <p:spPr bwMode="auto">
            <a:xfrm>
              <a:off x="1641" y="2424"/>
              <a:ext cx="1787"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sz="1600" dirty="0">
                  <a:solidFill>
                    <a:schemeClr val="bg1"/>
                  </a:solidFill>
                  <a:latin typeface="幼圆" panose="02010509060101010101" pitchFamily="49" charset="-122"/>
                  <a:ea typeface="幼圆" panose="02010509060101010101" pitchFamily="49" charset="-122"/>
                </a:rPr>
                <a:t>输入标题</a:t>
              </a:r>
              <a:endParaRPr lang="en-US" altLang="zh-CN" sz="1600" dirty="0">
                <a:solidFill>
                  <a:schemeClr val="bg1"/>
                </a:solidFill>
                <a:latin typeface="幼圆" panose="02010509060101010101" pitchFamily="49" charset="-122"/>
                <a:ea typeface="幼圆" panose="02010509060101010101" pitchFamily="49" charset="-122"/>
              </a:endParaRPr>
            </a:p>
          </p:txBody>
        </p:sp>
        <p:sp>
          <p:nvSpPr>
            <p:cNvPr id="75" name="文本框 74"/>
            <p:cNvSpPr txBox="1"/>
            <p:nvPr/>
          </p:nvSpPr>
          <p:spPr>
            <a:xfrm>
              <a:off x="4002" y="2495"/>
              <a:ext cx="5204" cy="591"/>
            </a:xfrm>
            <a:prstGeom prst="rect">
              <a:avLst/>
            </a:prstGeom>
            <a:noFill/>
            <a:ln>
              <a:noFill/>
            </a:ln>
          </p:spPr>
          <p:txBody>
            <a:bodyPr>
              <a:spAutoFit/>
            </a:bodyPr>
            <a:lstStyle/>
            <a:p>
              <a:r>
                <a:rPr lang="zh-CN" altLang="en-US" sz="920" noProof="1">
                  <a:solidFill>
                    <a:schemeClr val="bg1"/>
                  </a:solidFill>
                  <a:latin typeface="Arial" panose="020B0604020202020204" pitchFamily="34" charset="0"/>
                </a:rPr>
                <a:t>根据分类输入内容根据分类输入内容根据分类输入内容根据分类输入内容</a:t>
              </a:r>
              <a:endParaRPr lang="en-US" altLang="zh-CN" sz="920" noProof="1">
                <a:solidFill>
                  <a:schemeClr val="bg1"/>
                </a:solidFill>
                <a:latin typeface="Arial" panose="020B0604020202020204" pitchFamily="34" charset="0"/>
              </a:endParaRPr>
            </a:p>
          </p:txBody>
        </p:sp>
        <p:sp>
          <p:nvSpPr>
            <p:cNvPr id="76" name="椭圆 75"/>
            <p:cNvSpPr/>
            <p:nvPr/>
          </p:nvSpPr>
          <p:spPr>
            <a:xfrm>
              <a:off x="3345" y="2495"/>
              <a:ext cx="485" cy="485"/>
            </a:xfrm>
            <a:prstGeom prst="ellipse">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solidFill>
                  <a:schemeClr val="bg1"/>
                </a:solidFill>
              </a:endParaRPr>
            </a:p>
          </p:txBody>
        </p:sp>
        <p:sp>
          <p:nvSpPr>
            <p:cNvPr id="77" name="文本框 34"/>
            <p:cNvSpPr txBox="1">
              <a:spLocks noChangeArrowheads="1"/>
            </p:cNvSpPr>
            <p:nvPr/>
          </p:nvSpPr>
          <p:spPr bwMode="auto">
            <a:xfrm>
              <a:off x="3349" y="2433"/>
              <a:ext cx="410"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1800">
                  <a:solidFill>
                    <a:schemeClr val="bg1"/>
                  </a:solidFill>
                </a:rPr>
                <a:t>3</a:t>
              </a:r>
              <a:endParaRPr lang="en-US" altLang="zh-CN" sz="1800">
                <a:solidFill>
                  <a:schemeClr val="bg1"/>
                </a:solidFill>
              </a:endParaRPr>
            </a:p>
          </p:txBody>
        </p:sp>
      </p:grpSp>
      <p:grpSp>
        <p:nvGrpSpPr>
          <p:cNvPr id="78" name="组合 77"/>
          <p:cNvGrpSpPr/>
          <p:nvPr/>
        </p:nvGrpSpPr>
        <p:grpSpPr bwMode="auto">
          <a:xfrm>
            <a:off x="2211564" y="3485543"/>
            <a:ext cx="4782485" cy="420060"/>
            <a:chOff x="1674" y="2425"/>
            <a:chExt cx="7532" cy="661"/>
          </a:xfrm>
        </p:grpSpPr>
        <p:sp>
          <p:nvSpPr>
            <p:cNvPr id="79" name="文本框 36"/>
            <p:cNvSpPr txBox="1">
              <a:spLocks noChangeArrowheads="1"/>
            </p:cNvSpPr>
            <p:nvPr/>
          </p:nvSpPr>
          <p:spPr bwMode="auto">
            <a:xfrm>
              <a:off x="1674" y="2425"/>
              <a:ext cx="2154"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sz="1600" dirty="0">
                  <a:solidFill>
                    <a:schemeClr val="bg1"/>
                  </a:solidFill>
                  <a:latin typeface="幼圆" panose="02010509060101010101" pitchFamily="49" charset="-122"/>
                  <a:ea typeface="幼圆" panose="02010509060101010101" pitchFamily="49" charset="-122"/>
                </a:rPr>
                <a:t>输入标题</a:t>
              </a:r>
              <a:endParaRPr lang="en-US" altLang="zh-CN" sz="1600" dirty="0">
                <a:solidFill>
                  <a:schemeClr val="bg1"/>
                </a:solidFill>
                <a:latin typeface="幼圆" panose="02010509060101010101" pitchFamily="49" charset="-122"/>
                <a:ea typeface="幼圆" panose="02010509060101010101" pitchFamily="49" charset="-122"/>
              </a:endParaRPr>
            </a:p>
          </p:txBody>
        </p:sp>
        <p:sp>
          <p:nvSpPr>
            <p:cNvPr id="80" name="文本框 79"/>
            <p:cNvSpPr txBox="1"/>
            <p:nvPr/>
          </p:nvSpPr>
          <p:spPr>
            <a:xfrm>
              <a:off x="4001" y="2495"/>
              <a:ext cx="5205" cy="591"/>
            </a:xfrm>
            <a:prstGeom prst="rect">
              <a:avLst/>
            </a:prstGeom>
            <a:noFill/>
            <a:ln>
              <a:noFill/>
            </a:ln>
          </p:spPr>
          <p:txBody>
            <a:bodyPr>
              <a:spAutoFit/>
            </a:bodyPr>
            <a:lstStyle/>
            <a:p>
              <a:r>
                <a:rPr lang="zh-CN" altLang="en-US" sz="920" noProof="1">
                  <a:solidFill>
                    <a:schemeClr val="bg1"/>
                  </a:solidFill>
                  <a:latin typeface="Arial" panose="020B0604020202020204" pitchFamily="34" charset="0"/>
                </a:rPr>
                <a:t>根据分类输入内容根据分类输入内容根据分类输入内容根据分类输入内容</a:t>
              </a:r>
              <a:endParaRPr lang="en-US" altLang="zh-CN" sz="920" noProof="1">
                <a:solidFill>
                  <a:schemeClr val="bg1"/>
                </a:solidFill>
                <a:latin typeface="Arial" panose="020B0604020202020204" pitchFamily="34" charset="0"/>
              </a:endParaRPr>
            </a:p>
          </p:txBody>
        </p:sp>
        <p:sp>
          <p:nvSpPr>
            <p:cNvPr id="81" name="椭圆 80"/>
            <p:cNvSpPr/>
            <p:nvPr/>
          </p:nvSpPr>
          <p:spPr>
            <a:xfrm>
              <a:off x="3343" y="2495"/>
              <a:ext cx="485" cy="485"/>
            </a:xfrm>
            <a:prstGeom prst="ellipse">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solidFill>
                  <a:schemeClr val="bg1"/>
                </a:solidFill>
              </a:endParaRPr>
            </a:p>
          </p:txBody>
        </p:sp>
        <p:sp>
          <p:nvSpPr>
            <p:cNvPr id="82" name="文本框 39"/>
            <p:cNvSpPr txBox="1">
              <a:spLocks noChangeArrowheads="1"/>
            </p:cNvSpPr>
            <p:nvPr/>
          </p:nvSpPr>
          <p:spPr bwMode="auto">
            <a:xfrm>
              <a:off x="3349" y="2433"/>
              <a:ext cx="410"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1800">
                  <a:solidFill>
                    <a:schemeClr val="bg1"/>
                  </a:solidFill>
                </a:rPr>
                <a:t>4</a:t>
              </a:r>
              <a:endParaRPr lang="en-US" altLang="zh-CN" sz="180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p14:dur="100" advClick="0" advTm="1440">
        <p:cut/>
      </p:transition>
    </mc:Choice>
    <mc:Fallback>
      <p:transition advClick="0" advTm="144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ppt_x</p:attrName>
                                        </p:attrNameLst>
                                      </p:cBhvr>
                                      <p:tavLst>
                                        <p:tav tm="0">
                                          <p:val>
                                            <p:strVal val="0-#ppt_w/2"/>
                                          </p:val>
                                        </p:tav>
                                        <p:tav tm="100000">
                                          <p:val>
                                            <p:strVal val="#ppt_x"/>
                                          </p:val>
                                        </p:tav>
                                      </p:tavLst>
                                    </p:anim>
                                    <p:anim calcmode="lin" valueType="num">
                                      <p:cBhvr>
                                        <p:cTn id="8" dur="500" fill="hold"/>
                                        <p:tgtEl>
                                          <p:spTgt spid="6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ppt_x</p:attrName>
                                        </p:attrNameLst>
                                      </p:cBhvr>
                                      <p:tavLst>
                                        <p:tav tm="0">
                                          <p:val>
                                            <p:strVal val="1+#ppt_w/2"/>
                                          </p:val>
                                        </p:tav>
                                        <p:tav tm="100000">
                                          <p:val>
                                            <p:strVal val="#ppt_x"/>
                                          </p:val>
                                        </p:tav>
                                      </p:tavLst>
                                    </p:anim>
                                    <p:anim calcmode="lin" valueType="num">
                                      <p:cBhvr>
                                        <p:cTn id="12" dur="50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3"/>
                                        </p:tgtEl>
                                        <p:attrNameLst>
                                          <p:attrName>style.visibility</p:attrName>
                                        </p:attrNameLst>
                                      </p:cBhvr>
                                      <p:to>
                                        <p:strVal val="visible"/>
                                      </p:to>
                                    </p:set>
                                    <p:anim calcmode="lin" valueType="num">
                                      <p:cBhvr>
                                        <p:cTn id="15" dur="500" fill="hold"/>
                                        <p:tgtEl>
                                          <p:spTgt spid="73"/>
                                        </p:tgtEl>
                                        <p:attrNameLst>
                                          <p:attrName>ppt_x</p:attrName>
                                        </p:attrNameLst>
                                      </p:cBhvr>
                                      <p:tavLst>
                                        <p:tav tm="0">
                                          <p:val>
                                            <p:strVal val="0-#ppt_w/2"/>
                                          </p:val>
                                        </p:tav>
                                        <p:tav tm="100000">
                                          <p:val>
                                            <p:strVal val="#ppt_x"/>
                                          </p:val>
                                        </p:tav>
                                      </p:tavLst>
                                    </p:anim>
                                    <p:anim calcmode="lin" valueType="num">
                                      <p:cBhvr>
                                        <p:cTn id="16" dur="500" fill="hold"/>
                                        <p:tgtEl>
                                          <p:spTgt spid="73"/>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p:cTn id="19" dur="500" fill="hold"/>
                                        <p:tgtEl>
                                          <p:spTgt spid="78"/>
                                        </p:tgtEl>
                                        <p:attrNameLst>
                                          <p:attrName>ppt_x</p:attrName>
                                        </p:attrNameLst>
                                      </p:cBhvr>
                                      <p:tavLst>
                                        <p:tav tm="0">
                                          <p:val>
                                            <p:strVal val="1+#ppt_w/2"/>
                                          </p:val>
                                        </p:tav>
                                        <p:tav tm="100000">
                                          <p:val>
                                            <p:strVal val="#ppt_x"/>
                                          </p:val>
                                        </p:tav>
                                      </p:tavLst>
                                    </p:anim>
                                    <p:anim calcmode="lin" valueType="num">
                                      <p:cBhvr>
                                        <p:cTn id="20" dur="500" fill="hold"/>
                                        <p:tgtEl>
                                          <p:spTgt spid="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组合 1"/>
          <p:cNvGrpSpPr/>
          <p:nvPr/>
        </p:nvGrpSpPr>
        <p:grpSpPr>
          <a:xfrm>
            <a:off x="0" y="0"/>
            <a:ext cx="9144000" cy="1232326"/>
            <a:chOff x="0" y="0"/>
            <a:chExt cx="9144000" cy="1232326"/>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9058" y="0"/>
              <a:ext cx="2397176" cy="1232326"/>
            </a:xfrm>
            <a:prstGeom prst="rect">
              <a:avLst/>
            </a:prstGeom>
          </p:spPr>
        </p:pic>
        <p:sp>
          <p:nvSpPr>
            <p:cNvPr id="4" name="任意多边形: 形状 3"/>
            <p:cNvSpPr/>
            <p:nvPr/>
          </p:nvSpPr>
          <p:spPr>
            <a:xfrm>
              <a:off x="599123" y="400050"/>
              <a:ext cx="1052512" cy="300038"/>
            </a:xfrm>
            <a:custGeom>
              <a:avLst/>
              <a:gdLst>
                <a:gd name="connsiteX0" fmla="*/ 0 w 904875"/>
                <a:gd name="connsiteY0" fmla="*/ 0 h 300038"/>
                <a:gd name="connsiteX1" fmla="*/ 604837 w 904875"/>
                <a:gd name="connsiteY1" fmla="*/ 0 h 300038"/>
                <a:gd name="connsiteX2" fmla="*/ 904875 w 904875"/>
                <a:gd name="connsiteY2" fmla="*/ 300038 h 300038"/>
                <a:gd name="connsiteX3" fmla="*/ 4762 w 904875"/>
                <a:gd name="connsiteY3" fmla="*/ 300038 h 300038"/>
                <a:gd name="connsiteX4" fmla="*/ 0 w 904875"/>
                <a:gd name="connsiteY4" fmla="*/ 0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300038">
                  <a:moveTo>
                    <a:pt x="0" y="0"/>
                  </a:moveTo>
                  <a:lnTo>
                    <a:pt x="604837" y="0"/>
                  </a:lnTo>
                  <a:lnTo>
                    <a:pt x="904875" y="300038"/>
                  </a:lnTo>
                  <a:lnTo>
                    <a:pt x="4762" y="300038"/>
                  </a:lnTo>
                  <a:cubicBezTo>
                    <a:pt x="3175" y="200025"/>
                    <a:pt x="1587" y="100013"/>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a:spLocks noChangeArrowheads="1"/>
            </p:cNvSpPr>
            <p:nvPr/>
          </p:nvSpPr>
          <p:spPr bwMode="auto">
            <a:xfrm>
              <a:off x="1636205" y="424022"/>
              <a:ext cx="18063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zh-CN" sz="1400" dirty="0">
                  <a:solidFill>
                    <a:schemeClr val="bg1"/>
                  </a:solidFill>
                </a:rPr>
                <a:t>TABLE OF CONTENTS</a:t>
              </a:r>
              <a:endParaRPr lang="en-US" altLang="zh-CN" sz="1400" dirty="0">
                <a:solidFill>
                  <a:schemeClr val="bg1"/>
                </a:solidFill>
              </a:endParaRPr>
            </a:p>
          </p:txBody>
        </p:sp>
        <p:sp>
          <p:nvSpPr>
            <p:cNvPr id="6" name="文本框 5"/>
            <p:cNvSpPr txBox="1">
              <a:spLocks noChangeArrowheads="1"/>
            </p:cNvSpPr>
            <p:nvPr/>
          </p:nvSpPr>
          <p:spPr bwMode="auto">
            <a:xfrm>
              <a:off x="687358" y="391500"/>
              <a:ext cx="67884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dirty="0">
                  <a:latin typeface="幼圆" panose="02010509060101010101" pitchFamily="49" charset="-122"/>
                  <a:ea typeface="幼圆" panose="02010509060101010101" pitchFamily="49" charset="-122"/>
                </a:rPr>
                <a:t>目  录</a:t>
              </a:r>
              <a:endParaRPr lang="en-US" altLang="zh-CN" dirty="0">
                <a:latin typeface="幼圆" panose="02010509060101010101" pitchFamily="49" charset="-122"/>
                <a:ea typeface="幼圆" panose="02010509060101010101" pitchFamily="49" charset="-122"/>
              </a:endParaRPr>
            </a:p>
          </p:txBody>
        </p:sp>
        <p:grpSp>
          <p:nvGrpSpPr>
            <p:cNvPr id="7" name="组合 6"/>
            <p:cNvGrpSpPr/>
            <p:nvPr/>
          </p:nvGrpSpPr>
          <p:grpSpPr>
            <a:xfrm flipV="1">
              <a:off x="3314700" y="539600"/>
              <a:ext cx="5829300" cy="45719"/>
              <a:chOff x="1949423" y="3788624"/>
              <a:chExt cx="3535680" cy="56088"/>
            </a:xfrm>
          </p:grpSpPr>
          <p:sp>
            <p:nvSpPr>
              <p:cNvPr id="13" name="矩形 12"/>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V="1">
              <a:off x="0" y="539600"/>
              <a:ext cx="532448" cy="45719"/>
              <a:chOff x="1949423" y="3788624"/>
              <a:chExt cx="3535680" cy="56088"/>
            </a:xfrm>
          </p:grpSpPr>
          <p:sp>
            <p:nvSpPr>
              <p:cNvPr id="9" name="矩形 8"/>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34" name="图片 33"/>
          <p:cNvPicPr>
            <a:picLocks noChangeAspect="1"/>
          </p:cNvPicPr>
          <p:nvPr/>
        </p:nvPicPr>
        <p:blipFill rotWithShape="1">
          <a:blip r:embed="rId2" cstate="print">
            <a:extLst>
              <a:ext uri="{28A0092B-C50C-407E-A947-70E740481C1C}">
                <a14:useLocalDpi xmlns:a14="http://schemas.microsoft.com/office/drawing/2010/main" val="0"/>
              </a:ext>
            </a:extLst>
          </a:blip>
          <a:srcRect l="11005" t="83962" r="34107"/>
          <a:stretch>
            <a:fillRect/>
          </a:stretch>
        </p:blipFill>
        <p:spPr>
          <a:xfrm rot="10800000">
            <a:off x="9406" y="4308554"/>
            <a:ext cx="9144000" cy="834946"/>
          </a:xfrm>
          <a:prstGeom prst="rect">
            <a:avLst/>
          </a:prstGeom>
        </p:spPr>
      </p:pic>
      <p:sp>
        <p:nvSpPr>
          <p:cNvPr id="36" name="稻壳儿小白白(http://dwz.cn/Wu2UP)"/>
          <p:cNvSpPr>
            <a:spLocks noChangeAspect="1"/>
          </p:cNvSpPr>
          <p:nvPr/>
        </p:nvSpPr>
        <p:spPr bwMode="auto">
          <a:xfrm>
            <a:off x="4930604" y="1866259"/>
            <a:ext cx="1410481" cy="1388532"/>
          </a:xfrm>
          <a:custGeom>
            <a:avLst/>
            <a:gdLst>
              <a:gd name="T0" fmla="*/ 2147483647 w 145"/>
              <a:gd name="T1" fmla="*/ 2147483647 h 143"/>
              <a:gd name="T2" fmla="*/ 2147483647 w 145"/>
              <a:gd name="T3" fmla="*/ 2147483647 h 143"/>
              <a:gd name="T4" fmla="*/ 1429597061 w 145"/>
              <a:gd name="T5" fmla="*/ 2147483647 h 143"/>
              <a:gd name="T6" fmla="*/ 357402607 w 145"/>
              <a:gd name="T7" fmla="*/ 2147483647 h 143"/>
              <a:gd name="T8" fmla="*/ 0 w 145"/>
              <a:gd name="T9" fmla="*/ 2147483647 h 143"/>
              <a:gd name="T10" fmla="*/ 1072194454 w 145"/>
              <a:gd name="T11" fmla="*/ 2147483647 h 143"/>
              <a:gd name="T12" fmla="*/ 2147483647 w 145"/>
              <a:gd name="T13" fmla="*/ 2147483647 h 143"/>
              <a:gd name="T14" fmla="*/ 2147483647 w 145"/>
              <a:gd name="T15" fmla="*/ 2147483647 h 143"/>
              <a:gd name="T16" fmla="*/ 2147483647 w 145"/>
              <a:gd name="T17" fmla="*/ 1424472653 h 143"/>
              <a:gd name="T18" fmla="*/ 2147483647 w 145"/>
              <a:gd name="T19" fmla="*/ 178060750 h 143"/>
              <a:gd name="T20" fmla="*/ 2147483647 w 145"/>
              <a:gd name="T21" fmla="*/ 534182249 h 143"/>
              <a:gd name="T22" fmla="*/ 2147483647 w 145"/>
              <a:gd name="T23" fmla="*/ 2147483647 h 143"/>
              <a:gd name="T24" fmla="*/ 2147483647 w 145"/>
              <a:gd name="T25" fmla="*/ 2147483647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EE7619"/>
          </a:solidFill>
          <a:ln>
            <a:noFill/>
          </a:ln>
        </p:spPr>
        <p:txBody>
          <a:bodyPr anchor="ctr"/>
          <a:lstStyle/>
          <a:p>
            <a:endParaRPr lang="zh-CN" altLang="en-US"/>
          </a:p>
        </p:txBody>
      </p:sp>
      <p:sp>
        <p:nvSpPr>
          <p:cNvPr id="37" name="稻壳儿小白白(http://dwz.cn/Wu2UP)"/>
          <p:cNvSpPr/>
          <p:nvPr/>
        </p:nvSpPr>
        <p:spPr bwMode="auto">
          <a:xfrm>
            <a:off x="4203992" y="2040693"/>
            <a:ext cx="1077788" cy="1061614"/>
          </a:xfrm>
          <a:custGeom>
            <a:avLst/>
            <a:gdLst>
              <a:gd name="T0" fmla="*/ 2147483647 w 145"/>
              <a:gd name="T1" fmla="*/ 2147483647 h 143"/>
              <a:gd name="T2" fmla="*/ 2147483647 w 145"/>
              <a:gd name="T3" fmla="*/ 2147483647 h 143"/>
              <a:gd name="T4" fmla="*/ 834728518 w 145"/>
              <a:gd name="T5" fmla="*/ 2147483647 h 143"/>
              <a:gd name="T6" fmla="*/ 208677022 w 145"/>
              <a:gd name="T7" fmla="*/ 2147483647 h 143"/>
              <a:gd name="T8" fmla="*/ 0 w 145"/>
              <a:gd name="T9" fmla="*/ 2147483647 h 143"/>
              <a:gd name="T10" fmla="*/ 626041281 w 145"/>
              <a:gd name="T11" fmla="*/ 2147483647 h 143"/>
              <a:gd name="T12" fmla="*/ 2147483647 w 145"/>
              <a:gd name="T13" fmla="*/ 2147483647 h 143"/>
              <a:gd name="T14" fmla="*/ 2147483647 w 145"/>
              <a:gd name="T15" fmla="*/ 2147483647 h 143"/>
              <a:gd name="T16" fmla="*/ 2147483647 w 145"/>
              <a:gd name="T17" fmla="*/ 832671473 h 143"/>
              <a:gd name="T18" fmla="*/ 2147483647 w 145"/>
              <a:gd name="T19" fmla="*/ 104082659 h 143"/>
              <a:gd name="T20" fmla="*/ 2147483647 w 145"/>
              <a:gd name="T21" fmla="*/ 312258179 h 143"/>
              <a:gd name="T22" fmla="*/ 2147483647 w 145"/>
              <a:gd name="T23" fmla="*/ 2147483647 h 143"/>
              <a:gd name="T24" fmla="*/ 2147483647 w 145"/>
              <a:gd name="T25" fmla="*/ 2147483647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56781E"/>
          </a:solidFill>
          <a:ln>
            <a:noFill/>
          </a:ln>
        </p:spPr>
        <p:txBody>
          <a:bodyPr anchor="ctr"/>
          <a:lstStyle/>
          <a:p>
            <a:endParaRPr lang="zh-CN" altLang="en-US"/>
          </a:p>
        </p:txBody>
      </p:sp>
      <p:sp>
        <p:nvSpPr>
          <p:cNvPr id="38" name="稻壳儿小白白(http://dwz.cn/Wu2UP)"/>
          <p:cNvSpPr/>
          <p:nvPr/>
        </p:nvSpPr>
        <p:spPr bwMode="auto">
          <a:xfrm>
            <a:off x="3535140" y="2127331"/>
            <a:ext cx="942631" cy="920683"/>
          </a:xfrm>
          <a:custGeom>
            <a:avLst/>
            <a:gdLst>
              <a:gd name="T0" fmla="*/ 2147483647 w 127"/>
              <a:gd name="T1" fmla="*/ 2147483647 h 124"/>
              <a:gd name="T2" fmla="*/ 2147483647 w 127"/>
              <a:gd name="T3" fmla="*/ 2147483647 h 124"/>
              <a:gd name="T4" fmla="*/ 832320000 w 127"/>
              <a:gd name="T5" fmla="*/ 2147483647 h 124"/>
              <a:gd name="T6" fmla="*/ 208080000 w 127"/>
              <a:gd name="T7" fmla="*/ 2147483647 h 124"/>
              <a:gd name="T8" fmla="*/ 104040000 w 127"/>
              <a:gd name="T9" fmla="*/ 2147483647 h 124"/>
              <a:gd name="T10" fmla="*/ 624240000 w 127"/>
              <a:gd name="T11" fmla="*/ 2147483647 h 124"/>
              <a:gd name="T12" fmla="*/ 2147483647 w 127"/>
              <a:gd name="T13" fmla="*/ 2147483647 h 124"/>
              <a:gd name="T14" fmla="*/ 1976760000 w 127"/>
              <a:gd name="T15" fmla="*/ 2147483647 h 124"/>
              <a:gd name="T16" fmla="*/ 2147483647 w 127"/>
              <a:gd name="T17" fmla="*/ 624670448 h 124"/>
              <a:gd name="T18" fmla="*/ 2147483647 w 127"/>
              <a:gd name="T19" fmla="*/ 104116843 h 124"/>
              <a:gd name="T20" fmla="*/ 2147483647 w 127"/>
              <a:gd name="T21" fmla="*/ 208223483 h 124"/>
              <a:gd name="T22" fmla="*/ 2147483647 w 127"/>
              <a:gd name="T23" fmla="*/ 2147483647 h 124"/>
              <a:gd name="T24" fmla="*/ 2147483647 w 127"/>
              <a:gd name="T25" fmla="*/ 2147483647 h 1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rgbClr val="F32307"/>
          </a:solidFill>
          <a:ln>
            <a:noFill/>
          </a:ln>
        </p:spPr>
        <p:txBody>
          <a:bodyPr anchor="ctr"/>
          <a:lstStyle/>
          <a:p>
            <a:endParaRPr lang="zh-CN" altLang="en-US"/>
          </a:p>
        </p:txBody>
      </p:sp>
      <p:sp>
        <p:nvSpPr>
          <p:cNvPr id="52" name="稻壳儿小白白(http://dwz.cn/Wu2UP)"/>
          <p:cNvSpPr/>
          <p:nvPr/>
        </p:nvSpPr>
        <p:spPr bwMode="auto">
          <a:xfrm>
            <a:off x="3009530" y="2219746"/>
            <a:ext cx="748560" cy="757801"/>
          </a:xfrm>
          <a:custGeom>
            <a:avLst/>
            <a:gdLst>
              <a:gd name="T0" fmla="*/ 1556056435 w 101"/>
              <a:gd name="T1" fmla="*/ 2147483647 h 102"/>
              <a:gd name="T2" fmla="*/ 2147483647 w 101"/>
              <a:gd name="T3" fmla="*/ 521200280 h 102"/>
              <a:gd name="T4" fmla="*/ 2147483647 w 101"/>
              <a:gd name="T5" fmla="*/ 104242098 h 102"/>
              <a:gd name="T6" fmla="*/ 2147483647 w 101"/>
              <a:gd name="T7" fmla="*/ 208484196 h 102"/>
              <a:gd name="T8" fmla="*/ 2147483647 w 101"/>
              <a:gd name="T9" fmla="*/ 2147483647 h 102"/>
              <a:gd name="T10" fmla="*/ 2147483647 w 101"/>
              <a:gd name="T11" fmla="*/ 2147483647 h 102"/>
              <a:gd name="T12" fmla="*/ 2147483647 w 101"/>
              <a:gd name="T13" fmla="*/ 2147483647 h 102"/>
              <a:gd name="T14" fmla="*/ 622424611 w 101"/>
              <a:gd name="T15" fmla="*/ 2147483647 h 102"/>
              <a:gd name="T16" fmla="*/ 207471475 w 101"/>
              <a:gd name="T17" fmla="*/ 2147483647 h 102"/>
              <a:gd name="T18" fmla="*/ 0 w 101"/>
              <a:gd name="T19" fmla="*/ 2147483647 h 102"/>
              <a:gd name="T20" fmla="*/ 518688873 w 101"/>
              <a:gd name="T21" fmla="*/ 2147483647 h 102"/>
              <a:gd name="T22" fmla="*/ 1556056435 w 101"/>
              <a:gd name="T23" fmla="*/ 2147483647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0099A7"/>
          </a:solidFill>
          <a:ln>
            <a:noFill/>
          </a:ln>
        </p:spPr>
        <p:txBody>
          <a:bodyPr anchor="ctr"/>
          <a:lstStyle/>
          <a:p>
            <a:endParaRPr lang="zh-CN" altLang="en-US"/>
          </a:p>
        </p:txBody>
      </p:sp>
      <p:sp>
        <p:nvSpPr>
          <p:cNvPr id="53" name="稻壳儿小白白(http://dwz.cn/Wu2UP)"/>
          <p:cNvSpPr/>
          <p:nvPr/>
        </p:nvSpPr>
        <p:spPr bwMode="auto">
          <a:xfrm>
            <a:off x="5902114" y="2159676"/>
            <a:ext cx="1855228" cy="209089"/>
          </a:xfrm>
          <a:custGeom>
            <a:avLst/>
            <a:gdLst>
              <a:gd name="T0" fmla="*/ 0 w 1600200"/>
              <a:gd name="T1" fmla="*/ 149449 h 552450"/>
              <a:gd name="T2" fmla="*/ 435218 w 1600200"/>
              <a:gd name="T3" fmla="*/ 0 h 552450"/>
              <a:gd name="T4" fmla="*/ 4062041 w 1600200"/>
              <a:gd name="T5" fmla="*/ 0 h 552450"/>
              <a:gd name="T6" fmla="*/ 0 60000 65536"/>
              <a:gd name="T7" fmla="*/ 0 60000 65536"/>
              <a:gd name="T8" fmla="*/ 0 60000 65536"/>
            </a:gdLst>
            <a:ahLst/>
            <a:cxnLst>
              <a:cxn ang="T6">
                <a:pos x="T0" y="T1"/>
              </a:cxn>
              <a:cxn ang="T7">
                <a:pos x="T2" y="T3"/>
              </a:cxn>
              <a:cxn ang="T8">
                <a:pos x="T4" y="T5"/>
              </a:cxn>
            </a:cxnLst>
            <a:rect l="0" t="0" r="r" b="b"/>
            <a:pathLst>
              <a:path w="1600200" h="552450">
                <a:moveTo>
                  <a:pt x="0" y="552450"/>
                </a:moveTo>
                <a:lnTo>
                  <a:pt x="171450" y="0"/>
                </a:lnTo>
                <a:lnTo>
                  <a:pt x="1600200" y="0"/>
                </a:lnTo>
              </a:path>
            </a:pathLst>
          </a:custGeom>
          <a:noFill/>
          <a:ln w="12700" cap="flat" cmpd="sng">
            <a:solidFill>
              <a:schemeClr val="bg1"/>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54" name="稻壳儿小白白(http://dwz.cn/Wu2UP)"/>
          <p:cNvSpPr/>
          <p:nvPr/>
        </p:nvSpPr>
        <p:spPr bwMode="auto">
          <a:xfrm flipH="1">
            <a:off x="1356461" y="2383782"/>
            <a:ext cx="1856382" cy="209089"/>
          </a:xfrm>
          <a:custGeom>
            <a:avLst/>
            <a:gdLst>
              <a:gd name="T0" fmla="*/ 0 w 1600200"/>
              <a:gd name="T1" fmla="*/ 149449 h 552450"/>
              <a:gd name="T2" fmla="*/ 435760 w 1600200"/>
              <a:gd name="T3" fmla="*/ 0 h 552450"/>
              <a:gd name="T4" fmla="*/ 4067099 w 1600200"/>
              <a:gd name="T5" fmla="*/ 0 h 552450"/>
              <a:gd name="T6" fmla="*/ 0 60000 65536"/>
              <a:gd name="T7" fmla="*/ 0 60000 65536"/>
              <a:gd name="T8" fmla="*/ 0 60000 65536"/>
            </a:gdLst>
            <a:ahLst/>
            <a:cxnLst>
              <a:cxn ang="T6">
                <a:pos x="T0" y="T1"/>
              </a:cxn>
              <a:cxn ang="T7">
                <a:pos x="T2" y="T3"/>
              </a:cxn>
              <a:cxn ang="T8">
                <a:pos x="T4" y="T5"/>
              </a:cxn>
            </a:cxnLst>
            <a:rect l="0" t="0" r="r" b="b"/>
            <a:pathLst>
              <a:path w="1600200" h="552450">
                <a:moveTo>
                  <a:pt x="0" y="552450"/>
                </a:moveTo>
                <a:lnTo>
                  <a:pt x="171450" y="0"/>
                </a:lnTo>
                <a:lnTo>
                  <a:pt x="1600200" y="0"/>
                </a:lnTo>
              </a:path>
            </a:pathLst>
          </a:custGeom>
          <a:noFill/>
          <a:ln w="12700" cap="flat" cmpd="sng">
            <a:solidFill>
              <a:schemeClr val="bg1"/>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55" name="稻壳儿小白白(http://dwz.cn/Wu2UP)"/>
          <p:cNvSpPr/>
          <p:nvPr/>
        </p:nvSpPr>
        <p:spPr bwMode="auto">
          <a:xfrm>
            <a:off x="4743464" y="1650240"/>
            <a:ext cx="489799" cy="728921"/>
          </a:xfrm>
          <a:custGeom>
            <a:avLst/>
            <a:gdLst>
              <a:gd name="T0" fmla="*/ 0 w 647700"/>
              <a:gd name="T1" fmla="*/ 1039605 h 965200"/>
              <a:gd name="T2" fmla="*/ 109725 w 647700"/>
              <a:gd name="T3" fmla="*/ 560839 h 965200"/>
              <a:gd name="T4" fmla="*/ 699496 w 647700"/>
              <a:gd name="T5" fmla="*/ 0 h 965200"/>
              <a:gd name="T6" fmla="*/ 0 60000 65536"/>
              <a:gd name="T7" fmla="*/ 0 60000 65536"/>
              <a:gd name="T8" fmla="*/ 0 60000 65536"/>
            </a:gdLst>
            <a:ahLst/>
            <a:cxnLst>
              <a:cxn ang="T6">
                <a:pos x="T0" y="T1"/>
              </a:cxn>
              <a:cxn ang="T7">
                <a:pos x="T2" y="T3"/>
              </a:cxn>
              <a:cxn ang="T8">
                <a:pos x="T4" y="T5"/>
              </a:cxn>
            </a:cxnLst>
            <a:rect l="0" t="0" r="r" b="b"/>
            <a:pathLst>
              <a:path w="647700" h="965200">
                <a:moveTo>
                  <a:pt x="0" y="965200"/>
                </a:moveTo>
                <a:lnTo>
                  <a:pt x="101600" y="520700"/>
                </a:lnTo>
                <a:lnTo>
                  <a:pt x="647700" y="0"/>
                </a:lnTo>
              </a:path>
            </a:pathLst>
          </a:custGeom>
          <a:noFill/>
          <a:ln w="12700" cap="flat" cmpd="sng">
            <a:solidFill>
              <a:schemeClr val="bg1"/>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56" name="稻壳儿小白白(http://dwz.cn/Wu2UP)"/>
          <p:cNvSpPr/>
          <p:nvPr/>
        </p:nvSpPr>
        <p:spPr bwMode="auto">
          <a:xfrm flipH="1">
            <a:off x="3497018" y="1644464"/>
            <a:ext cx="489799" cy="730077"/>
          </a:xfrm>
          <a:custGeom>
            <a:avLst/>
            <a:gdLst>
              <a:gd name="T0" fmla="*/ 0 w 647700"/>
              <a:gd name="T1" fmla="*/ 1042904 h 965200"/>
              <a:gd name="T2" fmla="*/ 109725 w 647700"/>
              <a:gd name="T3" fmla="*/ 562619 h 965200"/>
              <a:gd name="T4" fmla="*/ 699496 w 647700"/>
              <a:gd name="T5" fmla="*/ 0 h 965200"/>
              <a:gd name="T6" fmla="*/ 0 60000 65536"/>
              <a:gd name="T7" fmla="*/ 0 60000 65536"/>
              <a:gd name="T8" fmla="*/ 0 60000 65536"/>
            </a:gdLst>
            <a:ahLst/>
            <a:cxnLst>
              <a:cxn ang="T6">
                <a:pos x="T0" y="T1"/>
              </a:cxn>
              <a:cxn ang="T7">
                <a:pos x="T2" y="T3"/>
              </a:cxn>
              <a:cxn ang="T8">
                <a:pos x="T4" y="T5"/>
              </a:cxn>
            </a:cxnLst>
            <a:rect l="0" t="0" r="r" b="b"/>
            <a:pathLst>
              <a:path w="647700" h="965200">
                <a:moveTo>
                  <a:pt x="0" y="965200"/>
                </a:moveTo>
                <a:lnTo>
                  <a:pt x="101600" y="520700"/>
                </a:lnTo>
                <a:lnTo>
                  <a:pt x="647700" y="0"/>
                </a:lnTo>
              </a:path>
            </a:pathLst>
          </a:custGeom>
          <a:noFill/>
          <a:ln w="12700" cap="flat" cmpd="sng">
            <a:solidFill>
              <a:schemeClr val="bg1"/>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57" name="稻壳儿小白白(http://dwz.cn/Wu2UP)"/>
          <p:cNvSpPr>
            <a:spLocks noChangeAspect="1" noEditPoints="1"/>
          </p:cNvSpPr>
          <p:nvPr/>
        </p:nvSpPr>
        <p:spPr bwMode="auto">
          <a:xfrm>
            <a:off x="3332982" y="2498146"/>
            <a:ext cx="164036" cy="175588"/>
          </a:xfrm>
          <a:custGeom>
            <a:avLst/>
            <a:gdLst>
              <a:gd name="T0" fmla="*/ 24082704 w 376"/>
              <a:gd name="T1" fmla="*/ 1086151 h 401"/>
              <a:gd name="T2" fmla="*/ 22285300 w 376"/>
              <a:gd name="T3" fmla="*/ 1086151 h 401"/>
              <a:gd name="T4" fmla="*/ 0 w 376"/>
              <a:gd name="T5" fmla="*/ 57573819 h 401"/>
              <a:gd name="T6" fmla="*/ 23363862 w 376"/>
              <a:gd name="T7" fmla="*/ 80747645 h 401"/>
              <a:gd name="T8" fmla="*/ 46368004 w 376"/>
              <a:gd name="T9" fmla="*/ 57573819 h 401"/>
              <a:gd name="T10" fmla="*/ 24082704 w 376"/>
              <a:gd name="T11" fmla="*/ 1086151 h 401"/>
              <a:gd name="T12" fmla="*/ 112505061 w 376"/>
              <a:gd name="T13" fmla="*/ 1086151 h 401"/>
              <a:gd name="T14" fmla="*/ 111067377 w 376"/>
              <a:gd name="T15" fmla="*/ 1086151 h 401"/>
              <a:gd name="T16" fmla="*/ 88422956 w 376"/>
              <a:gd name="T17" fmla="*/ 57573819 h 401"/>
              <a:gd name="T18" fmla="*/ 111786219 w 376"/>
              <a:gd name="T19" fmla="*/ 80747645 h 401"/>
              <a:gd name="T20" fmla="*/ 135150081 w 376"/>
              <a:gd name="T21" fmla="*/ 57573819 h 401"/>
              <a:gd name="T22" fmla="*/ 112505061 w 376"/>
              <a:gd name="T23" fmla="*/ 1086151 h 401"/>
              <a:gd name="T24" fmla="*/ 66496778 w 376"/>
              <a:gd name="T25" fmla="*/ 65177477 h 401"/>
              <a:gd name="T26" fmla="*/ 44211478 w 376"/>
              <a:gd name="T27" fmla="*/ 122026794 h 401"/>
              <a:gd name="T28" fmla="*/ 67575340 w 376"/>
              <a:gd name="T29" fmla="*/ 145201222 h 401"/>
              <a:gd name="T30" fmla="*/ 90938603 w 376"/>
              <a:gd name="T31" fmla="*/ 122026794 h 401"/>
              <a:gd name="T32" fmla="*/ 68294182 w 376"/>
              <a:gd name="T33" fmla="*/ 65177477 h 401"/>
              <a:gd name="T34" fmla="*/ 66496778 w 376"/>
              <a:gd name="T35" fmla="*/ 65177477 h 4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8" name="稻壳儿小白白(http://dwz.cn/Wu2UP)"/>
          <p:cNvSpPr>
            <a:spLocks noChangeAspect="1"/>
          </p:cNvSpPr>
          <p:nvPr/>
        </p:nvSpPr>
        <p:spPr bwMode="auto">
          <a:xfrm>
            <a:off x="5656060" y="2499301"/>
            <a:ext cx="176743" cy="182519"/>
          </a:xfrm>
          <a:custGeom>
            <a:avLst/>
            <a:gdLst>
              <a:gd name="T0" fmla="*/ 80936331 w 274"/>
              <a:gd name="T1" fmla="*/ 221525284 h 284"/>
              <a:gd name="T2" fmla="*/ 62863411 w 274"/>
              <a:gd name="T3" fmla="*/ 212945126 h 284"/>
              <a:gd name="T4" fmla="*/ 7072089 w 274"/>
              <a:gd name="T5" fmla="*/ 138843119 h 284"/>
              <a:gd name="T6" fmla="*/ 11000831 w 274"/>
              <a:gd name="T7" fmla="*/ 108422639 h 284"/>
              <a:gd name="T8" fmla="*/ 41647142 w 274"/>
              <a:gd name="T9" fmla="*/ 113102645 h 284"/>
              <a:gd name="T10" fmla="*/ 78579263 w 274"/>
              <a:gd name="T11" fmla="*/ 161464178 h 284"/>
              <a:gd name="T12" fmla="*/ 172088099 w 274"/>
              <a:gd name="T13" fmla="*/ 13260164 h 284"/>
              <a:gd name="T14" fmla="*/ 201948130 w 274"/>
              <a:gd name="T15" fmla="*/ 6239713 h 284"/>
              <a:gd name="T16" fmla="*/ 209020220 w 274"/>
              <a:gd name="T17" fmla="*/ 36661077 h 284"/>
              <a:gd name="T18" fmla="*/ 99010138 w 274"/>
              <a:gd name="T19" fmla="*/ 211385418 h 284"/>
              <a:gd name="T20" fmla="*/ 81722611 w 274"/>
              <a:gd name="T21" fmla="*/ 221525284 h 284"/>
              <a:gd name="T22" fmla="*/ 80936331 w 274"/>
              <a:gd name="T23" fmla="*/ 221525284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9" name="稻壳儿小白白(http://dwz.cn/Wu2UP)"/>
          <p:cNvSpPr>
            <a:spLocks noEditPoints="1"/>
          </p:cNvSpPr>
          <p:nvPr/>
        </p:nvSpPr>
        <p:spPr bwMode="auto">
          <a:xfrm>
            <a:off x="3949851" y="2512008"/>
            <a:ext cx="188296" cy="161726"/>
          </a:xfrm>
          <a:custGeom>
            <a:avLst/>
            <a:gdLst>
              <a:gd name="T0" fmla="*/ 224421197 w 288"/>
              <a:gd name="T1" fmla="*/ 0 h 246"/>
              <a:gd name="T2" fmla="*/ 41978007 w 288"/>
              <a:gd name="T3" fmla="*/ 0 h 246"/>
              <a:gd name="T4" fmla="*/ 33905141 w 288"/>
              <a:gd name="T5" fmla="*/ 8162718 h 246"/>
              <a:gd name="T6" fmla="*/ 33905141 w 288"/>
              <a:gd name="T7" fmla="*/ 35098334 h 246"/>
              <a:gd name="T8" fmla="*/ 8072867 w 288"/>
              <a:gd name="T9" fmla="*/ 35098334 h 246"/>
              <a:gd name="T10" fmla="*/ 0 w 288"/>
              <a:gd name="T11" fmla="*/ 43260149 h 246"/>
              <a:gd name="T12" fmla="*/ 0 w 288"/>
              <a:gd name="T13" fmla="*/ 178754952 h 246"/>
              <a:gd name="T14" fmla="*/ 21796290 w 288"/>
              <a:gd name="T15" fmla="*/ 200792937 h 246"/>
              <a:gd name="T16" fmla="*/ 41978007 w 288"/>
              <a:gd name="T17" fmla="*/ 200792937 h 246"/>
              <a:gd name="T18" fmla="*/ 194552040 w 288"/>
              <a:gd name="T19" fmla="*/ 200792937 h 246"/>
              <a:gd name="T20" fmla="*/ 224421197 w 288"/>
              <a:gd name="T21" fmla="*/ 200792937 h 246"/>
              <a:gd name="T22" fmla="*/ 232494063 w 288"/>
              <a:gd name="T23" fmla="*/ 192630218 h 246"/>
              <a:gd name="T24" fmla="*/ 232494063 w 288"/>
              <a:gd name="T25" fmla="*/ 8162718 h 246"/>
              <a:gd name="T26" fmla="*/ 224421197 w 288"/>
              <a:gd name="T27" fmla="*/ 0 h 246"/>
              <a:gd name="T28" fmla="*/ 218770639 w 288"/>
              <a:gd name="T29" fmla="*/ 186916767 h 246"/>
              <a:gd name="T30" fmla="*/ 194552040 w 288"/>
              <a:gd name="T31" fmla="*/ 186916767 h 246"/>
              <a:gd name="T32" fmla="*/ 41978007 w 288"/>
              <a:gd name="T33" fmla="*/ 186916767 h 246"/>
              <a:gd name="T34" fmla="*/ 21796290 w 288"/>
              <a:gd name="T35" fmla="*/ 186916767 h 246"/>
              <a:gd name="T36" fmla="*/ 13723424 w 288"/>
              <a:gd name="T37" fmla="*/ 178754952 h 246"/>
              <a:gd name="T38" fmla="*/ 13723424 w 288"/>
              <a:gd name="T39" fmla="*/ 48973601 h 246"/>
              <a:gd name="T40" fmla="*/ 33905141 w 288"/>
              <a:gd name="T41" fmla="*/ 48973601 h 246"/>
              <a:gd name="T42" fmla="*/ 33905141 w 288"/>
              <a:gd name="T43" fmla="*/ 174673141 h 246"/>
              <a:gd name="T44" fmla="*/ 47628565 w 288"/>
              <a:gd name="T45" fmla="*/ 174673141 h 246"/>
              <a:gd name="T46" fmla="*/ 47628565 w 288"/>
              <a:gd name="T47" fmla="*/ 48973601 h 246"/>
              <a:gd name="T48" fmla="*/ 47628565 w 288"/>
              <a:gd name="T49" fmla="*/ 48973601 h 246"/>
              <a:gd name="T50" fmla="*/ 47628565 w 288"/>
              <a:gd name="T51" fmla="*/ 35098334 h 246"/>
              <a:gd name="T52" fmla="*/ 47628565 w 288"/>
              <a:gd name="T53" fmla="*/ 13876170 h 246"/>
              <a:gd name="T54" fmla="*/ 218770639 w 288"/>
              <a:gd name="T55" fmla="*/ 13876170 h 246"/>
              <a:gd name="T56" fmla="*/ 218770639 w 288"/>
              <a:gd name="T57" fmla="*/ 186916767 h 2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246">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0" name="稻壳儿小白白(http://dwz.cn/Wu2UP)"/>
          <p:cNvSpPr>
            <a:spLocks noChangeArrowheads="1"/>
          </p:cNvSpPr>
          <p:nvPr/>
        </p:nvSpPr>
        <p:spPr bwMode="auto">
          <a:xfrm>
            <a:off x="4002990" y="2538577"/>
            <a:ext cx="49673" cy="496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sym typeface="Arial" panose="020B0604020202020204" pitchFamily="34" charset="0"/>
            </a:endParaRPr>
          </a:p>
        </p:txBody>
      </p:sp>
      <p:sp>
        <p:nvSpPr>
          <p:cNvPr id="61" name="稻壳儿小白白(http://dwz.cn/Wu2UP)"/>
          <p:cNvSpPr>
            <a:spLocks noChangeArrowheads="1"/>
          </p:cNvSpPr>
          <p:nvPr/>
        </p:nvSpPr>
        <p:spPr bwMode="auto">
          <a:xfrm>
            <a:off x="4068836" y="2545508"/>
            <a:ext cx="41587" cy="8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sym typeface="Arial" panose="020B0604020202020204" pitchFamily="34" charset="0"/>
            </a:endParaRPr>
          </a:p>
        </p:txBody>
      </p:sp>
      <p:sp>
        <p:nvSpPr>
          <p:cNvPr id="62" name="稻壳儿小白白(http://dwz.cn/Wu2UP)"/>
          <p:cNvSpPr>
            <a:spLocks noChangeArrowheads="1"/>
          </p:cNvSpPr>
          <p:nvPr/>
        </p:nvSpPr>
        <p:spPr bwMode="auto">
          <a:xfrm>
            <a:off x="4068836" y="2570922"/>
            <a:ext cx="41587" cy="8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sym typeface="Arial" panose="020B0604020202020204" pitchFamily="34" charset="0"/>
            </a:endParaRPr>
          </a:p>
        </p:txBody>
      </p:sp>
      <p:sp>
        <p:nvSpPr>
          <p:cNvPr id="63" name="稻壳儿小白白(http://dwz.cn/Wu2UP)"/>
          <p:cNvSpPr>
            <a:spLocks noChangeArrowheads="1"/>
          </p:cNvSpPr>
          <p:nvPr/>
        </p:nvSpPr>
        <p:spPr bwMode="auto">
          <a:xfrm>
            <a:off x="4002990" y="2605578"/>
            <a:ext cx="107433" cy="8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sym typeface="Arial" panose="020B0604020202020204" pitchFamily="34" charset="0"/>
            </a:endParaRPr>
          </a:p>
        </p:txBody>
      </p:sp>
      <p:sp>
        <p:nvSpPr>
          <p:cNvPr id="64" name="稻壳儿小白白(http://dwz.cn/Wu2UP)"/>
          <p:cNvSpPr>
            <a:spLocks noChangeArrowheads="1"/>
          </p:cNvSpPr>
          <p:nvPr/>
        </p:nvSpPr>
        <p:spPr bwMode="auto">
          <a:xfrm>
            <a:off x="4002990" y="2632147"/>
            <a:ext cx="107433" cy="80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sym typeface="Arial" panose="020B0604020202020204" pitchFamily="34" charset="0"/>
            </a:endParaRPr>
          </a:p>
        </p:txBody>
      </p:sp>
      <p:sp>
        <p:nvSpPr>
          <p:cNvPr id="65" name="稻壳儿小白白(http://dwz.cn/Wu2UP)"/>
          <p:cNvSpPr>
            <a:spLocks noChangeArrowheads="1"/>
          </p:cNvSpPr>
          <p:nvPr/>
        </p:nvSpPr>
        <p:spPr bwMode="auto">
          <a:xfrm>
            <a:off x="4743464" y="2483128"/>
            <a:ext cx="219485" cy="218330"/>
          </a:xfrm>
          <a:prstGeom prst="ellipse">
            <a:avLst/>
          </a:prstGeom>
          <a:noFill/>
          <a:ln w="30163" cap="rnd">
            <a:solidFill>
              <a:srgbClr val="FFFFFF"/>
            </a:solidFill>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hangingPunct="1"/>
            <a:endParaRPr lang="zh-CN" altLang="en-US" sz="1500">
              <a:solidFill>
                <a:srgbClr val="000000"/>
              </a:solidFill>
              <a:sym typeface="Arial" panose="020B0604020202020204" pitchFamily="34" charset="0"/>
            </a:endParaRPr>
          </a:p>
        </p:txBody>
      </p:sp>
      <p:sp>
        <p:nvSpPr>
          <p:cNvPr id="66" name="稻壳儿小白白(http://dwz.cn/Wu2UP)"/>
          <p:cNvSpPr/>
          <p:nvPr/>
        </p:nvSpPr>
        <p:spPr bwMode="auto">
          <a:xfrm>
            <a:off x="4776964" y="2512008"/>
            <a:ext cx="113208" cy="102811"/>
          </a:xfrm>
          <a:custGeom>
            <a:avLst/>
            <a:gdLst>
              <a:gd name="T0" fmla="*/ 21454611 w 95"/>
              <a:gd name="T1" fmla="*/ 87032792 h 87"/>
              <a:gd name="T2" fmla="*/ 77772761 w 95"/>
              <a:gd name="T3" fmla="*/ 195162819 h 87"/>
              <a:gd name="T4" fmla="*/ 152864720 w 95"/>
              <a:gd name="T5" fmla="*/ 224173749 h 87"/>
              <a:gd name="T6" fmla="*/ 144819036 w 95"/>
              <a:gd name="T7" fmla="*/ 213624320 h 87"/>
              <a:gd name="T8" fmla="*/ 128727668 w 95"/>
              <a:gd name="T9" fmla="*/ 200437533 h 87"/>
              <a:gd name="T10" fmla="*/ 120681984 w 95"/>
              <a:gd name="T11" fmla="*/ 176701317 h 87"/>
              <a:gd name="T12" fmla="*/ 96546570 w 95"/>
              <a:gd name="T13" fmla="*/ 168789245 h 87"/>
              <a:gd name="T14" fmla="*/ 120681984 w 95"/>
              <a:gd name="T15" fmla="*/ 137140957 h 87"/>
              <a:gd name="T16" fmla="*/ 190410699 w 95"/>
              <a:gd name="T17" fmla="*/ 87032792 h 87"/>
              <a:gd name="T18" fmla="*/ 115318741 w 95"/>
              <a:gd name="T19" fmla="*/ 7912072 h 87"/>
              <a:gd name="T20" fmla="*/ 16091368 w 95"/>
              <a:gd name="T21" fmla="*/ 36923003 h 87"/>
              <a:gd name="T22" fmla="*/ 21454611 w 95"/>
              <a:gd name="T23" fmla="*/ 87032792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5" h="87">
                <a:moveTo>
                  <a:pt x="8" y="33"/>
                </a:moveTo>
                <a:cubicBezTo>
                  <a:pt x="4" y="44"/>
                  <a:pt x="7" y="61"/>
                  <a:pt x="29" y="74"/>
                </a:cubicBezTo>
                <a:cubicBezTo>
                  <a:pt x="51" y="86"/>
                  <a:pt x="55" y="83"/>
                  <a:pt x="57" y="85"/>
                </a:cubicBezTo>
                <a:cubicBezTo>
                  <a:pt x="59" y="87"/>
                  <a:pt x="53" y="87"/>
                  <a:pt x="54" y="81"/>
                </a:cubicBezTo>
                <a:cubicBezTo>
                  <a:pt x="55" y="75"/>
                  <a:pt x="51" y="76"/>
                  <a:pt x="48" y="76"/>
                </a:cubicBezTo>
                <a:cubicBezTo>
                  <a:pt x="45" y="76"/>
                  <a:pt x="44" y="70"/>
                  <a:pt x="45" y="67"/>
                </a:cubicBezTo>
                <a:cubicBezTo>
                  <a:pt x="46" y="63"/>
                  <a:pt x="41" y="71"/>
                  <a:pt x="36" y="64"/>
                </a:cubicBezTo>
                <a:cubicBezTo>
                  <a:pt x="32" y="56"/>
                  <a:pt x="39" y="50"/>
                  <a:pt x="45" y="52"/>
                </a:cubicBezTo>
                <a:cubicBezTo>
                  <a:pt x="61" y="57"/>
                  <a:pt x="59" y="43"/>
                  <a:pt x="71" y="33"/>
                </a:cubicBezTo>
                <a:cubicBezTo>
                  <a:pt x="95" y="15"/>
                  <a:pt x="60" y="5"/>
                  <a:pt x="43" y="3"/>
                </a:cubicBezTo>
                <a:cubicBezTo>
                  <a:pt x="25" y="0"/>
                  <a:pt x="0" y="7"/>
                  <a:pt x="6" y="14"/>
                </a:cubicBezTo>
                <a:cubicBezTo>
                  <a:pt x="12" y="20"/>
                  <a:pt x="9" y="30"/>
                  <a:pt x="8" y="33"/>
                </a:cubicBezTo>
                <a:close/>
              </a:path>
            </a:pathLst>
          </a:custGeom>
          <a:noFill/>
          <a:ln w="30163" cap="rnd" cmpd="sng">
            <a:solidFill>
              <a:srgbClr val="FFFFFF"/>
            </a:solidFill>
            <a:bevel/>
          </a:ln>
          <a:extLst>
            <a:ext uri="{909E8E84-426E-40DD-AFC4-6F175D3DCCD1}">
              <a14:hiddenFill xmlns:a14="http://schemas.microsoft.com/office/drawing/2010/main">
                <a:solidFill>
                  <a:srgbClr val="FFFFFF"/>
                </a:solidFill>
              </a14:hiddenFill>
            </a:ext>
          </a:extLst>
        </p:spPr>
        <p:txBody>
          <a:bodyPr lIns="80296" tIns="40148" rIns="80296" bIns="40148"/>
          <a:lstStyle/>
          <a:p>
            <a:endParaRPr lang="zh-CN" altLang="en-US"/>
          </a:p>
        </p:txBody>
      </p:sp>
      <p:sp>
        <p:nvSpPr>
          <p:cNvPr id="67" name="稻壳儿小白白(http://dwz.cn/Wu2UP)"/>
          <p:cNvSpPr/>
          <p:nvPr/>
        </p:nvSpPr>
        <p:spPr bwMode="auto">
          <a:xfrm>
            <a:off x="4838189" y="2591715"/>
            <a:ext cx="85484" cy="100501"/>
          </a:xfrm>
          <a:custGeom>
            <a:avLst/>
            <a:gdLst>
              <a:gd name="T0" fmla="*/ 31076161 w 73"/>
              <a:gd name="T1" fmla="*/ 84484535 h 85"/>
              <a:gd name="T2" fmla="*/ 31076161 w 73"/>
              <a:gd name="T3" fmla="*/ 118808052 h 85"/>
              <a:gd name="T4" fmla="*/ 64741599 w 73"/>
              <a:gd name="T5" fmla="*/ 153129945 h 85"/>
              <a:gd name="T6" fmla="*/ 49204323 w 73"/>
              <a:gd name="T7" fmla="*/ 211213774 h 85"/>
              <a:gd name="T8" fmla="*/ 116535200 w 73"/>
              <a:gd name="T9" fmla="*/ 174251485 h 85"/>
              <a:gd name="T10" fmla="*/ 170918079 w 73"/>
              <a:gd name="T11" fmla="*/ 97686512 h 85"/>
              <a:gd name="T12" fmla="*/ 139841918 w 73"/>
              <a:gd name="T13" fmla="*/ 63364620 h 85"/>
              <a:gd name="T14" fmla="*/ 62152321 w 73"/>
              <a:gd name="T15" fmla="*/ 29041102 h 85"/>
              <a:gd name="T16" fmla="*/ 31076161 w 73"/>
              <a:gd name="T17" fmla="*/ 84484535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85">
                <a:moveTo>
                  <a:pt x="12" y="32"/>
                </a:moveTo>
                <a:cubicBezTo>
                  <a:pt x="10" y="43"/>
                  <a:pt x="0" y="34"/>
                  <a:pt x="12" y="45"/>
                </a:cubicBezTo>
                <a:cubicBezTo>
                  <a:pt x="23" y="56"/>
                  <a:pt x="26" y="33"/>
                  <a:pt x="25" y="58"/>
                </a:cubicBezTo>
                <a:cubicBezTo>
                  <a:pt x="23" y="83"/>
                  <a:pt x="2" y="85"/>
                  <a:pt x="19" y="80"/>
                </a:cubicBezTo>
                <a:cubicBezTo>
                  <a:pt x="36" y="74"/>
                  <a:pt x="33" y="79"/>
                  <a:pt x="45" y="66"/>
                </a:cubicBezTo>
                <a:cubicBezTo>
                  <a:pt x="58" y="54"/>
                  <a:pt x="60" y="47"/>
                  <a:pt x="66" y="37"/>
                </a:cubicBezTo>
                <a:cubicBezTo>
                  <a:pt x="73" y="27"/>
                  <a:pt x="62" y="31"/>
                  <a:pt x="54" y="24"/>
                </a:cubicBezTo>
                <a:cubicBezTo>
                  <a:pt x="47" y="17"/>
                  <a:pt x="34" y="0"/>
                  <a:pt x="24" y="11"/>
                </a:cubicBezTo>
                <a:cubicBezTo>
                  <a:pt x="14" y="21"/>
                  <a:pt x="12" y="32"/>
                  <a:pt x="12" y="32"/>
                </a:cubicBezTo>
                <a:close/>
              </a:path>
            </a:pathLst>
          </a:custGeom>
          <a:noFill/>
          <a:ln w="30163" cap="rnd" cmpd="sng">
            <a:solidFill>
              <a:srgbClr val="FFFFFF"/>
            </a:solidFill>
            <a:bevel/>
          </a:ln>
          <a:extLst>
            <a:ext uri="{909E8E84-426E-40DD-AFC4-6F175D3DCCD1}">
              <a14:hiddenFill xmlns:a14="http://schemas.microsoft.com/office/drawing/2010/main">
                <a:solidFill>
                  <a:srgbClr val="FFFFFF"/>
                </a:solidFill>
              </a14:hiddenFill>
            </a:ext>
          </a:extLst>
        </p:spPr>
        <p:txBody>
          <a:bodyPr lIns="80296" tIns="40148" rIns="80296" bIns="40148"/>
          <a:lstStyle/>
          <a:p>
            <a:endParaRPr lang="zh-CN" altLang="en-US"/>
          </a:p>
        </p:txBody>
      </p:sp>
      <p:sp>
        <p:nvSpPr>
          <p:cNvPr id="68" name="稻壳儿小白白(http://dwz.cn/Wu2UP)"/>
          <p:cNvSpPr/>
          <p:nvPr/>
        </p:nvSpPr>
        <p:spPr bwMode="auto">
          <a:xfrm>
            <a:off x="4884396" y="2487749"/>
            <a:ext cx="75087" cy="140933"/>
          </a:xfrm>
          <a:custGeom>
            <a:avLst/>
            <a:gdLst>
              <a:gd name="T0" fmla="*/ 0 w 63"/>
              <a:gd name="T1" fmla="*/ 0 h 119"/>
              <a:gd name="T2" fmla="*/ 29509844 w 63"/>
              <a:gd name="T3" fmla="*/ 79465341 h 119"/>
              <a:gd name="T4" fmla="*/ 123403463 w 63"/>
              <a:gd name="T5" fmla="*/ 143036311 h 119"/>
              <a:gd name="T6" fmla="*/ 144864721 w 63"/>
              <a:gd name="T7" fmla="*/ 214554467 h 119"/>
              <a:gd name="T8" fmla="*/ 139498997 w 63"/>
              <a:gd name="T9" fmla="*/ 294019808 h 119"/>
              <a:gd name="T10" fmla="*/ 169008841 w 63"/>
              <a:gd name="T11" fmla="*/ 299317389 h 1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19">
                <a:moveTo>
                  <a:pt x="0" y="0"/>
                </a:moveTo>
                <a:cubicBezTo>
                  <a:pt x="0" y="6"/>
                  <a:pt x="3" y="22"/>
                  <a:pt x="11" y="30"/>
                </a:cubicBezTo>
                <a:cubicBezTo>
                  <a:pt x="19" y="37"/>
                  <a:pt x="45" y="44"/>
                  <a:pt x="46" y="54"/>
                </a:cubicBezTo>
                <a:cubicBezTo>
                  <a:pt x="47" y="64"/>
                  <a:pt x="58" y="71"/>
                  <a:pt x="54" y="81"/>
                </a:cubicBezTo>
                <a:cubicBezTo>
                  <a:pt x="50" y="90"/>
                  <a:pt x="42" y="103"/>
                  <a:pt x="52" y="111"/>
                </a:cubicBezTo>
                <a:cubicBezTo>
                  <a:pt x="61" y="119"/>
                  <a:pt x="63" y="113"/>
                  <a:pt x="63" y="113"/>
                </a:cubicBezTo>
              </a:path>
            </a:pathLst>
          </a:custGeom>
          <a:noFill/>
          <a:ln w="30163" cap="rnd" cmpd="sng">
            <a:solidFill>
              <a:srgbClr val="FFFFFF"/>
            </a:solidFill>
            <a:bevel/>
          </a:ln>
          <a:extLst>
            <a:ext uri="{909E8E84-426E-40DD-AFC4-6F175D3DCCD1}">
              <a14:hiddenFill xmlns:a14="http://schemas.microsoft.com/office/drawing/2010/main">
                <a:solidFill>
                  <a:srgbClr val="FFFFFF"/>
                </a:solidFill>
              </a14:hiddenFill>
            </a:ext>
          </a:extLst>
        </p:spPr>
        <p:txBody>
          <a:bodyPr lIns="80296" tIns="40148" rIns="80296" bIns="40148"/>
          <a:lstStyle/>
          <a:p>
            <a:endParaRPr lang="zh-CN" altLang="en-US"/>
          </a:p>
        </p:txBody>
      </p:sp>
      <p:sp>
        <p:nvSpPr>
          <p:cNvPr id="69" name="稻壳儿小白白(http://dwz.cn/Wu2UP)"/>
          <p:cNvSpPr txBox="1">
            <a:spLocks noChangeArrowheads="1"/>
          </p:cNvSpPr>
          <p:nvPr/>
        </p:nvSpPr>
        <p:spPr bwMode="auto">
          <a:xfrm>
            <a:off x="2909030" y="1155821"/>
            <a:ext cx="107201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050" b="1">
                <a:solidFill>
                  <a:schemeClr val="bg1"/>
                </a:solidFill>
                <a:sym typeface="Arial" panose="020B0604020202020204" pitchFamily="34" charset="0"/>
              </a:rPr>
              <a:t>单击编辑标题</a:t>
            </a:r>
            <a:endParaRPr lang="en-US" sz="1050" b="1">
              <a:solidFill>
                <a:schemeClr val="bg1"/>
              </a:solidFill>
              <a:sym typeface="Arial" panose="020B0604020202020204" pitchFamily="34" charset="0"/>
            </a:endParaRPr>
          </a:p>
        </p:txBody>
      </p:sp>
      <p:sp>
        <p:nvSpPr>
          <p:cNvPr id="70" name="稻壳儿小白白(http://dwz.cn/Wu2UP)"/>
          <p:cNvSpPr txBox="1">
            <a:spLocks noChangeArrowheads="1"/>
          </p:cNvSpPr>
          <p:nvPr/>
        </p:nvSpPr>
        <p:spPr bwMode="auto">
          <a:xfrm>
            <a:off x="2912495" y="1363754"/>
            <a:ext cx="11401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050">
                <a:solidFill>
                  <a:schemeClr val="bg1"/>
                </a:solidFill>
                <a:sym typeface="Arial" panose="020B0604020202020204" pitchFamily="34" charset="0"/>
              </a:rPr>
              <a:t>单击此处可编辑内容</a:t>
            </a:r>
            <a:endParaRPr lang="en-US" sz="1050">
              <a:solidFill>
                <a:schemeClr val="bg1"/>
              </a:solidFill>
              <a:sym typeface="Arial" panose="020B0604020202020204" pitchFamily="34" charset="0"/>
            </a:endParaRPr>
          </a:p>
        </p:txBody>
      </p:sp>
      <p:sp>
        <p:nvSpPr>
          <p:cNvPr id="71" name="稻壳儿小白白(http://dwz.cn/Wu2UP)"/>
          <p:cNvSpPr txBox="1">
            <a:spLocks noChangeArrowheads="1"/>
          </p:cNvSpPr>
          <p:nvPr/>
        </p:nvSpPr>
        <p:spPr bwMode="auto">
          <a:xfrm>
            <a:off x="4830102" y="1155821"/>
            <a:ext cx="107201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050" b="1">
                <a:solidFill>
                  <a:schemeClr val="bg1"/>
                </a:solidFill>
                <a:sym typeface="Arial" panose="020B0604020202020204" pitchFamily="34" charset="0"/>
              </a:rPr>
              <a:t>单击编辑标题</a:t>
            </a:r>
            <a:endParaRPr lang="en-US" sz="1050" b="1">
              <a:solidFill>
                <a:schemeClr val="bg1"/>
              </a:solidFill>
              <a:sym typeface="Arial" panose="020B0604020202020204" pitchFamily="34" charset="0"/>
            </a:endParaRPr>
          </a:p>
        </p:txBody>
      </p:sp>
      <p:sp>
        <p:nvSpPr>
          <p:cNvPr id="72" name="稻壳儿小白白(http://dwz.cn/Wu2UP)"/>
          <p:cNvSpPr txBox="1">
            <a:spLocks noChangeArrowheads="1"/>
          </p:cNvSpPr>
          <p:nvPr/>
        </p:nvSpPr>
        <p:spPr bwMode="auto">
          <a:xfrm>
            <a:off x="4833568" y="1363754"/>
            <a:ext cx="114016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050">
                <a:solidFill>
                  <a:schemeClr val="bg1"/>
                </a:solidFill>
                <a:sym typeface="Arial" panose="020B0604020202020204" pitchFamily="34" charset="0"/>
              </a:rPr>
              <a:t>单击此处可编辑内容</a:t>
            </a:r>
            <a:endParaRPr lang="en-US" sz="1050">
              <a:solidFill>
                <a:schemeClr val="bg1"/>
              </a:solidFill>
              <a:sym typeface="Arial" panose="020B0604020202020204" pitchFamily="34" charset="0"/>
            </a:endParaRPr>
          </a:p>
        </p:txBody>
      </p:sp>
      <p:sp>
        <p:nvSpPr>
          <p:cNvPr id="73" name="稻壳儿小白白(http://dwz.cn/Wu2UP)"/>
          <p:cNvSpPr txBox="1">
            <a:spLocks noChangeArrowheads="1"/>
          </p:cNvSpPr>
          <p:nvPr/>
        </p:nvSpPr>
        <p:spPr bwMode="auto">
          <a:xfrm>
            <a:off x="6795073" y="2334109"/>
            <a:ext cx="107201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050" b="1">
                <a:solidFill>
                  <a:schemeClr val="bg1"/>
                </a:solidFill>
                <a:sym typeface="Arial" panose="020B0604020202020204" pitchFamily="34" charset="0"/>
              </a:rPr>
              <a:t>单击编辑标题</a:t>
            </a:r>
            <a:endParaRPr lang="en-US" sz="1050" b="1">
              <a:solidFill>
                <a:schemeClr val="bg1"/>
              </a:solidFill>
              <a:sym typeface="Arial" panose="020B0604020202020204" pitchFamily="34" charset="0"/>
            </a:endParaRPr>
          </a:p>
        </p:txBody>
      </p:sp>
      <p:sp>
        <p:nvSpPr>
          <p:cNvPr id="74" name="稻壳儿小白白(http://dwz.cn/Wu2UP)"/>
          <p:cNvSpPr txBox="1">
            <a:spLocks noChangeArrowheads="1"/>
          </p:cNvSpPr>
          <p:nvPr/>
        </p:nvSpPr>
        <p:spPr bwMode="auto">
          <a:xfrm>
            <a:off x="6798538" y="2542043"/>
            <a:ext cx="11401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050">
                <a:solidFill>
                  <a:schemeClr val="bg1"/>
                </a:solidFill>
                <a:sym typeface="Arial" panose="020B0604020202020204" pitchFamily="34" charset="0"/>
              </a:rPr>
              <a:t>单击此处可编辑内容</a:t>
            </a:r>
            <a:endParaRPr lang="en-US" sz="1050">
              <a:solidFill>
                <a:schemeClr val="bg1"/>
              </a:solidFill>
              <a:sym typeface="Arial" panose="020B0604020202020204" pitchFamily="34" charset="0"/>
            </a:endParaRPr>
          </a:p>
        </p:txBody>
      </p:sp>
      <p:sp>
        <p:nvSpPr>
          <p:cNvPr id="75" name="稻壳儿小白白(http://dwz.cn/Wu2UP)"/>
          <p:cNvSpPr txBox="1">
            <a:spLocks noChangeArrowheads="1"/>
          </p:cNvSpPr>
          <p:nvPr/>
        </p:nvSpPr>
        <p:spPr bwMode="auto">
          <a:xfrm>
            <a:off x="731505" y="2480818"/>
            <a:ext cx="107201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050" b="1" dirty="0">
                <a:solidFill>
                  <a:schemeClr val="bg1"/>
                </a:solidFill>
                <a:sym typeface="Arial" panose="020B0604020202020204" pitchFamily="34" charset="0"/>
              </a:rPr>
              <a:t>单击编辑标题</a:t>
            </a:r>
            <a:endParaRPr lang="en-US" sz="1050" b="1" dirty="0">
              <a:solidFill>
                <a:schemeClr val="bg1"/>
              </a:solidFill>
              <a:sym typeface="Arial" panose="020B0604020202020204" pitchFamily="34" charset="0"/>
            </a:endParaRPr>
          </a:p>
        </p:txBody>
      </p:sp>
      <p:sp>
        <p:nvSpPr>
          <p:cNvPr id="76" name="稻壳儿小白白(http://dwz.cn/Wu2UP)"/>
          <p:cNvSpPr txBox="1">
            <a:spLocks noChangeArrowheads="1"/>
          </p:cNvSpPr>
          <p:nvPr/>
        </p:nvSpPr>
        <p:spPr bwMode="auto">
          <a:xfrm>
            <a:off x="734971" y="2688751"/>
            <a:ext cx="114016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050">
                <a:solidFill>
                  <a:schemeClr val="bg1"/>
                </a:solidFill>
                <a:sym typeface="Arial" panose="020B0604020202020204" pitchFamily="34" charset="0"/>
              </a:rPr>
              <a:t>单击此处可编辑内容</a:t>
            </a:r>
            <a:endParaRPr lang="en-US" sz="1050">
              <a:solidFill>
                <a:schemeClr val="bg1"/>
              </a:solidFill>
              <a:sym typeface="Arial" panose="020B0604020202020204" pitchFamily="34" charset="0"/>
            </a:endParaRPr>
          </a:p>
        </p:txBody>
      </p:sp>
      <p:sp>
        <p:nvSpPr>
          <p:cNvPr id="77" name="稻壳儿小白白(http://dwz.cn/Wu2UP)"/>
          <p:cNvSpPr>
            <a:spLocks noChangeArrowheads="1"/>
          </p:cNvSpPr>
          <p:nvPr/>
        </p:nvSpPr>
        <p:spPr bwMode="auto">
          <a:xfrm>
            <a:off x="1083553" y="3782711"/>
            <a:ext cx="69345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hangingPunct="1"/>
            <a:r>
              <a:rPr lang="en-US" altLang="zh-CN" sz="1100" dirty="0">
                <a:solidFill>
                  <a:schemeClr val="bg1"/>
                </a:solidFill>
                <a:latin typeface="Arial" panose="020B0604020202020204" pitchFamily="34" charset="0"/>
                <a:cs typeface="Arial" panose="020B0604020202020204" pitchFamily="34" charset="0"/>
              </a:rPr>
              <a:t>A designer can use default text to simulate what text would look like. If it is not real text. </a:t>
            </a:r>
            <a:endParaRPr lang="en-US" altLang="zh-CN" sz="1100" dirty="0">
              <a:solidFill>
                <a:schemeClr val="bg1"/>
              </a:solidFill>
              <a:latin typeface="Arial" panose="020B0604020202020204" pitchFamily="34" charset="0"/>
              <a:cs typeface="Arial" panose="020B0604020202020204" pitchFamily="34" charset="0"/>
            </a:endParaRPr>
          </a:p>
          <a:p>
            <a:pPr algn="ctr" eaLnBrk="1" hangingPunct="1"/>
            <a:r>
              <a:rPr lang="en-US" altLang="zh-CN" sz="1100" dirty="0">
                <a:solidFill>
                  <a:srgbClr val="FFFFFF"/>
                </a:solidFill>
                <a:latin typeface="Arial" panose="020B0604020202020204" pitchFamily="34" charset="0"/>
                <a:cs typeface="Arial" panose="020B0604020202020204" pitchFamily="34" charset="0"/>
              </a:rPr>
              <a:t>A designer can use default text to simulate what</a:t>
            </a:r>
            <a:endParaRPr lang="en-US" altLang="zh-CN" sz="1100"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0" advClick="0" advTm="912">
        <p:cut/>
      </p:transition>
    </mc:Choice>
    <mc:Fallback>
      <p:transition advClick="0" advTm="912">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5657849" y="1657350"/>
            <a:ext cx="5143502" cy="1828800"/>
          </a:xfrm>
          <a:prstGeom prst="rect">
            <a:avLst/>
          </a:prstGeom>
        </p:spPr>
      </p:pic>
      <p:pic>
        <p:nvPicPr>
          <p:cNvPr id="19" name="图片 1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1657351" y="1657350"/>
            <a:ext cx="5143502" cy="1828800"/>
          </a:xfrm>
          <a:prstGeom prst="rect">
            <a:avLst/>
          </a:prstGeom>
        </p:spPr>
      </p:pic>
      <p:sp>
        <p:nvSpPr>
          <p:cNvPr id="20" name="文本框 19"/>
          <p:cNvSpPr txBox="1">
            <a:spLocks noChangeAspect="1" noChangeArrowheads="1"/>
          </p:cNvSpPr>
          <p:nvPr/>
        </p:nvSpPr>
        <p:spPr bwMode="auto">
          <a:xfrm>
            <a:off x="2672555" y="1678940"/>
            <a:ext cx="36845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4400" dirty="0">
                <a:solidFill>
                  <a:schemeClr val="bg1"/>
                </a:solidFill>
                <a:latin typeface="幼圆" panose="02010509060101010101" pitchFamily="49" charset="-122"/>
                <a:ea typeface="幼圆" panose="02010509060101010101" pitchFamily="49" charset="-122"/>
              </a:rPr>
              <a:t>输入标题</a:t>
            </a:r>
            <a:endParaRPr lang="en-US" altLang="zh-CN" sz="4400" dirty="0">
              <a:solidFill>
                <a:schemeClr val="bg1"/>
              </a:solidFill>
              <a:latin typeface="幼圆" panose="02010509060101010101" pitchFamily="49" charset="-122"/>
              <a:ea typeface="幼圆" panose="02010509060101010101" pitchFamily="49" charset="-122"/>
            </a:endParaRPr>
          </a:p>
        </p:txBody>
      </p:sp>
      <p:sp>
        <p:nvSpPr>
          <p:cNvPr id="21" name="文本框 20"/>
          <p:cNvSpPr txBox="1">
            <a:spLocks noChangeArrowheads="1"/>
          </p:cNvSpPr>
          <p:nvPr/>
        </p:nvSpPr>
        <p:spPr bwMode="auto">
          <a:xfrm>
            <a:off x="3132930" y="2512695"/>
            <a:ext cx="27638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1000" dirty="0">
                <a:solidFill>
                  <a:schemeClr val="bg1"/>
                </a:solidFill>
                <a:latin typeface="Arial" panose="020B0604020202020204" pitchFamily="34" charset="0"/>
              </a:rPr>
              <a:t>Modern fashion Creative presentation</a:t>
            </a:r>
            <a:endParaRPr lang="en-US" altLang="zh-CN" sz="1000" dirty="0">
              <a:solidFill>
                <a:schemeClr val="bg1"/>
              </a:solidFill>
              <a:latin typeface="Arial" panose="020B0604020202020204" pitchFamily="34" charset="0"/>
            </a:endParaRPr>
          </a:p>
        </p:txBody>
      </p:sp>
      <p:sp>
        <p:nvSpPr>
          <p:cNvPr id="23" name="文本框 22"/>
          <p:cNvSpPr txBox="1"/>
          <p:nvPr/>
        </p:nvSpPr>
        <p:spPr>
          <a:xfrm>
            <a:off x="2296318" y="3013075"/>
            <a:ext cx="4437063" cy="233910"/>
          </a:xfrm>
          <a:prstGeom prst="rect">
            <a:avLst/>
          </a:prstGeom>
          <a:noFill/>
          <a:ln>
            <a:noFill/>
          </a:ln>
        </p:spPr>
        <p:txBody>
          <a:bodyPr>
            <a:spAutoFit/>
          </a:bodyPr>
          <a:lstStyle/>
          <a:p>
            <a:pPr algn="ctr"/>
            <a:r>
              <a:rPr lang="zh-CN" altLang="en-US" sz="920" noProof="1">
                <a:solidFill>
                  <a:schemeClr val="bg1"/>
                </a:solidFill>
                <a:latin typeface="Arial" panose="020B0604020202020204" pitchFamily="34" charset="0"/>
              </a:rPr>
              <a:t>根据分类输入内容根据分类输入内容根据分类输入内容根据分类输入内容</a:t>
            </a:r>
            <a:endParaRPr lang="en-US" altLang="zh-CN" sz="920" noProof="1">
              <a:solidFill>
                <a:schemeClr val="bg1"/>
              </a:solidFill>
              <a:latin typeface="Arial" panose="020B0604020202020204" pitchFamily="34" charset="0"/>
            </a:endParaRPr>
          </a:p>
        </p:txBody>
      </p:sp>
      <p:grpSp>
        <p:nvGrpSpPr>
          <p:cNvPr id="24" name="组合 23"/>
          <p:cNvGrpSpPr/>
          <p:nvPr/>
        </p:nvGrpSpPr>
        <p:grpSpPr>
          <a:xfrm>
            <a:off x="2747009" y="2829034"/>
            <a:ext cx="3535680" cy="56088"/>
            <a:chOff x="1949423" y="3788624"/>
            <a:chExt cx="3535680" cy="56088"/>
          </a:xfrm>
        </p:grpSpPr>
        <p:sp>
          <p:nvSpPr>
            <p:cNvPr id="25" name="矩形 24"/>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100" advClick="0" advTm="1442">
        <p:cut/>
      </p:transition>
    </mc:Choice>
    <mc:Fallback>
      <p:transition advClick="0" advTm="1442">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ppt_x</p:attrName>
                                        </p:attrNameLst>
                                      </p:cBhvr>
                                      <p:tavLst>
                                        <p:tav tm="0">
                                          <p:val>
                                            <p:strVal val="#ppt_x"/>
                                          </p:val>
                                        </p:tav>
                                        <p:tav tm="100000">
                                          <p:val>
                                            <p:strVal val="#ppt_x"/>
                                          </p:val>
                                        </p:tav>
                                      </p:tavLst>
                                    </p:anim>
                                    <p:anim calcmode="lin" valueType="num">
                                      <p:cBhvr>
                                        <p:cTn id="8" dur="1000" fill="hold"/>
                                        <p:tgtEl>
                                          <p:spTgt spid="20"/>
                                        </p:tgtEl>
                                        <p:attrNameLst>
                                          <p:attrName>ppt_y</p:attrName>
                                        </p:attrNameLst>
                                      </p:cBhvr>
                                      <p:tavLst>
                                        <p:tav tm="0">
                                          <p:val>
                                            <p:strVal val="0-#ppt_h/2"/>
                                          </p:val>
                                        </p:tav>
                                        <p:tav tm="100000">
                                          <p:val>
                                            <p:strVal val="#ppt_y"/>
                                          </p:val>
                                        </p:tav>
                                      </p:tavLst>
                                    </p:anim>
                                  </p:childTnLst>
                                </p:cTn>
                              </p:par>
                              <p:par>
                                <p:cTn id="9" presetID="2" presetClass="entr" presetSubtype="4" fill="hold" grpId="2"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ppt_x</p:attrName>
                                        </p:attrNameLst>
                                      </p:cBhvr>
                                      <p:tavLst>
                                        <p:tav tm="0">
                                          <p:val>
                                            <p:strVal val="#ppt_x"/>
                                          </p:val>
                                        </p:tav>
                                        <p:tav tm="100000">
                                          <p:val>
                                            <p:strVal val="#ppt_x"/>
                                          </p:val>
                                        </p:tav>
                                      </p:tavLst>
                                    </p:anim>
                                    <p:anim calcmode="lin" valueType="num">
                                      <p:cBhvr>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grpId="2"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1" grpId="1"/>
      <p:bldP spid="21" grpId="2"/>
      <p:bldP spid="23" grpId="0"/>
      <p:bldP spid="23" grpId="1"/>
      <p:bldP spid="23" grpId="2"/>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2" name="组合 11"/>
          <p:cNvGrpSpPr/>
          <p:nvPr/>
        </p:nvGrpSpPr>
        <p:grpSpPr>
          <a:xfrm>
            <a:off x="0" y="0"/>
            <a:ext cx="9144000" cy="1232326"/>
            <a:chOff x="0" y="0"/>
            <a:chExt cx="9144000" cy="1232326"/>
          </a:xfrm>
        </p:grpSpPr>
        <p:pic>
          <p:nvPicPr>
            <p:cNvPr id="13" name="图片 1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9058" y="0"/>
              <a:ext cx="2397176" cy="1232326"/>
            </a:xfrm>
            <a:prstGeom prst="rect">
              <a:avLst/>
            </a:prstGeom>
          </p:spPr>
        </p:pic>
        <p:sp>
          <p:nvSpPr>
            <p:cNvPr id="14" name="任意多边形: 形状 13"/>
            <p:cNvSpPr/>
            <p:nvPr/>
          </p:nvSpPr>
          <p:spPr>
            <a:xfrm>
              <a:off x="599123" y="400050"/>
              <a:ext cx="1052512" cy="300038"/>
            </a:xfrm>
            <a:custGeom>
              <a:avLst/>
              <a:gdLst>
                <a:gd name="connsiteX0" fmla="*/ 0 w 904875"/>
                <a:gd name="connsiteY0" fmla="*/ 0 h 300038"/>
                <a:gd name="connsiteX1" fmla="*/ 604837 w 904875"/>
                <a:gd name="connsiteY1" fmla="*/ 0 h 300038"/>
                <a:gd name="connsiteX2" fmla="*/ 904875 w 904875"/>
                <a:gd name="connsiteY2" fmla="*/ 300038 h 300038"/>
                <a:gd name="connsiteX3" fmla="*/ 4762 w 904875"/>
                <a:gd name="connsiteY3" fmla="*/ 300038 h 300038"/>
                <a:gd name="connsiteX4" fmla="*/ 0 w 904875"/>
                <a:gd name="connsiteY4" fmla="*/ 0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300038">
                  <a:moveTo>
                    <a:pt x="0" y="0"/>
                  </a:moveTo>
                  <a:lnTo>
                    <a:pt x="604837" y="0"/>
                  </a:lnTo>
                  <a:lnTo>
                    <a:pt x="904875" y="300038"/>
                  </a:lnTo>
                  <a:lnTo>
                    <a:pt x="4762" y="300038"/>
                  </a:lnTo>
                  <a:cubicBezTo>
                    <a:pt x="3175" y="200025"/>
                    <a:pt x="1587" y="100013"/>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a:spLocks noChangeArrowheads="1"/>
            </p:cNvSpPr>
            <p:nvPr/>
          </p:nvSpPr>
          <p:spPr bwMode="auto">
            <a:xfrm>
              <a:off x="1636205" y="424022"/>
              <a:ext cx="18063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zh-CN" sz="1400" dirty="0">
                  <a:solidFill>
                    <a:schemeClr val="bg1"/>
                  </a:solidFill>
                </a:rPr>
                <a:t>TABLE OF CONTENTS</a:t>
              </a:r>
              <a:endParaRPr lang="en-US" altLang="zh-CN" sz="1400" dirty="0">
                <a:solidFill>
                  <a:schemeClr val="bg1"/>
                </a:solidFill>
              </a:endParaRPr>
            </a:p>
          </p:txBody>
        </p:sp>
        <p:sp>
          <p:nvSpPr>
            <p:cNvPr id="16" name="文本框 15"/>
            <p:cNvSpPr txBox="1">
              <a:spLocks noChangeArrowheads="1"/>
            </p:cNvSpPr>
            <p:nvPr/>
          </p:nvSpPr>
          <p:spPr bwMode="auto">
            <a:xfrm>
              <a:off x="687358" y="391500"/>
              <a:ext cx="67884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dirty="0">
                  <a:latin typeface="幼圆" panose="02010509060101010101" pitchFamily="49" charset="-122"/>
                  <a:ea typeface="幼圆" panose="02010509060101010101" pitchFamily="49" charset="-122"/>
                </a:rPr>
                <a:t>目  录</a:t>
              </a:r>
              <a:endParaRPr lang="en-US" altLang="zh-CN" dirty="0">
                <a:latin typeface="幼圆" panose="02010509060101010101" pitchFamily="49" charset="-122"/>
                <a:ea typeface="幼圆" panose="02010509060101010101" pitchFamily="49" charset="-122"/>
              </a:endParaRPr>
            </a:p>
          </p:txBody>
        </p:sp>
        <p:grpSp>
          <p:nvGrpSpPr>
            <p:cNvPr id="17" name="组合 16"/>
            <p:cNvGrpSpPr/>
            <p:nvPr/>
          </p:nvGrpSpPr>
          <p:grpSpPr>
            <a:xfrm flipV="1">
              <a:off x="3314700" y="539600"/>
              <a:ext cx="5829300" cy="45719"/>
              <a:chOff x="1949423" y="3788624"/>
              <a:chExt cx="3535680" cy="56088"/>
            </a:xfrm>
          </p:grpSpPr>
          <p:sp>
            <p:nvSpPr>
              <p:cNvPr id="33" name="矩形 32"/>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flipV="1">
              <a:off x="0" y="539600"/>
              <a:ext cx="532448" cy="45719"/>
              <a:chOff x="1949423" y="3788624"/>
              <a:chExt cx="3535680" cy="56088"/>
            </a:xfrm>
          </p:grpSpPr>
          <p:sp>
            <p:nvSpPr>
              <p:cNvPr id="29" name="矩形 28"/>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50" name="文本框 49"/>
          <p:cNvSpPr txBox="1">
            <a:spLocks noChangeAspect="1"/>
          </p:cNvSpPr>
          <p:nvPr/>
        </p:nvSpPr>
        <p:spPr>
          <a:xfrm>
            <a:off x="1438380" y="3363922"/>
            <a:ext cx="1528762" cy="484748"/>
          </a:xfrm>
          <a:prstGeom prst="rect">
            <a:avLst/>
          </a:prstGeom>
          <a:noFill/>
          <a:ln>
            <a:noFill/>
          </a:ln>
        </p:spPr>
        <p:txBody>
          <a:bodyPr>
            <a:spAutoFit/>
          </a:bodyPr>
          <a:lstStyle/>
          <a:p>
            <a:pPr algn="ctr" fontAlgn="ctr"/>
            <a:r>
              <a:rPr lang="zh-CN" altLang="en-US" sz="1600" dirty="0">
                <a:solidFill>
                  <a:schemeClr val="bg1"/>
                </a:solidFill>
                <a:latin typeface="幼圆" panose="02010509060101010101" pitchFamily="49" charset="-122"/>
                <a:ea typeface="幼圆" panose="02010509060101010101" pitchFamily="49" charset="-122"/>
              </a:rPr>
              <a:t>输入内容</a:t>
            </a:r>
            <a:endParaRPr lang="en-US" altLang="zh-CN" sz="1600" dirty="0">
              <a:solidFill>
                <a:schemeClr val="bg1"/>
              </a:solidFill>
              <a:latin typeface="幼圆" panose="02010509060101010101" pitchFamily="49" charset="-122"/>
              <a:ea typeface="幼圆" panose="02010509060101010101" pitchFamily="49" charset="-122"/>
            </a:endParaRPr>
          </a:p>
          <a:p>
            <a:pPr algn="ctr" fontAlgn="ctr"/>
            <a:r>
              <a:rPr lang="en-US" altLang="zh-CN" sz="950" noProof="1">
                <a:solidFill>
                  <a:schemeClr val="bg1"/>
                </a:solidFill>
                <a:latin typeface="Arial" panose="020B0604020202020204" pitchFamily="34" charset="0"/>
                <a:ea typeface="黑体" panose="02010609060101010101" charset="-122"/>
              </a:rPr>
              <a:t> </a:t>
            </a:r>
            <a:endParaRPr lang="en-US" altLang="zh-CN" sz="950" noProof="1">
              <a:solidFill>
                <a:schemeClr val="bg1"/>
              </a:solidFill>
              <a:latin typeface="Arial" panose="020B0604020202020204" pitchFamily="34" charset="0"/>
              <a:ea typeface="黑体" panose="02010609060101010101" charset="-122"/>
            </a:endParaRPr>
          </a:p>
        </p:txBody>
      </p:sp>
      <p:cxnSp>
        <p:nvCxnSpPr>
          <p:cNvPr id="51" name="直接连接符 50"/>
          <p:cNvCxnSpPr/>
          <p:nvPr/>
        </p:nvCxnSpPr>
        <p:spPr>
          <a:xfrm>
            <a:off x="2065442" y="3759209"/>
            <a:ext cx="2762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2" name="文本框 51"/>
          <p:cNvSpPr txBox="1">
            <a:spLocks noChangeArrowheads="1"/>
          </p:cNvSpPr>
          <p:nvPr/>
        </p:nvSpPr>
        <p:spPr bwMode="auto">
          <a:xfrm>
            <a:off x="1031980" y="3821122"/>
            <a:ext cx="23415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1000" noProof="1">
                <a:solidFill>
                  <a:schemeClr val="bg1"/>
                </a:solidFill>
                <a:latin typeface="Arial" panose="020B0604020202020204" pitchFamily="34" charset="0"/>
              </a:rPr>
              <a:t>根据分类输入内容</a:t>
            </a:r>
            <a:endParaRPr lang="en-US" altLang="zh-CN" sz="1000" dirty="0">
              <a:solidFill>
                <a:schemeClr val="bg1"/>
              </a:solidFill>
            </a:endParaRPr>
          </a:p>
        </p:txBody>
      </p:sp>
      <p:sp>
        <p:nvSpPr>
          <p:cNvPr id="53" name="文本框 52"/>
          <p:cNvSpPr txBox="1">
            <a:spLocks noChangeAspect="1"/>
          </p:cNvSpPr>
          <p:nvPr/>
        </p:nvSpPr>
        <p:spPr>
          <a:xfrm>
            <a:off x="3857532" y="3363922"/>
            <a:ext cx="1528762" cy="484748"/>
          </a:xfrm>
          <a:prstGeom prst="rect">
            <a:avLst/>
          </a:prstGeom>
          <a:noFill/>
          <a:ln>
            <a:noFill/>
          </a:ln>
        </p:spPr>
        <p:txBody>
          <a:bodyPr>
            <a:spAutoFit/>
          </a:bodyPr>
          <a:lstStyle/>
          <a:p>
            <a:pPr algn="ctr" fontAlgn="ctr"/>
            <a:r>
              <a:rPr lang="zh-CN" altLang="en-US" sz="1600" dirty="0">
                <a:solidFill>
                  <a:schemeClr val="bg1"/>
                </a:solidFill>
                <a:latin typeface="幼圆" panose="02010509060101010101" pitchFamily="49" charset="-122"/>
                <a:ea typeface="幼圆" panose="02010509060101010101" pitchFamily="49" charset="-122"/>
              </a:rPr>
              <a:t>输入内容</a:t>
            </a:r>
            <a:endParaRPr lang="en-US" altLang="zh-CN" sz="1600" dirty="0">
              <a:solidFill>
                <a:schemeClr val="bg1"/>
              </a:solidFill>
              <a:latin typeface="幼圆" panose="02010509060101010101" pitchFamily="49" charset="-122"/>
              <a:ea typeface="幼圆" panose="02010509060101010101" pitchFamily="49" charset="-122"/>
            </a:endParaRPr>
          </a:p>
          <a:p>
            <a:pPr algn="ctr" fontAlgn="ctr"/>
            <a:r>
              <a:rPr lang="en-US" altLang="zh-CN" sz="950" noProof="1">
                <a:solidFill>
                  <a:schemeClr val="bg1"/>
                </a:solidFill>
                <a:latin typeface="Arial" panose="020B0604020202020204" pitchFamily="34" charset="0"/>
                <a:ea typeface="黑体" panose="02010609060101010101" charset="-122"/>
              </a:rPr>
              <a:t> </a:t>
            </a:r>
            <a:endParaRPr lang="en-US" altLang="zh-CN" sz="950" noProof="1">
              <a:solidFill>
                <a:schemeClr val="bg1"/>
              </a:solidFill>
              <a:latin typeface="Arial" panose="020B0604020202020204" pitchFamily="34" charset="0"/>
              <a:ea typeface="黑体" panose="02010609060101010101" charset="-122"/>
            </a:endParaRPr>
          </a:p>
        </p:txBody>
      </p:sp>
      <p:cxnSp>
        <p:nvCxnSpPr>
          <p:cNvPr id="54" name="直接连接符 53"/>
          <p:cNvCxnSpPr/>
          <p:nvPr/>
        </p:nvCxnSpPr>
        <p:spPr>
          <a:xfrm>
            <a:off x="4484594" y="3759209"/>
            <a:ext cx="2762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5" name="文本框 54"/>
          <p:cNvSpPr txBox="1">
            <a:spLocks noChangeArrowheads="1"/>
          </p:cNvSpPr>
          <p:nvPr/>
        </p:nvSpPr>
        <p:spPr bwMode="auto">
          <a:xfrm>
            <a:off x="3451132" y="3821122"/>
            <a:ext cx="23415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1000" noProof="1">
                <a:solidFill>
                  <a:schemeClr val="bg1"/>
                </a:solidFill>
                <a:latin typeface="Arial" panose="020B0604020202020204" pitchFamily="34" charset="0"/>
              </a:rPr>
              <a:t>根据分类输入内容</a:t>
            </a:r>
            <a:endParaRPr lang="en-US" altLang="zh-CN" sz="1000" dirty="0">
              <a:solidFill>
                <a:schemeClr val="bg1"/>
              </a:solidFill>
            </a:endParaRPr>
          </a:p>
        </p:txBody>
      </p:sp>
      <p:sp>
        <p:nvSpPr>
          <p:cNvPr id="56" name="文本框 55"/>
          <p:cNvSpPr txBox="1">
            <a:spLocks noChangeAspect="1"/>
          </p:cNvSpPr>
          <p:nvPr/>
        </p:nvSpPr>
        <p:spPr>
          <a:xfrm>
            <a:off x="6013356" y="3363922"/>
            <a:ext cx="1528762" cy="484748"/>
          </a:xfrm>
          <a:prstGeom prst="rect">
            <a:avLst/>
          </a:prstGeom>
          <a:noFill/>
          <a:ln>
            <a:noFill/>
          </a:ln>
        </p:spPr>
        <p:txBody>
          <a:bodyPr>
            <a:spAutoFit/>
          </a:bodyPr>
          <a:lstStyle/>
          <a:p>
            <a:pPr algn="ctr" fontAlgn="ctr"/>
            <a:r>
              <a:rPr lang="zh-CN" altLang="en-US" sz="1600" dirty="0">
                <a:solidFill>
                  <a:schemeClr val="bg1"/>
                </a:solidFill>
                <a:latin typeface="幼圆" panose="02010509060101010101" pitchFamily="49" charset="-122"/>
                <a:ea typeface="幼圆" panose="02010509060101010101" pitchFamily="49" charset="-122"/>
              </a:rPr>
              <a:t>输入内容</a:t>
            </a:r>
            <a:endParaRPr lang="en-US" altLang="zh-CN" sz="1600" dirty="0">
              <a:solidFill>
                <a:schemeClr val="bg1"/>
              </a:solidFill>
              <a:latin typeface="幼圆" panose="02010509060101010101" pitchFamily="49" charset="-122"/>
              <a:ea typeface="幼圆" panose="02010509060101010101" pitchFamily="49" charset="-122"/>
            </a:endParaRPr>
          </a:p>
          <a:p>
            <a:pPr algn="ctr" fontAlgn="ctr"/>
            <a:r>
              <a:rPr lang="en-US" altLang="zh-CN" sz="950" noProof="1">
                <a:solidFill>
                  <a:schemeClr val="bg1"/>
                </a:solidFill>
                <a:latin typeface="Arial" panose="020B0604020202020204" pitchFamily="34" charset="0"/>
                <a:ea typeface="黑体" panose="02010609060101010101" charset="-122"/>
              </a:rPr>
              <a:t> </a:t>
            </a:r>
            <a:endParaRPr lang="en-US" altLang="zh-CN" sz="950" noProof="1">
              <a:solidFill>
                <a:schemeClr val="bg1"/>
              </a:solidFill>
              <a:latin typeface="Arial" panose="020B0604020202020204" pitchFamily="34" charset="0"/>
              <a:ea typeface="黑体" panose="02010609060101010101" charset="-122"/>
            </a:endParaRPr>
          </a:p>
        </p:txBody>
      </p:sp>
      <p:cxnSp>
        <p:nvCxnSpPr>
          <p:cNvPr id="57" name="直接连接符 56"/>
          <p:cNvCxnSpPr/>
          <p:nvPr/>
        </p:nvCxnSpPr>
        <p:spPr>
          <a:xfrm>
            <a:off x="6640418" y="3759209"/>
            <a:ext cx="2762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8" name="文本框 57"/>
          <p:cNvSpPr txBox="1">
            <a:spLocks noChangeArrowheads="1"/>
          </p:cNvSpPr>
          <p:nvPr/>
        </p:nvSpPr>
        <p:spPr bwMode="auto">
          <a:xfrm>
            <a:off x="5606956" y="3821122"/>
            <a:ext cx="23415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1000" noProof="1">
                <a:solidFill>
                  <a:schemeClr val="bg1"/>
                </a:solidFill>
                <a:latin typeface="Arial" panose="020B0604020202020204" pitchFamily="34" charset="0"/>
              </a:rPr>
              <a:t>根据分类输入内容</a:t>
            </a:r>
            <a:endParaRPr lang="en-US" altLang="zh-CN" sz="1000" dirty="0">
              <a:solidFill>
                <a:schemeClr val="bg1"/>
              </a:solidFill>
            </a:endParaRPr>
          </a:p>
        </p:txBody>
      </p:sp>
      <p:pic>
        <p:nvPicPr>
          <p:cNvPr id="59" name="图片 5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5981" y="1626519"/>
            <a:ext cx="2285626" cy="1523751"/>
          </a:xfrm>
          <a:prstGeom prst="rect">
            <a:avLst/>
          </a:prstGeom>
          <a:noFill/>
          <a:ln>
            <a:noFill/>
          </a:ln>
        </p:spPr>
      </p:pic>
      <p:pic>
        <p:nvPicPr>
          <p:cNvPr id="60" name="图片 59"/>
          <p:cNvPicPr>
            <a:picLocks noChangeAspect="1"/>
          </p:cNvPicPr>
          <p:nvPr/>
        </p:nvPicPr>
        <p:blipFill rotWithShape="1">
          <a:blip r:embed="rId3" cstate="print">
            <a:extLst>
              <a:ext uri="{28A0092B-C50C-407E-A947-70E740481C1C}">
                <a14:useLocalDpi xmlns:a14="http://schemas.microsoft.com/office/drawing/2010/main" val="0"/>
              </a:ext>
            </a:extLst>
          </a:blip>
          <a:srcRect t="614" b="614"/>
          <a:stretch>
            <a:fillRect/>
          </a:stretch>
        </p:blipFill>
        <p:spPr>
          <a:xfrm>
            <a:off x="3451132" y="1626519"/>
            <a:ext cx="2314072" cy="1523751"/>
          </a:xfrm>
          <a:prstGeom prst="rect">
            <a:avLst/>
          </a:prstGeom>
          <a:noFill/>
          <a:ln>
            <a:noFill/>
          </a:ln>
        </p:spPr>
      </p:pic>
      <p:pic>
        <p:nvPicPr>
          <p:cNvPr id="61" name="图片 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4729" y="1618764"/>
            <a:ext cx="2308602" cy="1539260"/>
          </a:xfrm>
          <a:prstGeom prst="rect">
            <a:avLst/>
          </a:prstGeom>
          <a:noFill/>
          <a:ln>
            <a:noFill/>
          </a:ln>
        </p:spPr>
      </p:pic>
      <p:pic>
        <p:nvPicPr>
          <p:cNvPr id="62" name="图片 61"/>
          <p:cNvPicPr>
            <a:picLocks noChangeAspect="1"/>
          </p:cNvPicPr>
          <p:nvPr/>
        </p:nvPicPr>
        <p:blipFill rotWithShape="1">
          <a:blip r:embed="rId5" cstate="print">
            <a:extLst>
              <a:ext uri="{28A0092B-C50C-407E-A947-70E740481C1C}">
                <a14:useLocalDpi xmlns:a14="http://schemas.microsoft.com/office/drawing/2010/main" val="0"/>
              </a:ext>
            </a:extLst>
          </a:blip>
          <a:srcRect l="11005" t="83962" r="34107"/>
          <a:stretch>
            <a:fillRect/>
          </a:stretch>
        </p:blipFill>
        <p:spPr>
          <a:xfrm rot="10800000">
            <a:off x="9406" y="4308554"/>
            <a:ext cx="9144000" cy="83494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 advClick="0" advTm="1511">
        <p:cut/>
      </p:transition>
    </mc:Choice>
    <mc:Fallback>
      <p:transition advClick="0" advTm="1511">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ppt_x</p:attrName>
                                        </p:attrNameLst>
                                      </p:cBhvr>
                                      <p:tavLst>
                                        <p:tav tm="0">
                                          <p:val>
                                            <p:strVal val="#ppt_x"/>
                                          </p:val>
                                        </p:tav>
                                        <p:tav tm="100000">
                                          <p:val>
                                            <p:strVal val="#ppt_x"/>
                                          </p:val>
                                        </p:tav>
                                      </p:tavLst>
                                    </p:anim>
                                    <p:anim calcmode="lin" valueType="num">
                                      <p:cBhvr>
                                        <p:cTn id="8" dur="500" fill="hold"/>
                                        <p:tgtEl>
                                          <p:spTgt spid="5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ppt_x</p:attrName>
                                        </p:attrNameLst>
                                      </p:cBhvr>
                                      <p:tavLst>
                                        <p:tav tm="0">
                                          <p:val>
                                            <p:strVal val="#ppt_x"/>
                                          </p:val>
                                        </p:tav>
                                        <p:tav tm="100000">
                                          <p:val>
                                            <p:strVal val="#ppt_x"/>
                                          </p:val>
                                        </p:tav>
                                      </p:tavLst>
                                    </p:anim>
                                    <p:anim calcmode="lin" valueType="num">
                                      <p:cBhvr>
                                        <p:cTn id="12" dur="500" fill="hold"/>
                                        <p:tgtEl>
                                          <p:spTgt spid="5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ppt_x</p:attrName>
                                        </p:attrNameLst>
                                      </p:cBhvr>
                                      <p:tavLst>
                                        <p:tav tm="0">
                                          <p:val>
                                            <p:strVal val="#ppt_x"/>
                                          </p:val>
                                        </p:tav>
                                        <p:tav tm="100000">
                                          <p:val>
                                            <p:strVal val="#ppt_x"/>
                                          </p:val>
                                        </p:tav>
                                      </p:tavLst>
                                    </p:anim>
                                    <p:anim calcmode="lin" valueType="num">
                                      <p:cBhvr>
                                        <p:cTn id="16" dur="500" fill="hold"/>
                                        <p:tgtEl>
                                          <p:spTgt spid="5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p:cTn id="19" dur="500" fill="hold"/>
                                        <p:tgtEl>
                                          <p:spTgt spid="53"/>
                                        </p:tgtEl>
                                        <p:attrNameLst>
                                          <p:attrName>ppt_x</p:attrName>
                                        </p:attrNameLst>
                                      </p:cBhvr>
                                      <p:tavLst>
                                        <p:tav tm="0">
                                          <p:val>
                                            <p:strVal val="#ppt_x"/>
                                          </p:val>
                                        </p:tav>
                                        <p:tav tm="100000">
                                          <p:val>
                                            <p:strVal val="#ppt_x"/>
                                          </p:val>
                                        </p:tav>
                                      </p:tavLst>
                                    </p:anim>
                                    <p:anim calcmode="lin" valueType="num">
                                      <p:cBhvr>
                                        <p:cTn id="20" dur="500" fill="hold"/>
                                        <p:tgtEl>
                                          <p:spTgt spid="5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p:cTn id="23" dur="500" fill="hold"/>
                                        <p:tgtEl>
                                          <p:spTgt spid="54"/>
                                        </p:tgtEl>
                                        <p:attrNameLst>
                                          <p:attrName>ppt_x</p:attrName>
                                        </p:attrNameLst>
                                      </p:cBhvr>
                                      <p:tavLst>
                                        <p:tav tm="0">
                                          <p:val>
                                            <p:strVal val="#ppt_x"/>
                                          </p:val>
                                        </p:tav>
                                        <p:tav tm="100000">
                                          <p:val>
                                            <p:strVal val="#ppt_x"/>
                                          </p:val>
                                        </p:tav>
                                      </p:tavLst>
                                    </p:anim>
                                    <p:anim calcmode="lin" valueType="num">
                                      <p:cBhvr>
                                        <p:cTn id="24" dur="500" fill="hold"/>
                                        <p:tgtEl>
                                          <p:spTgt spid="5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ppt_x</p:attrName>
                                        </p:attrNameLst>
                                      </p:cBhvr>
                                      <p:tavLst>
                                        <p:tav tm="0">
                                          <p:val>
                                            <p:strVal val="#ppt_x"/>
                                          </p:val>
                                        </p:tav>
                                        <p:tav tm="100000">
                                          <p:val>
                                            <p:strVal val="#ppt_x"/>
                                          </p:val>
                                        </p:tav>
                                      </p:tavLst>
                                    </p:anim>
                                    <p:anim calcmode="lin" valueType="num">
                                      <p:cBhvr>
                                        <p:cTn id="28" dur="500" fill="hold"/>
                                        <p:tgtEl>
                                          <p:spTgt spid="5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anim calcmode="lin" valueType="num">
                                      <p:cBhvr>
                                        <p:cTn id="31" dur="500" fill="hold"/>
                                        <p:tgtEl>
                                          <p:spTgt spid="56"/>
                                        </p:tgtEl>
                                        <p:attrNameLst>
                                          <p:attrName>ppt_x</p:attrName>
                                        </p:attrNameLst>
                                      </p:cBhvr>
                                      <p:tavLst>
                                        <p:tav tm="0">
                                          <p:val>
                                            <p:strVal val="#ppt_x"/>
                                          </p:val>
                                        </p:tav>
                                        <p:tav tm="100000">
                                          <p:val>
                                            <p:strVal val="#ppt_x"/>
                                          </p:val>
                                        </p:tav>
                                      </p:tavLst>
                                    </p:anim>
                                    <p:anim calcmode="lin" valueType="num">
                                      <p:cBhvr>
                                        <p:cTn id="32" dur="500" fill="hold"/>
                                        <p:tgtEl>
                                          <p:spTgt spid="5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ppt_x</p:attrName>
                                        </p:attrNameLst>
                                      </p:cBhvr>
                                      <p:tavLst>
                                        <p:tav tm="0">
                                          <p:val>
                                            <p:strVal val="#ppt_x"/>
                                          </p:val>
                                        </p:tav>
                                        <p:tav tm="100000">
                                          <p:val>
                                            <p:strVal val="#ppt_x"/>
                                          </p:val>
                                        </p:tav>
                                      </p:tavLst>
                                    </p:anim>
                                    <p:anim calcmode="lin" valueType="num">
                                      <p:cBhvr>
                                        <p:cTn id="36" dur="500" fill="hold"/>
                                        <p:tgtEl>
                                          <p:spTgt spid="5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 calcmode="lin" valueType="num">
                                      <p:cBhvr>
                                        <p:cTn id="39" dur="500" fill="hold"/>
                                        <p:tgtEl>
                                          <p:spTgt spid="58"/>
                                        </p:tgtEl>
                                        <p:attrNameLst>
                                          <p:attrName>ppt_x</p:attrName>
                                        </p:attrNameLst>
                                      </p:cBhvr>
                                      <p:tavLst>
                                        <p:tav tm="0">
                                          <p:val>
                                            <p:strVal val="#ppt_x"/>
                                          </p:val>
                                        </p:tav>
                                        <p:tav tm="100000">
                                          <p:val>
                                            <p:strVal val="#ppt_x"/>
                                          </p:val>
                                        </p:tav>
                                      </p:tavLst>
                                    </p:anim>
                                    <p:anim calcmode="lin" valueType="num">
                                      <p:cBhvr>
                                        <p:cTn id="40"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2" grpId="0"/>
      <p:bldP spid="53" grpId="0"/>
      <p:bldP spid="55" grpId="0"/>
      <p:bldP spid="56" grpId="0"/>
      <p:bldP spid="5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0" name="图片 69"/>
          <p:cNvPicPr>
            <a:picLocks noChangeAspect="1"/>
          </p:cNvPicPr>
          <p:nvPr/>
        </p:nvPicPr>
        <p:blipFill rotWithShape="1">
          <a:blip r:embed="rId1" cstate="print">
            <a:extLst>
              <a:ext uri="{28A0092B-C50C-407E-A947-70E740481C1C}">
                <a14:useLocalDpi xmlns:a14="http://schemas.microsoft.com/office/drawing/2010/main" val="0"/>
              </a:ext>
            </a:extLst>
          </a:blip>
          <a:srcRect l="11005" t="83962" r="34107"/>
          <a:stretch>
            <a:fillRect/>
          </a:stretch>
        </p:blipFill>
        <p:spPr>
          <a:xfrm rot="10800000">
            <a:off x="9406" y="4308554"/>
            <a:ext cx="9144000" cy="834946"/>
          </a:xfrm>
          <a:prstGeom prst="rect">
            <a:avLst/>
          </a:prstGeom>
        </p:spPr>
      </p:pic>
      <p:grpSp>
        <p:nvGrpSpPr>
          <p:cNvPr id="12" name="组合 11"/>
          <p:cNvGrpSpPr/>
          <p:nvPr/>
        </p:nvGrpSpPr>
        <p:grpSpPr>
          <a:xfrm>
            <a:off x="0" y="0"/>
            <a:ext cx="9144000" cy="1232326"/>
            <a:chOff x="0" y="0"/>
            <a:chExt cx="9144000" cy="1232326"/>
          </a:xfrm>
        </p:grpSpPr>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058" y="0"/>
              <a:ext cx="2397176" cy="1232326"/>
            </a:xfrm>
            <a:prstGeom prst="rect">
              <a:avLst/>
            </a:prstGeom>
          </p:spPr>
        </p:pic>
        <p:sp>
          <p:nvSpPr>
            <p:cNvPr id="14" name="任意多边形: 形状 13"/>
            <p:cNvSpPr/>
            <p:nvPr/>
          </p:nvSpPr>
          <p:spPr>
            <a:xfrm>
              <a:off x="599123" y="400050"/>
              <a:ext cx="1052512" cy="300038"/>
            </a:xfrm>
            <a:custGeom>
              <a:avLst/>
              <a:gdLst>
                <a:gd name="connsiteX0" fmla="*/ 0 w 904875"/>
                <a:gd name="connsiteY0" fmla="*/ 0 h 300038"/>
                <a:gd name="connsiteX1" fmla="*/ 604837 w 904875"/>
                <a:gd name="connsiteY1" fmla="*/ 0 h 300038"/>
                <a:gd name="connsiteX2" fmla="*/ 904875 w 904875"/>
                <a:gd name="connsiteY2" fmla="*/ 300038 h 300038"/>
                <a:gd name="connsiteX3" fmla="*/ 4762 w 904875"/>
                <a:gd name="connsiteY3" fmla="*/ 300038 h 300038"/>
                <a:gd name="connsiteX4" fmla="*/ 0 w 904875"/>
                <a:gd name="connsiteY4" fmla="*/ 0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300038">
                  <a:moveTo>
                    <a:pt x="0" y="0"/>
                  </a:moveTo>
                  <a:lnTo>
                    <a:pt x="604837" y="0"/>
                  </a:lnTo>
                  <a:lnTo>
                    <a:pt x="904875" y="300038"/>
                  </a:lnTo>
                  <a:lnTo>
                    <a:pt x="4762" y="300038"/>
                  </a:lnTo>
                  <a:cubicBezTo>
                    <a:pt x="3175" y="200025"/>
                    <a:pt x="1587" y="100013"/>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a:spLocks noChangeArrowheads="1"/>
            </p:cNvSpPr>
            <p:nvPr/>
          </p:nvSpPr>
          <p:spPr bwMode="auto">
            <a:xfrm>
              <a:off x="1636205" y="424022"/>
              <a:ext cx="18063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zh-CN" sz="1400" dirty="0">
                  <a:solidFill>
                    <a:schemeClr val="bg1"/>
                  </a:solidFill>
                </a:rPr>
                <a:t>TABLE OF CONTENTS</a:t>
              </a:r>
              <a:endParaRPr lang="en-US" altLang="zh-CN" sz="1400" dirty="0">
                <a:solidFill>
                  <a:schemeClr val="bg1"/>
                </a:solidFill>
              </a:endParaRPr>
            </a:p>
          </p:txBody>
        </p:sp>
        <p:sp>
          <p:nvSpPr>
            <p:cNvPr id="16" name="文本框 15"/>
            <p:cNvSpPr txBox="1">
              <a:spLocks noChangeArrowheads="1"/>
            </p:cNvSpPr>
            <p:nvPr/>
          </p:nvSpPr>
          <p:spPr bwMode="auto">
            <a:xfrm>
              <a:off x="687358" y="391500"/>
              <a:ext cx="67884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dirty="0">
                  <a:latin typeface="幼圆" panose="02010509060101010101" pitchFamily="49" charset="-122"/>
                  <a:ea typeface="幼圆" panose="02010509060101010101" pitchFamily="49" charset="-122"/>
                </a:rPr>
                <a:t>目  录</a:t>
              </a:r>
              <a:endParaRPr lang="en-US" altLang="zh-CN" dirty="0">
                <a:latin typeface="幼圆" panose="02010509060101010101" pitchFamily="49" charset="-122"/>
                <a:ea typeface="幼圆" panose="02010509060101010101" pitchFamily="49" charset="-122"/>
              </a:endParaRPr>
            </a:p>
          </p:txBody>
        </p:sp>
        <p:grpSp>
          <p:nvGrpSpPr>
            <p:cNvPr id="17" name="组合 16"/>
            <p:cNvGrpSpPr/>
            <p:nvPr/>
          </p:nvGrpSpPr>
          <p:grpSpPr>
            <a:xfrm flipV="1">
              <a:off x="3314700" y="539600"/>
              <a:ext cx="5829300" cy="45719"/>
              <a:chOff x="1949423" y="3788624"/>
              <a:chExt cx="3535680" cy="56088"/>
            </a:xfrm>
          </p:grpSpPr>
          <p:sp>
            <p:nvSpPr>
              <p:cNvPr id="33" name="矩形 32"/>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flipV="1">
              <a:off x="0" y="539600"/>
              <a:ext cx="532448" cy="45719"/>
              <a:chOff x="1949423" y="3788624"/>
              <a:chExt cx="3535680" cy="56088"/>
            </a:xfrm>
          </p:grpSpPr>
          <p:sp>
            <p:nvSpPr>
              <p:cNvPr id="29" name="矩形 28"/>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37" name="图片 28"/>
          <p:cNvPicPr>
            <a:picLocks noChangeAspect="1" noChangeArrowheads="1"/>
          </p:cNvPicPr>
          <p:nvPr/>
        </p:nvPicPr>
        <p:blipFill>
          <a:blip r:embed="rId3" cstate="print">
            <a:extLst>
              <a:ext uri="{28A0092B-C50C-407E-A947-70E740481C1C}">
                <a14:useLocalDpi xmlns:a14="http://schemas.microsoft.com/office/drawing/2010/main" val="0"/>
              </a:ext>
            </a:extLst>
          </a:blip>
          <a:srcRect r="46626" b="32335"/>
          <a:stretch>
            <a:fillRect/>
          </a:stretch>
        </p:blipFill>
        <p:spPr bwMode="auto">
          <a:xfrm>
            <a:off x="607061" y="1420929"/>
            <a:ext cx="16256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图片 30"/>
          <p:cNvPicPr>
            <a:picLocks noChangeAspect="1" noChangeArrowheads="1"/>
          </p:cNvPicPr>
          <p:nvPr/>
        </p:nvPicPr>
        <p:blipFill>
          <a:blip r:embed="rId4" cstate="print">
            <a:extLst>
              <a:ext uri="{28A0092B-C50C-407E-A947-70E740481C1C}">
                <a14:useLocalDpi xmlns:a14="http://schemas.microsoft.com/office/drawing/2010/main" val="0"/>
              </a:ext>
            </a:extLst>
          </a:blip>
          <a:srcRect r="20340"/>
          <a:stretch>
            <a:fillRect/>
          </a:stretch>
        </p:blipFill>
        <p:spPr bwMode="auto">
          <a:xfrm>
            <a:off x="599123" y="3127491"/>
            <a:ext cx="16859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图片 29"/>
          <p:cNvPicPr>
            <a:picLocks noChangeAspect="1" noChangeArrowheads="1"/>
          </p:cNvPicPr>
          <p:nvPr/>
        </p:nvPicPr>
        <p:blipFill>
          <a:blip r:embed="rId5" cstate="print">
            <a:extLst>
              <a:ext uri="{28A0092B-C50C-407E-A947-70E740481C1C}">
                <a14:useLocalDpi xmlns:a14="http://schemas.microsoft.com/office/drawing/2010/main" val="0"/>
              </a:ext>
            </a:extLst>
          </a:blip>
          <a:srcRect l="9045" t="847" r="37341" b="29666"/>
          <a:stretch>
            <a:fillRect/>
          </a:stretch>
        </p:blipFill>
        <p:spPr bwMode="auto">
          <a:xfrm>
            <a:off x="4920298" y="3127491"/>
            <a:ext cx="16351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图片 27"/>
          <p:cNvPicPr>
            <a:picLocks noChangeAspect="1" noChangeArrowheads="1"/>
          </p:cNvPicPr>
          <p:nvPr/>
        </p:nvPicPr>
        <p:blipFill>
          <a:blip r:embed="rId6" cstate="print">
            <a:extLst>
              <a:ext uri="{28A0092B-C50C-407E-A947-70E740481C1C}">
                <a14:useLocalDpi xmlns:a14="http://schemas.microsoft.com/office/drawing/2010/main" val="0"/>
              </a:ext>
            </a:extLst>
          </a:blip>
          <a:srcRect l="-2" r="23642"/>
          <a:stretch>
            <a:fillRect/>
          </a:stretch>
        </p:blipFill>
        <p:spPr bwMode="auto">
          <a:xfrm>
            <a:off x="4920298" y="1428866"/>
            <a:ext cx="1649413"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Pentagon 21"/>
          <p:cNvSpPr>
            <a:spLocks noChangeArrowheads="1"/>
          </p:cNvSpPr>
          <p:nvPr/>
        </p:nvSpPr>
        <p:spPr bwMode="auto">
          <a:xfrm>
            <a:off x="784861" y="1414579"/>
            <a:ext cx="787400" cy="387350"/>
          </a:xfrm>
          <a:prstGeom prst="homePlate">
            <a:avLst>
              <a:gd name="adj" fmla="val 32845"/>
            </a:avLst>
          </a:prstGeom>
          <a:solidFill>
            <a:srgbClr val="0099A7"/>
          </a:solidFill>
          <a:ln>
            <a:noFill/>
          </a:ln>
        </p:spPr>
        <p:txBody>
          <a:bodyPr anchor="ctr"/>
          <a:lstStyle/>
          <a:p>
            <a:pPr algn="ctr" defTabSz="1217930" eaLnBrk="1" hangingPunct="1"/>
            <a:endParaRPr lang="en-US" altLang="zh-CN" sz="1500">
              <a:solidFill>
                <a:srgbClr val="FFFFFF"/>
              </a:solidFill>
            </a:endParaRPr>
          </a:p>
        </p:txBody>
      </p:sp>
      <p:sp>
        <p:nvSpPr>
          <p:cNvPr id="51" name="Pentagon 29"/>
          <p:cNvSpPr>
            <a:spLocks noChangeArrowheads="1"/>
          </p:cNvSpPr>
          <p:nvPr/>
        </p:nvSpPr>
        <p:spPr bwMode="auto">
          <a:xfrm>
            <a:off x="607061" y="1414579"/>
            <a:ext cx="752475" cy="387350"/>
          </a:xfrm>
          <a:prstGeom prst="homePlate">
            <a:avLst>
              <a:gd name="adj" fmla="val 25056"/>
            </a:avLst>
          </a:prstGeom>
          <a:solidFill>
            <a:srgbClr val="0099A7"/>
          </a:solidFill>
          <a:ln>
            <a:noFill/>
          </a:ln>
        </p:spPr>
        <p:txBody>
          <a:bodyPr anchor="ctr"/>
          <a:lstStyle/>
          <a:p>
            <a:pPr algn="ctr" defTabSz="1217930" eaLnBrk="1" hangingPunct="1"/>
            <a:endParaRPr lang="en-US" altLang="zh-CN" sz="1500">
              <a:solidFill>
                <a:srgbClr val="FFFFFF"/>
              </a:solidFill>
            </a:endParaRPr>
          </a:p>
        </p:txBody>
      </p:sp>
      <p:sp>
        <p:nvSpPr>
          <p:cNvPr id="52" name="Subtitle 2"/>
          <p:cNvSpPr txBox="1">
            <a:spLocks noChangeArrowheads="1"/>
          </p:cNvSpPr>
          <p:nvPr/>
        </p:nvSpPr>
        <p:spPr bwMode="auto">
          <a:xfrm>
            <a:off x="651511" y="1360604"/>
            <a:ext cx="6889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2400">
                <a:solidFill>
                  <a:srgbClr val="FFFFFF"/>
                </a:solidFill>
                <a:latin typeface="Arial" panose="020B0604020202020204" pitchFamily="34" charset="0"/>
                <a:ea typeface="Franchise"/>
                <a:cs typeface="Franchise"/>
              </a:rPr>
              <a:t>01.</a:t>
            </a:r>
            <a:endParaRPr lang="en-US" altLang="zh-CN" sz="2400">
              <a:solidFill>
                <a:srgbClr val="FFFFFF"/>
              </a:solidFill>
              <a:latin typeface="Arial" panose="020B0604020202020204" pitchFamily="34" charset="0"/>
              <a:ea typeface="Franchise"/>
              <a:cs typeface="Franchise"/>
            </a:endParaRPr>
          </a:p>
        </p:txBody>
      </p:sp>
      <p:sp>
        <p:nvSpPr>
          <p:cNvPr id="53" name="Pentagon 28"/>
          <p:cNvSpPr>
            <a:spLocks noChangeArrowheads="1"/>
          </p:cNvSpPr>
          <p:nvPr/>
        </p:nvSpPr>
        <p:spPr bwMode="auto">
          <a:xfrm>
            <a:off x="5099686" y="1414579"/>
            <a:ext cx="787400" cy="387350"/>
          </a:xfrm>
          <a:prstGeom prst="homePlate">
            <a:avLst>
              <a:gd name="adj" fmla="val 32845"/>
            </a:avLst>
          </a:prstGeom>
          <a:solidFill>
            <a:srgbClr val="F32307"/>
          </a:solidFill>
          <a:ln>
            <a:noFill/>
          </a:ln>
        </p:spPr>
        <p:txBody>
          <a:bodyPr anchor="ctr"/>
          <a:lstStyle/>
          <a:p>
            <a:pPr algn="ctr" defTabSz="1217930" eaLnBrk="1" hangingPunct="1"/>
            <a:endParaRPr lang="en-US" altLang="zh-CN" sz="1500">
              <a:solidFill>
                <a:srgbClr val="FFFFFF"/>
              </a:solidFill>
            </a:endParaRPr>
          </a:p>
        </p:txBody>
      </p:sp>
      <p:sp>
        <p:nvSpPr>
          <p:cNvPr id="54" name="Pentagon 31"/>
          <p:cNvSpPr>
            <a:spLocks noChangeArrowheads="1"/>
          </p:cNvSpPr>
          <p:nvPr/>
        </p:nvSpPr>
        <p:spPr bwMode="auto">
          <a:xfrm>
            <a:off x="4920298" y="1414579"/>
            <a:ext cx="754063" cy="387350"/>
          </a:xfrm>
          <a:prstGeom prst="homePlate">
            <a:avLst>
              <a:gd name="adj" fmla="val 25109"/>
            </a:avLst>
          </a:prstGeom>
          <a:solidFill>
            <a:srgbClr val="F32307"/>
          </a:solidFill>
          <a:ln>
            <a:noFill/>
          </a:ln>
        </p:spPr>
        <p:txBody>
          <a:bodyPr anchor="ctr"/>
          <a:lstStyle/>
          <a:p>
            <a:pPr algn="ctr" defTabSz="1217930" eaLnBrk="1" hangingPunct="1"/>
            <a:endParaRPr lang="en-US" altLang="zh-CN" sz="1500">
              <a:solidFill>
                <a:srgbClr val="FFFFFF"/>
              </a:solidFill>
            </a:endParaRPr>
          </a:p>
        </p:txBody>
      </p:sp>
      <p:sp>
        <p:nvSpPr>
          <p:cNvPr id="55" name="Subtitle 2"/>
          <p:cNvSpPr txBox="1">
            <a:spLocks noChangeArrowheads="1"/>
          </p:cNvSpPr>
          <p:nvPr/>
        </p:nvSpPr>
        <p:spPr bwMode="auto">
          <a:xfrm>
            <a:off x="4966336" y="1347904"/>
            <a:ext cx="68897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2400">
                <a:solidFill>
                  <a:srgbClr val="FFFFFF"/>
                </a:solidFill>
                <a:latin typeface="Arial" panose="020B0604020202020204" pitchFamily="34" charset="0"/>
                <a:ea typeface="Franchise"/>
                <a:cs typeface="Franchise"/>
              </a:rPr>
              <a:t>02.</a:t>
            </a:r>
            <a:endParaRPr lang="en-US" altLang="zh-CN" sz="2400">
              <a:solidFill>
                <a:srgbClr val="FFFFFF"/>
              </a:solidFill>
              <a:latin typeface="Arial" panose="020B0604020202020204" pitchFamily="34" charset="0"/>
              <a:ea typeface="Franchise"/>
              <a:cs typeface="Franchise"/>
            </a:endParaRPr>
          </a:p>
        </p:txBody>
      </p:sp>
      <p:sp>
        <p:nvSpPr>
          <p:cNvPr id="56" name="Pentagon 36"/>
          <p:cNvSpPr>
            <a:spLocks noChangeArrowheads="1"/>
          </p:cNvSpPr>
          <p:nvPr/>
        </p:nvSpPr>
        <p:spPr bwMode="auto">
          <a:xfrm>
            <a:off x="784861" y="3138604"/>
            <a:ext cx="787400" cy="387350"/>
          </a:xfrm>
          <a:prstGeom prst="homePlate">
            <a:avLst>
              <a:gd name="adj" fmla="val 32845"/>
            </a:avLst>
          </a:prstGeom>
          <a:solidFill>
            <a:srgbClr val="56781E"/>
          </a:solidFill>
          <a:ln>
            <a:noFill/>
          </a:ln>
        </p:spPr>
        <p:txBody>
          <a:bodyPr anchor="ctr"/>
          <a:lstStyle/>
          <a:p>
            <a:pPr algn="ctr" defTabSz="1217930" eaLnBrk="1" hangingPunct="1"/>
            <a:endParaRPr lang="en-US" altLang="zh-CN" sz="1500">
              <a:solidFill>
                <a:srgbClr val="FFFFFF"/>
              </a:solidFill>
            </a:endParaRPr>
          </a:p>
        </p:txBody>
      </p:sp>
      <p:sp>
        <p:nvSpPr>
          <p:cNvPr id="57" name="Pentagon 37"/>
          <p:cNvSpPr>
            <a:spLocks noChangeArrowheads="1"/>
          </p:cNvSpPr>
          <p:nvPr/>
        </p:nvSpPr>
        <p:spPr bwMode="auto">
          <a:xfrm>
            <a:off x="607061" y="3138604"/>
            <a:ext cx="752475" cy="387350"/>
          </a:xfrm>
          <a:prstGeom prst="homePlate">
            <a:avLst>
              <a:gd name="adj" fmla="val 25056"/>
            </a:avLst>
          </a:prstGeom>
          <a:solidFill>
            <a:srgbClr val="56781E"/>
          </a:solidFill>
          <a:ln>
            <a:noFill/>
          </a:ln>
        </p:spPr>
        <p:txBody>
          <a:bodyPr anchor="ctr"/>
          <a:lstStyle/>
          <a:p>
            <a:pPr algn="ctr" defTabSz="1217930" eaLnBrk="1" hangingPunct="1"/>
            <a:endParaRPr lang="en-US" altLang="zh-CN" sz="1500">
              <a:solidFill>
                <a:srgbClr val="FFFFFF"/>
              </a:solidFill>
            </a:endParaRPr>
          </a:p>
        </p:txBody>
      </p:sp>
      <p:sp>
        <p:nvSpPr>
          <p:cNvPr id="58" name="Subtitle 2"/>
          <p:cNvSpPr txBox="1">
            <a:spLocks noChangeArrowheads="1"/>
          </p:cNvSpPr>
          <p:nvPr/>
        </p:nvSpPr>
        <p:spPr bwMode="auto">
          <a:xfrm>
            <a:off x="651511" y="3090979"/>
            <a:ext cx="6889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2400">
                <a:solidFill>
                  <a:srgbClr val="FFFFFF"/>
                </a:solidFill>
                <a:latin typeface="Arial" panose="020B0604020202020204" pitchFamily="34" charset="0"/>
                <a:ea typeface="Franchise"/>
                <a:cs typeface="Franchise"/>
              </a:rPr>
              <a:t>03.</a:t>
            </a:r>
            <a:endParaRPr lang="en-US" altLang="zh-CN" sz="2400">
              <a:solidFill>
                <a:srgbClr val="FFFFFF"/>
              </a:solidFill>
              <a:latin typeface="Arial" panose="020B0604020202020204" pitchFamily="34" charset="0"/>
              <a:ea typeface="Franchise"/>
              <a:cs typeface="Franchise"/>
            </a:endParaRPr>
          </a:p>
        </p:txBody>
      </p:sp>
      <p:sp>
        <p:nvSpPr>
          <p:cNvPr id="59" name="Pentagon 44"/>
          <p:cNvSpPr>
            <a:spLocks noChangeArrowheads="1"/>
          </p:cNvSpPr>
          <p:nvPr/>
        </p:nvSpPr>
        <p:spPr bwMode="auto">
          <a:xfrm>
            <a:off x="5099686" y="3138604"/>
            <a:ext cx="787400" cy="387350"/>
          </a:xfrm>
          <a:prstGeom prst="homePlate">
            <a:avLst>
              <a:gd name="adj" fmla="val 32845"/>
            </a:avLst>
          </a:prstGeom>
          <a:solidFill>
            <a:srgbClr val="EE7619"/>
          </a:solidFill>
          <a:ln>
            <a:noFill/>
          </a:ln>
        </p:spPr>
        <p:txBody>
          <a:bodyPr anchor="ctr"/>
          <a:lstStyle/>
          <a:p>
            <a:pPr algn="ctr" defTabSz="1217930" eaLnBrk="1" hangingPunct="1"/>
            <a:endParaRPr lang="en-US" altLang="zh-CN" sz="1500">
              <a:solidFill>
                <a:srgbClr val="FFFFFF"/>
              </a:solidFill>
            </a:endParaRPr>
          </a:p>
        </p:txBody>
      </p:sp>
      <p:sp>
        <p:nvSpPr>
          <p:cNvPr id="60" name="Pentagon 45"/>
          <p:cNvSpPr>
            <a:spLocks noChangeArrowheads="1"/>
          </p:cNvSpPr>
          <p:nvPr/>
        </p:nvSpPr>
        <p:spPr bwMode="auto">
          <a:xfrm>
            <a:off x="4920298" y="3138604"/>
            <a:ext cx="754063" cy="387350"/>
          </a:xfrm>
          <a:prstGeom prst="homePlate">
            <a:avLst>
              <a:gd name="adj" fmla="val 25109"/>
            </a:avLst>
          </a:prstGeom>
          <a:solidFill>
            <a:srgbClr val="EE7619"/>
          </a:solidFill>
          <a:ln>
            <a:noFill/>
          </a:ln>
        </p:spPr>
        <p:txBody>
          <a:bodyPr anchor="ctr"/>
          <a:lstStyle/>
          <a:p>
            <a:pPr algn="ctr" defTabSz="1217930" eaLnBrk="1" hangingPunct="1"/>
            <a:endParaRPr lang="en-US" altLang="zh-CN" sz="1500">
              <a:solidFill>
                <a:srgbClr val="FFFFFF"/>
              </a:solidFill>
            </a:endParaRPr>
          </a:p>
        </p:txBody>
      </p:sp>
      <p:sp>
        <p:nvSpPr>
          <p:cNvPr id="61" name="Subtitle 2"/>
          <p:cNvSpPr txBox="1">
            <a:spLocks noChangeArrowheads="1"/>
          </p:cNvSpPr>
          <p:nvPr/>
        </p:nvSpPr>
        <p:spPr bwMode="auto">
          <a:xfrm>
            <a:off x="4966336" y="3090979"/>
            <a:ext cx="6889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2400">
                <a:solidFill>
                  <a:srgbClr val="FFFFFF"/>
                </a:solidFill>
                <a:latin typeface="Arial" panose="020B0604020202020204" pitchFamily="34" charset="0"/>
                <a:ea typeface="Franchise"/>
                <a:cs typeface="Franchise"/>
              </a:rPr>
              <a:t>04.</a:t>
            </a:r>
            <a:endParaRPr lang="en-US" altLang="zh-CN" sz="2400">
              <a:solidFill>
                <a:srgbClr val="FFFFFF"/>
              </a:solidFill>
              <a:latin typeface="Arial" panose="020B0604020202020204" pitchFamily="34" charset="0"/>
              <a:ea typeface="Franchise"/>
              <a:cs typeface="Franchise"/>
            </a:endParaRPr>
          </a:p>
        </p:txBody>
      </p:sp>
      <p:sp>
        <p:nvSpPr>
          <p:cNvPr id="62" name="TextBox 13"/>
          <p:cNvSpPr txBox="1">
            <a:spLocks noChangeArrowheads="1"/>
          </p:cNvSpPr>
          <p:nvPr/>
        </p:nvSpPr>
        <p:spPr bwMode="auto">
          <a:xfrm>
            <a:off x="2453323" y="1643179"/>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auto">
              <a:spcBef>
                <a:spcPts val="0"/>
              </a:spcBef>
              <a:spcAft>
                <a:spcPts val="0"/>
              </a:spcAft>
              <a:defRPr/>
            </a:pPr>
            <a:r>
              <a:rPr lang="zh-CN" altLang="en-US" sz="1600" dirty="0">
                <a:solidFill>
                  <a:schemeClr val="bg1"/>
                </a:solidFill>
                <a:latin typeface="幼圆" panose="02010509060101010101" pitchFamily="49" charset="-122"/>
                <a:ea typeface="幼圆" panose="02010509060101010101" pitchFamily="49" charset="-122"/>
              </a:rPr>
              <a:t>标题文字</a:t>
            </a:r>
            <a:endParaRPr lang="en-US" altLang="zh-CN" sz="1600" dirty="0">
              <a:solidFill>
                <a:schemeClr val="bg1"/>
              </a:solidFill>
              <a:latin typeface="幼圆" panose="02010509060101010101" pitchFamily="49" charset="-122"/>
              <a:ea typeface="幼圆" panose="02010509060101010101" pitchFamily="49" charset="-122"/>
            </a:endParaRPr>
          </a:p>
        </p:txBody>
      </p:sp>
      <p:sp>
        <p:nvSpPr>
          <p:cNvPr id="63" name="TextBox 13"/>
          <p:cNvSpPr txBox="1">
            <a:spLocks noChangeArrowheads="1"/>
          </p:cNvSpPr>
          <p:nvPr/>
        </p:nvSpPr>
        <p:spPr bwMode="auto">
          <a:xfrm>
            <a:off x="2458086" y="1928929"/>
            <a:ext cx="20716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90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90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90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endParaRPr lang="en-US" altLang="zh-CN" sz="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TextBox 13"/>
          <p:cNvSpPr txBox="1">
            <a:spLocks noChangeArrowheads="1"/>
          </p:cNvSpPr>
          <p:nvPr/>
        </p:nvSpPr>
        <p:spPr bwMode="auto">
          <a:xfrm>
            <a:off x="6768148" y="1643179"/>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auto">
              <a:spcBef>
                <a:spcPts val="0"/>
              </a:spcBef>
              <a:spcAft>
                <a:spcPts val="0"/>
              </a:spcAft>
              <a:defRPr/>
            </a:pPr>
            <a:r>
              <a:rPr lang="zh-CN" altLang="en-US" sz="1600" dirty="0">
                <a:solidFill>
                  <a:schemeClr val="bg1"/>
                </a:solidFill>
                <a:latin typeface="幼圆" panose="02010509060101010101" pitchFamily="49" charset="-122"/>
                <a:ea typeface="幼圆" panose="02010509060101010101" pitchFamily="49" charset="-122"/>
              </a:rPr>
              <a:t>标题文字</a:t>
            </a:r>
            <a:endParaRPr lang="en-US" altLang="zh-CN" sz="1600" dirty="0">
              <a:solidFill>
                <a:schemeClr val="bg1"/>
              </a:solidFill>
              <a:latin typeface="幼圆" panose="02010509060101010101" pitchFamily="49" charset="-122"/>
              <a:ea typeface="幼圆" panose="02010509060101010101" pitchFamily="49" charset="-122"/>
            </a:endParaRPr>
          </a:p>
        </p:txBody>
      </p:sp>
      <p:sp>
        <p:nvSpPr>
          <p:cNvPr id="65" name="TextBox 13"/>
          <p:cNvSpPr txBox="1">
            <a:spLocks noChangeArrowheads="1"/>
          </p:cNvSpPr>
          <p:nvPr/>
        </p:nvSpPr>
        <p:spPr bwMode="auto">
          <a:xfrm>
            <a:off x="6772911" y="1928929"/>
            <a:ext cx="20716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90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90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90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endParaRPr lang="en-US" altLang="zh-CN" sz="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Box 13"/>
          <p:cNvSpPr txBox="1">
            <a:spLocks noChangeArrowheads="1"/>
          </p:cNvSpPr>
          <p:nvPr/>
        </p:nvSpPr>
        <p:spPr bwMode="auto">
          <a:xfrm>
            <a:off x="2453323" y="3389429"/>
            <a:ext cx="19526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auto">
              <a:spcBef>
                <a:spcPts val="0"/>
              </a:spcBef>
              <a:spcAft>
                <a:spcPts val="0"/>
              </a:spcAft>
              <a:defRPr/>
            </a:pPr>
            <a:r>
              <a:rPr lang="zh-CN" altLang="en-US" sz="1600" dirty="0">
                <a:solidFill>
                  <a:schemeClr val="bg1"/>
                </a:solidFill>
                <a:latin typeface="幼圆" panose="02010509060101010101" pitchFamily="49" charset="-122"/>
                <a:ea typeface="幼圆" panose="02010509060101010101" pitchFamily="49" charset="-122"/>
              </a:rPr>
              <a:t>标题文字</a:t>
            </a:r>
            <a:endParaRPr lang="en-US" altLang="zh-CN" sz="1600" dirty="0">
              <a:solidFill>
                <a:schemeClr val="bg1"/>
              </a:solidFill>
              <a:latin typeface="幼圆" panose="02010509060101010101" pitchFamily="49" charset="-122"/>
              <a:ea typeface="幼圆" panose="02010509060101010101" pitchFamily="49" charset="-122"/>
            </a:endParaRPr>
          </a:p>
        </p:txBody>
      </p:sp>
      <p:sp>
        <p:nvSpPr>
          <p:cNvPr id="67" name="TextBox 13"/>
          <p:cNvSpPr txBox="1">
            <a:spLocks noChangeArrowheads="1"/>
          </p:cNvSpPr>
          <p:nvPr/>
        </p:nvSpPr>
        <p:spPr bwMode="auto">
          <a:xfrm>
            <a:off x="2458086" y="3676766"/>
            <a:ext cx="20716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900" dirty="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9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900" dirty="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endParaRPr lang="en-US" altLang="zh-CN"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TextBox 13"/>
          <p:cNvSpPr txBox="1">
            <a:spLocks noChangeArrowheads="1"/>
          </p:cNvSpPr>
          <p:nvPr/>
        </p:nvSpPr>
        <p:spPr bwMode="auto">
          <a:xfrm>
            <a:off x="6768148" y="3389429"/>
            <a:ext cx="19526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auto">
              <a:spcBef>
                <a:spcPts val="0"/>
              </a:spcBef>
              <a:spcAft>
                <a:spcPts val="0"/>
              </a:spcAft>
              <a:defRPr/>
            </a:pPr>
            <a:r>
              <a:rPr lang="zh-CN" altLang="en-US" sz="1600" dirty="0">
                <a:solidFill>
                  <a:schemeClr val="bg1"/>
                </a:solidFill>
                <a:latin typeface="幼圆" panose="02010509060101010101" pitchFamily="49" charset="-122"/>
                <a:ea typeface="幼圆" panose="02010509060101010101" pitchFamily="49" charset="-122"/>
              </a:rPr>
              <a:t>标题文字</a:t>
            </a:r>
            <a:endParaRPr lang="en-US" altLang="zh-CN" sz="1600" dirty="0">
              <a:solidFill>
                <a:schemeClr val="bg1"/>
              </a:solidFill>
              <a:latin typeface="幼圆" panose="02010509060101010101" pitchFamily="49" charset="-122"/>
              <a:ea typeface="幼圆" panose="02010509060101010101" pitchFamily="49" charset="-122"/>
            </a:endParaRPr>
          </a:p>
        </p:txBody>
      </p:sp>
      <p:sp>
        <p:nvSpPr>
          <p:cNvPr id="69" name="TextBox 13"/>
          <p:cNvSpPr txBox="1">
            <a:spLocks noChangeArrowheads="1"/>
          </p:cNvSpPr>
          <p:nvPr/>
        </p:nvSpPr>
        <p:spPr bwMode="auto">
          <a:xfrm>
            <a:off x="6772911" y="3676766"/>
            <a:ext cx="20716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90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90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90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endParaRPr lang="en-US" altLang="zh-CN" sz="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0" advClick="0" advTm="673">
        <p:cut/>
      </p:transition>
    </mc:Choice>
    <mc:Fallback>
      <p:transition advClick="0" advTm="673">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2" name="组合 11"/>
          <p:cNvGrpSpPr/>
          <p:nvPr/>
        </p:nvGrpSpPr>
        <p:grpSpPr>
          <a:xfrm>
            <a:off x="0" y="0"/>
            <a:ext cx="9144000" cy="1232326"/>
            <a:chOff x="0" y="0"/>
            <a:chExt cx="9144000" cy="1232326"/>
          </a:xfrm>
        </p:grpSpPr>
        <p:pic>
          <p:nvPicPr>
            <p:cNvPr id="13" name="图片 1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9058" y="0"/>
              <a:ext cx="2397176" cy="1232326"/>
            </a:xfrm>
            <a:prstGeom prst="rect">
              <a:avLst/>
            </a:prstGeom>
          </p:spPr>
        </p:pic>
        <p:sp>
          <p:nvSpPr>
            <p:cNvPr id="14" name="任意多边形: 形状 13"/>
            <p:cNvSpPr/>
            <p:nvPr/>
          </p:nvSpPr>
          <p:spPr>
            <a:xfrm>
              <a:off x="599123" y="400050"/>
              <a:ext cx="1052512" cy="300038"/>
            </a:xfrm>
            <a:custGeom>
              <a:avLst/>
              <a:gdLst>
                <a:gd name="connsiteX0" fmla="*/ 0 w 904875"/>
                <a:gd name="connsiteY0" fmla="*/ 0 h 300038"/>
                <a:gd name="connsiteX1" fmla="*/ 604837 w 904875"/>
                <a:gd name="connsiteY1" fmla="*/ 0 h 300038"/>
                <a:gd name="connsiteX2" fmla="*/ 904875 w 904875"/>
                <a:gd name="connsiteY2" fmla="*/ 300038 h 300038"/>
                <a:gd name="connsiteX3" fmla="*/ 4762 w 904875"/>
                <a:gd name="connsiteY3" fmla="*/ 300038 h 300038"/>
                <a:gd name="connsiteX4" fmla="*/ 0 w 904875"/>
                <a:gd name="connsiteY4" fmla="*/ 0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300038">
                  <a:moveTo>
                    <a:pt x="0" y="0"/>
                  </a:moveTo>
                  <a:lnTo>
                    <a:pt x="604837" y="0"/>
                  </a:lnTo>
                  <a:lnTo>
                    <a:pt x="904875" y="300038"/>
                  </a:lnTo>
                  <a:lnTo>
                    <a:pt x="4762" y="300038"/>
                  </a:lnTo>
                  <a:cubicBezTo>
                    <a:pt x="3175" y="200025"/>
                    <a:pt x="1587" y="100013"/>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a:spLocks noChangeArrowheads="1"/>
            </p:cNvSpPr>
            <p:nvPr/>
          </p:nvSpPr>
          <p:spPr bwMode="auto">
            <a:xfrm>
              <a:off x="1636205" y="424022"/>
              <a:ext cx="18063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zh-CN" sz="1400" dirty="0">
                  <a:solidFill>
                    <a:schemeClr val="bg1"/>
                  </a:solidFill>
                </a:rPr>
                <a:t>TABLE OF CONTENTS</a:t>
              </a:r>
              <a:endParaRPr lang="en-US" altLang="zh-CN" sz="1400" dirty="0">
                <a:solidFill>
                  <a:schemeClr val="bg1"/>
                </a:solidFill>
              </a:endParaRPr>
            </a:p>
          </p:txBody>
        </p:sp>
        <p:sp>
          <p:nvSpPr>
            <p:cNvPr id="16" name="文本框 15"/>
            <p:cNvSpPr txBox="1">
              <a:spLocks noChangeArrowheads="1"/>
            </p:cNvSpPr>
            <p:nvPr/>
          </p:nvSpPr>
          <p:spPr bwMode="auto">
            <a:xfrm>
              <a:off x="687358" y="391500"/>
              <a:ext cx="67884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dirty="0">
                  <a:latin typeface="幼圆" panose="02010509060101010101" pitchFamily="49" charset="-122"/>
                  <a:ea typeface="幼圆" panose="02010509060101010101" pitchFamily="49" charset="-122"/>
                </a:rPr>
                <a:t>目  录</a:t>
              </a:r>
              <a:endParaRPr lang="en-US" altLang="zh-CN" dirty="0">
                <a:latin typeface="幼圆" panose="02010509060101010101" pitchFamily="49" charset="-122"/>
                <a:ea typeface="幼圆" panose="02010509060101010101" pitchFamily="49" charset="-122"/>
              </a:endParaRPr>
            </a:p>
          </p:txBody>
        </p:sp>
        <p:grpSp>
          <p:nvGrpSpPr>
            <p:cNvPr id="17" name="组合 16"/>
            <p:cNvGrpSpPr/>
            <p:nvPr/>
          </p:nvGrpSpPr>
          <p:grpSpPr>
            <a:xfrm flipV="1">
              <a:off x="3314700" y="539600"/>
              <a:ext cx="5829300" cy="45719"/>
              <a:chOff x="1949423" y="3788624"/>
              <a:chExt cx="3535680" cy="56088"/>
            </a:xfrm>
          </p:grpSpPr>
          <p:sp>
            <p:nvSpPr>
              <p:cNvPr id="33" name="矩形 32"/>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flipV="1">
              <a:off x="0" y="539600"/>
              <a:ext cx="532448" cy="45719"/>
              <a:chOff x="1949423" y="3788624"/>
              <a:chExt cx="3535680" cy="56088"/>
            </a:xfrm>
          </p:grpSpPr>
          <p:sp>
            <p:nvSpPr>
              <p:cNvPr id="29" name="矩形 28"/>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74" name="Rectangle 5"/>
          <p:cNvSpPr>
            <a:spLocks noChangeArrowheads="1"/>
          </p:cNvSpPr>
          <p:nvPr/>
        </p:nvSpPr>
        <p:spPr bwMode="auto">
          <a:xfrm>
            <a:off x="722184" y="1527080"/>
            <a:ext cx="2530168" cy="1603376"/>
          </a:xfrm>
          <a:prstGeom prst="rect">
            <a:avLst/>
          </a:prstGeom>
          <a:solidFill>
            <a:srgbClr val="EE7619"/>
          </a:solidFill>
          <a:ln>
            <a:noFill/>
          </a:ln>
        </p:spPr>
        <p:txBody>
          <a:bodyPr anchor="ctr"/>
          <a:lstStyle/>
          <a:p>
            <a:pPr algn="ctr" eaLnBrk="1" hangingPunct="1"/>
            <a:endParaRPr lang="id-ID" altLang="en-US" sz="5400">
              <a:solidFill>
                <a:srgbClr val="FFFFFF"/>
              </a:solidFill>
            </a:endParaRPr>
          </a:p>
        </p:txBody>
      </p:sp>
      <p:sp>
        <p:nvSpPr>
          <p:cNvPr id="75" name="Rectangle 6"/>
          <p:cNvSpPr>
            <a:spLocks noChangeArrowheads="1"/>
          </p:cNvSpPr>
          <p:nvPr/>
        </p:nvSpPr>
        <p:spPr bwMode="auto">
          <a:xfrm>
            <a:off x="5763470" y="1527080"/>
            <a:ext cx="2530168" cy="1603376"/>
          </a:xfrm>
          <a:prstGeom prst="rect">
            <a:avLst/>
          </a:prstGeom>
          <a:solidFill>
            <a:srgbClr val="56781E"/>
          </a:solidFill>
          <a:ln>
            <a:noFill/>
          </a:ln>
        </p:spPr>
        <p:txBody>
          <a:bodyPr anchor="ctr"/>
          <a:lstStyle/>
          <a:p>
            <a:pPr algn="ctr" eaLnBrk="1" hangingPunct="1"/>
            <a:endParaRPr lang="id-ID" altLang="en-US">
              <a:solidFill>
                <a:srgbClr val="FFFFFF"/>
              </a:solidFill>
            </a:endParaRPr>
          </a:p>
        </p:txBody>
      </p:sp>
      <p:sp>
        <p:nvSpPr>
          <p:cNvPr id="76" name="Oval 22"/>
          <p:cNvSpPr>
            <a:spLocks noChangeArrowheads="1"/>
          </p:cNvSpPr>
          <p:nvPr/>
        </p:nvSpPr>
        <p:spPr bwMode="auto">
          <a:xfrm>
            <a:off x="810752" y="3474585"/>
            <a:ext cx="471056" cy="471056"/>
          </a:xfrm>
          <a:prstGeom prst="ellipse">
            <a:avLst/>
          </a:prstGeom>
          <a:solidFill>
            <a:schemeClr val="tx1">
              <a:lumMod val="75000"/>
              <a:lumOff val="25000"/>
            </a:schemeClr>
          </a:solidFill>
          <a:ln>
            <a:noFill/>
          </a:ln>
        </p:spPr>
        <p:txBody>
          <a:bodyPr anchor="ctr"/>
          <a:lstStyle/>
          <a:p>
            <a:pPr algn="ctr" eaLnBrk="1" hangingPunct="1"/>
            <a:endParaRPr lang="en-AU" altLang="en-US" sz="1600">
              <a:solidFill>
                <a:srgbClr val="FFFFFF"/>
              </a:solidFill>
              <a:latin typeface="FontAwesome"/>
            </a:endParaRPr>
          </a:p>
        </p:txBody>
      </p:sp>
      <p:sp>
        <p:nvSpPr>
          <p:cNvPr id="77" name="Oval 33"/>
          <p:cNvSpPr>
            <a:spLocks noChangeArrowheads="1"/>
          </p:cNvSpPr>
          <p:nvPr/>
        </p:nvSpPr>
        <p:spPr bwMode="auto">
          <a:xfrm>
            <a:off x="3403139" y="3474585"/>
            <a:ext cx="471056" cy="471056"/>
          </a:xfrm>
          <a:prstGeom prst="ellipse">
            <a:avLst/>
          </a:prstGeom>
          <a:solidFill>
            <a:schemeClr val="tx1">
              <a:lumMod val="75000"/>
              <a:lumOff val="25000"/>
            </a:schemeClr>
          </a:solidFill>
          <a:ln>
            <a:noFill/>
          </a:ln>
        </p:spPr>
        <p:txBody>
          <a:bodyPr anchor="ctr"/>
          <a:lstStyle/>
          <a:p>
            <a:pPr algn="ctr" eaLnBrk="1" hangingPunct="1"/>
            <a:endParaRPr lang="en-US" altLang="zh-CN" sz="1600">
              <a:solidFill>
                <a:srgbClr val="FFFFFF"/>
              </a:solidFill>
            </a:endParaRPr>
          </a:p>
        </p:txBody>
      </p:sp>
      <p:sp>
        <p:nvSpPr>
          <p:cNvPr id="78" name="Oval 36"/>
          <p:cNvSpPr>
            <a:spLocks noChangeArrowheads="1"/>
          </p:cNvSpPr>
          <p:nvPr/>
        </p:nvSpPr>
        <p:spPr bwMode="auto">
          <a:xfrm>
            <a:off x="5919351" y="3474585"/>
            <a:ext cx="471056" cy="471056"/>
          </a:xfrm>
          <a:prstGeom prst="ellipse">
            <a:avLst/>
          </a:prstGeom>
          <a:solidFill>
            <a:schemeClr val="tx1">
              <a:lumMod val="75000"/>
              <a:lumOff val="25000"/>
            </a:schemeClr>
          </a:solidFill>
          <a:ln>
            <a:noFill/>
          </a:ln>
        </p:spPr>
        <p:txBody>
          <a:bodyPr anchor="ctr"/>
          <a:lstStyle/>
          <a:p>
            <a:pPr algn="ctr" eaLnBrk="1" hangingPunct="1"/>
            <a:endParaRPr lang="en-US" altLang="zh-CN" sz="1600">
              <a:solidFill>
                <a:srgbClr val="FFFFFF"/>
              </a:solidFill>
              <a:latin typeface="FontAwesome"/>
            </a:endParaRPr>
          </a:p>
        </p:txBody>
      </p:sp>
      <p:sp>
        <p:nvSpPr>
          <p:cNvPr id="79" name="TextBox 15"/>
          <p:cNvSpPr txBox="1">
            <a:spLocks noChangeArrowheads="1"/>
          </p:cNvSpPr>
          <p:nvPr/>
        </p:nvSpPr>
        <p:spPr bwMode="auto">
          <a:xfrm>
            <a:off x="815859" y="3562031"/>
            <a:ext cx="460842" cy="29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b="1">
                <a:solidFill>
                  <a:srgbClr val="FFFFFF"/>
                </a:solidFill>
                <a:latin typeface="微软雅黑" panose="020B0503020204020204" pitchFamily="34" charset="-122"/>
                <a:ea typeface="微软雅黑" panose="020B0503020204020204" pitchFamily="34" charset="-122"/>
                <a:sym typeface="Gill Sans"/>
              </a:rPr>
              <a:t>01</a:t>
            </a:r>
            <a:endParaRPr lang="zh-CN" altLang="en-US" b="1">
              <a:solidFill>
                <a:srgbClr val="FFFFFF"/>
              </a:solidFill>
              <a:latin typeface="微软雅黑" panose="020B0503020204020204" pitchFamily="34" charset="-122"/>
              <a:ea typeface="微软雅黑" panose="020B0503020204020204" pitchFamily="34" charset="-122"/>
              <a:sym typeface="Gill Sans"/>
            </a:endParaRPr>
          </a:p>
        </p:txBody>
      </p:sp>
      <p:sp>
        <p:nvSpPr>
          <p:cNvPr id="80" name="TextBox 15"/>
          <p:cNvSpPr txBox="1">
            <a:spLocks noChangeArrowheads="1"/>
          </p:cNvSpPr>
          <p:nvPr/>
        </p:nvSpPr>
        <p:spPr bwMode="auto">
          <a:xfrm>
            <a:off x="3409679" y="3562031"/>
            <a:ext cx="459564" cy="29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b="1">
                <a:solidFill>
                  <a:srgbClr val="FFFFFF"/>
                </a:solidFill>
                <a:latin typeface="微软雅黑" panose="020B0503020204020204" pitchFamily="34" charset="-122"/>
                <a:ea typeface="微软雅黑" panose="020B0503020204020204" pitchFamily="34" charset="-122"/>
                <a:sym typeface="Gill Sans"/>
              </a:rPr>
              <a:t>02</a:t>
            </a:r>
            <a:endParaRPr lang="zh-CN" altLang="en-US" b="1">
              <a:solidFill>
                <a:srgbClr val="FFFFFF"/>
              </a:solidFill>
              <a:latin typeface="微软雅黑" panose="020B0503020204020204" pitchFamily="34" charset="-122"/>
              <a:ea typeface="微软雅黑" panose="020B0503020204020204" pitchFamily="34" charset="-122"/>
              <a:sym typeface="Gill Sans"/>
            </a:endParaRPr>
          </a:p>
        </p:txBody>
      </p:sp>
      <p:sp>
        <p:nvSpPr>
          <p:cNvPr id="81" name="TextBox 15"/>
          <p:cNvSpPr txBox="1">
            <a:spLocks noChangeArrowheads="1"/>
          </p:cNvSpPr>
          <p:nvPr/>
        </p:nvSpPr>
        <p:spPr bwMode="auto">
          <a:xfrm>
            <a:off x="5925891" y="3562031"/>
            <a:ext cx="459564" cy="29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b="1">
                <a:solidFill>
                  <a:srgbClr val="FFFFFF"/>
                </a:solidFill>
                <a:latin typeface="微软雅黑" panose="020B0503020204020204" pitchFamily="34" charset="-122"/>
                <a:ea typeface="微软雅黑" panose="020B0503020204020204" pitchFamily="34" charset="-122"/>
                <a:sym typeface="Gill Sans"/>
              </a:rPr>
              <a:t>03</a:t>
            </a:r>
            <a:endParaRPr lang="zh-CN" altLang="en-US" b="1">
              <a:solidFill>
                <a:srgbClr val="FFFFFF"/>
              </a:solidFill>
              <a:latin typeface="微软雅黑" panose="020B0503020204020204" pitchFamily="34" charset="-122"/>
              <a:ea typeface="微软雅黑" panose="020B0503020204020204" pitchFamily="34" charset="-122"/>
              <a:sym typeface="Gill Sans"/>
            </a:endParaRPr>
          </a:p>
        </p:txBody>
      </p:sp>
      <p:sp>
        <p:nvSpPr>
          <p:cNvPr id="82" name="TextBox 13"/>
          <p:cNvSpPr txBox="1">
            <a:spLocks noChangeArrowheads="1"/>
          </p:cNvSpPr>
          <p:nvPr/>
        </p:nvSpPr>
        <p:spPr bwMode="auto">
          <a:xfrm>
            <a:off x="989130" y="1949735"/>
            <a:ext cx="18803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chemeClr val="bg1"/>
                </a:solidFill>
                <a:latin typeface="幼圆" panose="02010509060101010101" pitchFamily="49" charset="-122"/>
                <a:ea typeface="幼圆" panose="02010509060101010101" pitchFamily="49" charset="-122"/>
              </a:rPr>
              <a:t>标题文字</a:t>
            </a:r>
            <a:endParaRPr lang="en-US" altLang="zh-CN" sz="1600" dirty="0">
              <a:solidFill>
                <a:schemeClr val="bg1"/>
              </a:solidFill>
              <a:latin typeface="幼圆" panose="02010509060101010101" pitchFamily="49" charset="-122"/>
              <a:ea typeface="幼圆" panose="02010509060101010101" pitchFamily="49" charset="-122"/>
            </a:endParaRPr>
          </a:p>
        </p:txBody>
      </p:sp>
      <p:sp>
        <p:nvSpPr>
          <p:cNvPr id="83" name="TextBox 13"/>
          <p:cNvSpPr txBox="1">
            <a:spLocks noChangeArrowheads="1"/>
          </p:cNvSpPr>
          <p:nvPr/>
        </p:nvSpPr>
        <p:spPr bwMode="auto">
          <a:xfrm>
            <a:off x="1165155" y="2333907"/>
            <a:ext cx="164422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TextBox 13"/>
          <p:cNvSpPr txBox="1">
            <a:spLocks noChangeArrowheads="1"/>
          </p:cNvSpPr>
          <p:nvPr/>
        </p:nvSpPr>
        <p:spPr bwMode="auto">
          <a:xfrm>
            <a:off x="6098523" y="1949735"/>
            <a:ext cx="18791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chemeClr val="bg1"/>
                </a:solidFill>
                <a:latin typeface="幼圆" panose="02010509060101010101" pitchFamily="49" charset="-122"/>
                <a:ea typeface="幼圆" panose="02010509060101010101" pitchFamily="49" charset="-122"/>
              </a:rPr>
              <a:t>标题文字</a:t>
            </a:r>
            <a:endParaRPr lang="en-US" altLang="zh-CN" sz="1600" dirty="0">
              <a:solidFill>
                <a:schemeClr val="bg1"/>
              </a:solidFill>
              <a:latin typeface="幼圆" panose="02010509060101010101" pitchFamily="49" charset="-122"/>
              <a:ea typeface="幼圆" panose="02010509060101010101" pitchFamily="49" charset="-122"/>
            </a:endParaRPr>
          </a:p>
        </p:txBody>
      </p:sp>
      <p:sp>
        <p:nvSpPr>
          <p:cNvPr id="85" name="TextBox 13"/>
          <p:cNvSpPr txBox="1">
            <a:spLocks noChangeArrowheads="1"/>
          </p:cNvSpPr>
          <p:nvPr/>
        </p:nvSpPr>
        <p:spPr bwMode="auto">
          <a:xfrm>
            <a:off x="6215328" y="2333907"/>
            <a:ext cx="164550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86" name="图片 8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1763" y="1527080"/>
            <a:ext cx="2512296" cy="1603376"/>
          </a:xfrm>
          <a:prstGeom prst="rect">
            <a:avLst/>
          </a:prstGeom>
          <a:noFill/>
          <a:ln>
            <a:noFill/>
          </a:ln>
        </p:spPr>
      </p:pic>
      <p:sp>
        <p:nvSpPr>
          <p:cNvPr id="87" name="文本框 86"/>
          <p:cNvSpPr txBox="1">
            <a:spLocks noChangeAspect="1"/>
          </p:cNvSpPr>
          <p:nvPr/>
        </p:nvSpPr>
        <p:spPr>
          <a:xfrm>
            <a:off x="1209780" y="3373447"/>
            <a:ext cx="1528762" cy="484748"/>
          </a:xfrm>
          <a:prstGeom prst="rect">
            <a:avLst/>
          </a:prstGeom>
          <a:noFill/>
          <a:ln>
            <a:noFill/>
          </a:ln>
        </p:spPr>
        <p:txBody>
          <a:bodyPr>
            <a:spAutoFit/>
          </a:bodyPr>
          <a:lstStyle/>
          <a:p>
            <a:pPr algn="ctr" fontAlgn="ctr"/>
            <a:r>
              <a:rPr lang="zh-CN" altLang="en-US" sz="1600" dirty="0">
                <a:solidFill>
                  <a:schemeClr val="bg1"/>
                </a:solidFill>
                <a:latin typeface="幼圆" panose="02010509060101010101" pitchFamily="49" charset="-122"/>
                <a:ea typeface="幼圆" panose="02010509060101010101" pitchFamily="49" charset="-122"/>
              </a:rPr>
              <a:t>输入内容</a:t>
            </a:r>
            <a:endParaRPr lang="en-US" altLang="zh-CN" sz="1600" dirty="0">
              <a:solidFill>
                <a:schemeClr val="bg1"/>
              </a:solidFill>
              <a:latin typeface="幼圆" panose="02010509060101010101" pitchFamily="49" charset="-122"/>
              <a:ea typeface="幼圆" panose="02010509060101010101" pitchFamily="49" charset="-122"/>
            </a:endParaRPr>
          </a:p>
          <a:p>
            <a:pPr algn="ctr" fontAlgn="ctr"/>
            <a:r>
              <a:rPr lang="en-US" altLang="zh-CN" sz="950" noProof="1">
                <a:solidFill>
                  <a:schemeClr val="bg1"/>
                </a:solidFill>
                <a:latin typeface="Arial" panose="020B0604020202020204" pitchFamily="34" charset="0"/>
                <a:ea typeface="黑体" panose="02010609060101010101" charset="-122"/>
              </a:rPr>
              <a:t> </a:t>
            </a:r>
            <a:endParaRPr lang="en-US" altLang="zh-CN" sz="950" noProof="1">
              <a:solidFill>
                <a:schemeClr val="bg1"/>
              </a:solidFill>
              <a:latin typeface="Arial" panose="020B0604020202020204" pitchFamily="34" charset="0"/>
              <a:ea typeface="黑体" panose="02010609060101010101" charset="-122"/>
            </a:endParaRPr>
          </a:p>
        </p:txBody>
      </p:sp>
      <p:cxnSp>
        <p:nvCxnSpPr>
          <p:cNvPr id="88" name="直接连接符 87"/>
          <p:cNvCxnSpPr/>
          <p:nvPr/>
        </p:nvCxnSpPr>
        <p:spPr>
          <a:xfrm>
            <a:off x="1836842" y="3768734"/>
            <a:ext cx="2762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9" name="文本框 88"/>
          <p:cNvSpPr txBox="1">
            <a:spLocks noChangeArrowheads="1"/>
          </p:cNvSpPr>
          <p:nvPr/>
        </p:nvSpPr>
        <p:spPr bwMode="auto">
          <a:xfrm>
            <a:off x="803380" y="3830647"/>
            <a:ext cx="23415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1000" noProof="1">
                <a:solidFill>
                  <a:schemeClr val="bg1"/>
                </a:solidFill>
                <a:latin typeface="Arial" panose="020B0604020202020204" pitchFamily="34" charset="0"/>
              </a:rPr>
              <a:t>根据分类输入内容</a:t>
            </a:r>
            <a:endParaRPr lang="en-US" altLang="zh-CN" sz="1000" dirty="0">
              <a:solidFill>
                <a:schemeClr val="bg1"/>
              </a:solidFill>
            </a:endParaRPr>
          </a:p>
        </p:txBody>
      </p:sp>
      <p:sp>
        <p:nvSpPr>
          <p:cNvPr id="90" name="文本框 89"/>
          <p:cNvSpPr txBox="1">
            <a:spLocks noChangeAspect="1"/>
          </p:cNvSpPr>
          <p:nvPr/>
        </p:nvSpPr>
        <p:spPr>
          <a:xfrm>
            <a:off x="3979403" y="3373447"/>
            <a:ext cx="1528762" cy="484748"/>
          </a:xfrm>
          <a:prstGeom prst="rect">
            <a:avLst/>
          </a:prstGeom>
          <a:noFill/>
          <a:ln>
            <a:noFill/>
          </a:ln>
        </p:spPr>
        <p:txBody>
          <a:bodyPr>
            <a:spAutoFit/>
          </a:bodyPr>
          <a:lstStyle/>
          <a:p>
            <a:pPr algn="ctr" fontAlgn="ctr"/>
            <a:r>
              <a:rPr lang="zh-CN" altLang="en-US" sz="1600" dirty="0">
                <a:solidFill>
                  <a:schemeClr val="bg1"/>
                </a:solidFill>
                <a:latin typeface="幼圆" panose="02010509060101010101" pitchFamily="49" charset="-122"/>
                <a:ea typeface="幼圆" panose="02010509060101010101" pitchFamily="49" charset="-122"/>
              </a:rPr>
              <a:t>输入内容</a:t>
            </a:r>
            <a:endParaRPr lang="en-US" altLang="zh-CN" sz="1600" dirty="0">
              <a:solidFill>
                <a:schemeClr val="bg1"/>
              </a:solidFill>
              <a:latin typeface="幼圆" panose="02010509060101010101" pitchFamily="49" charset="-122"/>
              <a:ea typeface="幼圆" panose="02010509060101010101" pitchFamily="49" charset="-122"/>
            </a:endParaRPr>
          </a:p>
          <a:p>
            <a:pPr algn="ctr" fontAlgn="ctr"/>
            <a:r>
              <a:rPr lang="en-US" altLang="zh-CN" sz="950" noProof="1">
                <a:solidFill>
                  <a:schemeClr val="bg1"/>
                </a:solidFill>
                <a:latin typeface="Arial" panose="020B0604020202020204" pitchFamily="34" charset="0"/>
                <a:ea typeface="黑体" panose="02010609060101010101" charset="-122"/>
              </a:rPr>
              <a:t> </a:t>
            </a:r>
            <a:endParaRPr lang="en-US" altLang="zh-CN" sz="950" noProof="1">
              <a:solidFill>
                <a:schemeClr val="bg1"/>
              </a:solidFill>
              <a:latin typeface="Arial" panose="020B0604020202020204" pitchFamily="34" charset="0"/>
              <a:ea typeface="黑体" panose="02010609060101010101" charset="-122"/>
            </a:endParaRPr>
          </a:p>
        </p:txBody>
      </p:sp>
      <p:cxnSp>
        <p:nvCxnSpPr>
          <p:cNvPr id="91" name="直接连接符 90"/>
          <p:cNvCxnSpPr/>
          <p:nvPr/>
        </p:nvCxnSpPr>
        <p:spPr>
          <a:xfrm>
            <a:off x="4606465" y="3768734"/>
            <a:ext cx="2762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2" name="文本框 91"/>
          <p:cNvSpPr txBox="1">
            <a:spLocks noChangeArrowheads="1"/>
          </p:cNvSpPr>
          <p:nvPr/>
        </p:nvSpPr>
        <p:spPr bwMode="auto">
          <a:xfrm>
            <a:off x="3573003" y="3830647"/>
            <a:ext cx="23415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1000" noProof="1">
                <a:solidFill>
                  <a:schemeClr val="bg1"/>
                </a:solidFill>
                <a:latin typeface="Arial" panose="020B0604020202020204" pitchFamily="34" charset="0"/>
              </a:rPr>
              <a:t>根据分类输入内容</a:t>
            </a:r>
            <a:endParaRPr lang="en-US" altLang="zh-CN" sz="1000" dirty="0">
              <a:solidFill>
                <a:schemeClr val="bg1"/>
              </a:solidFill>
            </a:endParaRPr>
          </a:p>
        </p:txBody>
      </p:sp>
      <p:sp>
        <p:nvSpPr>
          <p:cNvPr id="93" name="文本框 92"/>
          <p:cNvSpPr txBox="1">
            <a:spLocks noChangeAspect="1"/>
          </p:cNvSpPr>
          <p:nvPr/>
        </p:nvSpPr>
        <p:spPr>
          <a:xfrm>
            <a:off x="6484289" y="3373447"/>
            <a:ext cx="1528762" cy="484748"/>
          </a:xfrm>
          <a:prstGeom prst="rect">
            <a:avLst/>
          </a:prstGeom>
          <a:noFill/>
          <a:ln>
            <a:noFill/>
          </a:ln>
        </p:spPr>
        <p:txBody>
          <a:bodyPr>
            <a:spAutoFit/>
          </a:bodyPr>
          <a:lstStyle/>
          <a:p>
            <a:pPr algn="ctr" fontAlgn="ctr"/>
            <a:r>
              <a:rPr lang="zh-CN" altLang="en-US" sz="1600" dirty="0">
                <a:solidFill>
                  <a:schemeClr val="bg1"/>
                </a:solidFill>
                <a:latin typeface="幼圆" panose="02010509060101010101" pitchFamily="49" charset="-122"/>
                <a:ea typeface="幼圆" panose="02010509060101010101" pitchFamily="49" charset="-122"/>
              </a:rPr>
              <a:t>输入内容</a:t>
            </a:r>
            <a:endParaRPr lang="en-US" altLang="zh-CN" sz="1600" dirty="0">
              <a:solidFill>
                <a:schemeClr val="bg1"/>
              </a:solidFill>
              <a:latin typeface="幼圆" panose="02010509060101010101" pitchFamily="49" charset="-122"/>
              <a:ea typeface="幼圆" panose="02010509060101010101" pitchFamily="49" charset="-122"/>
            </a:endParaRPr>
          </a:p>
          <a:p>
            <a:pPr algn="ctr" fontAlgn="ctr"/>
            <a:r>
              <a:rPr lang="en-US" altLang="zh-CN" sz="950" noProof="1">
                <a:solidFill>
                  <a:schemeClr val="bg1"/>
                </a:solidFill>
                <a:latin typeface="Arial" panose="020B0604020202020204" pitchFamily="34" charset="0"/>
                <a:ea typeface="黑体" panose="02010609060101010101" charset="-122"/>
              </a:rPr>
              <a:t> </a:t>
            </a:r>
            <a:endParaRPr lang="en-US" altLang="zh-CN" sz="950" noProof="1">
              <a:solidFill>
                <a:schemeClr val="bg1"/>
              </a:solidFill>
              <a:latin typeface="Arial" panose="020B0604020202020204" pitchFamily="34" charset="0"/>
              <a:ea typeface="黑体" panose="02010609060101010101" charset="-122"/>
            </a:endParaRPr>
          </a:p>
        </p:txBody>
      </p:sp>
      <p:cxnSp>
        <p:nvCxnSpPr>
          <p:cNvPr id="94" name="直接连接符 93"/>
          <p:cNvCxnSpPr/>
          <p:nvPr/>
        </p:nvCxnSpPr>
        <p:spPr>
          <a:xfrm>
            <a:off x="7111351" y="3768734"/>
            <a:ext cx="2762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5" name="文本框 94"/>
          <p:cNvSpPr txBox="1">
            <a:spLocks noChangeArrowheads="1"/>
          </p:cNvSpPr>
          <p:nvPr/>
        </p:nvSpPr>
        <p:spPr bwMode="auto">
          <a:xfrm>
            <a:off x="6077889" y="3830647"/>
            <a:ext cx="23415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1000" noProof="1">
                <a:solidFill>
                  <a:schemeClr val="bg1"/>
                </a:solidFill>
                <a:latin typeface="Arial" panose="020B0604020202020204" pitchFamily="34" charset="0"/>
              </a:rPr>
              <a:t>根据分类输入内容</a:t>
            </a:r>
            <a:endParaRPr lang="en-US" altLang="zh-CN" sz="1000" dirty="0">
              <a:solidFill>
                <a:schemeClr val="bg1"/>
              </a:solidFill>
            </a:endParaRPr>
          </a:p>
        </p:txBody>
      </p:sp>
      <p:pic>
        <p:nvPicPr>
          <p:cNvPr id="96" name="图片 95"/>
          <p:cNvPicPr>
            <a:picLocks noChangeAspect="1"/>
          </p:cNvPicPr>
          <p:nvPr/>
        </p:nvPicPr>
        <p:blipFill rotWithShape="1">
          <a:blip r:embed="rId3" cstate="print">
            <a:extLst>
              <a:ext uri="{28A0092B-C50C-407E-A947-70E740481C1C}">
                <a14:useLocalDpi xmlns:a14="http://schemas.microsoft.com/office/drawing/2010/main" val="0"/>
              </a:ext>
            </a:extLst>
          </a:blip>
          <a:srcRect l="11005" t="83962" r="34107"/>
          <a:stretch>
            <a:fillRect/>
          </a:stretch>
        </p:blipFill>
        <p:spPr>
          <a:xfrm rot="10800000">
            <a:off x="9406" y="4308554"/>
            <a:ext cx="9144000" cy="83494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 advClick="0" advTm="1349">
        <p:cut/>
      </p:transition>
    </mc:Choice>
    <mc:Fallback>
      <p:transition advClick="0" advTm="1349">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ppt_x</p:attrName>
                                        </p:attrNameLst>
                                      </p:cBhvr>
                                      <p:tavLst>
                                        <p:tav tm="0">
                                          <p:val>
                                            <p:strVal val="#ppt_x"/>
                                          </p:val>
                                        </p:tav>
                                        <p:tav tm="100000">
                                          <p:val>
                                            <p:strVal val="#ppt_x"/>
                                          </p:val>
                                        </p:tav>
                                      </p:tavLst>
                                    </p:anim>
                                    <p:anim calcmode="lin" valueType="num">
                                      <p:cBhvr>
                                        <p:cTn id="8" dur="500" fill="hold"/>
                                        <p:tgtEl>
                                          <p:spTgt spid="8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ppt_x</p:attrName>
                                        </p:attrNameLst>
                                      </p:cBhvr>
                                      <p:tavLst>
                                        <p:tav tm="0">
                                          <p:val>
                                            <p:strVal val="#ppt_x"/>
                                          </p:val>
                                        </p:tav>
                                        <p:tav tm="100000">
                                          <p:val>
                                            <p:strVal val="#ppt_x"/>
                                          </p:val>
                                        </p:tav>
                                      </p:tavLst>
                                    </p:anim>
                                    <p:anim calcmode="lin" valueType="num">
                                      <p:cBhvr>
                                        <p:cTn id="12" dur="500" fill="hold"/>
                                        <p:tgtEl>
                                          <p:spTgt spid="8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p:cTn id="15" dur="500" fill="hold"/>
                                        <p:tgtEl>
                                          <p:spTgt spid="89"/>
                                        </p:tgtEl>
                                        <p:attrNameLst>
                                          <p:attrName>ppt_x</p:attrName>
                                        </p:attrNameLst>
                                      </p:cBhvr>
                                      <p:tavLst>
                                        <p:tav tm="0">
                                          <p:val>
                                            <p:strVal val="#ppt_x"/>
                                          </p:val>
                                        </p:tav>
                                        <p:tav tm="100000">
                                          <p:val>
                                            <p:strVal val="#ppt_x"/>
                                          </p:val>
                                        </p:tav>
                                      </p:tavLst>
                                    </p:anim>
                                    <p:anim calcmode="lin" valueType="num">
                                      <p:cBhvr>
                                        <p:cTn id="16" dur="500" fill="hold"/>
                                        <p:tgtEl>
                                          <p:spTgt spid="8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0"/>
                                        </p:tgtEl>
                                        <p:attrNameLst>
                                          <p:attrName>style.visibility</p:attrName>
                                        </p:attrNameLst>
                                      </p:cBhvr>
                                      <p:to>
                                        <p:strVal val="visible"/>
                                      </p:to>
                                    </p:set>
                                    <p:anim calcmode="lin" valueType="num">
                                      <p:cBhvr>
                                        <p:cTn id="19" dur="500" fill="hold"/>
                                        <p:tgtEl>
                                          <p:spTgt spid="90"/>
                                        </p:tgtEl>
                                        <p:attrNameLst>
                                          <p:attrName>ppt_x</p:attrName>
                                        </p:attrNameLst>
                                      </p:cBhvr>
                                      <p:tavLst>
                                        <p:tav tm="0">
                                          <p:val>
                                            <p:strVal val="#ppt_x"/>
                                          </p:val>
                                        </p:tav>
                                        <p:tav tm="100000">
                                          <p:val>
                                            <p:strVal val="#ppt_x"/>
                                          </p:val>
                                        </p:tav>
                                      </p:tavLst>
                                    </p:anim>
                                    <p:anim calcmode="lin" valueType="num">
                                      <p:cBhvr>
                                        <p:cTn id="20" dur="500" fill="hold"/>
                                        <p:tgtEl>
                                          <p:spTgt spid="9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1"/>
                                        </p:tgtEl>
                                        <p:attrNameLst>
                                          <p:attrName>style.visibility</p:attrName>
                                        </p:attrNameLst>
                                      </p:cBhvr>
                                      <p:to>
                                        <p:strVal val="visible"/>
                                      </p:to>
                                    </p:set>
                                    <p:anim calcmode="lin" valueType="num">
                                      <p:cBhvr>
                                        <p:cTn id="23" dur="500" fill="hold"/>
                                        <p:tgtEl>
                                          <p:spTgt spid="91"/>
                                        </p:tgtEl>
                                        <p:attrNameLst>
                                          <p:attrName>ppt_x</p:attrName>
                                        </p:attrNameLst>
                                      </p:cBhvr>
                                      <p:tavLst>
                                        <p:tav tm="0">
                                          <p:val>
                                            <p:strVal val="#ppt_x"/>
                                          </p:val>
                                        </p:tav>
                                        <p:tav tm="100000">
                                          <p:val>
                                            <p:strVal val="#ppt_x"/>
                                          </p:val>
                                        </p:tav>
                                      </p:tavLst>
                                    </p:anim>
                                    <p:anim calcmode="lin" valueType="num">
                                      <p:cBhvr>
                                        <p:cTn id="24" dur="500" fill="hold"/>
                                        <p:tgtEl>
                                          <p:spTgt spid="9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2"/>
                                        </p:tgtEl>
                                        <p:attrNameLst>
                                          <p:attrName>style.visibility</p:attrName>
                                        </p:attrNameLst>
                                      </p:cBhvr>
                                      <p:to>
                                        <p:strVal val="visible"/>
                                      </p:to>
                                    </p:set>
                                    <p:anim calcmode="lin" valueType="num">
                                      <p:cBhvr>
                                        <p:cTn id="27" dur="500" fill="hold"/>
                                        <p:tgtEl>
                                          <p:spTgt spid="92"/>
                                        </p:tgtEl>
                                        <p:attrNameLst>
                                          <p:attrName>ppt_x</p:attrName>
                                        </p:attrNameLst>
                                      </p:cBhvr>
                                      <p:tavLst>
                                        <p:tav tm="0">
                                          <p:val>
                                            <p:strVal val="#ppt_x"/>
                                          </p:val>
                                        </p:tav>
                                        <p:tav tm="100000">
                                          <p:val>
                                            <p:strVal val="#ppt_x"/>
                                          </p:val>
                                        </p:tav>
                                      </p:tavLst>
                                    </p:anim>
                                    <p:anim calcmode="lin" valueType="num">
                                      <p:cBhvr>
                                        <p:cTn id="28" dur="500" fill="hold"/>
                                        <p:tgtEl>
                                          <p:spTgt spid="9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3"/>
                                        </p:tgtEl>
                                        <p:attrNameLst>
                                          <p:attrName>style.visibility</p:attrName>
                                        </p:attrNameLst>
                                      </p:cBhvr>
                                      <p:to>
                                        <p:strVal val="visible"/>
                                      </p:to>
                                    </p:set>
                                    <p:anim calcmode="lin" valueType="num">
                                      <p:cBhvr>
                                        <p:cTn id="31" dur="500" fill="hold"/>
                                        <p:tgtEl>
                                          <p:spTgt spid="93"/>
                                        </p:tgtEl>
                                        <p:attrNameLst>
                                          <p:attrName>ppt_x</p:attrName>
                                        </p:attrNameLst>
                                      </p:cBhvr>
                                      <p:tavLst>
                                        <p:tav tm="0">
                                          <p:val>
                                            <p:strVal val="#ppt_x"/>
                                          </p:val>
                                        </p:tav>
                                        <p:tav tm="100000">
                                          <p:val>
                                            <p:strVal val="#ppt_x"/>
                                          </p:val>
                                        </p:tav>
                                      </p:tavLst>
                                    </p:anim>
                                    <p:anim calcmode="lin" valueType="num">
                                      <p:cBhvr>
                                        <p:cTn id="32" dur="500" fill="hold"/>
                                        <p:tgtEl>
                                          <p:spTgt spid="9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4"/>
                                        </p:tgtEl>
                                        <p:attrNameLst>
                                          <p:attrName>style.visibility</p:attrName>
                                        </p:attrNameLst>
                                      </p:cBhvr>
                                      <p:to>
                                        <p:strVal val="visible"/>
                                      </p:to>
                                    </p:set>
                                    <p:anim calcmode="lin" valueType="num">
                                      <p:cBhvr>
                                        <p:cTn id="35" dur="500" fill="hold"/>
                                        <p:tgtEl>
                                          <p:spTgt spid="94"/>
                                        </p:tgtEl>
                                        <p:attrNameLst>
                                          <p:attrName>ppt_x</p:attrName>
                                        </p:attrNameLst>
                                      </p:cBhvr>
                                      <p:tavLst>
                                        <p:tav tm="0">
                                          <p:val>
                                            <p:strVal val="#ppt_x"/>
                                          </p:val>
                                        </p:tav>
                                        <p:tav tm="100000">
                                          <p:val>
                                            <p:strVal val="#ppt_x"/>
                                          </p:val>
                                        </p:tav>
                                      </p:tavLst>
                                    </p:anim>
                                    <p:anim calcmode="lin" valueType="num">
                                      <p:cBhvr>
                                        <p:cTn id="36" dur="500" fill="hold"/>
                                        <p:tgtEl>
                                          <p:spTgt spid="9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5"/>
                                        </p:tgtEl>
                                        <p:attrNameLst>
                                          <p:attrName>style.visibility</p:attrName>
                                        </p:attrNameLst>
                                      </p:cBhvr>
                                      <p:to>
                                        <p:strVal val="visible"/>
                                      </p:to>
                                    </p:set>
                                    <p:anim calcmode="lin" valueType="num">
                                      <p:cBhvr>
                                        <p:cTn id="39" dur="500" fill="hold"/>
                                        <p:tgtEl>
                                          <p:spTgt spid="95"/>
                                        </p:tgtEl>
                                        <p:attrNameLst>
                                          <p:attrName>ppt_x</p:attrName>
                                        </p:attrNameLst>
                                      </p:cBhvr>
                                      <p:tavLst>
                                        <p:tav tm="0">
                                          <p:val>
                                            <p:strVal val="#ppt_x"/>
                                          </p:val>
                                        </p:tav>
                                        <p:tav tm="100000">
                                          <p:val>
                                            <p:strVal val="#ppt_x"/>
                                          </p:val>
                                        </p:tav>
                                      </p:tavLst>
                                    </p:anim>
                                    <p:anim calcmode="lin" valueType="num">
                                      <p:cBhvr>
                                        <p:cTn id="40"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9" grpId="0"/>
      <p:bldP spid="90" grpId="0"/>
      <p:bldP spid="92" grpId="0"/>
      <p:bldP spid="93" grpId="0"/>
      <p:bldP spid="9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bwMode="auto">
      <p:bgPr>
        <a:blipFill dpi="0" rotWithShape="1">
          <a:blip r:embed="rId1" cstate="print">
            <a:lum/>
          </a:blip>
          <a:srcRect/>
          <a:stretch>
            <a:fillRect/>
          </a:stretch>
        </a:blipFill>
        <a:effectLst/>
      </p:bgPr>
    </p:bg>
    <p:spTree>
      <p:nvGrpSpPr>
        <p:cNvPr id="1" name=""/>
        <p:cNvGrpSpPr/>
        <p:nvPr/>
      </p:nvGrpSpPr>
      <p:grpSpPr>
        <a:xfrm>
          <a:off x="0" y="0"/>
          <a:ext cx="0" cy="0"/>
          <a:chOff x="0" y="0"/>
          <a:chExt cx="0" cy="0"/>
        </a:xfrm>
      </p:grpSpPr>
      <p:sp>
        <p:nvSpPr>
          <p:cNvPr id="8" name="文本框 7"/>
          <p:cNvSpPr txBox="1">
            <a:spLocks noChangeAspect="1"/>
          </p:cNvSpPr>
          <p:nvPr/>
        </p:nvSpPr>
        <p:spPr>
          <a:xfrm>
            <a:off x="2210945" y="2763321"/>
            <a:ext cx="4881562" cy="584775"/>
          </a:xfrm>
          <a:prstGeom prst="rect">
            <a:avLst/>
          </a:prstGeom>
          <a:noFill/>
          <a:ln>
            <a:noFill/>
          </a:ln>
        </p:spPr>
        <p:txBody>
          <a:bodyPr>
            <a:spAutoFit/>
          </a:bodyPr>
          <a:lstStyle/>
          <a:p>
            <a:pPr algn="ctr"/>
            <a:r>
              <a:rPr lang="zh-CN" altLang="en-US" sz="3200" noProof="1">
                <a:solidFill>
                  <a:srgbClr val="FBFBFB"/>
                </a:solidFill>
                <a:latin typeface="幼圆" panose="02010509060101010101" pitchFamily="49" charset="-122"/>
                <a:ea typeface="幼圆" panose="02010509060101010101" pitchFamily="49" charset="-122"/>
              </a:rPr>
              <a:t>谢谢下载</a:t>
            </a:r>
            <a:endParaRPr lang="en-US" altLang="zh-CN" sz="3200" noProof="1">
              <a:solidFill>
                <a:srgbClr val="FBFBFB"/>
              </a:solidFill>
              <a:latin typeface="幼圆" panose="02010509060101010101" pitchFamily="49" charset="-122"/>
              <a:ea typeface="幼圆" panose="02010509060101010101" pitchFamily="49" charset="-122"/>
            </a:endParaRPr>
          </a:p>
        </p:txBody>
      </p:sp>
      <p:sp>
        <p:nvSpPr>
          <p:cNvPr id="10" name="文本框 9"/>
          <p:cNvSpPr txBox="1">
            <a:spLocks noChangeArrowheads="1"/>
          </p:cNvSpPr>
          <p:nvPr/>
        </p:nvSpPr>
        <p:spPr bwMode="auto">
          <a:xfrm>
            <a:off x="2853089" y="3548172"/>
            <a:ext cx="35972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1200" dirty="0">
                <a:solidFill>
                  <a:schemeClr val="bg1"/>
                </a:solidFill>
                <a:latin typeface="Arial" panose="020B0604020202020204" pitchFamily="34" charset="0"/>
              </a:rPr>
              <a:t>Simple Atmosphere Business PPT Templates</a:t>
            </a:r>
            <a:endParaRPr lang="en-US" altLang="zh-CN" sz="1200" dirty="0">
              <a:solidFill>
                <a:schemeClr val="bg1"/>
              </a:solidFill>
              <a:latin typeface="Arial" panose="020B0604020202020204" pitchFamily="34" charset="0"/>
            </a:endParaRPr>
          </a:p>
        </p:txBody>
      </p:sp>
      <p:sp>
        <p:nvSpPr>
          <p:cNvPr id="14" name="矩形 13"/>
          <p:cNvSpPr/>
          <p:nvPr/>
        </p:nvSpPr>
        <p:spPr>
          <a:xfrm>
            <a:off x="3843689" y="3928050"/>
            <a:ext cx="1616075" cy="2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13" name="文本框 12"/>
          <p:cNvSpPr txBox="1"/>
          <p:nvPr/>
        </p:nvSpPr>
        <p:spPr>
          <a:xfrm>
            <a:off x="3754789" y="3950275"/>
            <a:ext cx="1704975" cy="232410"/>
          </a:xfrm>
          <a:prstGeom prst="rect">
            <a:avLst/>
          </a:prstGeom>
          <a:noFill/>
          <a:ln>
            <a:noFill/>
          </a:ln>
        </p:spPr>
        <p:txBody>
          <a:bodyPr>
            <a:spAutoFit/>
          </a:bodyPr>
          <a:lstStyle/>
          <a:p>
            <a:pPr algn="ctr"/>
            <a:r>
              <a:rPr lang="zh-CN" altLang="en-US" sz="920" noProof="1">
                <a:solidFill>
                  <a:schemeClr val="tx1">
                    <a:lumMod val="85000"/>
                    <a:lumOff val="15000"/>
                  </a:schemeClr>
                </a:solidFill>
                <a:latin typeface="Arial" panose="020B0604020202020204" pitchFamily="34" charset="0"/>
              </a:rPr>
              <a:t>制作人：</a:t>
            </a:r>
            <a:r>
              <a:rPr lang="en-US" altLang="zh-CN" sz="920" noProof="1">
                <a:solidFill>
                  <a:schemeClr val="tx1">
                    <a:lumMod val="85000"/>
                    <a:lumOff val="15000"/>
                  </a:schemeClr>
                </a:solidFill>
                <a:latin typeface="Arial" panose="020B0604020202020204" pitchFamily="34" charset="0"/>
              </a:rPr>
              <a:t>PPT</a:t>
            </a:r>
            <a:r>
              <a:rPr lang="zh-CN" altLang="en-US" sz="920" noProof="1">
                <a:solidFill>
                  <a:schemeClr val="tx1">
                    <a:lumMod val="85000"/>
                    <a:lumOff val="15000"/>
                  </a:schemeClr>
                </a:solidFill>
                <a:latin typeface="Arial" panose="020B0604020202020204" pitchFamily="34" charset="0"/>
              </a:rPr>
              <a:t>营</a:t>
            </a:r>
            <a:endParaRPr lang="zh-CN" altLang="en-US" sz="920" noProof="1">
              <a:solidFill>
                <a:schemeClr val="tx1">
                  <a:lumMod val="85000"/>
                  <a:lumOff val="15000"/>
                </a:schemeClr>
              </a:solidFill>
              <a:latin typeface="Arial" panose="020B0604020202020204" pitchFamily="34" charset="0"/>
            </a:endParaRPr>
          </a:p>
        </p:txBody>
      </p:sp>
      <p:grpSp>
        <p:nvGrpSpPr>
          <p:cNvPr id="3" name="组合 2"/>
          <p:cNvGrpSpPr/>
          <p:nvPr/>
        </p:nvGrpSpPr>
        <p:grpSpPr>
          <a:xfrm>
            <a:off x="2883886" y="3414086"/>
            <a:ext cx="3535680" cy="56088"/>
            <a:chOff x="1949423" y="3788624"/>
            <a:chExt cx="3535680" cy="56088"/>
          </a:xfrm>
        </p:grpSpPr>
        <p:sp>
          <p:nvSpPr>
            <p:cNvPr id="2" name="矩形 1"/>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100" advClick="0" advTm="2653">
        <p:cut/>
      </p:transition>
    </mc:Choice>
    <mc:Fallback>
      <p:transition advClick="0" advTm="2653">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ppt_x</p:attrName>
                                        </p:attrNameLst>
                                      </p:cBhvr>
                                      <p:tavLst>
                                        <p:tav tm="0">
                                          <p:val>
                                            <p:strVal val="#ppt_x"/>
                                          </p:val>
                                        </p:tav>
                                        <p:tav tm="100000">
                                          <p:val>
                                            <p:strVal val="#ppt_x"/>
                                          </p:val>
                                        </p:tav>
                                      </p:tavLst>
                                    </p:anim>
                                    <p:anim calcmode="lin" valueType="num">
                                      <p:cBhvr>
                                        <p:cTn id="8" dur="2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2"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2"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ppt_x</p:attrName>
                                        </p:attrNameLst>
                                      </p:cBhvr>
                                      <p:tavLst>
                                        <p:tav tm="0">
                                          <p:val>
                                            <p:strVal val="#ppt_x"/>
                                          </p:val>
                                        </p:tav>
                                        <p:tav tm="100000">
                                          <p:val>
                                            <p:strVal val="#ppt_x"/>
                                          </p:val>
                                        </p:tav>
                                      </p:tavLst>
                                    </p:anim>
                                    <p:anim calcmode="lin" valueType="num">
                                      <p:cBhvr>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2"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ppt_x</p:attrName>
                                        </p:attrNameLst>
                                      </p:cBhvr>
                                      <p:tavLst>
                                        <p:tav tm="0">
                                          <p:val>
                                            <p:strVal val="#ppt_x"/>
                                          </p:val>
                                        </p:tav>
                                        <p:tav tm="100000">
                                          <p:val>
                                            <p:strVal val="#ppt_x"/>
                                          </p:val>
                                        </p:tav>
                                      </p:tavLst>
                                    </p:anim>
                                    <p:anim calcmode="lin" valueType="num">
                                      <p:cBhvr>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0" grpId="1"/>
      <p:bldP spid="10" grpId="2"/>
      <p:bldP spid="14" grpId="0" animBg="1"/>
      <p:bldP spid="14" grpId="1" animBg="1"/>
      <p:bldP spid="14" grpId="2" animBg="1"/>
      <p:bldP spid="13" grpId="0"/>
      <p:bldP spid="13" grpId="1"/>
      <p:bldP spid="13" grpId="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7843" y="-26749"/>
            <a:ext cx="9135458" cy="5169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7" name="矩形 6"/>
          <p:cNvSpPr/>
          <p:nvPr/>
        </p:nvSpPr>
        <p:spPr>
          <a:xfrm>
            <a:off x="1176" y="1940340"/>
            <a:ext cx="9142124" cy="9280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632503" y="1050365"/>
            <a:ext cx="1878519" cy="571412"/>
          </a:xfrm>
          <a:prstGeom prst="rect">
            <a:avLst/>
          </a:prstGeom>
        </p:spPr>
      </p:pic>
      <p:sp>
        <p:nvSpPr>
          <p:cNvPr id="5" name="文本框 4"/>
          <p:cNvSpPr txBox="1"/>
          <p:nvPr/>
        </p:nvSpPr>
        <p:spPr>
          <a:xfrm>
            <a:off x="3150611" y="3100784"/>
            <a:ext cx="2849920"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5657849" y="1657350"/>
            <a:ext cx="5143502" cy="1828800"/>
          </a:xfrm>
          <a:prstGeom prst="rect">
            <a:avLst/>
          </a:prstGeom>
        </p:spPr>
      </p:pic>
      <p:pic>
        <p:nvPicPr>
          <p:cNvPr id="19" name="图片 1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1657351" y="1657350"/>
            <a:ext cx="5143502" cy="1828800"/>
          </a:xfrm>
          <a:prstGeom prst="rect">
            <a:avLst/>
          </a:prstGeom>
        </p:spPr>
      </p:pic>
      <p:sp>
        <p:nvSpPr>
          <p:cNvPr id="20" name="文本框 19"/>
          <p:cNvSpPr txBox="1">
            <a:spLocks noChangeAspect="1" noChangeArrowheads="1"/>
          </p:cNvSpPr>
          <p:nvPr/>
        </p:nvSpPr>
        <p:spPr bwMode="auto">
          <a:xfrm>
            <a:off x="2672555" y="1678940"/>
            <a:ext cx="36845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4400" dirty="0">
                <a:solidFill>
                  <a:schemeClr val="bg1"/>
                </a:solidFill>
                <a:latin typeface="幼圆" panose="02010509060101010101" pitchFamily="49" charset="-122"/>
                <a:ea typeface="幼圆" panose="02010509060101010101" pitchFamily="49" charset="-122"/>
              </a:rPr>
              <a:t>输入标题</a:t>
            </a:r>
            <a:endParaRPr lang="en-US" altLang="zh-CN" sz="4400" dirty="0">
              <a:solidFill>
                <a:schemeClr val="bg1"/>
              </a:solidFill>
              <a:latin typeface="幼圆" panose="02010509060101010101" pitchFamily="49" charset="-122"/>
              <a:ea typeface="幼圆" panose="02010509060101010101" pitchFamily="49" charset="-122"/>
            </a:endParaRPr>
          </a:p>
        </p:txBody>
      </p:sp>
      <p:sp>
        <p:nvSpPr>
          <p:cNvPr id="21" name="文本框 20"/>
          <p:cNvSpPr txBox="1">
            <a:spLocks noChangeArrowheads="1"/>
          </p:cNvSpPr>
          <p:nvPr/>
        </p:nvSpPr>
        <p:spPr bwMode="auto">
          <a:xfrm>
            <a:off x="3132930" y="2512695"/>
            <a:ext cx="27638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1000" dirty="0">
                <a:solidFill>
                  <a:schemeClr val="bg1"/>
                </a:solidFill>
                <a:latin typeface="Arial" panose="020B0604020202020204" pitchFamily="34" charset="0"/>
              </a:rPr>
              <a:t>Modern fashion Creative presentation</a:t>
            </a:r>
            <a:endParaRPr lang="en-US" altLang="zh-CN" sz="1000" dirty="0">
              <a:solidFill>
                <a:schemeClr val="bg1"/>
              </a:solidFill>
              <a:latin typeface="Arial" panose="020B0604020202020204" pitchFamily="34" charset="0"/>
            </a:endParaRPr>
          </a:p>
        </p:txBody>
      </p:sp>
      <p:sp>
        <p:nvSpPr>
          <p:cNvPr id="23" name="文本框 22"/>
          <p:cNvSpPr txBox="1"/>
          <p:nvPr/>
        </p:nvSpPr>
        <p:spPr>
          <a:xfrm>
            <a:off x="2296318" y="3013075"/>
            <a:ext cx="4437063" cy="233910"/>
          </a:xfrm>
          <a:prstGeom prst="rect">
            <a:avLst/>
          </a:prstGeom>
          <a:noFill/>
          <a:ln>
            <a:noFill/>
          </a:ln>
        </p:spPr>
        <p:txBody>
          <a:bodyPr>
            <a:spAutoFit/>
          </a:bodyPr>
          <a:lstStyle/>
          <a:p>
            <a:pPr algn="ctr"/>
            <a:r>
              <a:rPr lang="zh-CN" altLang="en-US" sz="920" noProof="1">
                <a:solidFill>
                  <a:schemeClr val="bg1"/>
                </a:solidFill>
                <a:latin typeface="Arial" panose="020B0604020202020204" pitchFamily="34" charset="0"/>
              </a:rPr>
              <a:t>根据分类输入内容根据分类输入内容根据分类输入内容根据分类输入内容</a:t>
            </a:r>
            <a:endParaRPr lang="en-US" altLang="zh-CN" sz="920" noProof="1">
              <a:solidFill>
                <a:schemeClr val="bg1"/>
              </a:solidFill>
              <a:latin typeface="Arial" panose="020B0604020202020204" pitchFamily="34" charset="0"/>
            </a:endParaRPr>
          </a:p>
        </p:txBody>
      </p:sp>
      <p:grpSp>
        <p:nvGrpSpPr>
          <p:cNvPr id="24" name="组合 23"/>
          <p:cNvGrpSpPr/>
          <p:nvPr/>
        </p:nvGrpSpPr>
        <p:grpSpPr>
          <a:xfrm>
            <a:off x="2747009" y="2829034"/>
            <a:ext cx="3535680" cy="56088"/>
            <a:chOff x="1949423" y="3788624"/>
            <a:chExt cx="3535680" cy="56088"/>
          </a:xfrm>
        </p:grpSpPr>
        <p:sp>
          <p:nvSpPr>
            <p:cNvPr id="25" name="矩形 24"/>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100" advClick="0" advTm="1982">
        <p:cut/>
      </p:transition>
    </mc:Choice>
    <mc:Fallback>
      <p:transition advClick="0" advTm="1982">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ppt_x</p:attrName>
                                        </p:attrNameLst>
                                      </p:cBhvr>
                                      <p:tavLst>
                                        <p:tav tm="0">
                                          <p:val>
                                            <p:strVal val="#ppt_x"/>
                                          </p:val>
                                        </p:tav>
                                        <p:tav tm="100000">
                                          <p:val>
                                            <p:strVal val="#ppt_x"/>
                                          </p:val>
                                        </p:tav>
                                      </p:tavLst>
                                    </p:anim>
                                    <p:anim calcmode="lin" valueType="num">
                                      <p:cBhvr>
                                        <p:cTn id="8" dur="1000" fill="hold"/>
                                        <p:tgtEl>
                                          <p:spTgt spid="20"/>
                                        </p:tgtEl>
                                        <p:attrNameLst>
                                          <p:attrName>ppt_y</p:attrName>
                                        </p:attrNameLst>
                                      </p:cBhvr>
                                      <p:tavLst>
                                        <p:tav tm="0">
                                          <p:val>
                                            <p:strVal val="0-#ppt_h/2"/>
                                          </p:val>
                                        </p:tav>
                                        <p:tav tm="100000">
                                          <p:val>
                                            <p:strVal val="#ppt_y"/>
                                          </p:val>
                                        </p:tav>
                                      </p:tavLst>
                                    </p:anim>
                                  </p:childTnLst>
                                </p:cTn>
                              </p:par>
                              <p:par>
                                <p:cTn id="9" presetID="2" presetClass="entr" presetSubtype="4" fill="hold" grpId="2"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ppt_x</p:attrName>
                                        </p:attrNameLst>
                                      </p:cBhvr>
                                      <p:tavLst>
                                        <p:tav tm="0">
                                          <p:val>
                                            <p:strVal val="#ppt_x"/>
                                          </p:val>
                                        </p:tav>
                                        <p:tav tm="100000">
                                          <p:val>
                                            <p:strVal val="#ppt_x"/>
                                          </p:val>
                                        </p:tav>
                                      </p:tavLst>
                                    </p:anim>
                                    <p:anim calcmode="lin" valueType="num">
                                      <p:cBhvr>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grpId="2"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1" grpId="1"/>
      <p:bldP spid="21" grpId="2"/>
      <p:bldP spid="23" grpId="0"/>
      <p:bldP spid="23" grpId="1"/>
      <p:bldP spid="23" grpId="2"/>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六边形 1"/>
          <p:cNvSpPr/>
          <p:nvPr/>
        </p:nvSpPr>
        <p:spPr>
          <a:xfrm>
            <a:off x="1949186" y="2307052"/>
            <a:ext cx="1814512" cy="1625600"/>
          </a:xfrm>
          <a:prstGeom prst="hexagon">
            <a:avLst/>
          </a:prstGeom>
          <a:blipFill rotWithShape="1">
            <a:blip r:embed="rId1" cstate="print"/>
            <a:stretch>
              <a:fillRect/>
            </a:stretch>
          </a:blip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3" name="文本框 2"/>
          <p:cNvSpPr txBox="1">
            <a:spLocks noChangeAspect="1"/>
          </p:cNvSpPr>
          <p:nvPr/>
        </p:nvSpPr>
        <p:spPr>
          <a:xfrm>
            <a:off x="1932854" y="1461344"/>
            <a:ext cx="1528762" cy="484748"/>
          </a:xfrm>
          <a:prstGeom prst="rect">
            <a:avLst/>
          </a:prstGeom>
          <a:noFill/>
          <a:ln>
            <a:noFill/>
          </a:ln>
        </p:spPr>
        <p:txBody>
          <a:bodyPr>
            <a:spAutoFit/>
          </a:bodyPr>
          <a:lstStyle/>
          <a:p>
            <a:pPr algn="ctr" fontAlgn="ctr"/>
            <a:r>
              <a:rPr lang="zh-CN" altLang="en-US" sz="1600" dirty="0">
                <a:solidFill>
                  <a:schemeClr val="bg1"/>
                </a:solidFill>
                <a:latin typeface="幼圆" panose="02010509060101010101" pitchFamily="49" charset="-122"/>
                <a:ea typeface="幼圆" panose="02010509060101010101" pitchFamily="49" charset="-122"/>
              </a:rPr>
              <a:t>输入内容</a:t>
            </a:r>
            <a:endParaRPr lang="en-US" altLang="zh-CN" sz="1600" dirty="0">
              <a:solidFill>
                <a:schemeClr val="bg1"/>
              </a:solidFill>
              <a:latin typeface="幼圆" panose="02010509060101010101" pitchFamily="49" charset="-122"/>
              <a:ea typeface="幼圆" panose="02010509060101010101" pitchFamily="49" charset="-122"/>
            </a:endParaRPr>
          </a:p>
          <a:p>
            <a:pPr algn="ctr" fontAlgn="ctr"/>
            <a:r>
              <a:rPr lang="en-US" altLang="zh-CN" sz="950" noProof="1">
                <a:solidFill>
                  <a:schemeClr val="bg1"/>
                </a:solidFill>
                <a:latin typeface="Arial" panose="020B0604020202020204" pitchFamily="34" charset="0"/>
                <a:ea typeface="黑体" panose="02010609060101010101" charset="-122"/>
              </a:rPr>
              <a:t> </a:t>
            </a:r>
            <a:endParaRPr lang="en-US" altLang="zh-CN" sz="950" noProof="1">
              <a:solidFill>
                <a:schemeClr val="bg1"/>
              </a:solidFill>
              <a:latin typeface="Arial" panose="020B0604020202020204" pitchFamily="34" charset="0"/>
              <a:ea typeface="黑体" panose="02010609060101010101" charset="-122"/>
            </a:endParaRPr>
          </a:p>
        </p:txBody>
      </p:sp>
      <p:sp>
        <p:nvSpPr>
          <p:cNvPr id="5" name="文本框 4"/>
          <p:cNvSpPr txBox="1">
            <a:spLocks noChangeArrowheads="1"/>
          </p:cNvSpPr>
          <p:nvPr/>
        </p:nvSpPr>
        <p:spPr bwMode="auto">
          <a:xfrm>
            <a:off x="1526454" y="2013794"/>
            <a:ext cx="23415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1000" noProof="1">
                <a:solidFill>
                  <a:schemeClr val="bg1"/>
                </a:solidFill>
                <a:latin typeface="Arial" panose="020B0604020202020204" pitchFamily="34" charset="0"/>
              </a:rPr>
              <a:t>根据分类输入内容</a:t>
            </a:r>
            <a:endParaRPr lang="en-US" altLang="zh-CN" sz="1000" dirty="0">
              <a:solidFill>
                <a:schemeClr val="bg1"/>
              </a:solidFill>
            </a:endParaRPr>
          </a:p>
        </p:txBody>
      </p:sp>
      <p:sp>
        <p:nvSpPr>
          <p:cNvPr id="6" name="六边形 5"/>
          <p:cNvSpPr/>
          <p:nvPr/>
        </p:nvSpPr>
        <p:spPr>
          <a:xfrm>
            <a:off x="3648870" y="1935562"/>
            <a:ext cx="1814513" cy="1625600"/>
          </a:xfrm>
          <a:prstGeom prst="hexagon">
            <a:avLst/>
          </a:prstGeom>
          <a:blipFill rotWithShape="1">
            <a:blip r:embed="rId2" cstate="print"/>
            <a:stretch>
              <a:fillRect/>
            </a:stretch>
          </a:blip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7" name="文本框 6"/>
          <p:cNvSpPr txBox="1">
            <a:spLocks noChangeAspect="1"/>
          </p:cNvSpPr>
          <p:nvPr/>
        </p:nvSpPr>
        <p:spPr>
          <a:xfrm>
            <a:off x="3791745" y="3658399"/>
            <a:ext cx="1528763" cy="338554"/>
          </a:xfrm>
          <a:prstGeom prst="rect">
            <a:avLst/>
          </a:prstGeom>
          <a:noFill/>
          <a:ln>
            <a:noFill/>
          </a:ln>
        </p:spPr>
        <p:txBody>
          <a:bodyPr>
            <a:spAutoFit/>
          </a:bodyPr>
          <a:lstStyle/>
          <a:p>
            <a:pPr algn="ctr" fontAlgn="ctr"/>
            <a:r>
              <a:rPr lang="zh-CN" altLang="en-US" sz="1600" dirty="0">
                <a:solidFill>
                  <a:schemeClr val="bg1"/>
                </a:solidFill>
                <a:latin typeface="幼圆" panose="02010509060101010101" pitchFamily="49" charset="-122"/>
                <a:ea typeface="幼圆" panose="02010509060101010101" pitchFamily="49" charset="-122"/>
              </a:rPr>
              <a:t>输入内容</a:t>
            </a:r>
            <a:endParaRPr lang="en-US" altLang="zh-CN" sz="1600" dirty="0">
              <a:solidFill>
                <a:schemeClr val="bg1"/>
              </a:solidFill>
              <a:latin typeface="幼圆" panose="02010509060101010101" pitchFamily="49" charset="-122"/>
              <a:ea typeface="幼圆" panose="02010509060101010101" pitchFamily="49" charset="-122"/>
            </a:endParaRPr>
          </a:p>
        </p:txBody>
      </p:sp>
      <p:sp>
        <p:nvSpPr>
          <p:cNvPr id="9" name="文本框 8"/>
          <p:cNvSpPr txBox="1">
            <a:spLocks noChangeArrowheads="1"/>
          </p:cNvSpPr>
          <p:nvPr/>
        </p:nvSpPr>
        <p:spPr bwMode="auto">
          <a:xfrm>
            <a:off x="3385345" y="4144174"/>
            <a:ext cx="23415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1000" noProof="1">
                <a:solidFill>
                  <a:schemeClr val="bg1"/>
                </a:solidFill>
                <a:latin typeface="Arial" panose="020B0604020202020204" pitchFamily="34" charset="0"/>
              </a:rPr>
              <a:t>根据分类输入内容</a:t>
            </a:r>
            <a:endParaRPr lang="en-US" altLang="zh-CN" sz="1000" dirty="0">
              <a:solidFill>
                <a:schemeClr val="bg1"/>
              </a:solidFill>
            </a:endParaRPr>
          </a:p>
        </p:txBody>
      </p:sp>
      <p:sp>
        <p:nvSpPr>
          <p:cNvPr id="10" name="六边形 9"/>
          <p:cNvSpPr/>
          <p:nvPr/>
        </p:nvSpPr>
        <p:spPr>
          <a:xfrm>
            <a:off x="5350668" y="2307052"/>
            <a:ext cx="1814513" cy="1625600"/>
          </a:xfrm>
          <a:prstGeom prst="hexagon">
            <a:avLst/>
          </a:prstGeom>
          <a:blipFill rotWithShape="1">
            <a:blip r:embed="rId3" cstate="print"/>
            <a:stretch>
              <a:fillRect/>
            </a:stretch>
          </a:blip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11" name="文本框 10"/>
          <p:cNvSpPr txBox="1">
            <a:spLocks noChangeAspect="1"/>
          </p:cNvSpPr>
          <p:nvPr/>
        </p:nvSpPr>
        <p:spPr>
          <a:xfrm>
            <a:off x="5659040" y="1461344"/>
            <a:ext cx="1528763" cy="338554"/>
          </a:xfrm>
          <a:prstGeom prst="rect">
            <a:avLst/>
          </a:prstGeom>
          <a:noFill/>
          <a:ln>
            <a:noFill/>
          </a:ln>
        </p:spPr>
        <p:txBody>
          <a:bodyPr>
            <a:spAutoFit/>
          </a:bodyPr>
          <a:lstStyle/>
          <a:p>
            <a:pPr algn="ctr" fontAlgn="ctr"/>
            <a:r>
              <a:rPr lang="zh-CN" altLang="en-US" sz="1600" dirty="0">
                <a:solidFill>
                  <a:schemeClr val="bg1"/>
                </a:solidFill>
                <a:latin typeface="幼圆" panose="02010509060101010101" pitchFamily="49" charset="-122"/>
                <a:ea typeface="幼圆" panose="02010509060101010101" pitchFamily="49" charset="-122"/>
              </a:rPr>
              <a:t>输入内容</a:t>
            </a:r>
            <a:endParaRPr lang="en-US" altLang="zh-CN" sz="1600" dirty="0">
              <a:solidFill>
                <a:schemeClr val="bg1"/>
              </a:solidFill>
              <a:latin typeface="幼圆" panose="02010509060101010101" pitchFamily="49" charset="-122"/>
              <a:ea typeface="幼圆" panose="02010509060101010101" pitchFamily="49" charset="-122"/>
            </a:endParaRPr>
          </a:p>
        </p:txBody>
      </p:sp>
      <p:sp>
        <p:nvSpPr>
          <p:cNvPr id="13" name="文本框 12"/>
          <p:cNvSpPr txBox="1">
            <a:spLocks noChangeArrowheads="1"/>
          </p:cNvSpPr>
          <p:nvPr/>
        </p:nvSpPr>
        <p:spPr bwMode="auto">
          <a:xfrm>
            <a:off x="5252640" y="1975694"/>
            <a:ext cx="23415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1000" noProof="1">
                <a:solidFill>
                  <a:schemeClr val="bg1"/>
                </a:solidFill>
                <a:latin typeface="Arial" panose="020B0604020202020204" pitchFamily="34" charset="0"/>
              </a:rPr>
              <a:t>根据分类输入内容</a:t>
            </a:r>
            <a:endParaRPr lang="en-US" altLang="zh-CN" sz="1000" dirty="0">
              <a:solidFill>
                <a:schemeClr val="bg1"/>
              </a:solidFill>
            </a:endParaRPr>
          </a:p>
        </p:txBody>
      </p:sp>
      <p:grpSp>
        <p:nvGrpSpPr>
          <p:cNvPr id="14" name="组合 13"/>
          <p:cNvGrpSpPr/>
          <p:nvPr/>
        </p:nvGrpSpPr>
        <p:grpSpPr>
          <a:xfrm>
            <a:off x="0" y="0"/>
            <a:ext cx="9144000" cy="1232326"/>
            <a:chOff x="0" y="0"/>
            <a:chExt cx="9144000" cy="1232326"/>
          </a:xfrm>
        </p:grpSpPr>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058" y="0"/>
              <a:ext cx="2397176" cy="1232326"/>
            </a:xfrm>
            <a:prstGeom prst="rect">
              <a:avLst/>
            </a:prstGeom>
          </p:spPr>
        </p:pic>
        <p:sp>
          <p:nvSpPr>
            <p:cNvPr id="16" name="任意多边形: 形状 15"/>
            <p:cNvSpPr/>
            <p:nvPr/>
          </p:nvSpPr>
          <p:spPr>
            <a:xfrm>
              <a:off x="599123" y="400050"/>
              <a:ext cx="1052512" cy="300038"/>
            </a:xfrm>
            <a:custGeom>
              <a:avLst/>
              <a:gdLst>
                <a:gd name="connsiteX0" fmla="*/ 0 w 904875"/>
                <a:gd name="connsiteY0" fmla="*/ 0 h 300038"/>
                <a:gd name="connsiteX1" fmla="*/ 604837 w 904875"/>
                <a:gd name="connsiteY1" fmla="*/ 0 h 300038"/>
                <a:gd name="connsiteX2" fmla="*/ 904875 w 904875"/>
                <a:gd name="connsiteY2" fmla="*/ 300038 h 300038"/>
                <a:gd name="connsiteX3" fmla="*/ 4762 w 904875"/>
                <a:gd name="connsiteY3" fmla="*/ 300038 h 300038"/>
                <a:gd name="connsiteX4" fmla="*/ 0 w 904875"/>
                <a:gd name="connsiteY4" fmla="*/ 0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300038">
                  <a:moveTo>
                    <a:pt x="0" y="0"/>
                  </a:moveTo>
                  <a:lnTo>
                    <a:pt x="604837" y="0"/>
                  </a:lnTo>
                  <a:lnTo>
                    <a:pt x="904875" y="300038"/>
                  </a:lnTo>
                  <a:lnTo>
                    <a:pt x="4762" y="300038"/>
                  </a:lnTo>
                  <a:cubicBezTo>
                    <a:pt x="3175" y="200025"/>
                    <a:pt x="1587" y="100013"/>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a:spLocks noChangeArrowheads="1"/>
            </p:cNvSpPr>
            <p:nvPr/>
          </p:nvSpPr>
          <p:spPr bwMode="auto">
            <a:xfrm>
              <a:off x="1636205" y="424022"/>
              <a:ext cx="18063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zh-CN" sz="1400" dirty="0">
                  <a:solidFill>
                    <a:schemeClr val="bg1"/>
                  </a:solidFill>
                </a:rPr>
                <a:t>TABLE OF CONTENTS</a:t>
              </a:r>
              <a:endParaRPr lang="en-US" altLang="zh-CN" sz="1400" dirty="0">
                <a:solidFill>
                  <a:schemeClr val="bg1"/>
                </a:solidFill>
              </a:endParaRPr>
            </a:p>
          </p:txBody>
        </p:sp>
        <p:sp>
          <p:nvSpPr>
            <p:cNvPr id="18" name="文本框 17"/>
            <p:cNvSpPr txBox="1">
              <a:spLocks noChangeArrowheads="1"/>
            </p:cNvSpPr>
            <p:nvPr/>
          </p:nvSpPr>
          <p:spPr bwMode="auto">
            <a:xfrm>
              <a:off x="687358" y="391500"/>
              <a:ext cx="67884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dirty="0">
                  <a:latin typeface="幼圆" panose="02010509060101010101" pitchFamily="49" charset="-122"/>
                  <a:ea typeface="幼圆" panose="02010509060101010101" pitchFamily="49" charset="-122"/>
                </a:rPr>
                <a:t>目  录</a:t>
              </a:r>
              <a:endParaRPr lang="en-US" altLang="zh-CN" dirty="0">
                <a:latin typeface="幼圆" panose="02010509060101010101" pitchFamily="49" charset="-122"/>
                <a:ea typeface="幼圆" panose="02010509060101010101" pitchFamily="49" charset="-122"/>
              </a:endParaRPr>
            </a:p>
          </p:txBody>
        </p:sp>
        <p:grpSp>
          <p:nvGrpSpPr>
            <p:cNvPr id="19" name="组合 18"/>
            <p:cNvGrpSpPr/>
            <p:nvPr/>
          </p:nvGrpSpPr>
          <p:grpSpPr>
            <a:xfrm flipV="1">
              <a:off x="3314700" y="539600"/>
              <a:ext cx="5829300" cy="45719"/>
              <a:chOff x="1949423" y="3788624"/>
              <a:chExt cx="3535680" cy="56088"/>
            </a:xfrm>
          </p:grpSpPr>
          <p:sp>
            <p:nvSpPr>
              <p:cNvPr id="25" name="矩形 24"/>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flipV="1">
              <a:off x="0" y="539600"/>
              <a:ext cx="532448" cy="45719"/>
              <a:chOff x="1949423" y="3788624"/>
              <a:chExt cx="3535680" cy="56088"/>
            </a:xfrm>
          </p:grpSpPr>
          <p:sp>
            <p:nvSpPr>
              <p:cNvPr id="21" name="矩形 20"/>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75" name="直接连接符 74"/>
          <p:cNvCxnSpPr/>
          <p:nvPr/>
        </p:nvCxnSpPr>
        <p:spPr>
          <a:xfrm>
            <a:off x="2186940" y="1868478"/>
            <a:ext cx="10744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5897880" y="1868478"/>
            <a:ext cx="10744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4030980" y="4063038"/>
            <a:ext cx="10744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9" name="图片 78"/>
          <p:cNvPicPr>
            <a:picLocks noChangeAspect="1"/>
          </p:cNvPicPr>
          <p:nvPr/>
        </p:nvPicPr>
        <p:blipFill rotWithShape="1">
          <a:blip r:embed="rId5" cstate="print">
            <a:extLst>
              <a:ext uri="{28A0092B-C50C-407E-A947-70E740481C1C}">
                <a14:useLocalDpi xmlns:a14="http://schemas.microsoft.com/office/drawing/2010/main" val="0"/>
              </a:ext>
            </a:extLst>
          </a:blip>
          <a:srcRect l="11005" t="83962" r="34107"/>
          <a:stretch>
            <a:fillRect/>
          </a:stretch>
        </p:blipFill>
        <p:spPr>
          <a:xfrm rot="10800000">
            <a:off x="9406" y="4308554"/>
            <a:ext cx="9144000" cy="83494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 advClick="0" advTm="1596">
        <p:cut/>
      </p:transition>
    </mc:Choice>
    <mc:Fallback>
      <p:transition advClick="0" advTm="1596">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ppt_x</p:attrName>
                                        </p:attrNameLst>
                                      </p:cBhvr>
                                      <p:tavLst>
                                        <p:tav tm="0">
                                          <p:val>
                                            <p:strVal val="#ppt_x-.2"/>
                                          </p:val>
                                        </p:tav>
                                        <p:tav tm="100000">
                                          <p:val>
                                            <p:strVal val="#ppt_x"/>
                                          </p:val>
                                        </p:tav>
                                      </p:tavLst>
                                    </p:anim>
                                    <p:anim calcmode="lin" valueType="num">
                                      <p:cBhvr>
                                        <p:cTn id="1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0"/>
                                        </p:tgtEl>
                                      </p:cBhvr>
                                    </p:animEffect>
                                  </p:childTnLst>
                                </p:cTn>
                              </p:par>
                              <p:par>
                                <p:cTn id="20" presetID="2" presetClass="entr" presetSubtype="4"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ppt_x</p:attrName>
                                        </p:attrNameLst>
                                      </p:cBhvr>
                                      <p:tavLst>
                                        <p:tav tm="0">
                                          <p:val>
                                            <p:strVal val="#ppt_x"/>
                                          </p:val>
                                        </p:tav>
                                        <p:tav tm="100000">
                                          <p:val>
                                            <p:strVal val="#ppt_x"/>
                                          </p:val>
                                        </p:tav>
                                      </p:tavLst>
                                    </p:anim>
                                    <p:anim calcmode="lin" valueType="num">
                                      <p:cBhvr>
                                        <p:cTn id="23" dur="500" fill="hold"/>
                                        <p:tgtEl>
                                          <p:spTgt spid="3"/>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ppt_x</p:attrName>
                                        </p:attrNameLst>
                                      </p:cBhvr>
                                      <p:tavLst>
                                        <p:tav tm="0">
                                          <p:val>
                                            <p:strVal val="#ppt_x"/>
                                          </p:val>
                                        </p:tav>
                                        <p:tav tm="100000">
                                          <p:val>
                                            <p:strVal val="#ppt_x"/>
                                          </p:val>
                                        </p:tav>
                                      </p:tavLst>
                                    </p:anim>
                                    <p:anim calcmode="lin" valueType="num">
                                      <p:cBhvr>
                                        <p:cTn id="27" dur="500" fill="hold"/>
                                        <p:tgtEl>
                                          <p:spTgt spid="5"/>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ppt_x</p:attrName>
                                        </p:attrNameLst>
                                      </p:cBhvr>
                                      <p:tavLst>
                                        <p:tav tm="0">
                                          <p:val>
                                            <p:strVal val="#ppt_x"/>
                                          </p:val>
                                        </p:tav>
                                        <p:tav tm="100000">
                                          <p:val>
                                            <p:strVal val="#ppt_x"/>
                                          </p:val>
                                        </p:tav>
                                      </p:tavLst>
                                    </p:anim>
                                    <p:anim calcmode="lin" valueType="num">
                                      <p:cBhvr>
                                        <p:cTn id="31" dur="500" fill="hold"/>
                                        <p:tgtEl>
                                          <p:spTgt spid="7"/>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ppt_x</p:attrName>
                                        </p:attrNameLst>
                                      </p:cBhvr>
                                      <p:tavLst>
                                        <p:tav tm="0">
                                          <p:val>
                                            <p:strVal val="#ppt_x"/>
                                          </p:val>
                                        </p:tav>
                                        <p:tav tm="100000">
                                          <p:val>
                                            <p:strVal val="#ppt_x"/>
                                          </p:val>
                                        </p:tav>
                                      </p:tavLst>
                                    </p:anim>
                                    <p:anim calcmode="lin" valueType="num">
                                      <p:cBhvr>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ppt_x</p:attrName>
                                        </p:attrNameLst>
                                      </p:cBhvr>
                                      <p:tavLst>
                                        <p:tav tm="0">
                                          <p:val>
                                            <p:strVal val="#ppt_x"/>
                                          </p:val>
                                        </p:tav>
                                        <p:tav tm="100000">
                                          <p:val>
                                            <p:strVal val="#ppt_x"/>
                                          </p:val>
                                        </p:tav>
                                      </p:tavLst>
                                    </p:anim>
                                    <p:anim calcmode="lin" valueType="num">
                                      <p:cBhvr>
                                        <p:cTn id="39" dur="500" fill="hold"/>
                                        <p:tgtEl>
                                          <p:spTgt spid="11"/>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ppt_x</p:attrName>
                                        </p:attrNameLst>
                                      </p:cBhvr>
                                      <p:tavLst>
                                        <p:tav tm="0">
                                          <p:val>
                                            <p:strVal val="#ppt_x"/>
                                          </p:val>
                                        </p:tav>
                                        <p:tav tm="100000">
                                          <p:val>
                                            <p:strVal val="#ppt_x"/>
                                          </p:val>
                                        </p:tav>
                                      </p:tavLst>
                                    </p:anim>
                                    <p:anim calcmode="lin" valueType="num">
                                      <p:cBhvr>
                                        <p:cTn id="4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animBg="1"/>
      <p:bldP spid="7" grpId="0"/>
      <p:bldP spid="9" grpId="0"/>
      <p:bldP spid="10" grpId="0" animBg="1"/>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9" name="图片 38"/>
          <p:cNvPicPr>
            <a:picLocks noChangeAspect="1"/>
          </p:cNvPicPr>
          <p:nvPr/>
        </p:nvPicPr>
        <p:blipFill rotWithShape="1">
          <a:blip r:embed="rId1" cstate="print">
            <a:extLst>
              <a:ext uri="{28A0092B-C50C-407E-A947-70E740481C1C}">
                <a14:useLocalDpi xmlns:a14="http://schemas.microsoft.com/office/drawing/2010/main" val="0"/>
              </a:ext>
            </a:extLst>
          </a:blip>
          <a:srcRect l="11005" t="83962" r="34107"/>
          <a:stretch>
            <a:fillRect/>
          </a:stretch>
        </p:blipFill>
        <p:spPr>
          <a:xfrm rot="10800000">
            <a:off x="9406" y="4308554"/>
            <a:ext cx="9144000" cy="834946"/>
          </a:xfrm>
          <a:prstGeom prst="rect">
            <a:avLst/>
          </a:prstGeom>
        </p:spPr>
      </p:pic>
      <p:grpSp>
        <p:nvGrpSpPr>
          <p:cNvPr id="2" name="组合 1"/>
          <p:cNvGrpSpPr/>
          <p:nvPr/>
        </p:nvGrpSpPr>
        <p:grpSpPr>
          <a:xfrm>
            <a:off x="0" y="0"/>
            <a:ext cx="9144000" cy="1232326"/>
            <a:chOff x="0" y="0"/>
            <a:chExt cx="9144000" cy="1232326"/>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058" y="0"/>
              <a:ext cx="2397176" cy="1232326"/>
            </a:xfrm>
            <a:prstGeom prst="rect">
              <a:avLst/>
            </a:prstGeom>
          </p:spPr>
        </p:pic>
        <p:sp>
          <p:nvSpPr>
            <p:cNvPr id="4" name="任意多边形: 形状 3"/>
            <p:cNvSpPr/>
            <p:nvPr/>
          </p:nvSpPr>
          <p:spPr>
            <a:xfrm>
              <a:off x="599123" y="400050"/>
              <a:ext cx="1052512" cy="300038"/>
            </a:xfrm>
            <a:custGeom>
              <a:avLst/>
              <a:gdLst>
                <a:gd name="connsiteX0" fmla="*/ 0 w 904875"/>
                <a:gd name="connsiteY0" fmla="*/ 0 h 300038"/>
                <a:gd name="connsiteX1" fmla="*/ 604837 w 904875"/>
                <a:gd name="connsiteY1" fmla="*/ 0 h 300038"/>
                <a:gd name="connsiteX2" fmla="*/ 904875 w 904875"/>
                <a:gd name="connsiteY2" fmla="*/ 300038 h 300038"/>
                <a:gd name="connsiteX3" fmla="*/ 4762 w 904875"/>
                <a:gd name="connsiteY3" fmla="*/ 300038 h 300038"/>
                <a:gd name="connsiteX4" fmla="*/ 0 w 904875"/>
                <a:gd name="connsiteY4" fmla="*/ 0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300038">
                  <a:moveTo>
                    <a:pt x="0" y="0"/>
                  </a:moveTo>
                  <a:lnTo>
                    <a:pt x="604837" y="0"/>
                  </a:lnTo>
                  <a:lnTo>
                    <a:pt x="904875" y="300038"/>
                  </a:lnTo>
                  <a:lnTo>
                    <a:pt x="4762" y="300038"/>
                  </a:lnTo>
                  <a:cubicBezTo>
                    <a:pt x="3175" y="200025"/>
                    <a:pt x="1587" y="100013"/>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a:spLocks noChangeArrowheads="1"/>
            </p:cNvSpPr>
            <p:nvPr/>
          </p:nvSpPr>
          <p:spPr bwMode="auto">
            <a:xfrm>
              <a:off x="1636205" y="424022"/>
              <a:ext cx="18063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zh-CN" sz="1400" dirty="0">
                  <a:solidFill>
                    <a:schemeClr val="bg1"/>
                  </a:solidFill>
                </a:rPr>
                <a:t>TABLE OF CONTENTS</a:t>
              </a:r>
              <a:endParaRPr lang="en-US" altLang="zh-CN" sz="1400" dirty="0">
                <a:solidFill>
                  <a:schemeClr val="bg1"/>
                </a:solidFill>
              </a:endParaRPr>
            </a:p>
          </p:txBody>
        </p:sp>
        <p:sp>
          <p:nvSpPr>
            <p:cNvPr id="6" name="文本框 5"/>
            <p:cNvSpPr txBox="1">
              <a:spLocks noChangeArrowheads="1"/>
            </p:cNvSpPr>
            <p:nvPr/>
          </p:nvSpPr>
          <p:spPr bwMode="auto">
            <a:xfrm>
              <a:off x="687358" y="391500"/>
              <a:ext cx="67884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dirty="0">
                  <a:latin typeface="幼圆" panose="02010509060101010101" pitchFamily="49" charset="-122"/>
                  <a:ea typeface="幼圆" panose="02010509060101010101" pitchFamily="49" charset="-122"/>
                </a:rPr>
                <a:t>目  录</a:t>
              </a:r>
              <a:endParaRPr lang="en-US" altLang="zh-CN" dirty="0">
                <a:latin typeface="幼圆" panose="02010509060101010101" pitchFamily="49" charset="-122"/>
                <a:ea typeface="幼圆" panose="02010509060101010101" pitchFamily="49" charset="-122"/>
              </a:endParaRPr>
            </a:p>
          </p:txBody>
        </p:sp>
        <p:grpSp>
          <p:nvGrpSpPr>
            <p:cNvPr id="7" name="组合 6"/>
            <p:cNvGrpSpPr/>
            <p:nvPr/>
          </p:nvGrpSpPr>
          <p:grpSpPr>
            <a:xfrm flipV="1">
              <a:off x="3314700" y="539600"/>
              <a:ext cx="5829300" cy="45719"/>
              <a:chOff x="1949423" y="3788624"/>
              <a:chExt cx="3535680" cy="56088"/>
            </a:xfrm>
          </p:grpSpPr>
          <p:sp>
            <p:nvSpPr>
              <p:cNvPr id="13" name="矩形 12"/>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V="1">
              <a:off x="0" y="539600"/>
              <a:ext cx="532448" cy="45719"/>
              <a:chOff x="1949423" y="3788624"/>
              <a:chExt cx="3535680" cy="56088"/>
            </a:xfrm>
          </p:grpSpPr>
          <p:sp>
            <p:nvSpPr>
              <p:cNvPr id="9" name="矩形 8"/>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7" name="椭圆 16"/>
          <p:cNvSpPr/>
          <p:nvPr/>
        </p:nvSpPr>
        <p:spPr>
          <a:xfrm>
            <a:off x="1075234" y="2688428"/>
            <a:ext cx="680119" cy="680119"/>
          </a:xfrm>
          <a:prstGeom prst="ellipse">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标题</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8" name="虚尾箭头 2"/>
          <p:cNvSpPr/>
          <p:nvPr/>
        </p:nvSpPr>
        <p:spPr>
          <a:xfrm>
            <a:off x="1942920" y="2899816"/>
            <a:ext cx="395204" cy="257342"/>
          </a:xfrm>
          <a:prstGeom prst="stripedRightArrow">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solidFill>
                <a:schemeClr val="accent2"/>
              </a:solidFill>
              <a:latin typeface="微软雅黑" panose="020B0503020204020204" pitchFamily="34" charset="-122"/>
              <a:ea typeface="微软雅黑" panose="020B0503020204020204" pitchFamily="34" charset="-122"/>
            </a:endParaRPr>
          </a:p>
        </p:txBody>
      </p:sp>
      <p:sp>
        <p:nvSpPr>
          <p:cNvPr id="19" name="椭圆 18"/>
          <p:cNvSpPr/>
          <p:nvPr/>
        </p:nvSpPr>
        <p:spPr>
          <a:xfrm>
            <a:off x="2525691" y="2688428"/>
            <a:ext cx="680119" cy="680119"/>
          </a:xfrm>
          <a:prstGeom prst="ellipse">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标题</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0" name="虚尾箭头 4"/>
          <p:cNvSpPr/>
          <p:nvPr/>
        </p:nvSpPr>
        <p:spPr>
          <a:xfrm>
            <a:off x="3393377" y="2899816"/>
            <a:ext cx="395204" cy="257342"/>
          </a:xfrm>
          <a:prstGeom prst="stripedRightArrow">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solidFill>
                <a:schemeClr val="accent2"/>
              </a:solidFill>
              <a:latin typeface="微软雅黑" panose="020B0503020204020204" pitchFamily="34" charset="-122"/>
              <a:ea typeface="微软雅黑" panose="020B0503020204020204" pitchFamily="34" charset="-122"/>
            </a:endParaRPr>
          </a:p>
        </p:txBody>
      </p:sp>
      <p:sp>
        <p:nvSpPr>
          <p:cNvPr id="21" name="椭圆 20"/>
          <p:cNvSpPr/>
          <p:nvPr/>
        </p:nvSpPr>
        <p:spPr>
          <a:xfrm>
            <a:off x="3976148" y="2688428"/>
            <a:ext cx="680119" cy="680119"/>
          </a:xfrm>
          <a:prstGeom prst="ellipse">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标题</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2" name="虚尾箭头 6"/>
          <p:cNvSpPr/>
          <p:nvPr/>
        </p:nvSpPr>
        <p:spPr>
          <a:xfrm>
            <a:off x="4843834" y="2899816"/>
            <a:ext cx="395204" cy="257342"/>
          </a:xfrm>
          <a:prstGeom prst="stripedRightArrow">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solidFill>
                <a:schemeClr val="accent2"/>
              </a:solidFill>
              <a:latin typeface="微软雅黑" panose="020B0503020204020204" pitchFamily="34" charset="-122"/>
              <a:ea typeface="微软雅黑" panose="020B0503020204020204" pitchFamily="34" charset="-122"/>
            </a:endParaRPr>
          </a:p>
        </p:txBody>
      </p:sp>
      <p:sp>
        <p:nvSpPr>
          <p:cNvPr id="23" name="椭圆 22"/>
          <p:cNvSpPr/>
          <p:nvPr/>
        </p:nvSpPr>
        <p:spPr>
          <a:xfrm>
            <a:off x="5426605" y="2406239"/>
            <a:ext cx="1244499" cy="1244499"/>
          </a:xfrm>
          <a:prstGeom prst="ellipse">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4" name="虚尾箭头 8"/>
          <p:cNvSpPr/>
          <p:nvPr/>
        </p:nvSpPr>
        <p:spPr>
          <a:xfrm>
            <a:off x="6858670" y="2899816"/>
            <a:ext cx="395204" cy="257342"/>
          </a:xfrm>
          <a:prstGeom prst="stripedRightArrow">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solidFill>
                <a:schemeClr val="accent2"/>
              </a:solidFill>
              <a:latin typeface="微软雅黑" panose="020B0503020204020204" pitchFamily="34" charset="-122"/>
              <a:ea typeface="微软雅黑" panose="020B0503020204020204" pitchFamily="34" charset="-122"/>
            </a:endParaRPr>
          </a:p>
        </p:txBody>
      </p:sp>
      <p:sp>
        <p:nvSpPr>
          <p:cNvPr id="25" name="椭圆 24"/>
          <p:cNvSpPr/>
          <p:nvPr/>
        </p:nvSpPr>
        <p:spPr>
          <a:xfrm>
            <a:off x="7364526" y="2636316"/>
            <a:ext cx="784341" cy="784341"/>
          </a:xfrm>
          <a:prstGeom prst="ellipse">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微软雅黑" panose="020B0503020204020204" pitchFamily="34" charset="-122"/>
                <a:ea typeface="微软雅黑" panose="020B0503020204020204" pitchFamily="34" charset="-122"/>
              </a:rPr>
              <a:t>标题</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1380478" y="1249142"/>
            <a:ext cx="2408103" cy="1340544"/>
            <a:chOff x="1602873" y="1131590"/>
            <a:chExt cx="2175303" cy="1210948"/>
          </a:xfrm>
        </p:grpSpPr>
        <p:sp>
          <p:nvSpPr>
            <p:cNvPr id="27" name="椭圆 26"/>
            <p:cNvSpPr/>
            <p:nvPr/>
          </p:nvSpPr>
          <p:spPr>
            <a:xfrm>
              <a:off x="1602873" y="2259515"/>
              <a:ext cx="83023" cy="830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solidFill>
                  <a:schemeClr val="bg1"/>
                </a:solidFill>
                <a:latin typeface="微软雅黑" panose="020B0503020204020204" pitchFamily="34" charset="-122"/>
                <a:ea typeface="微软雅黑" panose="020B0503020204020204" pitchFamily="34" charset="-122"/>
              </a:endParaRPr>
            </a:p>
          </p:txBody>
        </p:sp>
        <p:cxnSp>
          <p:nvCxnSpPr>
            <p:cNvPr id="28" name="直接连接符 27"/>
            <p:cNvCxnSpPr>
              <a:stCxn id="27" idx="0"/>
            </p:cNvCxnSpPr>
            <p:nvPr/>
          </p:nvCxnSpPr>
          <p:spPr>
            <a:xfrm flipV="1">
              <a:off x="1644384" y="1131590"/>
              <a:ext cx="0" cy="11279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文本框 3"/>
            <p:cNvSpPr txBox="1"/>
            <p:nvPr/>
          </p:nvSpPr>
          <p:spPr>
            <a:xfrm>
              <a:off x="1685896" y="1164530"/>
              <a:ext cx="2092280" cy="695056"/>
            </a:xfrm>
            <a:prstGeom prst="rect">
              <a:avLst/>
            </a:prstGeom>
            <a:noFill/>
          </p:spPr>
          <p:txBody>
            <a:bodyPr wrap="square" rtlCol="0">
              <a:spAutoFit/>
            </a:bodyPr>
            <a:lstStyle/>
            <a:p>
              <a:r>
                <a:rPr lang="zh-CN" altLang="en-US" sz="1400" dirty="0">
                  <a:solidFill>
                    <a:schemeClr val="bg1"/>
                  </a:solidFill>
                  <a:latin typeface="幼圆" panose="02010509060101010101" pitchFamily="49" charset="-122"/>
                  <a:ea typeface="幼圆" panose="02010509060101010101" pitchFamily="49" charset="-122"/>
                </a:rPr>
                <a:t>标题文字</a:t>
              </a:r>
              <a:endParaRPr lang="en-US" altLang="zh-CN" sz="1400" dirty="0">
                <a:solidFill>
                  <a:schemeClr val="bg1"/>
                </a:solidFill>
                <a:latin typeface="幼圆" panose="02010509060101010101" pitchFamily="49" charset="-122"/>
                <a:ea typeface="幼圆" panose="02010509060101010101" pitchFamily="49" charset="-122"/>
              </a:endParaRPr>
            </a:p>
            <a:p>
              <a:pPr eaLnBrk="0" hangingPunct="0"/>
              <a:r>
                <a:rPr lang="en-US" altLang="zh-CN" sz="1000" dirty="0">
                  <a:solidFill>
                    <a:schemeClr val="bg1"/>
                  </a:solidFill>
                  <a:latin typeface="Arial" panose="020B0604020202020204" pitchFamily="34" charset="0"/>
                  <a:sym typeface="宋体" panose="02010600030101010101" pitchFamily="2" charset="-122"/>
                </a:rPr>
                <a:t>Lorem ipsum dolor </a:t>
              </a:r>
              <a:r>
                <a:rPr lang="en-US" altLang="zh-CN" sz="1000" dirty="0" err="1">
                  <a:solidFill>
                    <a:schemeClr val="bg1"/>
                  </a:solidFill>
                  <a:latin typeface="Arial" panose="020B0604020202020204" pitchFamily="34" charset="0"/>
                  <a:sym typeface="宋体" panose="02010600030101010101" pitchFamily="2" charset="-122"/>
                </a:rPr>
                <a:t>amet</a:t>
              </a:r>
              <a:r>
                <a:rPr lang="en-US" altLang="zh-CN" sz="1000" dirty="0">
                  <a:solidFill>
                    <a:schemeClr val="bg1"/>
                  </a:solidFill>
                  <a:latin typeface="Arial" panose="020B0604020202020204" pitchFamily="34" charset="0"/>
                  <a:sym typeface="宋体" panose="02010600030101010101" pitchFamily="2" charset="-122"/>
                </a:rPr>
                <a:t>, </a:t>
              </a:r>
              <a:r>
                <a:rPr lang="en-US" altLang="zh-CN" sz="1000" dirty="0" err="1">
                  <a:solidFill>
                    <a:schemeClr val="bg1"/>
                  </a:solidFill>
                  <a:latin typeface="Arial" panose="020B0604020202020204" pitchFamily="34" charset="0"/>
                  <a:sym typeface="宋体" panose="02010600030101010101" pitchFamily="2" charset="-122"/>
                </a:rPr>
                <a:t>consectetur</a:t>
              </a:r>
              <a:r>
                <a:rPr lang="en-US" altLang="zh-CN" sz="1000" dirty="0">
                  <a:solidFill>
                    <a:schemeClr val="bg1"/>
                  </a:solidFill>
                  <a:latin typeface="Arial" panose="020B0604020202020204" pitchFamily="34" charset="0"/>
                  <a:sym typeface="宋体" panose="02010600030101010101" pitchFamily="2" charset="-122"/>
                </a:rPr>
                <a:t> </a:t>
              </a:r>
              <a:r>
                <a:rPr lang="en-US" altLang="zh-CN" sz="1000" dirty="0" err="1">
                  <a:solidFill>
                    <a:schemeClr val="bg1"/>
                  </a:solidFill>
                  <a:latin typeface="Arial" panose="020B0604020202020204" pitchFamily="34" charset="0"/>
                  <a:sym typeface="宋体" panose="02010600030101010101" pitchFamily="2" charset="-122"/>
                </a:rPr>
                <a:t>adipising</a:t>
              </a:r>
              <a:r>
                <a:rPr lang="en-US" altLang="zh-CN" sz="1000" dirty="0">
                  <a:solidFill>
                    <a:schemeClr val="bg1"/>
                  </a:solidFill>
                  <a:latin typeface="Arial" panose="020B0604020202020204" pitchFamily="34" charset="0"/>
                  <a:sym typeface="宋体" panose="02010600030101010101" pitchFamily="2" charset="-122"/>
                </a:rPr>
                <a:t> </a:t>
              </a:r>
              <a:r>
                <a:rPr lang="en-US" altLang="zh-CN" sz="1000" dirty="0" err="1">
                  <a:solidFill>
                    <a:schemeClr val="bg1"/>
                  </a:solidFill>
                  <a:latin typeface="Arial" panose="020B0604020202020204" pitchFamily="34" charset="0"/>
                  <a:sym typeface="宋体" panose="02010600030101010101" pitchFamily="2" charset="-122"/>
                </a:rPr>
                <a:t>elit</a:t>
              </a:r>
              <a:r>
                <a:rPr lang="en-US" altLang="zh-CN" sz="1000" dirty="0">
                  <a:solidFill>
                    <a:schemeClr val="bg1"/>
                  </a:solidFill>
                  <a:latin typeface="Arial" panose="020B0604020202020204" pitchFamily="34" charset="0"/>
                  <a:sym typeface="宋体" panose="02010600030101010101" pitchFamily="2" charset="-122"/>
                </a:rPr>
                <a:t>, </a:t>
              </a:r>
              <a:r>
                <a:rPr lang="en-US" altLang="zh-CN" sz="1000" dirty="0" err="1">
                  <a:solidFill>
                    <a:schemeClr val="bg1"/>
                  </a:solidFill>
                  <a:latin typeface="Arial" panose="020B0604020202020204" pitchFamily="34" charset="0"/>
                  <a:sym typeface="宋体" panose="02010600030101010101" pitchFamily="2" charset="-122"/>
                </a:rPr>
                <a:t>sed</a:t>
              </a:r>
              <a:r>
                <a:rPr lang="en-US" altLang="zh-CN" sz="1000" dirty="0">
                  <a:solidFill>
                    <a:schemeClr val="bg1"/>
                  </a:solidFill>
                  <a:latin typeface="Arial" panose="020B0604020202020204" pitchFamily="34" charset="0"/>
                  <a:sym typeface="宋体" panose="02010600030101010101" pitchFamily="2" charset="-122"/>
                </a:rPr>
                <a:t> </a:t>
              </a:r>
              <a:r>
                <a:rPr lang="en-US" altLang="zh-CN" sz="1000" dirty="0" err="1">
                  <a:solidFill>
                    <a:schemeClr val="bg1"/>
                  </a:solidFill>
                  <a:latin typeface="Arial" panose="020B0604020202020204" pitchFamily="34" charset="0"/>
                  <a:sym typeface="宋体" panose="02010600030101010101" pitchFamily="2" charset="-122"/>
                </a:rPr>
                <a:t>doeiusmod</a:t>
              </a:r>
              <a:r>
                <a:rPr lang="en-US" altLang="zh-CN" sz="1000" dirty="0">
                  <a:solidFill>
                    <a:schemeClr val="bg1"/>
                  </a:solidFill>
                  <a:latin typeface="Arial" panose="020B0604020202020204" pitchFamily="34" charset="0"/>
                  <a:sym typeface="宋体" panose="02010600030101010101" pitchFamily="2" charset="-122"/>
                </a:rPr>
                <a:t> </a:t>
              </a:r>
              <a:r>
                <a:rPr lang="en-US" altLang="zh-CN" sz="1000" dirty="0" err="1">
                  <a:solidFill>
                    <a:schemeClr val="bg1"/>
                  </a:solidFill>
                  <a:latin typeface="Arial" panose="020B0604020202020204" pitchFamily="34" charset="0"/>
                  <a:sym typeface="宋体" panose="02010600030101010101" pitchFamily="2" charset="-122"/>
                </a:rPr>
                <a:t>te</a:t>
              </a:r>
              <a:r>
                <a:rPr lang="en-US" altLang="zh-CN" sz="1000" dirty="0">
                  <a:solidFill>
                    <a:schemeClr val="bg1"/>
                  </a:solidFill>
                  <a:latin typeface="Arial" panose="020B0604020202020204" pitchFamily="34" charset="0"/>
                  <a:sym typeface="宋体" panose="02010600030101010101" pitchFamily="2" charset="-122"/>
                </a:rPr>
                <a:t> </a:t>
              </a:r>
              <a:r>
                <a:rPr lang="en-US" altLang="zh-CN" sz="1000" dirty="0" err="1">
                  <a:solidFill>
                    <a:schemeClr val="bg1"/>
                  </a:solidFill>
                  <a:latin typeface="Arial" panose="020B0604020202020204" pitchFamily="34" charset="0"/>
                  <a:sym typeface="宋体" panose="02010600030101010101" pitchFamily="2" charset="-122"/>
                </a:rPr>
                <a:t>mpor</a:t>
              </a:r>
              <a:r>
                <a:rPr lang="en-US" altLang="zh-CN" sz="1000" dirty="0">
                  <a:solidFill>
                    <a:schemeClr val="bg1"/>
                  </a:solidFill>
                  <a:latin typeface="Arial" panose="020B0604020202020204" pitchFamily="34" charset="0"/>
                  <a:sym typeface="宋体" panose="02010600030101010101" pitchFamily="2" charset="-122"/>
                </a:rPr>
                <a:t> </a:t>
              </a:r>
              <a:r>
                <a:rPr lang="en-US" altLang="zh-CN" sz="1000" dirty="0" err="1">
                  <a:solidFill>
                    <a:schemeClr val="bg1"/>
                  </a:solidFill>
                  <a:latin typeface="Arial" panose="020B0604020202020204" pitchFamily="34" charset="0"/>
                  <a:sym typeface="宋体" panose="02010600030101010101" pitchFamily="2" charset="-122"/>
                </a:rPr>
                <a:t>incididunt</a:t>
              </a:r>
              <a:r>
                <a:rPr lang="en-US" altLang="zh-CN" sz="1000" dirty="0">
                  <a:solidFill>
                    <a:schemeClr val="bg1"/>
                  </a:solidFill>
                  <a:latin typeface="Arial" panose="020B0604020202020204" pitchFamily="34" charset="0"/>
                  <a:sym typeface="宋体" panose="02010600030101010101" pitchFamily="2" charset="-122"/>
                </a:rPr>
                <a:t> </a:t>
              </a:r>
              <a:r>
                <a:rPr lang="en-US" altLang="zh-CN" sz="1000" dirty="0" err="1">
                  <a:solidFill>
                    <a:schemeClr val="bg1"/>
                  </a:solidFill>
                  <a:latin typeface="Arial" panose="020B0604020202020204" pitchFamily="34" charset="0"/>
                  <a:sym typeface="宋体" panose="02010600030101010101" pitchFamily="2" charset="-122"/>
                </a:rPr>
                <a:t>ut.</a:t>
              </a:r>
              <a:r>
                <a:rPr lang="en-US" altLang="zh-CN" sz="1000" dirty="0">
                  <a:solidFill>
                    <a:schemeClr val="bg1"/>
                  </a:solidFill>
                  <a:latin typeface="Arial" panose="020B0604020202020204" pitchFamily="34" charset="0"/>
                  <a:sym typeface="宋体" panose="02010600030101010101" pitchFamily="2" charset="-122"/>
                </a:rPr>
                <a:t> </a:t>
              </a:r>
              <a:endParaRPr lang="en-US" altLang="zh-CN" sz="1000" dirty="0">
                <a:solidFill>
                  <a:schemeClr val="bg1"/>
                </a:solidFill>
              </a:endParaRPr>
            </a:p>
          </p:txBody>
        </p:sp>
      </p:grpSp>
      <p:grpSp>
        <p:nvGrpSpPr>
          <p:cNvPr id="30" name="组合 29"/>
          <p:cNvGrpSpPr/>
          <p:nvPr/>
        </p:nvGrpSpPr>
        <p:grpSpPr>
          <a:xfrm>
            <a:off x="6023195" y="1009999"/>
            <a:ext cx="2125673" cy="1287622"/>
            <a:chOff x="1602873" y="915566"/>
            <a:chExt cx="1920176" cy="1163143"/>
          </a:xfrm>
        </p:grpSpPr>
        <p:sp>
          <p:nvSpPr>
            <p:cNvPr id="31" name="椭圆 30"/>
            <p:cNvSpPr/>
            <p:nvPr/>
          </p:nvSpPr>
          <p:spPr>
            <a:xfrm>
              <a:off x="1602873" y="1995686"/>
              <a:ext cx="83023" cy="830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solidFill>
                  <a:schemeClr val="bg1"/>
                </a:solidFill>
                <a:latin typeface="微软雅黑" panose="020B0503020204020204" pitchFamily="34" charset="-122"/>
                <a:ea typeface="微软雅黑" panose="020B0503020204020204" pitchFamily="34" charset="-122"/>
              </a:endParaRPr>
            </a:p>
          </p:txBody>
        </p:sp>
        <p:cxnSp>
          <p:nvCxnSpPr>
            <p:cNvPr id="32" name="直接连接符 31"/>
            <p:cNvCxnSpPr/>
            <p:nvPr/>
          </p:nvCxnSpPr>
          <p:spPr>
            <a:xfrm flipV="1">
              <a:off x="1644384" y="915566"/>
              <a:ext cx="0" cy="11279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文本框 3"/>
            <p:cNvSpPr txBox="1"/>
            <p:nvPr/>
          </p:nvSpPr>
          <p:spPr>
            <a:xfrm>
              <a:off x="1685897" y="1147321"/>
              <a:ext cx="1837152" cy="695056"/>
            </a:xfrm>
            <a:prstGeom prst="rect">
              <a:avLst/>
            </a:prstGeom>
            <a:noFill/>
          </p:spPr>
          <p:txBody>
            <a:bodyPr wrap="square" rtlCol="0">
              <a:spAutoFit/>
            </a:bodyPr>
            <a:lstStyle/>
            <a:p>
              <a:r>
                <a:rPr lang="zh-CN" altLang="en-US" sz="1400" dirty="0">
                  <a:solidFill>
                    <a:schemeClr val="bg1"/>
                  </a:solidFill>
                  <a:latin typeface="幼圆" panose="02010509060101010101" pitchFamily="49" charset="-122"/>
                  <a:ea typeface="幼圆" panose="02010509060101010101" pitchFamily="49" charset="-122"/>
                </a:rPr>
                <a:t>标题文字</a:t>
              </a:r>
              <a:endParaRPr lang="en-US" altLang="zh-CN" sz="1400" dirty="0">
                <a:solidFill>
                  <a:schemeClr val="bg1"/>
                </a:solidFill>
                <a:latin typeface="幼圆" panose="02010509060101010101" pitchFamily="49" charset="-122"/>
                <a:ea typeface="幼圆" panose="02010509060101010101" pitchFamily="49" charset="-122"/>
              </a:endParaRPr>
            </a:p>
            <a:p>
              <a:pPr eaLnBrk="0" hangingPunct="0"/>
              <a:r>
                <a:rPr lang="en-US" altLang="zh-CN" sz="1000" dirty="0">
                  <a:solidFill>
                    <a:schemeClr val="bg1"/>
                  </a:solidFill>
                  <a:latin typeface="Arial" panose="020B0604020202020204" pitchFamily="34" charset="0"/>
                  <a:sym typeface="宋体" panose="02010600030101010101" pitchFamily="2" charset="-122"/>
                </a:rPr>
                <a:t>Lorem ipsum dolor </a:t>
              </a:r>
              <a:r>
                <a:rPr lang="en-US" altLang="zh-CN" sz="1000" dirty="0" err="1">
                  <a:solidFill>
                    <a:schemeClr val="bg1"/>
                  </a:solidFill>
                  <a:latin typeface="Arial" panose="020B0604020202020204" pitchFamily="34" charset="0"/>
                  <a:sym typeface="宋体" panose="02010600030101010101" pitchFamily="2" charset="-122"/>
                </a:rPr>
                <a:t>amet</a:t>
              </a:r>
              <a:r>
                <a:rPr lang="en-US" altLang="zh-CN" sz="1000" dirty="0">
                  <a:solidFill>
                    <a:schemeClr val="bg1"/>
                  </a:solidFill>
                  <a:latin typeface="Arial" panose="020B0604020202020204" pitchFamily="34" charset="0"/>
                  <a:sym typeface="宋体" panose="02010600030101010101" pitchFamily="2" charset="-122"/>
                </a:rPr>
                <a:t>, </a:t>
              </a:r>
              <a:r>
                <a:rPr lang="en-US" altLang="zh-CN" sz="1000" dirty="0" err="1">
                  <a:solidFill>
                    <a:schemeClr val="bg1"/>
                  </a:solidFill>
                  <a:latin typeface="Arial" panose="020B0604020202020204" pitchFamily="34" charset="0"/>
                  <a:sym typeface="宋体" panose="02010600030101010101" pitchFamily="2" charset="-122"/>
                </a:rPr>
                <a:t>consectetur</a:t>
              </a:r>
              <a:r>
                <a:rPr lang="en-US" altLang="zh-CN" sz="1000" dirty="0">
                  <a:solidFill>
                    <a:schemeClr val="bg1"/>
                  </a:solidFill>
                  <a:latin typeface="Arial" panose="020B0604020202020204" pitchFamily="34" charset="0"/>
                  <a:sym typeface="宋体" panose="02010600030101010101" pitchFamily="2" charset="-122"/>
                </a:rPr>
                <a:t> </a:t>
              </a:r>
              <a:r>
                <a:rPr lang="en-US" altLang="zh-CN" sz="1000" dirty="0" err="1">
                  <a:solidFill>
                    <a:schemeClr val="bg1"/>
                  </a:solidFill>
                  <a:latin typeface="Arial" panose="020B0604020202020204" pitchFamily="34" charset="0"/>
                  <a:sym typeface="宋体" panose="02010600030101010101" pitchFamily="2" charset="-122"/>
                </a:rPr>
                <a:t>adipising</a:t>
              </a:r>
              <a:r>
                <a:rPr lang="en-US" altLang="zh-CN" sz="1000" dirty="0">
                  <a:solidFill>
                    <a:schemeClr val="bg1"/>
                  </a:solidFill>
                  <a:latin typeface="Arial" panose="020B0604020202020204" pitchFamily="34" charset="0"/>
                  <a:sym typeface="宋体" panose="02010600030101010101" pitchFamily="2" charset="-122"/>
                </a:rPr>
                <a:t> </a:t>
              </a:r>
              <a:r>
                <a:rPr lang="en-US" altLang="zh-CN" sz="1000" dirty="0" err="1">
                  <a:solidFill>
                    <a:schemeClr val="bg1"/>
                  </a:solidFill>
                  <a:latin typeface="Arial" panose="020B0604020202020204" pitchFamily="34" charset="0"/>
                  <a:sym typeface="宋体" panose="02010600030101010101" pitchFamily="2" charset="-122"/>
                </a:rPr>
                <a:t>elit</a:t>
              </a:r>
              <a:r>
                <a:rPr lang="en-US" altLang="zh-CN" sz="1000" dirty="0">
                  <a:solidFill>
                    <a:schemeClr val="bg1"/>
                  </a:solidFill>
                  <a:latin typeface="Arial" panose="020B0604020202020204" pitchFamily="34" charset="0"/>
                  <a:sym typeface="宋体" panose="02010600030101010101" pitchFamily="2" charset="-122"/>
                </a:rPr>
                <a:t>, </a:t>
              </a:r>
              <a:r>
                <a:rPr lang="en-US" altLang="zh-CN" sz="1000" dirty="0" err="1">
                  <a:solidFill>
                    <a:schemeClr val="bg1"/>
                  </a:solidFill>
                  <a:latin typeface="Arial" panose="020B0604020202020204" pitchFamily="34" charset="0"/>
                  <a:sym typeface="宋体" panose="02010600030101010101" pitchFamily="2" charset="-122"/>
                </a:rPr>
                <a:t>sed</a:t>
              </a:r>
              <a:r>
                <a:rPr lang="en-US" altLang="zh-CN" sz="1000" dirty="0">
                  <a:solidFill>
                    <a:schemeClr val="bg1"/>
                  </a:solidFill>
                  <a:latin typeface="Arial" panose="020B0604020202020204" pitchFamily="34" charset="0"/>
                  <a:sym typeface="宋体" panose="02010600030101010101" pitchFamily="2" charset="-122"/>
                </a:rPr>
                <a:t> </a:t>
              </a:r>
              <a:r>
                <a:rPr lang="en-US" altLang="zh-CN" sz="1000" dirty="0" err="1">
                  <a:solidFill>
                    <a:schemeClr val="bg1"/>
                  </a:solidFill>
                  <a:latin typeface="Arial" panose="020B0604020202020204" pitchFamily="34" charset="0"/>
                  <a:sym typeface="宋体" panose="02010600030101010101" pitchFamily="2" charset="-122"/>
                </a:rPr>
                <a:t>doeiusmod</a:t>
              </a:r>
              <a:r>
                <a:rPr lang="en-US" altLang="zh-CN" sz="1000" dirty="0">
                  <a:solidFill>
                    <a:schemeClr val="bg1"/>
                  </a:solidFill>
                  <a:latin typeface="Arial" panose="020B0604020202020204" pitchFamily="34" charset="0"/>
                  <a:sym typeface="宋体" panose="02010600030101010101" pitchFamily="2" charset="-122"/>
                </a:rPr>
                <a:t> </a:t>
              </a:r>
              <a:r>
                <a:rPr lang="en-US" altLang="zh-CN" sz="1000" dirty="0" err="1">
                  <a:solidFill>
                    <a:schemeClr val="bg1"/>
                  </a:solidFill>
                  <a:latin typeface="Arial" panose="020B0604020202020204" pitchFamily="34" charset="0"/>
                  <a:sym typeface="宋体" panose="02010600030101010101" pitchFamily="2" charset="-122"/>
                </a:rPr>
                <a:t>te</a:t>
              </a:r>
              <a:r>
                <a:rPr lang="en-US" altLang="zh-CN" sz="1000" dirty="0">
                  <a:solidFill>
                    <a:schemeClr val="bg1"/>
                  </a:solidFill>
                  <a:latin typeface="Arial" panose="020B0604020202020204" pitchFamily="34" charset="0"/>
                  <a:sym typeface="宋体" panose="02010600030101010101" pitchFamily="2" charset="-122"/>
                </a:rPr>
                <a:t> </a:t>
              </a:r>
              <a:r>
                <a:rPr lang="en-US" altLang="zh-CN" sz="1000" dirty="0" err="1">
                  <a:solidFill>
                    <a:schemeClr val="bg1"/>
                  </a:solidFill>
                  <a:latin typeface="Arial" panose="020B0604020202020204" pitchFamily="34" charset="0"/>
                  <a:sym typeface="宋体" panose="02010600030101010101" pitchFamily="2" charset="-122"/>
                </a:rPr>
                <a:t>mpor</a:t>
              </a:r>
              <a:r>
                <a:rPr lang="en-US" altLang="zh-CN" sz="1000" dirty="0">
                  <a:solidFill>
                    <a:schemeClr val="bg1"/>
                  </a:solidFill>
                  <a:latin typeface="Arial" panose="020B0604020202020204" pitchFamily="34" charset="0"/>
                  <a:sym typeface="宋体" panose="02010600030101010101" pitchFamily="2" charset="-122"/>
                </a:rPr>
                <a:t> </a:t>
              </a:r>
              <a:r>
                <a:rPr lang="en-US" altLang="zh-CN" sz="1000" dirty="0" err="1">
                  <a:solidFill>
                    <a:schemeClr val="bg1"/>
                  </a:solidFill>
                  <a:latin typeface="Arial" panose="020B0604020202020204" pitchFamily="34" charset="0"/>
                  <a:sym typeface="宋体" panose="02010600030101010101" pitchFamily="2" charset="-122"/>
                </a:rPr>
                <a:t>incididunt</a:t>
              </a:r>
              <a:r>
                <a:rPr lang="en-US" altLang="zh-CN" sz="1000" dirty="0">
                  <a:solidFill>
                    <a:schemeClr val="bg1"/>
                  </a:solidFill>
                  <a:latin typeface="Arial" panose="020B0604020202020204" pitchFamily="34" charset="0"/>
                  <a:sym typeface="宋体" panose="02010600030101010101" pitchFamily="2" charset="-122"/>
                </a:rPr>
                <a:t> </a:t>
              </a:r>
              <a:r>
                <a:rPr lang="en-US" altLang="zh-CN" sz="1000" dirty="0" err="1">
                  <a:solidFill>
                    <a:schemeClr val="bg1"/>
                  </a:solidFill>
                  <a:latin typeface="Arial" panose="020B0604020202020204" pitchFamily="34" charset="0"/>
                  <a:sym typeface="宋体" panose="02010600030101010101" pitchFamily="2" charset="-122"/>
                </a:rPr>
                <a:t>ut.</a:t>
              </a:r>
              <a:r>
                <a:rPr lang="en-US" altLang="zh-CN" sz="1000" dirty="0">
                  <a:solidFill>
                    <a:schemeClr val="bg1"/>
                  </a:solidFill>
                  <a:latin typeface="Arial" panose="020B0604020202020204" pitchFamily="34" charset="0"/>
                  <a:sym typeface="宋体" panose="02010600030101010101" pitchFamily="2" charset="-122"/>
                </a:rPr>
                <a:t> </a:t>
              </a:r>
              <a:endParaRPr lang="en-US" altLang="zh-CN" sz="1000" dirty="0">
                <a:solidFill>
                  <a:schemeClr val="bg1"/>
                </a:solidFill>
              </a:endParaRPr>
            </a:p>
          </p:txBody>
        </p:sp>
      </p:grpSp>
      <p:grpSp>
        <p:nvGrpSpPr>
          <p:cNvPr id="34" name="组合 33"/>
          <p:cNvGrpSpPr/>
          <p:nvPr/>
        </p:nvGrpSpPr>
        <p:grpSpPr>
          <a:xfrm>
            <a:off x="2819796" y="3481142"/>
            <a:ext cx="2266554" cy="1253130"/>
            <a:chOff x="2572146" y="3406852"/>
            <a:chExt cx="2266554" cy="1253130"/>
          </a:xfrm>
        </p:grpSpPr>
        <p:grpSp>
          <p:nvGrpSpPr>
            <p:cNvPr id="35" name="组合 34"/>
            <p:cNvGrpSpPr/>
            <p:nvPr/>
          </p:nvGrpSpPr>
          <p:grpSpPr>
            <a:xfrm>
              <a:off x="2572146" y="3406852"/>
              <a:ext cx="91908" cy="1253130"/>
              <a:chOff x="5796760" y="3373688"/>
              <a:chExt cx="83023" cy="1131985"/>
            </a:xfrm>
          </p:grpSpPr>
          <p:sp>
            <p:nvSpPr>
              <p:cNvPr id="37" name="椭圆 36"/>
              <p:cNvSpPr/>
              <p:nvPr/>
            </p:nvSpPr>
            <p:spPr>
              <a:xfrm>
                <a:off x="5796760" y="3373688"/>
                <a:ext cx="83023" cy="830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solidFill>
                    <a:schemeClr val="bg1"/>
                  </a:solidFill>
                  <a:latin typeface="微软雅黑" panose="020B0503020204020204" pitchFamily="34" charset="-122"/>
                  <a:ea typeface="微软雅黑" panose="020B0503020204020204" pitchFamily="34" charset="-122"/>
                </a:endParaRPr>
              </a:p>
            </p:txBody>
          </p:sp>
          <p:cxnSp>
            <p:nvCxnSpPr>
              <p:cNvPr id="38" name="直接连接符 37"/>
              <p:cNvCxnSpPr>
                <a:stCxn id="37" idx="4"/>
              </p:cNvCxnSpPr>
              <p:nvPr/>
            </p:nvCxnSpPr>
            <p:spPr>
              <a:xfrm>
                <a:off x="5838271" y="3456711"/>
                <a:ext cx="0" cy="10489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文本框 3"/>
            <p:cNvSpPr txBox="1"/>
            <p:nvPr/>
          </p:nvSpPr>
          <p:spPr>
            <a:xfrm>
              <a:off x="2665996" y="3704585"/>
              <a:ext cx="2172704" cy="769441"/>
            </a:xfrm>
            <a:prstGeom prst="rect">
              <a:avLst/>
            </a:prstGeom>
            <a:noFill/>
          </p:spPr>
          <p:txBody>
            <a:bodyPr wrap="square" rtlCol="0">
              <a:spAutoFit/>
            </a:bodyPr>
            <a:lstStyle/>
            <a:p>
              <a:r>
                <a:rPr lang="zh-CN" altLang="en-US" sz="1400" dirty="0">
                  <a:solidFill>
                    <a:schemeClr val="bg1"/>
                  </a:solidFill>
                  <a:latin typeface="幼圆" panose="02010509060101010101" pitchFamily="49" charset="-122"/>
                  <a:ea typeface="幼圆" panose="02010509060101010101" pitchFamily="49" charset="-122"/>
                </a:rPr>
                <a:t>标题文字</a:t>
              </a:r>
              <a:endParaRPr lang="en-US" altLang="zh-CN" sz="1400" dirty="0">
                <a:solidFill>
                  <a:schemeClr val="bg1"/>
                </a:solidFill>
                <a:latin typeface="幼圆" panose="02010509060101010101" pitchFamily="49" charset="-122"/>
                <a:ea typeface="幼圆" panose="02010509060101010101" pitchFamily="49" charset="-122"/>
              </a:endParaRPr>
            </a:p>
            <a:p>
              <a:pPr lvl="0">
                <a:defRPr/>
              </a:pPr>
              <a:r>
                <a:rPr lang="en-US" altLang="zh-CN" sz="1000" dirty="0">
                  <a:solidFill>
                    <a:schemeClr val="bg1"/>
                  </a:solidFill>
                  <a:latin typeface="Arial" panose="020B0604020202020204" pitchFamily="34" charset="0"/>
                  <a:sym typeface="宋体" panose="02010600030101010101" pitchFamily="2" charset="-122"/>
                </a:rPr>
                <a:t>Lorem ipsum dolor </a:t>
              </a:r>
              <a:r>
                <a:rPr lang="en-US" altLang="zh-CN" sz="1000" dirty="0" err="1">
                  <a:solidFill>
                    <a:schemeClr val="bg1"/>
                  </a:solidFill>
                  <a:latin typeface="Arial" panose="020B0604020202020204" pitchFamily="34" charset="0"/>
                  <a:sym typeface="宋体" panose="02010600030101010101" pitchFamily="2" charset="-122"/>
                </a:rPr>
                <a:t>amet</a:t>
              </a:r>
              <a:r>
                <a:rPr lang="en-US" altLang="zh-CN" sz="1000" dirty="0">
                  <a:solidFill>
                    <a:schemeClr val="bg1"/>
                  </a:solidFill>
                  <a:latin typeface="Arial" panose="020B0604020202020204" pitchFamily="34" charset="0"/>
                  <a:sym typeface="宋体" panose="02010600030101010101" pitchFamily="2" charset="-122"/>
                </a:rPr>
                <a:t>, </a:t>
              </a:r>
              <a:r>
                <a:rPr lang="en-US" altLang="zh-CN" sz="1000" dirty="0" err="1">
                  <a:solidFill>
                    <a:schemeClr val="bg1"/>
                  </a:solidFill>
                  <a:latin typeface="Arial" panose="020B0604020202020204" pitchFamily="34" charset="0"/>
                  <a:sym typeface="宋体" panose="02010600030101010101" pitchFamily="2" charset="-122"/>
                </a:rPr>
                <a:t>consectetur</a:t>
              </a:r>
              <a:r>
                <a:rPr lang="en-US" altLang="zh-CN" sz="1000" dirty="0">
                  <a:solidFill>
                    <a:schemeClr val="bg1"/>
                  </a:solidFill>
                  <a:latin typeface="Arial" panose="020B0604020202020204" pitchFamily="34" charset="0"/>
                  <a:sym typeface="宋体" panose="02010600030101010101" pitchFamily="2" charset="-122"/>
                </a:rPr>
                <a:t> </a:t>
              </a:r>
              <a:r>
                <a:rPr lang="en-US" altLang="zh-CN" sz="1000" dirty="0" err="1">
                  <a:solidFill>
                    <a:schemeClr val="bg1"/>
                  </a:solidFill>
                  <a:latin typeface="Arial" panose="020B0604020202020204" pitchFamily="34" charset="0"/>
                  <a:sym typeface="宋体" panose="02010600030101010101" pitchFamily="2" charset="-122"/>
                </a:rPr>
                <a:t>adipising</a:t>
              </a:r>
              <a:r>
                <a:rPr lang="en-US" altLang="zh-CN" sz="1000" dirty="0">
                  <a:solidFill>
                    <a:schemeClr val="bg1"/>
                  </a:solidFill>
                  <a:latin typeface="Arial" panose="020B0604020202020204" pitchFamily="34" charset="0"/>
                  <a:sym typeface="宋体" panose="02010600030101010101" pitchFamily="2" charset="-122"/>
                </a:rPr>
                <a:t> </a:t>
              </a:r>
              <a:r>
                <a:rPr lang="en-US" altLang="zh-CN" sz="1000" dirty="0" err="1">
                  <a:solidFill>
                    <a:schemeClr val="bg1"/>
                  </a:solidFill>
                  <a:latin typeface="Arial" panose="020B0604020202020204" pitchFamily="34" charset="0"/>
                  <a:sym typeface="宋体" panose="02010600030101010101" pitchFamily="2" charset="-122"/>
                </a:rPr>
                <a:t>elit</a:t>
              </a:r>
              <a:r>
                <a:rPr lang="en-US" altLang="zh-CN" sz="1000" dirty="0">
                  <a:solidFill>
                    <a:schemeClr val="bg1"/>
                  </a:solidFill>
                  <a:latin typeface="Arial" panose="020B0604020202020204" pitchFamily="34" charset="0"/>
                  <a:sym typeface="宋体" panose="02010600030101010101" pitchFamily="2" charset="-122"/>
                </a:rPr>
                <a:t>, </a:t>
              </a:r>
              <a:r>
                <a:rPr lang="en-US" altLang="zh-CN" sz="1000" dirty="0" err="1">
                  <a:solidFill>
                    <a:schemeClr val="bg1"/>
                  </a:solidFill>
                  <a:latin typeface="Arial" panose="020B0604020202020204" pitchFamily="34" charset="0"/>
                  <a:sym typeface="宋体" panose="02010600030101010101" pitchFamily="2" charset="-122"/>
                </a:rPr>
                <a:t>sed</a:t>
              </a:r>
              <a:r>
                <a:rPr lang="en-US" altLang="zh-CN" sz="1000" dirty="0">
                  <a:solidFill>
                    <a:schemeClr val="bg1"/>
                  </a:solidFill>
                  <a:latin typeface="Arial" panose="020B0604020202020204" pitchFamily="34" charset="0"/>
                  <a:sym typeface="宋体" panose="02010600030101010101" pitchFamily="2" charset="-122"/>
                </a:rPr>
                <a:t> </a:t>
              </a:r>
              <a:r>
                <a:rPr lang="en-US" altLang="zh-CN" sz="1000" dirty="0" err="1">
                  <a:solidFill>
                    <a:schemeClr val="bg1"/>
                  </a:solidFill>
                  <a:latin typeface="Arial" panose="020B0604020202020204" pitchFamily="34" charset="0"/>
                  <a:sym typeface="宋体" panose="02010600030101010101" pitchFamily="2" charset="-122"/>
                </a:rPr>
                <a:t>doeiusmod</a:t>
              </a:r>
              <a:r>
                <a:rPr lang="en-US" altLang="zh-CN" sz="1000" dirty="0">
                  <a:solidFill>
                    <a:schemeClr val="bg1"/>
                  </a:solidFill>
                  <a:latin typeface="Arial" panose="020B0604020202020204" pitchFamily="34" charset="0"/>
                  <a:sym typeface="宋体" panose="02010600030101010101" pitchFamily="2" charset="-122"/>
                </a:rPr>
                <a:t> </a:t>
              </a:r>
              <a:r>
                <a:rPr lang="en-US" altLang="zh-CN" sz="1000" dirty="0" err="1">
                  <a:solidFill>
                    <a:schemeClr val="bg1"/>
                  </a:solidFill>
                  <a:latin typeface="Arial" panose="020B0604020202020204" pitchFamily="34" charset="0"/>
                  <a:sym typeface="宋体" panose="02010600030101010101" pitchFamily="2" charset="-122"/>
                </a:rPr>
                <a:t>te</a:t>
              </a:r>
              <a:r>
                <a:rPr lang="en-US" altLang="zh-CN" sz="1000" dirty="0">
                  <a:solidFill>
                    <a:schemeClr val="bg1"/>
                  </a:solidFill>
                  <a:latin typeface="Arial" panose="020B0604020202020204" pitchFamily="34" charset="0"/>
                  <a:sym typeface="宋体" panose="02010600030101010101" pitchFamily="2" charset="-122"/>
                </a:rPr>
                <a:t> </a:t>
              </a:r>
              <a:r>
                <a:rPr lang="en-US" altLang="zh-CN" sz="1000" dirty="0" err="1">
                  <a:solidFill>
                    <a:schemeClr val="bg1"/>
                  </a:solidFill>
                  <a:latin typeface="Arial" panose="020B0604020202020204" pitchFamily="34" charset="0"/>
                  <a:sym typeface="宋体" panose="02010600030101010101" pitchFamily="2" charset="-122"/>
                </a:rPr>
                <a:t>mpor</a:t>
              </a:r>
              <a:r>
                <a:rPr lang="en-US" altLang="zh-CN" sz="1000" dirty="0">
                  <a:solidFill>
                    <a:schemeClr val="bg1"/>
                  </a:solidFill>
                  <a:latin typeface="Arial" panose="020B0604020202020204" pitchFamily="34" charset="0"/>
                  <a:sym typeface="宋体" panose="02010600030101010101" pitchFamily="2" charset="-122"/>
                </a:rPr>
                <a:t> </a:t>
              </a:r>
              <a:r>
                <a:rPr lang="en-US" altLang="zh-CN" sz="1000" dirty="0" err="1">
                  <a:solidFill>
                    <a:schemeClr val="bg1"/>
                  </a:solidFill>
                  <a:latin typeface="Arial" panose="020B0604020202020204" pitchFamily="34" charset="0"/>
                  <a:sym typeface="宋体" panose="02010600030101010101" pitchFamily="2" charset="-122"/>
                </a:rPr>
                <a:t>incididunt</a:t>
              </a:r>
              <a:r>
                <a:rPr lang="en-US" altLang="zh-CN" sz="1000" dirty="0">
                  <a:solidFill>
                    <a:schemeClr val="bg1"/>
                  </a:solidFill>
                  <a:latin typeface="Arial" panose="020B0604020202020204" pitchFamily="34" charset="0"/>
                  <a:sym typeface="宋体" panose="02010600030101010101" pitchFamily="2" charset="-122"/>
                </a:rPr>
                <a:t> </a:t>
              </a:r>
              <a:r>
                <a:rPr lang="en-US" altLang="zh-CN" sz="1000" dirty="0" err="1">
                  <a:solidFill>
                    <a:schemeClr val="bg1"/>
                  </a:solidFill>
                  <a:latin typeface="Arial" panose="020B0604020202020204" pitchFamily="34" charset="0"/>
                  <a:sym typeface="宋体" panose="02010600030101010101" pitchFamily="2" charset="-122"/>
                </a:rPr>
                <a:t>ut</a:t>
              </a:r>
              <a:endParaRPr lang="en-US" altLang="zh-CN" sz="1000" kern="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100" advClick="0" advTm="8436">
        <p:cut/>
      </p:transition>
    </mc:Choice>
    <mc:Fallback>
      <p:transition advClick="0" advTm="8436">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4500"/>
                            </p:stCondLst>
                            <p:childTnLst>
                              <p:par>
                                <p:cTn id="41" presetID="42" presetClass="entr" presetSubtype="0"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1000"/>
                                        <p:tgtEl>
                                          <p:spTgt spid="26"/>
                                        </p:tgtEl>
                                      </p:cBhvr>
                                    </p:animEffect>
                                    <p:anim calcmode="lin" valueType="num">
                                      <p:cBhvr>
                                        <p:cTn id="44" dur="1000" fill="hold"/>
                                        <p:tgtEl>
                                          <p:spTgt spid="26"/>
                                        </p:tgtEl>
                                        <p:attrNameLst>
                                          <p:attrName>ppt_x</p:attrName>
                                        </p:attrNameLst>
                                      </p:cBhvr>
                                      <p:tavLst>
                                        <p:tav tm="0">
                                          <p:val>
                                            <p:strVal val="#ppt_x"/>
                                          </p:val>
                                        </p:tav>
                                        <p:tav tm="100000">
                                          <p:val>
                                            <p:strVal val="#ppt_x"/>
                                          </p:val>
                                        </p:tav>
                                      </p:tavLst>
                                    </p:anim>
                                    <p:anim calcmode="lin" valueType="num">
                                      <p:cBhvr>
                                        <p:cTn id="45" dur="1000" fill="hold"/>
                                        <p:tgtEl>
                                          <p:spTgt spid="26"/>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1000"/>
                                        <p:tgtEl>
                                          <p:spTgt spid="30"/>
                                        </p:tgtEl>
                                      </p:cBhvr>
                                    </p:animEffect>
                                    <p:anim calcmode="lin" valueType="num">
                                      <p:cBhvr>
                                        <p:cTn id="50" dur="1000" fill="hold"/>
                                        <p:tgtEl>
                                          <p:spTgt spid="30"/>
                                        </p:tgtEl>
                                        <p:attrNameLst>
                                          <p:attrName>ppt_x</p:attrName>
                                        </p:attrNameLst>
                                      </p:cBhvr>
                                      <p:tavLst>
                                        <p:tav tm="0">
                                          <p:val>
                                            <p:strVal val="#ppt_x"/>
                                          </p:val>
                                        </p:tav>
                                        <p:tav tm="100000">
                                          <p:val>
                                            <p:strVal val="#ppt_x"/>
                                          </p:val>
                                        </p:tav>
                                      </p:tavLst>
                                    </p:anim>
                                    <p:anim calcmode="lin" valueType="num">
                                      <p:cBhvr>
                                        <p:cTn id="51" dur="1000" fill="hold"/>
                                        <p:tgtEl>
                                          <p:spTgt spid="30"/>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7" presetClass="entr" presetSubtype="0" fill="hold"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6" name="图片 95"/>
          <p:cNvPicPr>
            <a:picLocks noChangeAspect="1"/>
          </p:cNvPicPr>
          <p:nvPr/>
        </p:nvPicPr>
        <p:blipFill rotWithShape="1">
          <a:blip r:embed="rId1" cstate="print">
            <a:extLst>
              <a:ext uri="{28A0092B-C50C-407E-A947-70E740481C1C}">
                <a14:useLocalDpi xmlns:a14="http://schemas.microsoft.com/office/drawing/2010/main" val="0"/>
              </a:ext>
            </a:extLst>
          </a:blip>
          <a:srcRect l="11005" t="83962" r="34107"/>
          <a:stretch>
            <a:fillRect/>
          </a:stretch>
        </p:blipFill>
        <p:spPr>
          <a:xfrm rot="10800000">
            <a:off x="9406" y="4308554"/>
            <a:ext cx="9144000" cy="834946"/>
          </a:xfrm>
          <a:prstGeom prst="rect">
            <a:avLst/>
          </a:prstGeom>
        </p:spPr>
      </p:pic>
      <p:grpSp>
        <p:nvGrpSpPr>
          <p:cNvPr id="2" name="组合 1"/>
          <p:cNvGrpSpPr/>
          <p:nvPr/>
        </p:nvGrpSpPr>
        <p:grpSpPr>
          <a:xfrm>
            <a:off x="0" y="0"/>
            <a:ext cx="9144000" cy="1232326"/>
            <a:chOff x="0" y="0"/>
            <a:chExt cx="9144000" cy="1232326"/>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058" y="0"/>
              <a:ext cx="2397176" cy="1232326"/>
            </a:xfrm>
            <a:prstGeom prst="rect">
              <a:avLst/>
            </a:prstGeom>
          </p:spPr>
        </p:pic>
        <p:sp>
          <p:nvSpPr>
            <p:cNvPr id="4" name="任意多边形: 形状 3"/>
            <p:cNvSpPr/>
            <p:nvPr/>
          </p:nvSpPr>
          <p:spPr>
            <a:xfrm>
              <a:off x="599123" y="400050"/>
              <a:ext cx="1052512" cy="300038"/>
            </a:xfrm>
            <a:custGeom>
              <a:avLst/>
              <a:gdLst>
                <a:gd name="connsiteX0" fmla="*/ 0 w 904875"/>
                <a:gd name="connsiteY0" fmla="*/ 0 h 300038"/>
                <a:gd name="connsiteX1" fmla="*/ 604837 w 904875"/>
                <a:gd name="connsiteY1" fmla="*/ 0 h 300038"/>
                <a:gd name="connsiteX2" fmla="*/ 904875 w 904875"/>
                <a:gd name="connsiteY2" fmla="*/ 300038 h 300038"/>
                <a:gd name="connsiteX3" fmla="*/ 4762 w 904875"/>
                <a:gd name="connsiteY3" fmla="*/ 300038 h 300038"/>
                <a:gd name="connsiteX4" fmla="*/ 0 w 904875"/>
                <a:gd name="connsiteY4" fmla="*/ 0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300038">
                  <a:moveTo>
                    <a:pt x="0" y="0"/>
                  </a:moveTo>
                  <a:lnTo>
                    <a:pt x="604837" y="0"/>
                  </a:lnTo>
                  <a:lnTo>
                    <a:pt x="904875" y="300038"/>
                  </a:lnTo>
                  <a:lnTo>
                    <a:pt x="4762" y="300038"/>
                  </a:lnTo>
                  <a:cubicBezTo>
                    <a:pt x="3175" y="200025"/>
                    <a:pt x="1587" y="100013"/>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a:spLocks noChangeArrowheads="1"/>
            </p:cNvSpPr>
            <p:nvPr/>
          </p:nvSpPr>
          <p:spPr bwMode="auto">
            <a:xfrm>
              <a:off x="1636205" y="424022"/>
              <a:ext cx="18063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zh-CN" sz="1400" dirty="0">
                  <a:solidFill>
                    <a:schemeClr val="bg1"/>
                  </a:solidFill>
                </a:rPr>
                <a:t>TABLE OF CONTENTS</a:t>
              </a:r>
              <a:endParaRPr lang="en-US" altLang="zh-CN" sz="1400" dirty="0">
                <a:solidFill>
                  <a:schemeClr val="bg1"/>
                </a:solidFill>
              </a:endParaRPr>
            </a:p>
          </p:txBody>
        </p:sp>
        <p:sp>
          <p:nvSpPr>
            <p:cNvPr id="6" name="文本框 5"/>
            <p:cNvSpPr txBox="1">
              <a:spLocks noChangeArrowheads="1"/>
            </p:cNvSpPr>
            <p:nvPr/>
          </p:nvSpPr>
          <p:spPr bwMode="auto">
            <a:xfrm>
              <a:off x="687358" y="391500"/>
              <a:ext cx="67884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dirty="0">
                  <a:latin typeface="幼圆" panose="02010509060101010101" pitchFamily="49" charset="-122"/>
                  <a:ea typeface="幼圆" panose="02010509060101010101" pitchFamily="49" charset="-122"/>
                </a:rPr>
                <a:t>目  录</a:t>
              </a:r>
              <a:endParaRPr lang="en-US" altLang="zh-CN" dirty="0">
                <a:latin typeface="幼圆" panose="02010509060101010101" pitchFamily="49" charset="-122"/>
                <a:ea typeface="幼圆" panose="02010509060101010101" pitchFamily="49" charset="-122"/>
              </a:endParaRPr>
            </a:p>
          </p:txBody>
        </p:sp>
        <p:grpSp>
          <p:nvGrpSpPr>
            <p:cNvPr id="7" name="组合 6"/>
            <p:cNvGrpSpPr/>
            <p:nvPr/>
          </p:nvGrpSpPr>
          <p:grpSpPr>
            <a:xfrm flipV="1">
              <a:off x="3314700" y="539600"/>
              <a:ext cx="5829300" cy="45719"/>
              <a:chOff x="1949423" y="3788624"/>
              <a:chExt cx="3535680" cy="56088"/>
            </a:xfrm>
          </p:grpSpPr>
          <p:sp>
            <p:nvSpPr>
              <p:cNvPr id="13" name="矩形 12"/>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V="1">
              <a:off x="0" y="539600"/>
              <a:ext cx="532448" cy="45719"/>
              <a:chOff x="1949423" y="3788624"/>
              <a:chExt cx="3535680" cy="56088"/>
            </a:xfrm>
          </p:grpSpPr>
          <p:sp>
            <p:nvSpPr>
              <p:cNvPr id="9" name="矩形 8"/>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0" name="矩形 2"/>
          <p:cNvSpPr>
            <a:spLocks noChangeArrowheads="1"/>
          </p:cNvSpPr>
          <p:nvPr/>
        </p:nvSpPr>
        <p:spPr bwMode="auto">
          <a:xfrm>
            <a:off x="5779770" y="2521932"/>
            <a:ext cx="2803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dirty="0">
                <a:solidFill>
                  <a:schemeClr val="bg1"/>
                </a:solidFill>
                <a:latin typeface="Calibri" panose="020F0502020204030204" pitchFamily="34" charset="0"/>
                <a:ea typeface="微软雅黑" panose="020B0503020204020204" pitchFamily="34" charset="-122"/>
                <a:sym typeface="Calibri" panose="020F0502020204030204" pitchFamily="34" charset="0"/>
              </a:rPr>
              <a:t>I hope you enjoyed the fake text. The standard default text is</a:t>
            </a:r>
            <a:endParaRPr lang="zh-CN" altLang="en-US" sz="1200" dirty="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1" name="矩形 4"/>
          <p:cNvSpPr>
            <a:spLocks noChangeArrowheads="1"/>
          </p:cNvSpPr>
          <p:nvPr/>
        </p:nvSpPr>
        <p:spPr bwMode="auto">
          <a:xfrm>
            <a:off x="4445317" y="4035464"/>
            <a:ext cx="2803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chemeClr val="bg1"/>
                </a:solidFill>
                <a:latin typeface="Calibri" panose="020F0502020204030204" pitchFamily="34" charset="0"/>
                <a:ea typeface="微软雅黑" panose="020B0503020204020204" pitchFamily="34" charset="-122"/>
                <a:sym typeface="Calibri" panose="020F0502020204030204" pitchFamily="34" charset="0"/>
              </a:rPr>
              <a:t>I hope you enjoyed the fake text. The standard default text is</a:t>
            </a:r>
            <a:endParaRPr lang="zh-CN" altLang="en-US" sz="120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2" name="矩形 5"/>
          <p:cNvSpPr>
            <a:spLocks noChangeArrowheads="1"/>
          </p:cNvSpPr>
          <p:nvPr/>
        </p:nvSpPr>
        <p:spPr bwMode="auto">
          <a:xfrm>
            <a:off x="205740" y="2548588"/>
            <a:ext cx="2801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1200" dirty="0">
                <a:solidFill>
                  <a:schemeClr val="bg1"/>
                </a:solidFill>
                <a:latin typeface="Calibri" panose="020F0502020204030204" pitchFamily="34" charset="0"/>
                <a:ea typeface="微软雅黑" panose="020B0503020204020204" pitchFamily="34" charset="-122"/>
                <a:sym typeface="Calibri" panose="020F0502020204030204" pitchFamily="34" charset="0"/>
              </a:rPr>
              <a:t>I hope you enjoyed the fake text. The standard default text is</a:t>
            </a:r>
            <a:endParaRPr lang="zh-CN" altLang="en-US" sz="1200" dirty="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3" name="文本框 17"/>
          <p:cNvSpPr>
            <a:spLocks noChangeArrowheads="1"/>
          </p:cNvSpPr>
          <p:nvPr/>
        </p:nvSpPr>
        <p:spPr bwMode="auto">
          <a:xfrm>
            <a:off x="4445317" y="3738602"/>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ctr"/>
            <a:r>
              <a:rPr lang="zh-CN" altLang="en-US" sz="1600" dirty="0">
                <a:solidFill>
                  <a:schemeClr val="bg1"/>
                </a:solidFill>
                <a:latin typeface="幼圆" panose="02010509060101010101" pitchFamily="49" charset="-122"/>
                <a:ea typeface="幼圆" panose="02010509060101010101" pitchFamily="49" charset="-122"/>
              </a:rPr>
              <a:t>输入内容</a:t>
            </a:r>
            <a:endParaRPr lang="en-US" altLang="zh-CN" sz="1600" dirty="0">
              <a:solidFill>
                <a:schemeClr val="bg1"/>
              </a:solidFill>
              <a:latin typeface="幼圆" panose="02010509060101010101" pitchFamily="49" charset="-122"/>
              <a:ea typeface="幼圆" panose="02010509060101010101" pitchFamily="49" charset="-122"/>
            </a:endParaRPr>
          </a:p>
        </p:txBody>
      </p:sp>
      <p:grpSp>
        <p:nvGrpSpPr>
          <p:cNvPr id="84" name="组合 18"/>
          <p:cNvGrpSpPr/>
          <p:nvPr/>
        </p:nvGrpSpPr>
        <p:grpSpPr bwMode="auto">
          <a:xfrm flipV="1">
            <a:off x="2671720" y="1680705"/>
            <a:ext cx="1674813" cy="1674813"/>
            <a:chOff x="0" y="0"/>
            <a:chExt cx="1676077" cy="1676077"/>
          </a:xfrm>
        </p:grpSpPr>
        <p:sp>
          <p:nvSpPr>
            <p:cNvPr id="85" name="等腰三角形 20"/>
            <p:cNvSpPr>
              <a:spLocks noChangeArrowheads="1"/>
            </p:cNvSpPr>
            <p:nvPr/>
          </p:nvSpPr>
          <p:spPr bwMode="auto">
            <a:xfrm rot="-1800000">
              <a:off x="25519" y="1187198"/>
              <a:ext cx="184493" cy="159046"/>
            </a:xfrm>
            <a:prstGeom prst="triangle">
              <a:avLst>
                <a:gd name="adj" fmla="val 50000"/>
              </a:avLst>
            </a:prstGeom>
            <a:solidFill>
              <a:srgbClr val="F32307"/>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endParaRPr>
            </a:p>
          </p:txBody>
        </p:sp>
      </p:grpSp>
      <p:grpSp>
        <p:nvGrpSpPr>
          <p:cNvPr id="86" name="组合 21"/>
          <p:cNvGrpSpPr/>
          <p:nvPr/>
        </p:nvGrpSpPr>
        <p:grpSpPr bwMode="auto">
          <a:xfrm>
            <a:off x="4317682" y="1528254"/>
            <a:ext cx="1727200" cy="1674813"/>
            <a:chOff x="0" y="0"/>
            <a:chExt cx="1727085" cy="1676077"/>
          </a:xfrm>
        </p:grpSpPr>
        <p:sp>
          <p:nvSpPr>
            <p:cNvPr id="87" name="等腰三角形 23"/>
            <p:cNvSpPr>
              <a:spLocks noChangeArrowheads="1"/>
            </p:cNvSpPr>
            <p:nvPr/>
          </p:nvSpPr>
          <p:spPr bwMode="auto">
            <a:xfrm rot="9000000">
              <a:off x="1542592" y="465184"/>
              <a:ext cx="184493" cy="159046"/>
            </a:xfrm>
            <a:prstGeom prst="triangle">
              <a:avLst>
                <a:gd name="adj" fmla="val 50000"/>
              </a:avLst>
            </a:prstGeom>
            <a:solidFill>
              <a:srgbClr val="0099A7"/>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endParaRPr>
            </a:p>
          </p:txBody>
        </p:sp>
      </p:grpSp>
      <p:grpSp>
        <p:nvGrpSpPr>
          <p:cNvPr id="88" name="组合 24"/>
          <p:cNvGrpSpPr/>
          <p:nvPr/>
        </p:nvGrpSpPr>
        <p:grpSpPr bwMode="auto">
          <a:xfrm rot="19968150" flipH="1">
            <a:off x="3781626" y="2322178"/>
            <a:ext cx="1676400" cy="1676400"/>
            <a:chOff x="0" y="0"/>
            <a:chExt cx="1676077" cy="1676077"/>
          </a:xfrm>
          <a:solidFill>
            <a:srgbClr val="56781E"/>
          </a:solidFill>
        </p:grpSpPr>
        <p:sp>
          <p:nvSpPr>
            <p:cNvPr id="89" name="等腰三角形 26"/>
            <p:cNvSpPr>
              <a:spLocks noChangeArrowheads="1"/>
            </p:cNvSpPr>
            <p:nvPr/>
          </p:nvSpPr>
          <p:spPr bwMode="auto">
            <a:xfrm rot="-8798005">
              <a:off x="1386929" y="1313540"/>
              <a:ext cx="184493" cy="159046"/>
            </a:xfrm>
            <a:prstGeom prst="triangle">
              <a:avLst>
                <a:gd name="adj" fmla="val 50000"/>
              </a:avLst>
            </a:prstGeom>
            <a:grpFill/>
            <a:ln w="12700">
              <a:noFill/>
              <a:bevel/>
            </a:ln>
          </p:spPr>
          <p:txBody>
            <a:bodyPr anchor="ctr"/>
            <a:lstStyle/>
            <a:p>
              <a:pPr algn="ctr"/>
              <a:endParaRPr lang="zh-CN" altLang="zh-CN">
                <a:solidFill>
                  <a:srgbClr val="FFFFFF"/>
                </a:solidFill>
              </a:endParaRPr>
            </a:p>
          </p:txBody>
        </p:sp>
      </p:grpSp>
      <p:sp>
        <p:nvSpPr>
          <p:cNvPr id="90" name="文本框 27"/>
          <p:cNvSpPr>
            <a:spLocks noChangeArrowheads="1"/>
          </p:cNvSpPr>
          <p:nvPr/>
        </p:nvSpPr>
        <p:spPr bwMode="auto">
          <a:xfrm>
            <a:off x="5779770" y="2225070"/>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ctr"/>
            <a:r>
              <a:rPr lang="zh-CN" altLang="en-US" sz="1600" dirty="0">
                <a:solidFill>
                  <a:schemeClr val="bg1"/>
                </a:solidFill>
                <a:latin typeface="幼圆" panose="02010509060101010101" pitchFamily="49" charset="-122"/>
                <a:ea typeface="幼圆" panose="02010509060101010101" pitchFamily="49" charset="-122"/>
              </a:rPr>
              <a:t>输入内容</a:t>
            </a:r>
            <a:endParaRPr lang="en-US" altLang="zh-CN" sz="1600" dirty="0">
              <a:solidFill>
                <a:schemeClr val="bg1"/>
              </a:solidFill>
              <a:latin typeface="幼圆" panose="02010509060101010101" pitchFamily="49" charset="-122"/>
              <a:ea typeface="幼圆" panose="02010509060101010101" pitchFamily="49" charset="-122"/>
            </a:endParaRPr>
          </a:p>
        </p:txBody>
      </p:sp>
      <p:sp>
        <p:nvSpPr>
          <p:cNvPr id="91" name="文本框 28"/>
          <p:cNvSpPr>
            <a:spLocks noChangeArrowheads="1"/>
          </p:cNvSpPr>
          <p:nvPr/>
        </p:nvSpPr>
        <p:spPr bwMode="auto">
          <a:xfrm>
            <a:off x="2002274" y="2250138"/>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fontAlgn="ctr"/>
            <a:r>
              <a:rPr lang="zh-CN" altLang="en-US" sz="1600" dirty="0">
                <a:solidFill>
                  <a:schemeClr val="bg1"/>
                </a:solidFill>
                <a:latin typeface="幼圆" panose="02010509060101010101" pitchFamily="49" charset="-122"/>
                <a:ea typeface="幼圆" panose="02010509060101010101" pitchFamily="49" charset="-122"/>
              </a:rPr>
              <a:t>输入内容</a:t>
            </a:r>
            <a:endParaRPr lang="en-US" altLang="zh-CN" sz="1600" dirty="0">
              <a:solidFill>
                <a:schemeClr val="bg1"/>
              </a:solidFill>
              <a:latin typeface="幼圆" panose="02010509060101010101" pitchFamily="49" charset="-122"/>
              <a:ea typeface="幼圆" panose="02010509060101010101" pitchFamily="49" charset="-122"/>
            </a:endParaRPr>
          </a:p>
        </p:txBody>
      </p:sp>
      <p:grpSp>
        <p:nvGrpSpPr>
          <p:cNvPr id="92" name="组合 31"/>
          <p:cNvGrpSpPr/>
          <p:nvPr/>
        </p:nvGrpSpPr>
        <p:grpSpPr bwMode="auto">
          <a:xfrm>
            <a:off x="3354173" y="1440180"/>
            <a:ext cx="2013380" cy="1972342"/>
            <a:chOff x="0" y="0"/>
            <a:chExt cx="2492305" cy="2440670"/>
          </a:xfrm>
        </p:grpSpPr>
        <p:sp>
          <p:nvSpPr>
            <p:cNvPr id="93" name="任意多边形 32"/>
            <p:cNvSpPr>
              <a:spLocks noChangeArrowheads="1"/>
            </p:cNvSpPr>
            <p:nvPr/>
          </p:nvSpPr>
          <p:spPr bwMode="auto">
            <a:xfrm>
              <a:off x="122175" y="0"/>
              <a:ext cx="2370130" cy="2370130"/>
            </a:xfrm>
            <a:custGeom>
              <a:avLst/>
              <a:gdLst>
                <a:gd name="T0" fmla="*/ 1185065 w 2370130"/>
                <a:gd name="T1" fmla="*/ 0 h 2370130"/>
                <a:gd name="T2" fmla="*/ 2211361 w 2370130"/>
                <a:gd name="T3" fmla="*/ 592532 h 2370130"/>
                <a:gd name="T4" fmla="*/ 2211361 w 2370130"/>
                <a:gd name="T5" fmla="*/ 1777597 h 2370130"/>
                <a:gd name="T6" fmla="*/ 1185065 w 2370130"/>
                <a:gd name="T7" fmla="*/ 1185065 h 2370130"/>
                <a:gd name="T8" fmla="*/ 1185065 w 2370130"/>
                <a:gd name="T9" fmla="*/ 0 h 2370130"/>
                <a:gd name="T10" fmla="*/ 0 60000 65536"/>
                <a:gd name="T11" fmla="*/ 0 60000 65536"/>
                <a:gd name="T12" fmla="*/ 0 60000 65536"/>
                <a:gd name="T13" fmla="*/ 0 60000 65536"/>
                <a:gd name="T14" fmla="*/ 0 60000 65536"/>
                <a:gd name="T15" fmla="*/ 0 w 2370130"/>
                <a:gd name="T16" fmla="*/ 0 h 2370130"/>
                <a:gd name="T17" fmla="*/ 2370130 w 2370130"/>
                <a:gd name="T18" fmla="*/ 2370130 h 2370130"/>
              </a:gdLst>
              <a:ahLst/>
              <a:cxnLst>
                <a:cxn ang="T10">
                  <a:pos x="T0" y="T1"/>
                </a:cxn>
                <a:cxn ang="T11">
                  <a:pos x="T2" y="T3"/>
                </a:cxn>
                <a:cxn ang="T12">
                  <a:pos x="T4" y="T5"/>
                </a:cxn>
                <a:cxn ang="T13">
                  <a:pos x="T6" y="T7"/>
                </a:cxn>
                <a:cxn ang="T14">
                  <a:pos x="T8" y="T9"/>
                </a:cxn>
              </a:cxnLst>
              <a:rect l="T15" t="T16" r="T17" b="T18"/>
              <a:pathLst>
                <a:path w="2370130" h="2370130">
                  <a:moveTo>
                    <a:pt x="1185065" y="0"/>
                  </a:moveTo>
                  <a:cubicBezTo>
                    <a:pt x="1608448" y="0"/>
                    <a:pt x="1999670" y="225872"/>
                    <a:pt x="2211361" y="592532"/>
                  </a:cubicBezTo>
                  <a:cubicBezTo>
                    <a:pt x="2423052" y="959192"/>
                    <a:pt x="2423052" y="1410937"/>
                    <a:pt x="2211361" y="1777597"/>
                  </a:cubicBezTo>
                  <a:lnTo>
                    <a:pt x="1185065" y="1185065"/>
                  </a:lnTo>
                  <a:lnTo>
                    <a:pt x="1185065" y="0"/>
                  </a:lnTo>
                  <a:close/>
                </a:path>
              </a:pathLst>
            </a:custGeom>
            <a:solidFill>
              <a:srgbClr val="0099A7"/>
            </a:solidFill>
            <a:ln w="12700">
              <a:noFill/>
              <a:miter lim="800000"/>
            </a:ln>
          </p:spPr>
          <p:txBody>
            <a:bodyPr lIns="1325447" tIns="474176" rIns="314192" bIns="1179571" anchor="ctr"/>
            <a:lstStyle/>
            <a:p>
              <a:pPr algn="ctr">
                <a:lnSpc>
                  <a:spcPct val="90000"/>
                </a:lnSpc>
                <a:spcAft>
                  <a:spcPct val="35000"/>
                </a:spcAft>
              </a:pPr>
              <a:r>
                <a:rPr lang="en-US" altLang="zh-CN" sz="1000" dirty="0">
                  <a:solidFill>
                    <a:srgbClr val="FFFFFF"/>
                  </a:solidFill>
                  <a:latin typeface="Calibri" panose="020F0502020204030204" pitchFamily="34" charset="0"/>
                  <a:cs typeface="Calibri" panose="020F0502020204030204" pitchFamily="34" charset="0"/>
                  <a:sym typeface="Calibri" panose="020F0502020204030204" pitchFamily="34" charset="0"/>
                </a:rPr>
                <a:t>TEXT</a:t>
              </a:r>
              <a:endParaRPr lang="zh-CN" altLang="en-US" sz="1000" dirty="0">
                <a:solidFill>
                  <a:srgbClr val="FFFFFF"/>
                </a:solidFill>
              </a:endParaRPr>
            </a:p>
          </p:txBody>
        </p:sp>
        <p:sp>
          <p:nvSpPr>
            <p:cNvPr id="94" name="任意多边形 33"/>
            <p:cNvSpPr>
              <a:spLocks noChangeArrowheads="1"/>
            </p:cNvSpPr>
            <p:nvPr/>
          </p:nvSpPr>
          <p:spPr bwMode="auto">
            <a:xfrm>
              <a:off x="0" y="70540"/>
              <a:ext cx="2370130" cy="2370130"/>
            </a:xfrm>
            <a:custGeom>
              <a:avLst/>
              <a:gdLst>
                <a:gd name="T0" fmla="*/ 2211361 w 2370130"/>
                <a:gd name="T1" fmla="*/ 1777598 h 2370130"/>
                <a:gd name="T2" fmla="*/ 1185065 w 2370130"/>
                <a:gd name="T3" fmla="*/ 2370131 h 2370130"/>
                <a:gd name="T4" fmla="*/ 158769 w 2370130"/>
                <a:gd name="T5" fmla="*/ 1777599 h 2370130"/>
                <a:gd name="T6" fmla="*/ 1185065 w 2370130"/>
                <a:gd name="T7" fmla="*/ 1185065 h 2370130"/>
                <a:gd name="T8" fmla="*/ 2211361 w 2370130"/>
                <a:gd name="T9" fmla="*/ 1777598 h 2370130"/>
                <a:gd name="T10" fmla="*/ 0 60000 65536"/>
                <a:gd name="T11" fmla="*/ 0 60000 65536"/>
                <a:gd name="T12" fmla="*/ 0 60000 65536"/>
                <a:gd name="T13" fmla="*/ 0 60000 65536"/>
                <a:gd name="T14" fmla="*/ 0 60000 65536"/>
                <a:gd name="T15" fmla="*/ 0 w 2370130"/>
                <a:gd name="T16" fmla="*/ 0 h 2370130"/>
                <a:gd name="T17" fmla="*/ 2370130 w 2370130"/>
                <a:gd name="T18" fmla="*/ 2370130 h 2370130"/>
              </a:gdLst>
              <a:ahLst/>
              <a:cxnLst>
                <a:cxn ang="T10">
                  <a:pos x="T0" y="T1"/>
                </a:cxn>
                <a:cxn ang="T11">
                  <a:pos x="T2" y="T3"/>
                </a:cxn>
                <a:cxn ang="T12">
                  <a:pos x="T4" y="T5"/>
                </a:cxn>
                <a:cxn ang="T13">
                  <a:pos x="T6" y="T7"/>
                </a:cxn>
                <a:cxn ang="T14">
                  <a:pos x="T8" y="T9"/>
                </a:cxn>
              </a:cxnLst>
              <a:rect l="T15" t="T16" r="T17" b="T18"/>
              <a:pathLst>
                <a:path w="2370130" h="2370130">
                  <a:moveTo>
                    <a:pt x="2211361" y="1777598"/>
                  </a:moveTo>
                  <a:cubicBezTo>
                    <a:pt x="1999670" y="2144258"/>
                    <a:pt x="1608448" y="2370131"/>
                    <a:pt x="1185065" y="2370131"/>
                  </a:cubicBezTo>
                  <a:cubicBezTo>
                    <a:pt x="761682" y="2370131"/>
                    <a:pt x="370460" y="2144259"/>
                    <a:pt x="158769" y="1777599"/>
                  </a:cubicBezTo>
                  <a:lnTo>
                    <a:pt x="1185065" y="1185065"/>
                  </a:lnTo>
                  <a:lnTo>
                    <a:pt x="2211361" y="1777598"/>
                  </a:lnTo>
                  <a:close/>
                </a:path>
              </a:pathLst>
            </a:custGeom>
            <a:solidFill>
              <a:srgbClr val="56781E"/>
            </a:solidFill>
            <a:ln w="12700">
              <a:noFill/>
              <a:miter lim="800000"/>
            </a:ln>
          </p:spPr>
          <p:txBody>
            <a:bodyPr lIns="685795" tIns="1532270" rIns="685794" bIns="177909" anchor="ctr"/>
            <a:lstStyle/>
            <a:p>
              <a:pPr algn="ctr">
                <a:lnSpc>
                  <a:spcPct val="90000"/>
                </a:lnSpc>
                <a:spcAft>
                  <a:spcPct val="35000"/>
                </a:spcAft>
              </a:pPr>
              <a:r>
                <a:rPr lang="en-US" altLang="zh-CN" sz="1000" dirty="0">
                  <a:solidFill>
                    <a:schemeClr val="bg1"/>
                  </a:solidFill>
                  <a:cs typeface="Calibri" panose="020F0502020204030204" pitchFamily="34" charset="0"/>
                  <a:sym typeface="Calibri" panose="020F0502020204030204" pitchFamily="34" charset="0"/>
                </a:rPr>
                <a:t>TEXT</a:t>
              </a:r>
              <a:endParaRPr lang="zh-CN" altLang="en-US" sz="1000" dirty="0">
                <a:solidFill>
                  <a:schemeClr val="bg1"/>
                </a:solidFill>
              </a:endParaRPr>
            </a:p>
          </p:txBody>
        </p:sp>
        <p:sp>
          <p:nvSpPr>
            <p:cNvPr id="95" name="任意多边形 34"/>
            <p:cNvSpPr>
              <a:spLocks noChangeArrowheads="1"/>
            </p:cNvSpPr>
            <p:nvPr/>
          </p:nvSpPr>
          <p:spPr bwMode="auto">
            <a:xfrm>
              <a:off x="0" y="70540"/>
              <a:ext cx="2370130" cy="2370130"/>
            </a:xfrm>
            <a:custGeom>
              <a:avLst/>
              <a:gdLst>
                <a:gd name="T0" fmla="*/ 158769 w 2370130"/>
                <a:gd name="T1" fmla="*/ 1777598 h 2370130"/>
                <a:gd name="T2" fmla="*/ 158769 w 2370130"/>
                <a:gd name="T3" fmla="*/ 592533 h 2370130"/>
                <a:gd name="T4" fmla="*/ 1185065 w 2370130"/>
                <a:gd name="T5" fmla="*/ 0 h 2370130"/>
                <a:gd name="T6" fmla="*/ 1185065 w 2370130"/>
                <a:gd name="T7" fmla="*/ 1185065 h 2370130"/>
                <a:gd name="T8" fmla="*/ 158769 w 2370130"/>
                <a:gd name="T9" fmla="*/ 1777598 h 2370130"/>
                <a:gd name="T10" fmla="*/ 0 60000 65536"/>
                <a:gd name="T11" fmla="*/ 0 60000 65536"/>
                <a:gd name="T12" fmla="*/ 0 60000 65536"/>
                <a:gd name="T13" fmla="*/ 0 60000 65536"/>
                <a:gd name="T14" fmla="*/ 0 60000 65536"/>
                <a:gd name="T15" fmla="*/ 0 w 2370130"/>
                <a:gd name="T16" fmla="*/ 0 h 2370130"/>
                <a:gd name="T17" fmla="*/ 2370130 w 2370130"/>
                <a:gd name="T18" fmla="*/ 2370130 h 2370130"/>
              </a:gdLst>
              <a:ahLst/>
              <a:cxnLst>
                <a:cxn ang="T10">
                  <a:pos x="T0" y="T1"/>
                </a:cxn>
                <a:cxn ang="T11">
                  <a:pos x="T2" y="T3"/>
                </a:cxn>
                <a:cxn ang="T12">
                  <a:pos x="T4" y="T5"/>
                </a:cxn>
                <a:cxn ang="T13">
                  <a:pos x="T6" y="T7"/>
                </a:cxn>
                <a:cxn ang="T14">
                  <a:pos x="T8" y="T9"/>
                </a:cxn>
              </a:cxnLst>
              <a:rect l="T15" t="T16" r="T17" b="T18"/>
              <a:pathLst>
                <a:path w="2370130" h="2370130">
                  <a:moveTo>
                    <a:pt x="158769" y="1777598"/>
                  </a:moveTo>
                  <a:cubicBezTo>
                    <a:pt x="-52922" y="1410938"/>
                    <a:pt x="-52922" y="959193"/>
                    <a:pt x="158769" y="592533"/>
                  </a:cubicBezTo>
                  <a:cubicBezTo>
                    <a:pt x="370460" y="225873"/>
                    <a:pt x="761682" y="0"/>
                    <a:pt x="1185065" y="0"/>
                  </a:cubicBezTo>
                  <a:lnTo>
                    <a:pt x="1185065" y="1185065"/>
                  </a:lnTo>
                  <a:lnTo>
                    <a:pt x="158769" y="1777598"/>
                  </a:lnTo>
                  <a:close/>
                </a:path>
              </a:pathLst>
            </a:custGeom>
            <a:solidFill>
              <a:srgbClr val="F32307"/>
            </a:solidFill>
            <a:ln w="12700">
              <a:noFill/>
              <a:miter lim="800000"/>
            </a:ln>
          </p:spPr>
          <p:txBody>
            <a:bodyPr lIns="290773" tIns="502391" rIns="1348866" bIns="1151356" anchor="ctr"/>
            <a:lstStyle/>
            <a:p>
              <a:pPr algn="ctr">
                <a:lnSpc>
                  <a:spcPct val="90000"/>
                </a:lnSpc>
                <a:spcAft>
                  <a:spcPct val="35000"/>
                </a:spcAft>
              </a:pPr>
              <a:r>
                <a:rPr lang="en-US" altLang="zh-CN" sz="1000" dirty="0">
                  <a:solidFill>
                    <a:srgbClr val="FFFFFF"/>
                  </a:solidFill>
                  <a:latin typeface="Calibri" panose="020F0502020204030204" pitchFamily="34" charset="0"/>
                  <a:cs typeface="Calibri" panose="020F0502020204030204" pitchFamily="34" charset="0"/>
                  <a:sym typeface="Calibri" panose="020F0502020204030204" pitchFamily="34" charset="0"/>
                </a:rPr>
                <a:t>TEXT</a:t>
              </a:r>
              <a:endParaRPr lang="zh-CN" altLang="en-US" sz="1000" dirty="0">
                <a:solidFill>
                  <a:srgbClr val="FFFFFF"/>
                </a:solidFill>
              </a:endParaRPr>
            </a:p>
          </p:txBody>
        </p:sp>
      </p:grpSp>
    </p:spTree>
  </p:cSld>
  <p:clrMapOvr>
    <a:masterClrMapping/>
  </p:clrMapOvr>
  <mc:AlternateContent xmlns:mc="http://schemas.openxmlformats.org/markup-compatibility/2006">
    <mc:Choice xmlns:p14="http://schemas.microsoft.com/office/powerpoint/2010/main" Requires="p14">
      <p:transition p14:dur="100" advClick="0" advTm="1127">
        <p:cut/>
      </p:transition>
    </mc:Choice>
    <mc:Fallback>
      <p:transition advClick="0" advTm="1127">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组合 1"/>
          <p:cNvGrpSpPr/>
          <p:nvPr/>
        </p:nvGrpSpPr>
        <p:grpSpPr>
          <a:xfrm>
            <a:off x="0" y="0"/>
            <a:ext cx="9144000" cy="1232326"/>
            <a:chOff x="0" y="0"/>
            <a:chExt cx="9144000" cy="1232326"/>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9058" y="0"/>
              <a:ext cx="2397176" cy="1232326"/>
            </a:xfrm>
            <a:prstGeom prst="rect">
              <a:avLst/>
            </a:prstGeom>
          </p:spPr>
        </p:pic>
        <p:sp>
          <p:nvSpPr>
            <p:cNvPr id="4" name="任意多边形: 形状 3"/>
            <p:cNvSpPr/>
            <p:nvPr/>
          </p:nvSpPr>
          <p:spPr>
            <a:xfrm>
              <a:off x="599123" y="400050"/>
              <a:ext cx="1052512" cy="300038"/>
            </a:xfrm>
            <a:custGeom>
              <a:avLst/>
              <a:gdLst>
                <a:gd name="connsiteX0" fmla="*/ 0 w 904875"/>
                <a:gd name="connsiteY0" fmla="*/ 0 h 300038"/>
                <a:gd name="connsiteX1" fmla="*/ 604837 w 904875"/>
                <a:gd name="connsiteY1" fmla="*/ 0 h 300038"/>
                <a:gd name="connsiteX2" fmla="*/ 904875 w 904875"/>
                <a:gd name="connsiteY2" fmla="*/ 300038 h 300038"/>
                <a:gd name="connsiteX3" fmla="*/ 4762 w 904875"/>
                <a:gd name="connsiteY3" fmla="*/ 300038 h 300038"/>
                <a:gd name="connsiteX4" fmla="*/ 0 w 904875"/>
                <a:gd name="connsiteY4" fmla="*/ 0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300038">
                  <a:moveTo>
                    <a:pt x="0" y="0"/>
                  </a:moveTo>
                  <a:lnTo>
                    <a:pt x="604837" y="0"/>
                  </a:lnTo>
                  <a:lnTo>
                    <a:pt x="904875" y="300038"/>
                  </a:lnTo>
                  <a:lnTo>
                    <a:pt x="4762" y="300038"/>
                  </a:lnTo>
                  <a:cubicBezTo>
                    <a:pt x="3175" y="200025"/>
                    <a:pt x="1587" y="100013"/>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a:spLocks noChangeArrowheads="1"/>
            </p:cNvSpPr>
            <p:nvPr/>
          </p:nvSpPr>
          <p:spPr bwMode="auto">
            <a:xfrm>
              <a:off x="1636205" y="424022"/>
              <a:ext cx="18063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zh-CN" sz="1400" dirty="0">
                  <a:solidFill>
                    <a:schemeClr val="bg1"/>
                  </a:solidFill>
                </a:rPr>
                <a:t>TABLE OF CONTENTS</a:t>
              </a:r>
              <a:endParaRPr lang="en-US" altLang="zh-CN" sz="1400" dirty="0">
                <a:solidFill>
                  <a:schemeClr val="bg1"/>
                </a:solidFill>
              </a:endParaRPr>
            </a:p>
          </p:txBody>
        </p:sp>
        <p:sp>
          <p:nvSpPr>
            <p:cNvPr id="6" name="文本框 5"/>
            <p:cNvSpPr txBox="1">
              <a:spLocks noChangeArrowheads="1"/>
            </p:cNvSpPr>
            <p:nvPr/>
          </p:nvSpPr>
          <p:spPr bwMode="auto">
            <a:xfrm>
              <a:off x="687358" y="391500"/>
              <a:ext cx="67884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dirty="0">
                  <a:latin typeface="幼圆" panose="02010509060101010101" pitchFamily="49" charset="-122"/>
                  <a:ea typeface="幼圆" panose="02010509060101010101" pitchFamily="49" charset="-122"/>
                </a:rPr>
                <a:t>目  录</a:t>
              </a:r>
              <a:endParaRPr lang="en-US" altLang="zh-CN" dirty="0">
                <a:latin typeface="幼圆" panose="02010509060101010101" pitchFamily="49" charset="-122"/>
                <a:ea typeface="幼圆" panose="02010509060101010101" pitchFamily="49" charset="-122"/>
              </a:endParaRPr>
            </a:p>
          </p:txBody>
        </p:sp>
        <p:grpSp>
          <p:nvGrpSpPr>
            <p:cNvPr id="7" name="组合 6"/>
            <p:cNvGrpSpPr/>
            <p:nvPr/>
          </p:nvGrpSpPr>
          <p:grpSpPr>
            <a:xfrm flipV="1">
              <a:off x="3314700" y="539600"/>
              <a:ext cx="5829300" cy="45719"/>
              <a:chOff x="1949423" y="3788624"/>
              <a:chExt cx="3535680" cy="56088"/>
            </a:xfrm>
          </p:grpSpPr>
          <p:sp>
            <p:nvSpPr>
              <p:cNvPr id="13" name="矩形 12"/>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V="1">
              <a:off x="0" y="539600"/>
              <a:ext cx="532448" cy="45719"/>
              <a:chOff x="1949423" y="3788624"/>
              <a:chExt cx="3535680" cy="56088"/>
            </a:xfrm>
          </p:grpSpPr>
          <p:sp>
            <p:nvSpPr>
              <p:cNvPr id="9" name="矩形 8"/>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8" name="组合 6"/>
          <p:cNvGrpSpPr/>
          <p:nvPr/>
        </p:nvGrpSpPr>
        <p:grpSpPr bwMode="auto">
          <a:xfrm>
            <a:off x="4867349" y="1394460"/>
            <a:ext cx="3527436" cy="2658746"/>
            <a:chOff x="0" y="0"/>
            <a:chExt cx="5389939" cy="4062493"/>
          </a:xfrm>
        </p:grpSpPr>
        <p:sp>
          <p:nvSpPr>
            <p:cNvPr id="39" name="六边形 7"/>
            <p:cNvSpPr>
              <a:spLocks noChangeArrowheads="1"/>
            </p:cNvSpPr>
            <p:nvPr/>
          </p:nvSpPr>
          <p:spPr bwMode="auto">
            <a:xfrm>
              <a:off x="2088571" y="1092096"/>
              <a:ext cx="1805879" cy="1556792"/>
            </a:xfrm>
            <a:prstGeom prst="hexagon">
              <a:avLst>
                <a:gd name="adj" fmla="val 24999"/>
                <a:gd name="vf" fmla="val 115470"/>
              </a:avLst>
            </a:prstGeom>
            <a:solidFill>
              <a:srgbClr val="EE7619">
                <a:alpha val="9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40" name="六边形 8"/>
            <p:cNvSpPr>
              <a:spLocks noChangeArrowheads="1"/>
            </p:cNvSpPr>
            <p:nvPr/>
          </p:nvSpPr>
          <p:spPr bwMode="auto">
            <a:xfrm>
              <a:off x="3732563" y="260023"/>
              <a:ext cx="1463161" cy="1261346"/>
            </a:xfrm>
            <a:prstGeom prst="hexagon">
              <a:avLst>
                <a:gd name="adj" fmla="val 24999"/>
                <a:gd name="vf" fmla="val 115470"/>
              </a:avLst>
            </a:prstGeom>
            <a:solidFill>
              <a:srgbClr val="F32307">
                <a:alpha val="9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dirty="0">
                <a:solidFill>
                  <a:srgbClr val="FFFFFF"/>
                </a:solidFill>
              </a:endParaRPr>
            </a:p>
          </p:txBody>
        </p:sp>
        <p:sp>
          <p:nvSpPr>
            <p:cNvPr id="41" name="六边形 9"/>
            <p:cNvSpPr>
              <a:spLocks noChangeArrowheads="1"/>
            </p:cNvSpPr>
            <p:nvPr/>
          </p:nvSpPr>
          <p:spPr bwMode="auto">
            <a:xfrm>
              <a:off x="4094883" y="1709236"/>
              <a:ext cx="665015" cy="573289"/>
            </a:xfrm>
            <a:prstGeom prst="hexagon">
              <a:avLst>
                <a:gd name="adj" fmla="val 24999"/>
                <a:gd name="vf" fmla="val 115470"/>
              </a:avLst>
            </a:prstGeom>
            <a:solidFill>
              <a:srgbClr val="EE7619">
                <a:alpha val="9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42" name="六边形 10"/>
            <p:cNvSpPr>
              <a:spLocks noChangeArrowheads="1"/>
            </p:cNvSpPr>
            <p:nvPr/>
          </p:nvSpPr>
          <p:spPr bwMode="auto">
            <a:xfrm>
              <a:off x="0" y="1857880"/>
              <a:ext cx="2338820" cy="2016224"/>
            </a:xfrm>
            <a:prstGeom prst="hexagon">
              <a:avLst>
                <a:gd name="adj" fmla="val 24999"/>
                <a:gd name="vf" fmla="val 115470"/>
              </a:avLst>
            </a:prstGeom>
            <a:blipFill dpi="0" rotWithShape="1">
              <a:blip r:embed="rId2"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43" name="六边形 11"/>
            <p:cNvSpPr>
              <a:spLocks noChangeArrowheads="1"/>
            </p:cNvSpPr>
            <p:nvPr/>
          </p:nvSpPr>
          <p:spPr bwMode="auto">
            <a:xfrm>
              <a:off x="2362790" y="2976905"/>
              <a:ext cx="1169410" cy="1008112"/>
            </a:xfrm>
            <a:prstGeom prst="hexagon">
              <a:avLst>
                <a:gd name="adj" fmla="val 24999"/>
                <a:gd name="vf" fmla="val 115470"/>
              </a:avLst>
            </a:prstGeom>
            <a:solidFill>
              <a:srgbClr val="56781E">
                <a:alpha val="9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44" name="六边形 12"/>
            <p:cNvSpPr>
              <a:spLocks noChangeArrowheads="1"/>
            </p:cNvSpPr>
            <p:nvPr/>
          </p:nvSpPr>
          <p:spPr bwMode="auto">
            <a:xfrm>
              <a:off x="3732563" y="2633721"/>
              <a:ext cx="1657376" cy="1428772"/>
            </a:xfrm>
            <a:prstGeom prst="hexagon">
              <a:avLst>
                <a:gd name="adj" fmla="val 24999"/>
                <a:gd name="vf" fmla="val 115470"/>
              </a:avLst>
            </a:prstGeom>
            <a:blipFill dpi="0" rotWithShape="1">
              <a:blip r:embed="rId3"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45" name="六边形 13"/>
            <p:cNvSpPr>
              <a:spLocks noChangeArrowheads="1"/>
            </p:cNvSpPr>
            <p:nvPr/>
          </p:nvSpPr>
          <p:spPr bwMode="auto">
            <a:xfrm>
              <a:off x="2088571" y="0"/>
              <a:ext cx="908197" cy="782928"/>
            </a:xfrm>
            <a:prstGeom prst="hexagon">
              <a:avLst>
                <a:gd name="adj" fmla="val 24999"/>
                <a:gd name="vf" fmla="val 115470"/>
              </a:avLst>
            </a:prstGeom>
            <a:solidFill>
              <a:srgbClr val="56781E">
                <a:alpha val="9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dirty="0">
                <a:solidFill>
                  <a:srgbClr val="FFFFFF"/>
                </a:solidFill>
              </a:endParaRPr>
            </a:p>
          </p:txBody>
        </p:sp>
        <p:sp>
          <p:nvSpPr>
            <p:cNvPr id="46" name="六边形 14"/>
            <p:cNvSpPr>
              <a:spLocks noChangeArrowheads="1"/>
            </p:cNvSpPr>
            <p:nvPr/>
          </p:nvSpPr>
          <p:spPr bwMode="auto">
            <a:xfrm>
              <a:off x="1351499" y="901699"/>
              <a:ext cx="665015" cy="573289"/>
            </a:xfrm>
            <a:prstGeom prst="hexagon">
              <a:avLst>
                <a:gd name="adj" fmla="val 24999"/>
                <a:gd name="vf" fmla="val 115470"/>
              </a:avLst>
            </a:prstGeom>
            <a:solidFill>
              <a:srgbClr val="0099A7">
                <a:alpha val="9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grpSp>
      <p:sp>
        <p:nvSpPr>
          <p:cNvPr id="47" name="矩形 15"/>
          <p:cNvSpPr>
            <a:spLocks noChangeArrowheads="1"/>
          </p:cNvSpPr>
          <p:nvPr/>
        </p:nvSpPr>
        <p:spPr bwMode="auto">
          <a:xfrm>
            <a:off x="1188933" y="2564117"/>
            <a:ext cx="350837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1400" dirty="0">
                <a:solidFill>
                  <a:schemeClr val="bg1"/>
                </a:solidFill>
                <a:latin typeface="Arial" panose="020B0604020202020204" pitchFamily="34" charset="0"/>
                <a:cs typeface="Arial" panose="020B0604020202020204" pitchFamily="34" charset="0"/>
                <a:sym typeface="宋体" panose="02010600030101010101" pitchFamily="2" charset="-122"/>
              </a:rPr>
              <a:t>Lorem ipsum dolor </a:t>
            </a:r>
            <a:r>
              <a:rPr lang="en-US" altLang="zh-CN" sz="1400" dirty="0" err="1">
                <a:solidFill>
                  <a:schemeClr val="bg1"/>
                </a:solidFill>
                <a:latin typeface="Arial" panose="020B0604020202020204" pitchFamily="34" charset="0"/>
                <a:cs typeface="Arial" panose="020B0604020202020204" pitchFamily="34" charset="0"/>
                <a:sym typeface="宋体" panose="02010600030101010101" pitchFamily="2" charset="-122"/>
              </a:rPr>
              <a:t>amet</a:t>
            </a:r>
            <a:r>
              <a:rPr lang="en-US" altLang="zh-CN" sz="14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400" dirty="0" err="1">
                <a:solidFill>
                  <a:schemeClr val="bg1"/>
                </a:solidFill>
                <a:latin typeface="Arial" panose="020B0604020202020204" pitchFamily="34" charset="0"/>
                <a:cs typeface="Arial" panose="020B0604020202020204" pitchFamily="34" charset="0"/>
                <a:sym typeface="宋体" panose="02010600030101010101" pitchFamily="2" charset="-122"/>
              </a:rPr>
              <a:t>consectetur</a:t>
            </a:r>
            <a:r>
              <a:rPr lang="en-US" altLang="zh-CN" sz="14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400" dirty="0" err="1">
                <a:solidFill>
                  <a:schemeClr val="bg1"/>
                </a:solidFill>
                <a:latin typeface="Arial" panose="020B0604020202020204" pitchFamily="34" charset="0"/>
                <a:cs typeface="Arial" panose="020B0604020202020204" pitchFamily="34" charset="0"/>
                <a:sym typeface="宋体" panose="02010600030101010101" pitchFamily="2" charset="-122"/>
              </a:rPr>
              <a:t>adipising</a:t>
            </a:r>
            <a:r>
              <a:rPr lang="en-US" altLang="zh-CN" sz="14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400" dirty="0" err="1">
                <a:solidFill>
                  <a:schemeClr val="bg1"/>
                </a:solidFill>
                <a:latin typeface="Arial" panose="020B0604020202020204" pitchFamily="34" charset="0"/>
                <a:cs typeface="Arial" panose="020B0604020202020204" pitchFamily="34" charset="0"/>
                <a:sym typeface="宋体" panose="02010600030101010101" pitchFamily="2" charset="-122"/>
              </a:rPr>
              <a:t>elit</a:t>
            </a:r>
            <a:r>
              <a:rPr lang="en-US" altLang="zh-CN" sz="14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400" dirty="0" err="1">
                <a:solidFill>
                  <a:schemeClr val="bg1"/>
                </a:solidFill>
                <a:latin typeface="Arial" panose="020B0604020202020204" pitchFamily="34" charset="0"/>
                <a:cs typeface="Arial" panose="020B0604020202020204" pitchFamily="34" charset="0"/>
                <a:sym typeface="宋体" panose="02010600030101010101" pitchFamily="2" charset="-122"/>
              </a:rPr>
              <a:t>sed</a:t>
            </a:r>
            <a:r>
              <a:rPr lang="en-US" altLang="zh-CN" sz="14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400" dirty="0" err="1">
                <a:solidFill>
                  <a:schemeClr val="bg1"/>
                </a:solidFill>
                <a:latin typeface="Arial" panose="020B0604020202020204" pitchFamily="34" charset="0"/>
                <a:cs typeface="Arial" panose="020B0604020202020204" pitchFamily="34" charset="0"/>
                <a:sym typeface="宋体" panose="02010600030101010101" pitchFamily="2" charset="-122"/>
              </a:rPr>
              <a:t>doeiusmod</a:t>
            </a:r>
            <a:r>
              <a:rPr lang="en-US" altLang="zh-CN" sz="14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400" dirty="0" err="1">
                <a:solidFill>
                  <a:schemeClr val="bg1"/>
                </a:solidFill>
                <a:latin typeface="Arial" panose="020B0604020202020204" pitchFamily="34" charset="0"/>
                <a:cs typeface="Arial" panose="020B0604020202020204" pitchFamily="34" charset="0"/>
                <a:sym typeface="宋体" panose="02010600030101010101" pitchFamily="2" charset="-122"/>
              </a:rPr>
              <a:t>te</a:t>
            </a:r>
            <a:r>
              <a:rPr lang="en-US" altLang="zh-CN" sz="14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400" dirty="0" err="1">
                <a:solidFill>
                  <a:schemeClr val="bg1"/>
                </a:solidFill>
                <a:latin typeface="Arial" panose="020B0604020202020204" pitchFamily="34" charset="0"/>
                <a:cs typeface="Arial" panose="020B0604020202020204" pitchFamily="34" charset="0"/>
                <a:sym typeface="宋体" panose="02010600030101010101" pitchFamily="2" charset="-122"/>
              </a:rPr>
              <a:t>mpor</a:t>
            </a:r>
            <a:r>
              <a:rPr lang="en-US" altLang="zh-CN" sz="14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400" dirty="0" err="1">
                <a:solidFill>
                  <a:schemeClr val="bg1"/>
                </a:solidFill>
                <a:latin typeface="Arial" panose="020B0604020202020204" pitchFamily="34" charset="0"/>
                <a:cs typeface="Arial" panose="020B0604020202020204" pitchFamily="34" charset="0"/>
                <a:sym typeface="宋体" panose="02010600030101010101" pitchFamily="2" charset="-122"/>
              </a:rPr>
              <a:t>incididunt</a:t>
            </a:r>
            <a:r>
              <a:rPr lang="en-US" altLang="zh-CN" sz="14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400" dirty="0" err="1">
                <a:solidFill>
                  <a:schemeClr val="bg1"/>
                </a:solidFill>
                <a:latin typeface="Arial" panose="020B0604020202020204" pitchFamily="34" charset="0"/>
                <a:cs typeface="Arial" panose="020B0604020202020204" pitchFamily="34" charset="0"/>
                <a:sym typeface="宋体" panose="02010600030101010101" pitchFamily="2" charset="-122"/>
              </a:rPr>
              <a:t>ut.</a:t>
            </a:r>
            <a:r>
              <a:rPr lang="en-US" altLang="zh-CN" sz="1400" dirty="0">
                <a:solidFill>
                  <a:schemeClr val="bg1"/>
                </a:solidFill>
                <a:latin typeface="Arial" panose="020B0604020202020204" pitchFamily="34" charset="0"/>
                <a:cs typeface="Arial" panose="020B0604020202020204" pitchFamily="34" charset="0"/>
                <a:sym typeface="宋体" panose="02010600030101010101" pitchFamily="2" charset="-122"/>
              </a:rPr>
              <a:t> </a:t>
            </a:r>
            <a:endParaRPr lang="en-US" altLang="zh-CN" sz="1400" dirty="0">
              <a:solidFill>
                <a:schemeClr val="bg1"/>
              </a:solidFill>
              <a:latin typeface="Arial" panose="020B0604020202020204" pitchFamily="34" charset="0"/>
              <a:cs typeface="Arial" panose="020B0604020202020204" pitchFamily="34" charset="0"/>
            </a:endParaRPr>
          </a:p>
          <a:p>
            <a:pPr eaLnBrk="1" hangingPunct="1">
              <a:lnSpc>
                <a:spcPct val="150000"/>
              </a:lnSpc>
            </a:pPr>
            <a:endParaRPr lang="zh-CN" altLang="en-US" sz="1400" dirty="0">
              <a:solidFill>
                <a:srgbClr val="000000"/>
              </a:solidFill>
              <a:latin typeface="Arial" panose="020B0604020202020204" pitchFamily="34" charset="0"/>
              <a:cs typeface="Arial" panose="020B0604020202020204" pitchFamily="34" charset="0"/>
            </a:endParaRPr>
          </a:p>
        </p:txBody>
      </p:sp>
      <p:sp>
        <p:nvSpPr>
          <p:cNvPr id="48" name="文本框 16"/>
          <p:cNvSpPr txBox="1">
            <a:spLocks noChangeArrowheads="1"/>
          </p:cNvSpPr>
          <p:nvPr/>
        </p:nvSpPr>
        <p:spPr bwMode="auto">
          <a:xfrm>
            <a:off x="919058" y="2205946"/>
            <a:ext cx="20240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dirty="0">
                <a:solidFill>
                  <a:schemeClr val="bg1"/>
                </a:solidFill>
                <a:latin typeface="微软雅黑" panose="020B0503020204020204" pitchFamily="34" charset="-122"/>
                <a:ea typeface="微软雅黑" panose="020B0503020204020204" pitchFamily="34" charset="-122"/>
              </a:rPr>
              <a:t>单击输入标题文字</a:t>
            </a:r>
            <a:endParaRPr lang="zh-CN" altLang="en-US" b="1" dirty="0">
              <a:solidFill>
                <a:schemeClr val="bg1"/>
              </a:solidFill>
              <a:latin typeface="微软雅黑" panose="020B0503020204020204" pitchFamily="34" charset="-122"/>
              <a:ea typeface="微软雅黑" panose="020B0503020204020204" pitchFamily="34" charset="-122"/>
            </a:endParaRPr>
          </a:p>
        </p:txBody>
      </p:sp>
      <p:pic>
        <p:nvPicPr>
          <p:cNvPr id="49" name="图片 48"/>
          <p:cNvPicPr>
            <a:picLocks noChangeAspect="1"/>
          </p:cNvPicPr>
          <p:nvPr/>
        </p:nvPicPr>
        <p:blipFill rotWithShape="1">
          <a:blip r:embed="rId4" cstate="print">
            <a:extLst>
              <a:ext uri="{28A0092B-C50C-407E-A947-70E740481C1C}">
                <a14:useLocalDpi xmlns:a14="http://schemas.microsoft.com/office/drawing/2010/main" val="0"/>
              </a:ext>
            </a:extLst>
          </a:blip>
          <a:srcRect l="11005" t="83962" r="34107"/>
          <a:stretch>
            <a:fillRect/>
          </a:stretch>
        </p:blipFill>
        <p:spPr>
          <a:xfrm rot="10800000">
            <a:off x="9406" y="4308554"/>
            <a:ext cx="9144000" cy="83494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 advClick="0" advTm="2890">
        <p:cut/>
      </p:transition>
    </mc:Choice>
    <mc:Fallback>
      <p:transition advClick="0" advTm="289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up)">
                                      <p:cBhvr>
                                        <p:cTn id="7" dur="500"/>
                                        <p:tgtEl>
                                          <p:spTgt spid="4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up)">
                                      <p:cBhvr>
                                        <p:cTn id="11" dur="1000"/>
                                        <p:tgtEl>
                                          <p:spTgt spid="47"/>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ppt_w</p:attrName>
                                        </p:attrNameLst>
                                      </p:cBhvr>
                                      <p:tavLst>
                                        <p:tav tm="0">
                                          <p:val>
                                            <p:fltVal val="0"/>
                                          </p:val>
                                        </p:tav>
                                        <p:tav tm="100000">
                                          <p:val>
                                            <p:strVal val="#ppt_w"/>
                                          </p:val>
                                        </p:tav>
                                      </p:tavLst>
                                    </p:anim>
                                    <p:anim calcmode="lin" valueType="num">
                                      <p:cBhvr>
                                        <p:cTn id="16" dur="500" fill="hold"/>
                                        <p:tgtEl>
                                          <p:spTgt spid="38"/>
                                        </p:tgtEl>
                                        <p:attrNameLst>
                                          <p:attrName>ppt_h</p:attrName>
                                        </p:attrNameLst>
                                      </p:cBhvr>
                                      <p:tavLst>
                                        <p:tav tm="0">
                                          <p:val>
                                            <p:fltVal val="0"/>
                                          </p:val>
                                        </p:tav>
                                        <p:tav tm="100000">
                                          <p:val>
                                            <p:strVal val="#ppt_h"/>
                                          </p:val>
                                        </p:tav>
                                      </p:tavLst>
                                    </p:anim>
                                    <p:animEffect transition="in" filter="fade">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utoUpdateAnimBg="0"/>
      <p:bldP spid="4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组合 1"/>
          <p:cNvGrpSpPr/>
          <p:nvPr/>
        </p:nvGrpSpPr>
        <p:grpSpPr>
          <a:xfrm>
            <a:off x="0" y="0"/>
            <a:ext cx="9144000" cy="1232326"/>
            <a:chOff x="0" y="0"/>
            <a:chExt cx="9144000" cy="1232326"/>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9058" y="0"/>
              <a:ext cx="2397176" cy="1232326"/>
            </a:xfrm>
            <a:prstGeom prst="rect">
              <a:avLst/>
            </a:prstGeom>
          </p:spPr>
        </p:pic>
        <p:sp>
          <p:nvSpPr>
            <p:cNvPr id="4" name="任意多边形: 形状 3"/>
            <p:cNvSpPr/>
            <p:nvPr/>
          </p:nvSpPr>
          <p:spPr>
            <a:xfrm>
              <a:off x="599123" y="400050"/>
              <a:ext cx="1052512" cy="300038"/>
            </a:xfrm>
            <a:custGeom>
              <a:avLst/>
              <a:gdLst>
                <a:gd name="connsiteX0" fmla="*/ 0 w 904875"/>
                <a:gd name="connsiteY0" fmla="*/ 0 h 300038"/>
                <a:gd name="connsiteX1" fmla="*/ 604837 w 904875"/>
                <a:gd name="connsiteY1" fmla="*/ 0 h 300038"/>
                <a:gd name="connsiteX2" fmla="*/ 904875 w 904875"/>
                <a:gd name="connsiteY2" fmla="*/ 300038 h 300038"/>
                <a:gd name="connsiteX3" fmla="*/ 4762 w 904875"/>
                <a:gd name="connsiteY3" fmla="*/ 300038 h 300038"/>
                <a:gd name="connsiteX4" fmla="*/ 0 w 904875"/>
                <a:gd name="connsiteY4" fmla="*/ 0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300038">
                  <a:moveTo>
                    <a:pt x="0" y="0"/>
                  </a:moveTo>
                  <a:lnTo>
                    <a:pt x="604837" y="0"/>
                  </a:lnTo>
                  <a:lnTo>
                    <a:pt x="904875" y="300038"/>
                  </a:lnTo>
                  <a:lnTo>
                    <a:pt x="4762" y="300038"/>
                  </a:lnTo>
                  <a:cubicBezTo>
                    <a:pt x="3175" y="200025"/>
                    <a:pt x="1587" y="100013"/>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a:spLocks noChangeArrowheads="1"/>
            </p:cNvSpPr>
            <p:nvPr/>
          </p:nvSpPr>
          <p:spPr bwMode="auto">
            <a:xfrm>
              <a:off x="1636205" y="424022"/>
              <a:ext cx="18063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zh-CN" sz="1400" dirty="0">
                  <a:solidFill>
                    <a:schemeClr val="bg1"/>
                  </a:solidFill>
                </a:rPr>
                <a:t>TABLE OF CONTENTS</a:t>
              </a:r>
              <a:endParaRPr lang="en-US" altLang="zh-CN" sz="1400" dirty="0">
                <a:solidFill>
                  <a:schemeClr val="bg1"/>
                </a:solidFill>
              </a:endParaRPr>
            </a:p>
          </p:txBody>
        </p:sp>
        <p:sp>
          <p:nvSpPr>
            <p:cNvPr id="6" name="文本框 5"/>
            <p:cNvSpPr txBox="1">
              <a:spLocks noChangeArrowheads="1"/>
            </p:cNvSpPr>
            <p:nvPr/>
          </p:nvSpPr>
          <p:spPr bwMode="auto">
            <a:xfrm>
              <a:off x="687358" y="391500"/>
              <a:ext cx="67884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dirty="0">
                  <a:latin typeface="幼圆" panose="02010509060101010101" pitchFamily="49" charset="-122"/>
                  <a:ea typeface="幼圆" panose="02010509060101010101" pitchFamily="49" charset="-122"/>
                </a:rPr>
                <a:t>目  录</a:t>
              </a:r>
              <a:endParaRPr lang="en-US" altLang="zh-CN" dirty="0">
                <a:latin typeface="幼圆" panose="02010509060101010101" pitchFamily="49" charset="-122"/>
                <a:ea typeface="幼圆" panose="02010509060101010101" pitchFamily="49" charset="-122"/>
              </a:endParaRPr>
            </a:p>
          </p:txBody>
        </p:sp>
        <p:grpSp>
          <p:nvGrpSpPr>
            <p:cNvPr id="7" name="组合 6"/>
            <p:cNvGrpSpPr/>
            <p:nvPr/>
          </p:nvGrpSpPr>
          <p:grpSpPr>
            <a:xfrm flipV="1">
              <a:off x="3314700" y="539600"/>
              <a:ext cx="5829300" cy="45719"/>
              <a:chOff x="1949423" y="3788624"/>
              <a:chExt cx="3535680" cy="56088"/>
            </a:xfrm>
          </p:grpSpPr>
          <p:sp>
            <p:nvSpPr>
              <p:cNvPr id="13" name="矩形 12"/>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V="1">
              <a:off x="0" y="539600"/>
              <a:ext cx="532448" cy="45719"/>
              <a:chOff x="1949423" y="3788624"/>
              <a:chExt cx="3535680" cy="56088"/>
            </a:xfrm>
          </p:grpSpPr>
          <p:sp>
            <p:nvSpPr>
              <p:cNvPr id="9" name="矩形 8"/>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53" name="组合 52"/>
          <p:cNvGrpSpPr/>
          <p:nvPr/>
        </p:nvGrpSpPr>
        <p:grpSpPr>
          <a:xfrm>
            <a:off x="3174288" y="2004060"/>
            <a:ext cx="2558570" cy="1693546"/>
            <a:chOff x="3104356" y="1883093"/>
            <a:chExt cx="3338513" cy="2209800"/>
          </a:xfrm>
        </p:grpSpPr>
        <p:sp>
          <p:nvSpPr>
            <p:cNvPr id="41" name="六边形 2"/>
            <p:cNvSpPr>
              <a:spLocks noChangeArrowheads="1"/>
            </p:cNvSpPr>
            <p:nvPr/>
          </p:nvSpPr>
          <p:spPr bwMode="auto">
            <a:xfrm>
              <a:off x="4142581" y="1883093"/>
              <a:ext cx="1258888" cy="1085850"/>
            </a:xfrm>
            <a:prstGeom prst="hexagon">
              <a:avLst>
                <a:gd name="adj" fmla="val 24991"/>
                <a:gd name="vf" fmla="val 115470"/>
              </a:avLst>
            </a:prstGeom>
            <a:solidFill>
              <a:srgbClr val="EE761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42" name="六边形 3"/>
            <p:cNvSpPr>
              <a:spLocks noChangeArrowheads="1"/>
            </p:cNvSpPr>
            <p:nvPr/>
          </p:nvSpPr>
          <p:spPr bwMode="auto">
            <a:xfrm>
              <a:off x="3104356" y="2426018"/>
              <a:ext cx="1258888" cy="1085850"/>
            </a:xfrm>
            <a:prstGeom prst="hexagon">
              <a:avLst>
                <a:gd name="adj" fmla="val 24991"/>
                <a:gd name="vf" fmla="val 115470"/>
              </a:avLst>
            </a:prstGeom>
            <a:solidFill>
              <a:srgbClr val="5678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43" name="六边形 4"/>
            <p:cNvSpPr>
              <a:spLocks noChangeArrowheads="1"/>
            </p:cNvSpPr>
            <p:nvPr/>
          </p:nvSpPr>
          <p:spPr bwMode="auto">
            <a:xfrm>
              <a:off x="4142581" y="3007043"/>
              <a:ext cx="1258888" cy="1085850"/>
            </a:xfrm>
            <a:prstGeom prst="hexagon">
              <a:avLst>
                <a:gd name="adj" fmla="val 24991"/>
                <a:gd name="vf" fmla="val 115470"/>
              </a:avLst>
            </a:prstGeom>
            <a:solidFill>
              <a:srgbClr val="0099A7">
                <a:alpha val="2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zh-CN" dirty="0">
                <a:solidFill>
                  <a:srgbClr val="FFFFFF"/>
                </a:solidFill>
                <a:latin typeface="宋体" panose="02010600030101010101" pitchFamily="2" charset="-122"/>
                <a:sym typeface="宋体" panose="02010600030101010101" pitchFamily="2" charset="-122"/>
              </a:endParaRPr>
            </a:p>
          </p:txBody>
        </p:sp>
        <p:sp>
          <p:nvSpPr>
            <p:cNvPr id="44" name="六边形 5"/>
            <p:cNvSpPr>
              <a:spLocks noChangeArrowheads="1"/>
            </p:cNvSpPr>
            <p:nvPr/>
          </p:nvSpPr>
          <p:spPr bwMode="auto">
            <a:xfrm>
              <a:off x="5183981" y="2426018"/>
              <a:ext cx="1258888" cy="1085850"/>
            </a:xfrm>
            <a:prstGeom prst="hexagon">
              <a:avLst>
                <a:gd name="adj" fmla="val 24991"/>
                <a:gd name="vf" fmla="val 115470"/>
              </a:avLst>
            </a:prstGeom>
            <a:solidFill>
              <a:srgbClr val="F323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sp>
        <p:nvSpPr>
          <p:cNvPr id="45" name="矩形 6"/>
          <p:cNvSpPr>
            <a:spLocks noChangeArrowheads="1"/>
          </p:cNvSpPr>
          <p:nvPr/>
        </p:nvSpPr>
        <p:spPr bwMode="auto">
          <a:xfrm>
            <a:off x="4055658" y="2245043"/>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200" dirty="0">
                <a:solidFill>
                  <a:schemeClr val="bg1"/>
                </a:solidFill>
                <a:latin typeface="幼圆" panose="02010509060101010101" pitchFamily="49" charset="-122"/>
                <a:ea typeface="幼圆" panose="02010509060101010101" pitchFamily="49" charset="-122"/>
              </a:rPr>
              <a:t>标题文字</a:t>
            </a:r>
            <a:endParaRPr lang="en-US" altLang="zh-CN" sz="1200" dirty="0">
              <a:solidFill>
                <a:schemeClr val="bg1"/>
              </a:solidFill>
              <a:latin typeface="幼圆" panose="02010509060101010101" pitchFamily="49" charset="-122"/>
              <a:ea typeface="幼圆" panose="02010509060101010101" pitchFamily="49" charset="-122"/>
            </a:endParaRPr>
          </a:p>
        </p:txBody>
      </p:sp>
      <p:sp>
        <p:nvSpPr>
          <p:cNvPr id="46" name="矩形 7"/>
          <p:cNvSpPr>
            <a:spLocks noChangeArrowheads="1"/>
          </p:cNvSpPr>
          <p:nvPr/>
        </p:nvSpPr>
        <p:spPr bwMode="auto">
          <a:xfrm>
            <a:off x="4055658" y="3102293"/>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200" dirty="0">
                <a:solidFill>
                  <a:schemeClr val="bg1"/>
                </a:solidFill>
                <a:latin typeface="幼圆" panose="02010509060101010101" pitchFamily="49" charset="-122"/>
                <a:ea typeface="幼圆" panose="02010509060101010101" pitchFamily="49" charset="-122"/>
              </a:rPr>
              <a:t>标题文字</a:t>
            </a:r>
            <a:endParaRPr lang="en-US" altLang="zh-CN" sz="1200" dirty="0">
              <a:solidFill>
                <a:schemeClr val="bg1"/>
              </a:solidFill>
              <a:latin typeface="幼圆" panose="02010509060101010101" pitchFamily="49" charset="-122"/>
              <a:ea typeface="幼圆" panose="02010509060101010101" pitchFamily="49" charset="-122"/>
            </a:endParaRPr>
          </a:p>
        </p:txBody>
      </p:sp>
      <p:sp>
        <p:nvSpPr>
          <p:cNvPr id="47" name="矩形 8"/>
          <p:cNvSpPr>
            <a:spLocks noChangeArrowheads="1"/>
          </p:cNvSpPr>
          <p:nvPr/>
        </p:nvSpPr>
        <p:spPr bwMode="auto">
          <a:xfrm>
            <a:off x="3264393" y="2687101"/>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200" dirty="0">
                <a:solidFill>
                  <a:schemeClr val="bg1"/>
                </a:solidFill>
                <a:latin typeface="幼圆" panose="02010509060101010101" pitchFamily="49" charset="-122"/>
                <a:ea typeface="幼圆" panose="02010509060101010101" pitchFamily="49" charset="-122"/>
              </a:rPr>
              <a:t>标题文字</a:t>
            </a:r>
            <a:endParaRPr lang="en-US" altLang="zh-CN" sz="1200" dirty="0">
              <a:solidFill>
                <a:schemeClr val="bg1"/>
              </a:solidFill>
              <a:latin typeface="幼圆" panose="02010509060101010101" pitchFamily="49" charset="-122"/>
              <a:ea typeface="幼圆" panose="02010509060101010101" pitchFamily="49" charset="-122"/>
            </a:endParaRPr>
          </a:p>
        </p:txBody>
      </p:sp>
      <p:sp>
        <p:nvSpPr>
          <p:cNvPr id="48" name="矩形 9"/>
          <p:cNvSpPr>
            <a:spLocks noChangeArrowheads="1"/>
          </p:cNvSpPr>
          <p:nvPr/>
        </p:nvSpPr>
        <p:spPr bwMode="auto">
          <a:xfrm>
            <a:off x="4862720" y="2643377"/>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200" dirty="0">
                <a:solidFill>
                  <a:schemeClr val="bg1"/>
                </a:solidFill>
                <a:latin typeface="幼圆" panose="02010509060101010101" pitchFamily="49" charset="-122"/>
                <a:ea typeface="幼圆" panose="02010509060101010101" pitchFamily="49" charset="-122"/>
              </a:rPr>
              <a:t>标题文字</a:t>
            </a:r>
            <a:endParaRPr lang="en-US" altLang="zh-CN" sz="1200" dirty="0">
              <a:solidFill>
                <a:schemeClr val="bg1"/>
              </a:solidFill>
              <a:latin typeface="幼圆" panose="02010509060101010101" pitchFamily="49" charset="-122"/>
              <a:ea typeface="幼圆" panose="02010509060101010101" pitchFamily="49" charset="-122"/>
            </a:endParaRPr>
          </a:p>
        </p:txBody>
      </p:sp>
      <p:sp>
        <p:nvSpPr>
          <p:cNvPr id="49" name="矩形 1"/>
          <p:cNvSpPr>
            <a:spLocks noChangeArrowheads="1"/>
          </p:cNvSpPr>
          <p:nvPr/>
        </p:nvSpPr>
        <p:spPr bwMode="auto">
          <a:xfrm>
            <a:off x="599018" y="1703978"/>
            <a:ext cx="276431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Lorem ipsum dolor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amet</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consectetur</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adipising</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elit</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sed</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doeiusmod</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te</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mpor</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incididunt</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ut.</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endParaRPr lang="en-US" altLang="zh-CN" sz="1100" dirty="0">
              <a:solidFill>
                <a:schemeClr val="bg1"/>
              </a:solidFill>
              <a:latin typeface="Arial" panose="020B0604020202020204" pitchFamily="34" charset="0"/>
              <a:cs typeface="Arial" panose="020B0604020202020204" pitchFamily="34" charset="0"/>
            </a:endParaRPr>
          </a:p>
        </p:txBody>
      </p:sp>
      <p:sp>
        <p:nvSpPr>
          <p:cNvPr id="54" name="矩形 1"/>
          <p:cNvSpPr>
            <a:spLocks noChangeArrowheads="1"/>
          </p:cNvSpPr>
          <p:nvPr/>
        </p:nvSpPr>
        <p:spPr bwMode="auto">
          <a:xfrm>
            <a:off x="599018" y="3368325"/>
            <a:ext cx="276431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Lorem ipsum dolor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amet</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consectetur</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adipising</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elit</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sed</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doeiusmod</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te</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mpor</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incididunt</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ut.</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endParaRPr lang="en-US" altLang="zh-CN" sz="1100" dirty="0">
              <a:solidFill>
                <a:schemeClr val="bg1"/>
              </a:solidFill>
              <a:latin typeface="Arial" panose="020B0604020202020204" pitchFamily="34" charset="0"/>
              <a:cs typeface="Arial" panose="020B0604020202020204" pitchFamily="34" charset="0"/>
            </a:endParaRPr>
          </a:p>
        </p:txBody>
      </p:sp>
      <p:sp>
        <p:nvSpPr>
          <p:cNvPr id="55" name="矩形 1"/>
          <p:cNvSpPr>
            <a:spLocks noChangeArrowheads="1"/>
          </p:cNvSpPr>
          <p:nvPr/>
        </p:nvSpPr>
        <p:spPr bwMode="auto">
          <a:xfrm>
            <a:off x="5729463" y="1703978"/>
            <a:ext cx="276431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Lorem ipsum dolor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amet</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consectetur</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adipising</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elit</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sed</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doeiusmod</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te</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mpor</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incididunt</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ut.</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endParaRPr lang="en-US" altLang="zh-CN" sz="1100" dirty="0">
              <a:solidFill>
                <a:schemeClr val="bg1"/>
              </a:solidFill>
              <a:latin typeface="Arial" panose="020B0604020202020204" pitchFamily="34" charset="0"/>
              <a:cs typeface="Arial" panose="020B0604020202020204" pitchFamily="34" charset="0"/>
            </a:endParaRPr>
          </a:p>
        </p:txBody>
      </p:sp>
      <p:sp>
        <p:nvSpPr>
          <p:cNvPr id="56" name="矩形 1"/>
          <p:cNvSpPr>
            <a:spLocks noChangeArrowheads="1"/>
          </p:cNvSpPr>
          <p:nvPr/>
        </p:nvSpPr>
        <p:spPr bwMode="auto">
          <a:xfrm>
            <a:off x="5729463" y="3368325"/>
            <a:ext cx="276431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Lorem ipsum dolor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amet</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consectetur</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adipising</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elit</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sed</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doeiusmod</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te</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mpor</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incididunt</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ut.</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endParaRPr lang="en-US" altLang="zh-CN" sz="1100" dirty="0">
              <a:solidFill>
                <a:schemeClr val="bg1"/>
              </a:solidFill>
              <a:latin typeface="Arial" panose="020B0604020202020204" pitchFamily="34" charset="0"/>
              <a:cs typeface="Arial" panose="020B0604020202020204" pitchFamily="34" charset="0"/>
            </a:endParaRPr>
          </a:p>
        </p:txBody>
      </p:sp>
      <p:pic>
        <p:nvPicPr>
          <p:cNvPr id="57" name="图片 56"/>
          <p:cNvPicPr>
            <a:picLocks noChangeAspect="1"/>
          </p:cNvPicPr>
          <p:nvPr/>
        </p:nvPicPr>
        <p:blipFill rotWithShape="1">
          <a:blip r:embed="rId2" cstate="print">
            <a:extLst>
              <a:ext uri="{28A0092B-C50C-407E-A947-70E740481C1C}">
                <a14:useLocalDpi xmlns:a14="http://schemas.microsoft.com/office/drawing/2010/main" val="0"/>
              </a:ext>
            </a:extLst>
          </a:blip>
          <a:srcRect l="11005" t="83962" r="34107"/>
          <a:stretch>
            <a:fillRect/>
          </a:stretch>
        </p:blipFill>
        <p:spPr>
          <a:xfrm rot="10800000">
            <a:off x="9406" y="4308554"/>
            <a:ext cx="9144000" cy="83494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 advClick="0" advTm="2581">
        <p:cut/>
      </p:transition>
    </mc:Choice>
    <mc:Fallback>
      <p:transition advClick="0" advTm="2581">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p:cBhvr>
                                        <p:cTn id="7" dur="750"/>
                                        <p:tgtEl>
                                          <p:spTgt spid="45"/>
                                        </p:tgtEl>
                                      </p:cBhvr>
                                    </p:animEffect>
                                    <p:anim calcmode="lin" valueType="num">
                                      <p:cBhvr>
                                        <p:cTn id="8" dur="750" fill="hold"/>
                                        <p:tgtEl>
                                          <p:spTgt spid="45"/>
                                        </p:tgtEl>
                                        <p:attrNameLst>
                                          <p:attrName>ppt_x</p:attrName>
                                        </p:attrNameLst>
                                      </p:cBhvr>
                                      <p:tavLst>
                                        <p:tav tm="0">
                                          <p:val>
                                            <p:strVal val="#ppt_x"/>
                                          </p:val>
                                        </p:tav>
                                        <p:tav tm="100000">
                                          <p:val>
                                            <p:strVal val="#ppt_x"/>
                                          </p:val>
                                        </p:tav>
                                      </p:tavLst>
                                    </p:anim>
                                    <p:anim calcmode="lin" valueType="num">
                                      <p:cBhvr>
                                        <p:cTn id="9" dur="750" fill="hold"/>
                                        <p:tgtEl>
                                          <p:spTgt spid="4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p:cBhvr>
                                        <p:cTn id="12" dur="750"/>
                                        <p:tgtEl>
                                          <p:spTgt spid="47"/>
                                        </p:tgtEl>
                                      </p:cBhvr>
                                    </p:animEffect>
                                    <p:anim calcmode="lin" valueType="num">
                                      <p:cBhvr>
                                        <p:cTn id="13" dur="750" fill="hold"/>
                                        <p:tgtEl>
                                          <p:spTgt spid="47"/>
                                        </p:tgtEl>
                                        <p:attrNameLst>
                                          <p:attrName>ppt_x</p:attrName>
                                        </p:attrNameLst>
                                      </p:cBhvr>
                                      <p:tavLst>
                                        <p:tav tm="0">
                                          <p:val>
                                            <p:strVal val="#ppt_x"/>
                                          </p:val>
                                        </p:tav>
                                        <p:tav tm="100000">
                                          <p:val>
                                            <p:strVal val="#ppt_x"/>
                                          </p:val>
                                        </p:tav>
                                      </p:tavLst>
                                    </p:anim>
                                    <p:anim calcmode="lin" valueType="num">
                                      <p:cBhvr>
                                        <p:cTn id="14" dur="750" fill="hold"/>
                                        <p:tgtEl>
                                          <p:spTgt spid="4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p:cBhvr>
                                        <p:cTn id="17" dur="750"/>
                                        <p:tgtEl>
                                          <p:spTgt spid="46"/>
                                        </p:tgtEl>
                                      </p:cBhvr>
                                    </p:animEffect>
                                    <p:anim calcmode="lin" valueType="num">
                                      <p:cBhvr>
                                        <p:cTn id="18" dur="750" fill="hold"/>
                                        <p:tgtEl>
                                          <p:spTgt spid="46"/>
                                        </p:tgtEl>
                                        <p:attrNameLst>
                                          <p:attrName>ppt_x</p:attrName>
                                        </p:attrNameLst>
                                      </p:cBhvr>
                                      <p:tavLst>
                                        <p:tav tm="0">
                                          <p:val>
                                            <p:strVal val="#ppt_x"/>
                                          </p:val>
                                        </p:tav>
                                        <p:tav tm="100000">
                                          <p:val>
                                            <p:strVal val="#ppt_x"/>
                                          </p:val>
                                        </p:tav>
                                      </p:tavLst>
                                    </p:anim>
                                    <p:anim calcmode="lin" valueType="num">
                                      <p:cBhvr>
                                        <p:cTn id="19" dur="750" fill="hold"/>
                                        <p:tgtEl>
                                          <p:spTgt spid="4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p:cBhvr>
                                        <p:cTn id="22" dur="750"/>
                                        <p:tgtEl>
                                          <p:spTgt spid="48"/>
                                        </p:tgtEl>
                                      </p:cBhvr>
                                    </p:animEffect>
                                    <p:anim calcmode="lin" valueType="num">
                                      <p:cBhvr>
                                        <p:cTn id="23" dur="750" fill="hold"/>
                                        <p:tgtEl>
                                          <p:spTgt spid="48"/>
                                        </p:tgtEl>
                                        <p:attrNameLst>
                                          <p:attrName>ppt_x</p:attrName>
                                        </p:attrNameLst>
                                      </p:cBhvr>
                                      <p:tavLst>
                                        <p:tav tm="0">
                                          <p:val>
                                            <p:strVal val="#ppt_x"/>
                                          </p:val>
                                        </p:tav>
                                        <p:tav tm="100000">
                                          <p:val>
                                            <p:strVal val="#ppt_x"/>
                                          </p:val>
                                        </p:tav>
                                      </p:tavLst>
                                    </p:anim>
                                    <p:anim calcmode="lin" valueType="num">
                                      <p:cBhvr>
                                        <p:cTn id="24" dur="750" fill="hold"/>
                                        <p:tgtEl>
                                          <p:spTgt spid="48"/>
                                        </p:tgtEl>
                                        <p:attrNameLst>
                                          <p:attrName>ppt_y</p:attrName>
                                        </p:attrNameLst>
                                      </p:cBhvr>
                                      <p:tavLst>
                                        <p:tav tm="0">
                                          <p:val>
                                            <p:strVal val="#ppt_y+.1"/>
                                          </p:val>
                                        </p:tav>
                                        <p:tav tm="100000">
                                          <p:val>
                                            <p:strVal val="#ppt_y"/>
                                          </p:val>
                                        </p:tav>
                                      </p:tavLst>
                                    </p:anim>
                                  </p:childTnLst>
                                </p:cTn>
                              </p:par>
                              <p:par>
                                <p:cTn id="25" presetID="22" presetClass="entr" presetSubtype="8" fill="hold" grpId="0" nodeType="withEffect">
                                  <p:stCondLst>
                                    <p:cond delay="0"/>
                                  </p:stCondLst>
                                  <p:iterate type="lt">
                                    <p:tmPct val="10000"/>
                                  </p:iterate>
                                  <p:childTnLst>
                                    <p:set>
                                      <p:cBhvr>
                                        <p:cTn id="26" dur="1" fill="hold">
                                          <p:stCondLst>
                                            <p:cond delay="0"/>
                                          </p:stCondLst>
                                        </p:cTn>
                                        <p:tgtEl>
                                          <p:spTgt spid="49"/>
                                        </p:tgtEl>
                                        <p:attrNameLst>
                                          <p:attrName>style.visibility</p:attrName>
                                        </p:attrNameLst>
                                      </p:cBhvr>
                                      <p:to>
                                        <p:strVal val="visible"/>
                                      </p:to>
                                    </p:set>
                                    <p:animEffect transition="in" filter="wipe(left)">
                                      <p:cBhvr>
                                        <p:cTn id="27" dur="250"/>
                                        <p:tgtEl>
                                          <p:spTgt spid="49"/>
                                        </p:tgtEl>
                                      </p:cBhvr>
                                    </p:animEffect>
                                  </p:childTnLst>
                                </p:cTn>
                              </p:par>
                              <p:par>
                                <p:cTn id="28" presetID="22" presetClass="entr" presetSubtype="8" fill="hold" grpId="0" nodeType="withEffect">
                                  <p:stCondLst>
                                    <p:cond delay="0"/>
                                  </p:stCondLst>
                                  <p:iterate type="lt">
                                    <p:tmPct val="10000"/>
                                  </p:iterate>
                                  <p:childTnLst>
                                    <p:set>
                                      <p:cBhvr>
                                        <p:cTn id="29" dur="1" fill="hold">
                                          <p:stCondLst>
                                            <p:cond delay="0"/>
                                          </p:stCondLst>
                                        </p:cTn>
                                        <p:tgtEl>
                                          <p:spTgt spid="54"/>
                                        </p:tgtEl>
                                        <p:attrNameLst>
                                          <p:attrName>style.visibility</p:attrName>
                                        </p:attrNameLst>
                                      </p:cBhvr>
                                      <p:to>
                                        <p:strVal val="visible"/>
                                      </p:to>
                                    </p:set>
                                    <p:animEffect transition="in" filter="wipe(left)">
                                      <p:cBhvr>
                                        <p:cTn id="30" dur="250"/>
                                        <p:tgtEl>
                                          <p:spTgt spid="54"/>
                                        </p:tgtEl>
                                      </p:cBhvr>
                                    </p:animEffect>
                                  </p:childTnLst>
                                </p:cTn>
                              </p:par>
                              <p:par>
                                <p:cTn id="31" presetID="22" presetClass="entr" presetSubtype="8" fill="hold" grpId="0" nodeType="withEffect">
                                  <p:stCondLst>
                                    <p:cond delay="0"/>
                                  </p:stCondLst>
                                  <p:iterate type="lt">
                                    <p:tmPct val="10000"/>
                                  </p:iterate>
                                  <p:childTnLst>
                                    <p:set>
                                      <p:cBhvr>
                                        <p:cTn id="32" dur="1" fill="hold">
                                          <p:stCondLst>
                                            <p:cond delay="0"/>
                                          </p:stCondLst>
                                        </p:cTn>
                                        <p:tgtEl>
                                          <p:spTgt spid="55"/>
                                        </p:tgtEl>
                                        <p:attrNameLst>
                                          <p:attrName>style.visibility</p:attrName>
                                        </p:attrNameLst>
                                      </p:cBhvr>
                                      <p:to>
                                        <p:strVal val="visible"/>
                                      </p:to>
                                    </p:set>
                                    <p:animEffect transition="in" filter="wipe(left)">
                                      <p:cBhvr>
                                        <p:cTn id="33" dur="250"/>
                                        <p:tgtEl>
                                          <p:spTgt spid="55"/>
                                        </p:tgtEl>
                                      </p:cBhvr>
                                    </p:animEffect>
                                  </p:childTnLst>
                                </p:cTn>
                              </p:par>
                              <p:par>
                                <p:cTn id="34" presetID="22" presetClass="entr" presetSubtype="8" fill="hold" grpId="0" nodeType="withEffect">
                                  <p:stCondLst>
                                    <p:cond delay="0"/>
                                  </p:stCondLst>
                                  <p:iterate type="lt">
                                    <p:tmPct val="10000"/>
                                  </p:iterate>
                                  <p:childTnLst>
                                    <p:set>
                                      <p:cBhvr>
                                        <p:cTn id="35" dur="1" fill="hold">
                                          <p:stCondLst>
                                            <p:cond delay="0"/>
                                          </p:stCondLst>
                                        </p:cTn>
                                        <p:tgtEl>
                                          <p:spTgt spid="56"/>
                                        </p:tgtEl>
                                        <p:attrNameLst>
                                          <p:attrName>style.visibility</p:attrName>
                                        </p:attrNameLst>
                                      </p:cBhvr>
                                      <p:to>
                                        <p:strVal val="visible"/>
                                      </p:to>
                                    </p:set>
                                    <p:animEffect transition="in" filter="wipe(left)">
                                      <p:cBhvr>
                                        <p:cTn id="36" dur="2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ldLvl="0" autoUpdateAnimBg="0"/>
      <p:bldP spid="46" grpId="0" bldLvl="0" autoUpdateAnimBg="0"/>
      <p:bldP spid="47" grpId="0" bldLvl="0" autoUpdateAnimBg="0"/>
      <p:bldP spid="48" grpId="0" bldLvl="0" autoUpdateAnimBg="0"/>
      <p:bldP spid="49" grpId="0" autoUpdateAnimBg="0"/>
      <p:bldP spid="54" grpId="0" autoUpdateAnimBg="0"/>
      <p:bldP spid="55" grpId="0" autoUpdateAnimBg="0"/>
      <p:bldP spid="56"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5657849" y="1657350"/>
            <a:ext cx="5143502" cy="1828800"/>
          </a:xfrm>
          <a:prstGeom prst="rect">
            <a:avLst/>
          </a:prstGeom>
        </p:spPr>
      </p:pic>
      <p:pic>
        <p:nvPicPr>
          <p:cNvPr id="19" name="图片 1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1657351" y="1657350"/>
            <a:ext cx="5143502" cy="1828800"/>
          </a:xfrm>
          <a:prstGeom prst="rect">
            <a:avLst/>
          </a:prstGeom>
        </p:spPr>
      </p:pic>
      <p:sp>
        <p:nvSpPr>
          <p:cNvPr id="20" name="文本框 19"/>
          <p:cNvSpPr txBox="1">
            <a:spLocks noChangeAspect="1" noChangeArrowheads="1"/>
          </p:cNvSpPr>
          <p:nvPr/>
        </p:nvSpPr>
        <p:spPr bwMode="auto">
          <a:xfrm>
            <a:off x="2672555" y="1678940"/>
            <a:ext cx="36845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4400" dirty="0">
                <a:solidFill>
                  <a:schemeClr val="bg1"/>
                </a:solidFill>
                <a:latin typeface="幼圆" panose="02010509060101010101" pitchFamily="49" charset="-122"/>
                <a:ea typeface="幼圆" panose="02010509060101010101" pitchFamily="49" charset="-122"/>
              </a:rPr>
              <a:t>输入标题</a:t>
            </a:r>
            <a:endParaRPr lang="en-US" altLang="zh-CN" sz="4400" dirty="0">
              <a:solidFill>
                <a:schemeClr val="bg1"/>
              </a:solidFill>
              <a:latin typeface="幼圆" panose="02010509060101010101" pitchFamily="49" charset="-122"/>
              <a:ea typeface="幼圆" panose="02010509060101010101" pitchFamily="49" charset="-122"/>
            </a:endParaRPr>
          </a:p>
        </p:txBody>
      </p:sp>
      <p:sp>
        <p:nvSpPr>
          <p:cNvPr id="21" name="文本框 20"/>
          <p:cNvSpPr txBox="1">
            <a:spLocks noChangeArrowheads="1"/>
          </p:cNvSpPr>
          <p:nvPr/>
        </p:nvSpPr>
        <p:spPr bwMode="auto">
          <a:xfrm>
            <a:off x="3132930" y="2512695"/>
            <a:ext cx="27638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1000" dirty="0">
                <a:solidFill>
                  <a:schemeClr val="bg1"/>
                </a:solidFill>
                <a:latin typeface="Arial" panose="020B0604020202020204" pitchFamily="34" charset="0"/>
              </a:rPr>
              <a:t>Modern fashion Creative presentation</a:t>
            </a:r>
            <a:endParaRPr lang="en-US" altLang="zh-CN" sz="1000" dirty="0">
              <a:solidFill>
                <a:schemeClr val="bg1"/>
              </a:solidFill>
              <a:latin typeface="Arial" panose="020B0604020202020204" pitchFamily="34" charset="0"/>
            </a:endParaRPr>
          </a:p>
        </p:txBody>
      </p:sp>
      <p:sp>
        <p:nvSpPr>
          <p:cNvPr id="23" name="文本框 22"/>
          <p:cNvSpPr txBox="1"/>
          <p:nvPr/>
        </p:nvSpPr>
        <p:spPr>
          <a:xfrm>
            <a:off x="2296318" y="3013075"/>
            <a:ext cx="4437063" cy="233910"/>
          </a:xfrm>
          <a:prstGeom prst="rect">
            <a:avLst/>
          </a:prstGeom>
          <a:noFill/>
          <a:ln>
            <a:noFill/>
          </a:ln>
        </p:spPr>
        <p:txBody>
          <a:bodyPr>
            <a:spAutoFit/>
          </a:bodyPr>
          <a:lstStyle/>
          <a:p>
            <a:pPr algn="ctr"/>
            <a:r>
              <a:rPr lang="zh-CN" altLang="en-US" sz="920" noProof="1">
                <a:solidFill>
                  <a:schemeClr val="bg1"/>
                </a:solidFill>
                <a:latin typeface="Arial" panose="020B0604020202020204" pitchFamily="34" charset="0"/>
              </a:rPr>
              <a:t>根据分类输入内容根据分类输入内容根据分类输入内容根据分类输入内容</a:t>
            </a:r>
            <a:endParaRPr lang="en-US" altLang="zh-CN" sz="920" noProof="1">
              <a:solidFill>
                <a:schemeClr val="bg1"/>
              </a:solidFill>
              <a:latin typeface="Arial" panose="020B0604020202020204" pitchFamily="34" charset="0"/>
            </a:endParaRPr>
          </a:p>
        </p:txBody>
      </p:sp>
      <p:grpSp>
        <p:nvGrpSpPr>
          <p:cNvPr id="24" name="组合 23"/>
          <p:cNvGrpSpPr/>
          <p:nvPr/>
        </p:nvGrpSpPr>
        <p:grpSpPr>
          <a:xfrm>
            <a:off x="2747009" y="2829034"/>
            <a:ext cx="3535680" cy="56088"/>
            <a:chOff x="1949423" y="3788624"/>
            <a:chExt cx="3535680" cy="56088"/>
          </a:xfrm>
        </p:grpSpPr>
        <p:sp>
          <p:nvSpPr>
            <p:cNvPr id="25" name="矩形 24"/>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100" advClick="0" advTm="1421">
        <p:cut/>
      </p:transition>
    </mc:Choice>
    <mc:Fallback>
      <p:transition advClick="0" advTm="1421">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ppt_x</p:attrName>
                                        </p:attrNameLst>
                                      </p:cBhvr>
                                      <p:tavLst>
                                        <p:tav tm="0">
                                          <p:val>
                                            <p:strVal val="#ppt_x"/>
                                          </p:val>
                                        </p:tav>
                                        <p:tav tm="100000">
                                          <p:val>
                                            <p:strVal val="#ppt_x"/>
                                          </p:val>
                                        </p:tav>
                                      </p:tavLst>
                                    </p:anim>
                                    <p:anim calcmode="lin" valueType="num">
                                      <p:cBhvr>
                                        <p:cTn id="8" dur="1000" fill="hold"/>
                                        <p:tgtEl>
                                          <p:spTgt spid="20"/>
                                        </p:tgtEl>
                                        <p:attrNameLst>
                                          <p:attrName>ppt_y</p:attrName>
                                        </p:attrNameLst>
                                      </p:cBhvr>
                                      <p:tavLst>
                                        <p:tav tm="0">
                                          <p:val>
                                            <p:strVal val="0-#ppt_h/2"/>
                                          </p:val>
                                        </p:tav>
                                        <p:tav tm="100000">
                                          <p:val>
                                            <p:strVal val="#ppt_y"/>
                                          </p:val>
                                        </p:tav>
                                      </p:tavLst>
                                    </p:anim>
                                  </p:childTnLst>
                                </p:cTn>
                              </p:par>
                              <p:par>
                                <p:cTn id="9" presetID="2" presetClass="entr" presetSubtype="4" fill="hold" grpId="2"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ppt_x</p:attrName>
                                        </p:attrNameLst>
                                      </p:cBhvr>
                                      <p:tavLst>
                                        <p:tav tm="0">
                                          <p:val>
                                            <p:strVal val="#ppt_x"/>
                                          </p:val>
                                        </p:tav>
                                        <p:tav tm="100000">
                                          <p:val>
                                            <p:strVal val="#ppt_x"/>
                                          </p:val>
                                        </p:tav>
                                      </p:tavLst>
                                    </p:anim>
                                    <p:anim calcmode="lin" valueType="num">
                                      <p:cBhvr>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grpId="2"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1" grpId="1"/>
      <p:bldP spid="21" grpId="2"/>
      <p:bldP spid="23" grpId="0"/>
      <p:bldP spid="23" grpId="1"/>
      <p:bldP spid="23" grpId="2"/>
    </p:bldLst>
  </p:timing>
</p:sld>
</file>

<file path=ppt/tags/tag1.xml><?xml version="1.0" encoding="utf-8"?>
<p:tagLst xmlns:p="http://schemas.openxmlformats.org/presentationml/2006/main">
  <p:tag name="ISPRING_PRESENTATION_TITLE" val="519.彩色科技创意炫酷通用PPT模板"/>
  <p:tag name="commondata" val="eyJoZGlkIjoiYTQ3YTc2YjBlNWRhYjQ0NTA0MDBkN2E0YWM4YTZjZGMifQ=="/>
</p:tagLst>
</file>

<file path=ppt/theme/theme1.xml><?xml version="1.0" encoding="utf-8"?>
<a:theme xmlns:a="http://schemas.openxmlformats.org/drawingml/2006/main" name="Office 主题">
  <a:themeElements>
    <a:clrScheme name="08">
      <a:dk1>
        <a:sysClr val="windowText" lastClr="000000"/>
      </a:dk1>
      <a:lt1>
        <a:sysClr val="window" lastClr="FFFFFF"/>
      </a:lt1>
      <a:dk2>
        <a:srgbClr val="43C7CB"/>
      </a:dk2>
      <a:lt2>
        <a:srgbClr val="2A62AE"/>
      </a:lt2>
      <a:accent1>
        <a:srgbClr val="4C86D4"/>
      </a:accent1>
      <a:accent2>
        <a:srgbClr val="FEED45"/>
      </a:accent2>
      <a:accent3>
        <a:srgbClr val="0FB249"/>
      </a:accent3>
      <a:accent4>
        <a:srgbClr val="92D14F"/>
      </a:accent4>
      <a:accent5>
        <a:srgbClr val="89C54B"/>
      </a:accent5>
      <a:accent6>
        <a:srgbClr val="81B7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5218</Words>
  <Application>WPS 演示</Application>
  <PresentationFormat>全屏显示(16:9)</PresentationFormat>
  <Paragraphs>449</Paragraphs>
  <Slides>26</Slides>
  <Notes>3</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26</vt:i4>
      </vt:variant>
    </vt:vector>
  </HeadingPairs>
  <TitlesOfParts>
    <vt:vector size="44" baseType="lpstr">
      <vt:lpstr>Arial</vt:lpstr>
      <vt:lpstr>宋体</vt:lpstr>
      <vt:lpstr>Wingdings</vt:lpstr>
      <vt:lpstr>Calibri</vt:lpstr>
      <vt:lpstr>Calibri Light</vt:lpstr>
      <vt:lpstr>幼圆</vt:lpstr>
      <vt:lpstr>微软雅黑</vt:lpstr>
      <vt:lpstr>黑体</vt:lpstr>
      <vt:lpstr>Kozuka Gothic Pr6N B</vt:lpstr>
      <vt:lpstr>Yu Gothic</vt:lpstr>
      <vt:lpstr>Arial Unicode MS</vt:lpstr>
      <vt:lpstr>华文细黑</vt:lpstr>
      <vt:lpstr>Arial Black</vt:lpstr>
      <vt:lpstr>Franchise</vt:lpstr>
      <vt:lpstr>Segoe Print</vt:lpstr>
      <vt:lpstr>FontAwesome</vt:lpstr>
      <vt:lpstr>Gill Sans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Years later</cp:lastModifiedBy>
  <cp:revision>7955</cp:revision>
  <dcterms:created xsi:type="dcterms:W3CDTF">2015-10-08T14:18:00Z</dcterms:created>
  <dcterms:modified xsi:type="dcterms:W3CDTF">2024-05-19T18:05:19Z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224812125C494CD89AB7336CBD0182DB_13</vt:lpwstr>
  </property>
  <property fmtid="{D5CDD505-2E9C-101B-9397-08002B2CF9AE}" pid="3" name="KSOProductBuildVer">
    <vt:lpwstr>2052-12.1.0.16417</vt:lpwstr>
  </property>
</Properties>
</file>