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1" r:id="rId3"/>
    <p:sldId id="311" r:id="rId5"/>
    <p:sldId id="312" r:id="rId6"/>
    <p:sldId id="313" r:id="rId7"/>
    <p:sldId id="292" r:id="rId8"/>
    <p:sldId id="316" r:id="rId9"/>
    <p:sldId id="314" r:id="rId10"/>
    <p:sldId id="293" r:id="rId11"/>
    <p:sldId id="294" r:id="rId12"/>
    <p:sldId id="317" r:id="rId13"/>
    <p:sldId id="319" r:id="rId14"/>
    <p:sldId id="295" r:id="rId15"/>
    <p:sldId id="296" r:id="rId16"/>
    <p:sldId id="320" r:id="rId17"/>
    <p:sldId id="297" r:id="rId18"/>
    <p:sldId id="321" r:id="rId19"/>
    <p:sldId id="322" r:id="rId20"/>
    <p:sldId id="298" r:id="rId21"/>
    <p:sldId id="299" r:id="rId22"/>
    <p:sldId id="323" r:id="rId23"/>
    <p:sldId id="300" r:id="rId24"/>
    <p:sldId id="301" r:id="rId25"/>
    <p:sldId id="302" r:id="rId26"/>
    <p:sldId id="324" r:id="rId27"/>
    <p:sldId id="325" r:id="rId28"/>
    <p:sldId id="326" r:id="rId29"/>
    <p:sldId id="327" r:id="rId30"/>
    <p:sldId id="328" r:id="rId31"/>
    <p:sldId id="329" r:id="rId32"/>
    <p:sldId id="303" r:id="rId33"/>
    <p:sldId id="304" r:id="rId34"/>
    <p:sldId id="305" r:id="rId35"/>
    <p:sldId id="306" r:id="rId36"/>
    <p:sldId id="330" r:id="rId37"/>
    <p:sldId id="308" r:id="rId38"/>
    <p:sldId id="309" r:id="rId39"/>
    <p:sldId id="310" r:id="rId40"/>
    <p:sldId id="307" r:id="rId41"/>
    <p:sldId id="332" r:id="rId42"/>
    <p:sldId id="350" r:id="rId43"/>
  </p:sldIdLst>
  <p:sldSz cx="12195175"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0" userDrawn="1">
          <p15:clr>
            <a:srgbClr val="A4A3A4"/>
          </p15:clr>
        </p15:guide>
        <p15:guide id="2" pos="6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8A35"/>
    <a:srgbClr val="E4C874"/>
    <a:srgbClr val="F7F7F7"/>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5" autoAdjust="0"/>
    <p:restoredTop sz="91052" autoAdjust="0"/>
  </p:normalViewPr>
  <p:slideViewPr>
    <p:cSldViewPr showGuides="1">
      <p:cViewPr varScale="1">
        <p:scale>
          <a:sx n="114" d="100"/>
          <a:sy n="114" d="100"/>
        </p:scale>
        <p:origin x="108" y="84"/>
      </p:cViewPr>
      <p:guideLst>
        <p:guide orient="horz" pos="2750"/>
        <p:guide pos="6971"/>
      </p:guideLst>
    </p:cSldViewPr>
  </p:slideViewPr>
  <p:notesTextViewPr>
    <p:cViewPr>
      <p:scale>
        <a:sx n="1" d="1"/>
        <a:sy n="1" d="1"/>
      </p:scale>
      <p:origin x="0" y="0"/>
    </p:cViewPr>
  </p:notesTextViewPr>
  <p:sorterViewPr>
    <p:cViewPr>
      <p:scale>
        <a:sx n="33" d="100"/>
        <a:sy n="33" d="100"/>
      </p:scale>
      <p:origin x="0" y="0"/>
    </p:cViewPr>
  </p:sorterViewPr>
  <p:notesViewPr>
    <p:cSldViewPr>
      <p:cViewPr varScale="1">
        <p:scale>
          <a:sx n="78" d="100"/>
          <a:sy n="78" d="100"/>
        </p:scale>
        <p:origin x="339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1.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01A41-A85B-4BA3-A58B-5DF29B5ACF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88F8D-94BC-43CD-A0DF-0660451385C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5ACECF-13A4-49C3-B819-E09F9EC134DA}"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5ACECF-13A4-49C3-B819-E09F9EC134DA}"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38933F9-86E0-4547-A34C-82E474ED5ED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1389116" y="332656"/>
            <a:ext cx="68239" cy="4117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userDrawn="1"/>
        </p:nvSpPr>
        <p:spPr>
          <a:xfrm>
            <a:off x="-16602" y="332656"/>
            <a:ext cx="1276066" cy="4117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1" name="直接连接符 10"/>
          <p:cNvCxnSpPr/>
          <p:nvPr userDrawn="1"/>
        </p:nvCxnSpPr>
        <p:spPr>
          <a:xfrm>
            <a:off x="1631311" y="744390"/>
            <a:ext cx="36289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文本占位符 12"/>
          <p:cNvSpPr>
            <a:spLocks noGrp="1"/>
          </p:cNvSpPr>
          <p:nvPr>
            <p:ph type="body" sz="quarter" idx="10" hasCustomPrompt="1"/>
          </p:nvPr>
        </p:nvSpPr>
        <p:spPr>
          <a:xfrm>
            <a:off x="1631311" y="332656"/>
            <a:ext cx="3628937" cy="411734"/>
          </a:xfrm>
        </p:spPr>
        <p:txBody>
          <a:bodyPr anchor="ctr">
            <a:normAutofit/>
          </a:bodyPr>
          <a:lstStyle>
            <a:lvl1pPr marL="0" indent="0">
              <a:buNone/>
              <a:defRPr sz="2400" b="0">
                <a:latin typeface="微软雅黑" panose="020B0503020204020204" pitchFamily="34" charset="-122"/>
                <a:ea typeface="微软雅黑" panose="020B0503020204020204" pitchFamily="34" charset="-122"/>
              </a:defRPr>
            </a:lvl1pPr>
          </a:lstStyle>
          <a:p>
            <a:pPr lvl="0"/>
            <a:r>
              <a:rPr lang="zh-CN" altLang="en-US" dirty="0"/>
              <a:t>点击输入标题内容</a:t>
            </a:r>
            <a:endParaRPr lang="zh-CN" altLang="en-US" dirty="0"/>
          </a:p>
        </p:txBody>
      </p:sp>
      <p:sp>
        <p:nvSpPr>
          <p:cNvPr id="14" name="矩形 13"/>
          <p:cNvSpPr/>
          <p:nvPr userDrawn="1"/>
        </p:nvSpPr>
        <p:spPr>
          <a:xfrm>
            <a:off x="0" y="6750893"/>
            <a:ext cx="3119512" cy="1166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023426" y="6750893"/>
            <a:ext cx="3119512" cy="116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046852" y="6750893"/>
            <a:ext cx="3119512"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9070279" y="6750893"/>
            <a:ext cx="3119512"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99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A9CF0-91C9-42F9-83C2-B72FF9A18BA5}"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1AA27-B7A4-475F-8430-0E6442A33CF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themeOverride" Target="../theme/themeOverride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NULL" TargetMode="Externa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8.xml"/><Relationship Id="rId5" Type="http://schemas.openxmlformats.org/officeDocument/2006/relationships/themeOverride" Target="../theme/themeOverride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8.xml"/><Relationship Id="rId3" Type="http://schemas.openxmlformats.org/officeDocument/2006/relationships/themeOverride" Target="../theme/themeOverride8.xml"/><Relationship Id="rId2" Type="http://schemas.openxmlformats.org/officeDocument/2006/relationships/image" Target="../media/image12.jpe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hemeOverride" Target="../theme/themeOverride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hemeOverride" Target="../theme/themeOverride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hemeOverride" Target="../theme/themeOverride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8.xml"/><Relationship Id="rId2" Type="http://schemas.openxmlformats.org/officeDocument/2006/relationships/themeOverride" Target="../theme/themeOverride13.xml"/><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hemeOverride" Target="../theme/themeOverride1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hemeOverride" Target="../theme/themeOverride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hemeOverride" Target="../theme/themeOverride1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hemeOverride" Target="../theme/themeOverride1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hemeOverride" Target="../theme/themeOverride1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hemeOverride" Target="../theme/themeOverride2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8.xml"/><Relationship Id="rId4" Type="http://schemas.openxmlformats.org/officeDocument/2006/relationships/themeOverride" Target="../theme/themeOverride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themeOverride" Target="../theme/themeOverride4.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216069" y="1298724"/>
            <a:ext cx="1800201" cy="1800201"/>
          </a:xfrm>
          <a:prstGeom prst="rect">
            <a:avLst/>
          </a:prstGeom>
          <a:solidFill>
            <a:schemeClr val="accent2"/>
          </a:solidFill>
          <a:ln>
            <a:noFill/>
          </a:ln>
          <a:effectLst>
            <a:outerShdw blurRad="3302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6" name="矩形 45"/>
          <p:cNvSpPr/>
          <p:nvPr/>
        </p:nvSpPr>
        <p:spPr>
          <a:xfrm>
            <a:off x="847917" y="2150135"/>
            <a:ext cx="2304257" cy="2304257"/>
          </a:xfrm>
          <a:prstGeom prst="rect">
            <a:avLst/>
          </a:prstGeom>
          <a:solidFill>
            <a:srgbClr val="00B0F0"/>
          </a:solidFill>
          <a:ln>
            <a:noFill/>
          </a:ln>
          <a:effectLst>
            <a:outerShdw blurRad="3302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7" name="矩形 46"/>
          <p:cNvSpPr/>
          <p:nvPr/>
        </p:nvSpPr>
        <p:spPr>
          <a:xfrm>
            <a:off x="429370" y="3763067"/>
            <a:ext cx="900100" cy="900100"/>
          </a:xfrm>
          <a:prstGeom prst="rect">
            <a:avLst/>
          </a:prstGeom>
          <a:solidFill>
            <a:schemeClr val="accent5"/>
          </a:solidFill>
          <a:ln>
            <a:noFill/>
          </a:ln>
          <a:effectLst>
            <a:outerShdw blurRad="3302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8" name="矩形 47"/>
          <p:cNvSpPr/>
          <p:nvPr/>
        </p:nvSpPr>
        <p:spPr>
          <a:xfrm>
            <a:off x="3485212" y="3212976"/>
            <a:ext cx="792088" cy="792088"/>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3" name="矩形 62"/>
          <p:cNvSpPr/>
          <p:nvPr/>
        </p:nvSpPr>
        <p:spPr>
          <a:xfrm>
            <a:off x="2761760" y="3805137"/>
            <a:ext cx="900101" cy="900101"/>
          </a:xfrm>
          <a:prstGeom prst="rect">
            <a:avLst/>
          </a:prstGeom>
          <a:solidFill>
            <a:schemeClr val="accent2"/>
          </a:solidFill>
          <a:ln>
            <a:noFill/>
          </a:ln>
          <a:effectLst>
            <a:outerShdw blurRad="330200" dist="203200" dir="27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4" name="矩形 63"/>
          <p:cNvSpPr/>
          <p:nvPr/>
        </p:nvSpPr>
        <p:spPr>
          <a:xfrm>
            <a:off x="3881256" y="2503677"/>
            <a:ext cx="450050" cy="450050"/>
          </a:xfrm>
          <a:prstGeom prst="rect">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6" name="矩形 65"/>
          <p:cNvSpPr/>
          <p:nvPr/>
        </p:nvSpPr>
        <p:spPr>
          <a:xfrm>
            <a:off x="2990504" y="1574071"/>
            <a:ext cx="1597214" cy="1597214"/>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7" name="矩形 66"/>
          <p:cNvSpPr/>
          <p:nvPr/>
        </p:nvSpPr>
        <p:spPr>
          <a:xfrm>
            <a:off x="847917" y="4184542"/>
            <a:ext cx="931490" cy="9179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8" name="矩形 67"/>
          <p:cNvSpPr/>
          <p:nvPr/>
        </p:nvSpPr>
        <p:spPr>
          <a:xfrm>
            <a:off x="2648117" y="4382383"/>
            <a:ext cx="540060" cy="540060"/>
          </a:xfrm>
          <a:prstGeom prst="rect">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矩形 68"/>
          <p:cNvSpPr/>
          <p:nvPr/>
        </p:nvSpPr>
        <p:spPr>
          <a:xfrm>
            <a:off x="1261962" y="1580287"/>
            <a:ext cx="225025" cy="225025"/>
          </a:xfrm>
          <a:prstGeom prst="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0" name="矩形 69"/>
          <p:cNvSpPr/>
          <p:nvPr/>
        </p:nvSpPr>
        <p:spPr>
          <a:xfrm flipH="1">
            <a:off x="598713" y="4855756"/>
            <a:ext cx="190697" cy="190697"/>
          </a:xfrm>
          <a:prstGeom prst="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2" name="矩形 71"/>
          <p:cNvSpPr/>
          <p:nvPr/>
        </p:nvSpPr>
        <p:spPr>
          <a:xfrm>
            <a:off x="278948" y="3326001"/>
            <a:ext cx="451955" cy="451955"/>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3" name="矩形 4"/>
          <p:cNvSpPr>
            <a:spLocks noChangeArrowheads="1"/>
          </p:cNvSpPr>
          <p:nvPr/>
        </p:nvSpPr>
        <p:spPr bwMode="auto">
          <a:xfrm>
            <a:off x="689269" y="2438167"/>
            <a:ext cx="25902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60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20XX</a:t>
            </a:r>
            <a:endParaRPr lang="zh-CN" altLang="en-US" sz="60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4" name="矩形 4"/>
          <p:cNvSpPr>
            <a:spLocks noChangeArrowheads="1"/>
          </p:cNvSpPr>
          <p:nvPr/>
        </p:nvSpPr>
        <p:spPr bwMode="auto">
          <a:xfrm>
            <a:off x="483262" y="3302263"/>
            <a:ext cx="30963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COMPANY </a:t>
            </a:r>
            <a:endParaRPr lang="en-US" altLang="zh-CN" sz="2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a:p>
            <a:pPr algn="ctr"/>
            <a:r>
              <a:rPr lang="en-US" altLang="zh-CN" sz="2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NAME</a:t>
            </a:r>
            <a:endParaRPr lang="zh-CN" altLang="en-US" sz="2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5" name="矩形 74"/>
          <p:cNvSpPr/>
          <p:nvPr/>
        </p:nvSpPr>
        <p:spPr>
          <a:xfrm>
            <a:off x="249350" y="1326128"/>
            <a:ext cx="1080121" cy="1080121"/>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6" name="矩形 75"/>
          <p:cNvSpPr/>
          <p:nvPr/>
        </p:nvSpPr>
        <p:spPr>
          <a:xfrm>
            <a:off x="10778107" y="332656"/>
            <a:ext cx="1224136" cy="288032"/>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28A35"/>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7" name="标题 4"/>
          <p:cNvSpPr txBox="1"/>
          <p:nvPr/>
        </p:nvSpPr>
        <p:spPr>
          <a:xfrm>
            <a:off x="10778107" y="332656"/>
            <a:ext cx="1224136"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您的</a:t>
            </a:r>
            <a:r>
              <a:rPr lang="en-US" altLang="zh-CN" sz="1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LOGO</a:t>
            </a:r>
            <a:endParaRPr lang="en-US" altLang="zh-CN" sz="1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1" name="矩形 70"/>
          <p:cNvSpPr/>
          <p:nvPr/>
        </p:nvSpPr>
        <p:spPr>
          <a:xfrm>
            <a:off x="-13919" y="2725573"/>
            <a:ext cx="488146" cy="488146"/>
          </a:xfrm>
          <a:prstGeom prst="rect">
            <a:avLst/>
          </a:prstGeom>
          <a:solidFill>
            <a:schemeClr val="accent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5" name="矩形 64"/>
          <p:cNvSpPr/>
          <p:nvPr/>
        </p:nvSpPr>
        <p:spPr>
          <a:xfrm>
            <a:off x="717516" y="1844979"/>
            <a:ext cx="450050" cy="450050"/>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3" name="圆角矩形 22"/>
          <p:cNvSpPr/>
          <p:nvPr/>
        </p:nvSpPr>
        <p:spPr>
          <a:xfrm>
            <a:off x="4348602" y="4151678"/>
            <a:ext cx="7253033" cy="672075"/>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4" name="TextBox 25"/>
          <p:cNvSpPr txBox="1"/>
          <p:nvPr/>
        </p:nvSpPr>
        <p:spPr>
          <a:xfrm>
            <a:off x="4505114" y="4199602"/>
            <a:ext cx="6636753" cy="543675"/>
          </a:xfrm>
          <a:prstGeom prst="rect">
            <a:avLst/>
          </a:prstGeom>
          <a:noFill/>
        </p:spPr>
        <p:txBody>
          <a:bodyPr wrap="none" rtlCol="0">
            <a:spAutoFit/>
          </a:bodyPr>
          <a:lstStyle/>
          <a:p>
            <a:r>
              <a:rPr lang="zh-CN" altLang="en-US" sz="2935"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工作总结  阶段计划 述职报告  工作汇报</a:t>
            </a:r>
            <a:endParaRPr lang="zh-CN" altLang="en-US" sz="2935"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25" name="组合 24"/>
          <p:cNvGrpSpPr/>
          <p:nvPr/>
        </p:nvGrpSpPr>
        <p:grpSpPr>
          <a:xfrm>
            <a:off x="4263680" y="4128742"/>
            <a:ext cx="960105" cy="766159"/>
            <a:chOff x="899592" y="2377261"/>
            <a:chExt cx="720079" cy="574619"/>
          </a:xfrm>
          <a:effectLst>
            <a:outerShdw blurRad="50800" dist="38100" dir="2700000" algn="tl" rotWithShape="0">
              <a:prstClr val="black">
                <a:alpha val="40000"/>
              </a:prstClr>
            </a:outerShdw>
          </a:effectLst>
        </p:grpSpPr>
        <p:sp>
          <p:nvSpPr>
            <p:cNvPr id="26" name="圆角矩形 25"/>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 name="圆角矩形 26"/>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pic>
        <p:nvPicPr>
          <p:cNvPr id="28" name="Picture 2" descr="C:\Users\Administrator\Desktop\手.png"/>
          <p:cNvPicPr>
            <a:picLocks noChangeAspect="1" noChangeArrowheads="1"/>
          </p:cNvPicPr>
          <p:nvPr/>
        </p:nvPicPr>
        <p:blipFill>
          <a:blip r:embed="rId1" cstate="print"/>
          <a:srcRect/>
          <a:stretch>
            <a:fillRect/>
          </a:stretch>
        </p:blipFill>
        <p:spPr bwMode="auto">
          <a:xfrm flipH="1">
            <a:off x="4157039" y="4343700"/>
            <a:ext cx="3946480" cy="3835091"/>
          </a:xfrm>
          <a:prstGeom prst="rect">
            <a:avLst/>
          </a:prstGeom>
          <a:noFill/>
        </p:spPr>
      </p:pic>
      <p:sp>
        <p:nvSpPr>
          <p:cNvPr id="29" name="标题 4"/>
          <p:cNvSpPr txBox="1"/>
          <p:nvPr/>
        </p:nvSpPr>
        <p:spPr>
          <a:xfrm>
            <a:off x="4708419" y="2150135"/>
            <a:ext cx="5255215" cy="535636"/>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600" b="1"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THEBUSINESS PLAN</a:t>
            </a:r>
            <a:endParaRPr lang="en-US" altLang="zh-CN" sz="3600" b="1"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0" name="TextBox 51"/>
          <p:cNvSpPr txBox="1"/>
          <p:nvPr/>
        </p:nvSpPr>
        <p:spPr>
          <a:xfrm>
            <a:off x="4520326" y="2699783"/>
            <a:ext cx="8247139" cy="1200008"/>
          </a:xfrm>
          <a:prstGeom prst="rect">
            <a:avLst/>
          </a:prstGeom>
          <a:noFill/>
        </p:spPr>
        <p:txBody>
          <a:bodyPr wrap="square" rtlCol="0">
            <a:spAutoFit/>
          </a:bodyPr>
          <a:lstStyle/>
          <a:p>
            <a:r>
              <a:rPr lang="zh-CN" altLang="en-US" sz="7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新年工作计划</a:t>
            </a:r>
            <a:r>
              <a:rPr lang="en-US" altLang="zh-CN" sz="7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PPT</a:t>
            </a:r>
            <a:endParaRPr lang="zh-CN" altLang="en-US" sz="7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pic>
        <p:nvPicPr>
          <p:cNvPr id="31" name="背景音乐 - 纯音乐 - 你是爱 Ppt2.mp3">
            <a:hlinkClick r:id="" action="ppaction://media"/>
          </p:cNvPr>
          <p:cNvPicPr>
            <a:picLocks noChangeAspect="1"/>
          </p:cNvPicPr>
          <p:nvPr>
            <a:audioFile r:link="rId2"/>
            <p:extLst>
              <p:ext uri="{DAA4B4D4-6D71-4841-9C94-3DE7FCFB9230}">
                <p14:media xmlns:p14="http://schemas.microsoft.com/office/powerpoint/2010/main" r:embed="rId3">
                  <p14:trim end="9427.812500"/>
                </p14:media>
              </p:ext>
            </p:extLst>
          </p:nvPr>
        </p:nvPicPr>
        <p:blipFill>
          <a:blip r:embed="rId4" cstate="print"/>
          <a:stretch>
            <a:fillRect/>
          </a:stretch>
        </p:blipFill>
        <p:spPr>
          <a:xfrm>
            <a:off x="-43077" y="-973052"/>
            <a:ext cx="609441" cy="60944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par>
                                <p:cTn id="7" presetID="31" presetClass="entr" presetSubtype="0" fill="hold" grpId="0" nodeType="withEffect">
                                  <p:stCondLst>
                                    <p:cond delay="1500"/>
                                  </p:stCondLst>
                                  <p:childTnLst>
                                    <p:set>
                                      <p:cBhvr>
                                        <p:cTn id="8" dur="1" fill="hold">
                                          <p:stCondLst>
                                            <p:cond delay="0"/>
                                          </p:stCondLst>
                                        </p:cTn>
                                        <p:tgtEl>
                                          <p:spTgt spid="41"/>
                                        </p:tgtEl>
                                        <p:attrNameLst>
                                          <p:attrName>style.visibility</p:attrName>
                                        </p:attrNameLst>
                                      </p:cBhvr>
                                      <p:to>
                                        <p:strVal val="visible"/>
                                      </p:to>
                                    </p:set>
                                    <p:anim calcmode="lin" valueType="num">
                                      <p:cBhvr>
                                        <p:cTn id="9" dur="1000" fill="hold"/>
                                        <p:tgtEl>
                                          <p:spTgt spid="41"/>
                                        </p:tgtEl>
                                        <p:attrNameLst>
                                          <p:attrName>ppt_w</p:attrName>
                                        </p:attrNameLst>
                                      </p:cBhvr>
                                      <p:tavLst>
                                        <p:tav tm="0">
                                          <p:val>
                                            <p:fltVal val="0"/>
                                          </p:val>
                                        </p:tav>
                                        <p:tav tm="100000">
                                          <p:val>
                                            <p:strVal val="#ppt_w"/>
                                          </p:val>
                                        </p:tav>
                                      </p:tavLst>
                                    </p:anim>
                                    <p:anim calcmode="lin" valueType="num">
                                      <p:cBhvr>
                                        <p:cTn id="10" dur="1000" fill="hold"/>
                                        <p:tgtEl>
                                          <p:spTgt spid="41"/>
                                        </p:tgtEl>
                                        <p:attrNameLst>
                                          <p:attrName>ppt_h</p:attrName>
                                        </p:attrNameLst>
                                      </p:cBhvr>
                                      <p:tavLst>
                                        <p:tav tm="0">
                                          <p:val>
                                            <p:fltVal val="0"/>
                                          </p:val>
                                        </p:tav>
                                        <p:tav tm="100000">
                                          <p:val>
                                            <p:strVal val="#ppt_h"/>
                                          </p:val>
                                        </p:tav>
                                      </p:tavLst>
                                    </p:anim>
                                    <p:anim calcmode="lin" valueType="num">
                                      <p:cBhvr>
                                        <p:cTn id="11" dur="1000" fill="hold"/>
                                        <p:tgtEl>
                                          <p:spTgt spid="41"/>
                                        </p:tgtEl>
                                        <p:attrNameLst>
                                          <p:attrName>style.rotation</p:attrName>
                                        </p:attrNameLst>
                                      </p:cBhvr>
                                      <p:tavLst>
                                        <p:tav tm="0">
                                          <p:val>
                                            <p:fltVal val="90"/>
                                          </p:val>
                                        </p:tav>
                                        <p:tav tm="100000">
                                          <p:val>
                                            <p:fltVal val="0"/>
                                          </p:val>
                                        </p:tav>
                                      </p:tavLst>
                                    </p:anim>
                                    <p:animEffect transition="in" filter="fade">
                                      <p:cBhvr>
                                        <p:cTn id="12" dur="1000"/>
                                        <p:tgtEl>
                                          <p:spTgt spid="41"/>
                                        </p:tgtEl>
                                      </p:cBhvr>
                                    </p:animEffect>
                                  </p:childTnLst>
                                </p:cTn>
                              </p:par>
                              <p:par>
                                <p:cTn id="13" presetID="31" presetClass="entr" presetSubtype="0" fill="hold" grpId="0" nodeType="withEffect">
                                  <p:stCondLst>
                                    <p:cond delay="1500"/>
                                  </p:stCondLst>
                                  <p:childTnLst>
                                    <p:set>
                                      <p:cBhvr>
                                        <p:cTn id="14" dur="1" fill="hold">
                                          <p:stCondLst>
                                            <p:cond delay="0"/>
                                          </p:stCondLst>
                                        </p:cTn>
                                        <p:tgtEl>
                                          <p:spTgt spid="46"/>
                                        </p:tgtEl>
                                        <p:attrNameLst>
                                          <p:attrName>style.visibility</p:attrName>
                                        </p:attrNameLst>
                                      </p:cBhvr>
                                      <p:to>
                                        <p:strVal val="visible"/>
                                      </p:to>
                                    </p:set>
                                    <p:anim calcmode="lin" valueType="num">
                                      <p:cBhvr>
                                        <p:cTn id="15" dur="1000" fill="hold"/>
                                        <p:tgtEl>
                                          <p:spTgt spid="46"/>
                                        </p:tgtEl>
                                        <p:attrNameLst>
                                          <p:attrName>ppt_w</p:attrName>
                                        </p:attrNameLst>
                                      </p:cBhvr>
                                      <p:tavLst>
                                        <p:tav tm="0">
                                          <p:val>
                                            <p:fltVal val="0"/>
                                          </p:val>
                                        </p:tav>
                                        <p:tav tm="100000">
                                          <p:val>
                                            <p:strVal val="#ppt_w"/>
                                          </p:val>
                                        </p:tav>
                                      </p:tavLst>
                                    </p:anim>
                                    <p:anim calcmode="lin" valueType="num">
                                      <p:cBhvr>
                                        <p:cTn id="16" dur="1000" fill="hold"/>
                                        <p:tgtEl>
                                          <p:spTgt spid="46"/>
                                        </p:tgtEl>
                                        <p:attrNameLst>
                                          <p:attrName>ppt_h</p:attrName>
                                        </p:attrNameLst>
                                      </p:cBhvr>
                                      <p:tavLst>
                                        <p:tav tm="0">
                                          <p:val>
                                            <p:fltVal val="0"/>
                                          </p:val>
                                        </p:tav>
                                        <p:tav tm="100000">
                                          <p:val>
                                            <p:strVal val="#ppt_h"/>
                                          </p:val>
                                        </p:tav>
                                      </p:tavLst>
                                    </p:anim>
                                    <p:anim calcmode="lin" valueType="num">
                                      <p:cBhvr>
                                        <p:cTn id="17" dur="1000" fill="hold"/>
                                        <p:tgtEl>
                                          <p:spTgt spid="46"/>
                                        </p:tgtEl>
                                        <p:attrNameLst>
                                          <p:attrName>style.rotation</p:attrName>
                                        </p:attrNameLst>
                                      </p:cBhvr>
                                      <p:tavLst>
                                        <p:tav tm="0">
                                          <p:val>
                                            <p:fltVal val="90"/>
                                          </p:val>
                                        </p:tav>
                                        <p:tav tm="100000">
                                          <p:val>
                                            <p:fltVal val="0"/>
                                          </p:val>
                                        </p:tav>
                                      </p:tavLst>
                                    </p:anim>
                                    <p:animEffect transition="in" filter="fade">
                                      <p:cBhvr>
                                        <p:cTn id="18" dur="1000"/>
                                        <p:tgtEl>
                                          <p:spTgt spid="46"/>
                                        </p:tgtEl>
                                      </p:cBhvr>
                                    </p:animEffect>
                                  </p:childTnLst>
                                </p:cTn>
                              </p:par>
                              <p:par>
                                <p:cTn id="19" presetID="31" presetClass="entr" presetSubtype="0" fill="hold" grpId="0" nodeType="withEffect">
                                  <p:stCondLst>
                                    <p:cond delay="1500"/>
                                  </p:stCondLst>
                                  <p:childTnLst>
                                    <p:set>
                                      <p:cBhvr>
                                        <p:cTn id="20" dur="1" fill="hold">
                                          <p:stCondLst>
                                            <p:cond delay="0"/>
                                          </p:stCondLst>
                                        </p:cTn>
                                        <p:tgtEl>
                                          <p:spTgt spid="47"/>
                                        </p:tgtEl>
                                        <p:attrNameLst>
                                          <p:attrName>style.visibility</p:attrName>
                                        </p:attrNameLst>
                                      </p:cBhvr>
                                      <p:to>
                                        <p:strVal val="visible"/>
                                      </p:to>
                                    </p:set>
                                    <p:anim calcmode="lin" valueType="num">
                                      <p:cBhvr>
                                        <p:cTn id="21" dur="1000" fill="hold"/>
                                        <p:tgtEl>
                                          <p:spTgt spid="47"/>
                                        </p:tgtEl>
                                        <p:attrNameLst>
                                          <p:attrName>ppt_w</p:attrName>
                                        </p:attrNameLst>
                                      </p:cBhvr>
                                      <p:tavLst>
                                        <p:tav tm="0">
                                          <p:val>
                                            <p:fltVal val="0"/>
                                          </p:val>
                                        </p:tav>
                                        <p:tav tm="100000">
                                          <p:val>
                                            <p:strVal val="#ppt_w"/>
                                          </p:val>
                                        </p:tav>
                                      </p:tavLst>
                                    </p:anim>
                                    <p:anim calcmode="lin" valueType="num">
                                      <p:cBhvr>
                                        <p:cTn id="22" dur="1000" fill="hold"/>
                                        <p:tgtEl>
                                          <p:spTgt spid="47"/>
                                        </p:tgtEl>
                                        <p:attrNameLst>
                                          <p:attrName>ppt_h</p:attrName>
                                        </p:attrNameLst>
                                      </p:cBhvr>
                                      <p:tavLst>
                                        <p:tav tm="0">
                                          <p:val>
                                            <p:fltVal val="0"/>
                                          </p:val>
                                        </p:tav>
                                        <p:tav tm="100000">
                                          <p:val>
                                            <p:strVal val="#ppt_h"/>
                                          </p:val>
                                        </p:tav>
                                      </p:tavLst>
                                    </p:anim>
                                    <p:anim calcmode="lin" valueType="num">
                                      <p:cBhvr>
                                        <p:cTn id="23" dur="1000" fill="hold"/>
                                        <p:tgtEl>
                                          <p:spTgt spid="47"/>
                                        </p:tgtEl>
                                        <p:attrNameLst>
                                          <p:attrName>style.rotation</p:attrName>
                                        </p:attrNameLst>
                                      </p:cBhvr>
                                      <p:tavLst>
                                        <p:tav tm="0">
                                          <p:val>
                                            <p:fltVal val="90"/>
                                          </p:val>
                                        </p:tav>
                                        <p:tav tm="100000">
                                          <p:val>
                                            <p:fltVal val="0"/>
                                          </p:val>
                                        </p:tav>
                                      </p:tavLst>
                                    </p:anim>
                                    <p:animEffect transition="in" filter="fade">
                                      <p:cBhvr>
                                        <p:cTn id="24" dur="1000"/>
                                        <p:tgtEl>
                                          <p:spTgt spid="47"/>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48"/>
                                        </p:tgtEl>
                                        <p:attrNameLst>
                                          <p:attrName>style.visibility</p:attrName>
                                        </p:attrNameLst>
                                      </p:cBhvr>
                                      <p:to>
                                        <p:strVal val="visible"/>
                                      </p:to>
                                    </p:set>
                                    <p:anim calcmode="lin" valueType="num">
                                      <p:cBhvr>
                                        <p:cTn id="27" dur="1000" fill="hold"/>
                                        <p:tgtEl>
                                          <p:spTgt spid="48"/>
                                        </p:tgtEl>
                                        <p:attrNameLst>
                                          <p:attrName>ppt_w</p:attrName>
                                        </p:attrNameLst>
                                      </p:cBhvr>
                                      <p:tavLst>
                                        <p:tav tm="0">
                                          <p:val>
                                            <p:fltVal val="0"/>
                                          </p:val>
                                        </p:tav>
                                        <p:tav tm="100000">
                                          <p:val>
                                            <p:strVal val="#ppt_w"/>
                                          </p:val>
                                        </p:tav>
                                      </p:tavLst>
                                    </p:anim>
                                    <p:anim calcmode="lin" valueType="num">
                                      <p:cBhvr>
                                        <p:cTn id="28" dur="1000" fill="hold"/>
                                        <p:tgtEl>
                                          <p:spTgt spid="48"/>
                                        </p:tgtEl>
                                        <p:attrNameLst>
                                          <p:attrName>ppt_h</p:attrName>
                                        </p:attrNameLst>
                                      </p:cBhvr>
                                      <p:tavLst>
                                        <p:tav tm="0">
                                          <p:val>
                                            <p:fltVal val="0"/>
                                          </p:val>
                                        </p:tav>
                                        <p:tav tm="100000">
                                          <p:val>
                                            <p:strVal val="#ppt_h"/>
                                          </p:val>
                                        </p:tav>
                                      </p:tavLst>
                                    </p:anim>
                                    <p:anim calcmode="lin" valueType="num">
                                      <p:cBhvr>
                                        <p:cTn id="29" dur="1000" fill="hold"/>
                                        <p:tgtEl>
                                          <p:spTgt spid="48"/>
                                        </p:tgtEl>
                                        <p:attrNameLst>
                                          <p:attrName>style.rotation</p:attrName>
                                        </p:attrNameLst>
                                      </p:cBhvr>
                                      <p:tavLst>
                                        <p:tav tm="0">
                                          <p:val>
                                            <p:fltVal val="90"/>
                                          </p:val>
                                        </p:tav>
                                        <p:tav tm="100000">
                                          <p:val>
                                            <p:fltVal val="0"/>
                                          </p:val>
                                        </p:tav>
                                      </p:tavLst>
                                    </p:anim>
                                    <p:animEffect transition="in" filter="fade">
                                      <p:cBhvr>
                                        <p:cTn id="30" dur="1000"/>
                                        <p:tgtEl>
                                          <p:spTgt spid="48"/>
                                        </p:tgtEl>
                                      </p:cBhvr>
                                    </p:animEffect>
                                  </p:childTnLst>
                                </p:cTn>
                              </p:par>
                              <p:par>
                                <p:cTn id="31" presetID="31" presetClass="entr" presetSubtype="0" fill="hold" grpId="0" nodeType="withEffect">
                                  <p:stCondLst>
                                    <p:cond delay="1500"/>
                                  </p:stCondLst>
                                  <p:childTnLst>
                                    <p:set>
                                      <p:cBhvr>
                                        <p:cTn id="32" dur="1" fill="hold">
                                          <p:stCondLst>
                                            <p:cond delay="0"/>
                                          </p:stCondLst>
                                        </p:cTn>
                                        <p:tgtEl>
                                          <p:spTgt spid="63"/>
                                        </p:tgtEl>
                                        <p:attrNameLst>
                                          <p:attrName>style.visibility</p:attrName>
                                        </p:attrNameLst>
                                      </p:cBhvr>
                                      <p:to>
                                        <p:strVal val="visible"/>
                                      </p:to>
                                    </p:set>
                                    <p:anim calcmode="lin" valueType="num">
                                      <p:cBhvr>
                                        <p:cTn id="33" dur="1000" fill="hold"/>
                                        <p:tgtEl>
                                          <p:spTgt spid="63"/>
                                        </p:tgtEl>
                                        <p:attrNameLst>
                                          <p:attrName>ppt_w</p:attrName>
                                        </p:attrNameLst>
                                      </p:cBhvr>
                                      <p:tavLst>
                                        <p:tav tm="0">
                                          <p:val>
                                            <p:fltVal val="0"/>
                                          </p:val>
                                        </p:tav>
                                        <p:tav tm="100000">
                                          <p:val>
                                            <p:strVal val="#ppt_w"/>
                                          </p:val>
                                        </p:tav>
                                      </p:tavLst>
                                    </p:anim>
                                    <p:anim calcmode="lin" valueType="num">
                                      <p:cBhvr>
                                        <p:cTn id="34" dur="1000" fill="hold"/>
                                        <p:tgtEl>
                                          <p:spTgt spid="63"/>
                                        </p:tgtEl>
                                        <p:attrNameLst>
                                          <p:attrName>ppt_h</p:attrName>
                                        </p:attrNameLst>
                                      </p:cBhvr>
                                      <p:tavLst>
                                        <p:tav tm="0">
                                          <p:val>
                                            <p:fltVal val="0"/>
                                          </p:val>
                                        </p:tav>
                                        <p:tav tm="100000">
                                          <p:val>
                                            <p:strVal val="#ppt_h"/>
                                          </p:val>
                                        </p:tav>
                                      </p:tavLst>
                                    </p:anim>
                                    <p:anim calcmode="lin" valueType="num">
                                      <p:cBhvr>
                                        <p:cTn id="35" dur="1000" fill="hold"/>
                                        <p:tgtEl>
                                          <p:spTgt spid="63"/>
                                        </p:tgtEl>
                                        <p:attrNameLst>
                                          <p:attrName>style.rotation</p:attrName>
                                        </p:attrNameLst>
                                      </p:cBhvr>
                                      <p:tavLst>
                                        <p:tav tm="0">
                                          <p:val>
                                            <p:fltVal val="90"/>
                                          </p:val>
                                        </p:tav>
                                        <p:tav tm="100000">
                                          <p:val>
                                            <p:fltVal val="0"/>
                                          </p:val>
                                        </p:tav>
                                      </p:tavLst>
                                    </p:anim>
                                    <p:animEffect transition="in" filter="fade">
                                      <p:cBhvr>
                                        <p:cTn id="36" dur="1000"/>
                                        <p:tgtEl>
                                          <p:spTgt spid="63"/>
                                        </p:tgtEl>
                                      </p:cBhvr>
                                    </p:animEffect>
                                  </p:childTnLst>
                                </p:cTn>
                              </p:par>
                              <p:par>
                                <p:cTn id="37" presetID="31" presetClass="entr" presetSubtype="0" fill="hold" grpId="0" nodeType="withEffect">
                                  <p:stCondLst>
                                    <p:cond delay="15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1000" fill="hold"/>
                                        <p:tgtEl>
                                          <p:spTgt spid="64"/>
                                        </p:tgtEl>
                                        <p:attrNameLst>
                                          <p:attrName>ppt_w</p:attrName>
                                        </p:attrNameLst>
                                      </p:cBhvr>
                                      <p:tavLst>
                                        <p:tav tm="0">
                                          <p:val>
                                            <p:fltVal val="0"/>
                                          </p:val>
                                        </p:tav>
                                        <p:tav tm="100000">
                                          <p:val>
                                            <p:strVal val="#ppt_w"/>
                                          </p:val>
                                        </p:tav>
                                      </p:tavLst>
                                    </p:anim>
                                    <p:anim calcmode="lin" valueType="num">
                                      <p:cBhvr>
                                        <p:cTn id="40" dur="1000" fill="hold"/>
                                        <p:tgtEl>
                                          <p:spTgt spid="64"/>
                                        </p:tgtEl>
                                        <p:attrNameLst>
                                          <p:attrName>ppt_h</p:attrName>
                                        </p:attrNameLst>
                                      </p:cBhvr>
                                      <p:tavLst>
                                        <p:tav tm="0">
                                          <p:val>
                                            <p:fltVal val="0"/>
                                          </p:val>
                                        </p:tav>
                                        <p:tav tm="100000">
                                          <p:val>
                                            <p:strVal val="#ppt_h"/>
                                          </p:val>
                                        </p:tav>
                                      </p:tavLst>
                                    </p:anim>
                                    <p:anim calcmode="lin" valueType="num">
                                      <p:cBhvr>
                                        <p:cTn id="41" dur="1000" fill="hold"/>
                                        <p:tgtEl>
                                          <p:spTgt spid="64"/>
                                        </p:tgtEl>
                                        <p:attrNameLst>
                                          <p:attrName>style.rotation</p:attrName>
                                        </p:attrNameLst>
                                      </p:cBhvr>
                                      <p:tavLst>
                                        <p:tav tm="0">
                                          <p:val>
                                            <p:fltVal val="90"/>
                                          </p:val>
                                        </p:tav>
                                        <p:tav tm="100000">
                                          <p:val>
                                            <p:fltVal val="0"/>
                                          </p:val>
                                        </p:tav>
                                      </p:tavLst>
                                    </p:anim>
                                    <p:animEffect transition="in" filter="fade">
                                      <p:cBhvr>
                                        <p:cTn id="42" dur="1000"/>
                                        <p:tgtEl>
                                          <p:spTgt spid="64"/>
                                        </p:tgtEl>
                                      </p:cBhvr>
                                    </p:animEffect>
                                  </p:childTnLst>
                                </p:cTn>
                              </p:par>
                              <p:par>
                                <p:cTn id="43" presetID="31" presetClass="entr" presetSubtype="0" fill="hold" grpId="0" nodeType="withEffect">
                                  <p:stCondLst>
                                    <p:cond delay="1500"/>
                                  </p:stCondLst>
                                  <p:childTnLst>
                                    <p:set>
                                      <p:cBhvr>
                                        <p:cTn id="44" dur="1" fill="hold">
                                          <p:stCondLst>
                                            <p:cond delay="0"/>
                                          </p:stCondLst>
                                        </p:cTn>
                                        <p:tgtEl>
                                          <p:spTgt spid="65"/>
                                        </p:tgtEl>
                                        <p:attrNameLst>
                                          <p:attrName>style.visibility</p:attrName>
                                        </p:attrNameLst>
                                      </p:cBhvr>
                                      <p:to>
                                        <p:strVal val="visible"/>
                                      </p:to>
                                    </p:set>
                                    <p:anim calcmode="lin" valueType="num">
                                      <p:cBhvr>
                                        <p:cTn id="45" dur="1000" fill="hold"/>
                                        <p:tgtEl>
                                          <p:spTgt spid="65"/>
                                        </p:tgtEl>
                                        <p:attrNameLst>
                                          <p:attrName>ppt_w</p:attrName>
                                        </p:attrNameLst>
                                      </p:cBhvr>
                                      <p:tavLst>
                                        <p:tav tm="0">
                                          <p:val>
                                            <p:fltVal val="0"/>
                                          </p:val>
                                        </p:tav>
                                        <p:tav tm="100000">
                                          <p:val>
                                            <p:strVal val="#ppt_w"/>
                                          </p:val>
                                        </p:tav>
                                      </p:tavLst>
                                    </p:anim>
                                    <p:anim calcmode="lin" valueType="num">
                                      <p:cBhvr>
                                        <p:cTn id="46" dur="1000" fill="hold"/>
                                        <p:tgtEl>
                                          <p:spTgt spid="65"/>
                                        </p:tgtEl>
                                        <p:attrNameLst>
                                          <p:attrName>ppt_h</p:attrName>
                                        </p:attrNameLst>
                                      </p:cBhvr>
                                      <p:tavLst>
                                        <p:tav tm="0">
                                          <p:val>
                                            <p:fltVal val="0"/>
                                          </p:val>
                                        </p:tav>
                                        <p:tav tm="100000">
                                          <p:val>
                                            <p:strVal val="#ppt_h"/>
                                          </p:val>
                                        </p:tav>
                                      </p:tavLst>
                                    </p:anim>
                                    <p:anim calcmode="lin" valueType="num">
                                      <p:cBhvr>
                                        <p:cTn id="47" dur="1000" fill="hold"/>
                                        <p:tgtEl>
                                          <p:spTgt spid="65"/>
                                        </p:tgtEl>
                                        <p:attrNameLst>
                                          <p:attrName>style.rotation</p:attrName>
                                        </p:attrNameLst>
                                      </p:cBhvr>
                                      <p:tavLst>
                                        <p:tav tm="0">
                                          <p:val>
                                            <p:fltVal val="90"/>
                                          </p:val>
                                        </p:tav>
                                        <p:tav tm="100000">
                                          <p:val>
                                            <p:fltVal val="0"/>
                                          </p:val>
                                        </p:tav>
                                      </p:tavLst>
                                    </p:anim>
                                    <p:animEffect transition="in" filter="fade">
                                      <p:cBhvr>
                                        <p:cTn id="48" dur="1000"/>
                                        <p:tgtEl>
                                          <p:spTgt spid="65"/>
                                        </p:tgtEl>
                                      </p:cBhvr>
                                    </p:animEffect>
                                  </p:childTnLst>
                                </p:cTn>
                              </p:par>
                              <p:par>
                                <p:cTn id="49" presetID="31" presetClass="entr" presetSubtype="0" fill="hold" grpId="0" nodeType="withEffect">
                                  <p:stCondLst>
                                    <p:cond delay="1500"/>
                                  </p:stCondLst>
                                  <p:childTnLst>
                                    <p:set>
                                      <p:cBhvr>
                                        <p:cTn id="50" dur="1" fill="hold">
                                          <p:stCondLst>
                                            <p:cond delay="0"/>
                                          </p:stCondLst>
                                        </p:cTn>
                                        <p:tgtEl>
                                          <p:spTgt spid="66"/>
                                        </p:tgtEl>
                                        <p:attrNameLst>
                                          <p:attrName>style.visibility</p:attrName>
                                        </p:attrNameLst>
                                      </p:cBhvr>
                                      <p:to>
                                        <p:strVal val="visible"/>
                                      </p:to>
                                    </p:set>
                                    <p:anim calcmode="lin" valueType="num">
                                      <p:cBhvr>
                                        <p:cTn id="51" dur="1000" fill="hold"/>
                                        <p:tgtEl>
                                          <p:spTgt spid="66"/>
                                        </p:tgtEl>
                                        <p:attrNameLst>
                                          <p:attrName>ppt_w</p:attrName>
                                        </p:attrNameLst>
                                      </p:cBhvr>
                                      <p:tavLst>
                                        <p:tav tm="0">
                                          <p:val>
                                            <p:fltVal val="0"/>
                                          </p:val>
                                        </p:tav>
                                        <p:tav tm="100000">
                                          <p:val>
                                            <p:strVal val="#ppt_w"/>
                                          </p:val>
                                        </p:tav>
                                      </p:tavLst>
                                    </p:anim>
                                    <p:anim calcmode="lin" valueType="num">
                                      <p:cBhvr>
                                        <p:cTn id="52" dur="1000" fill="hold"/>
                                        <p:tgtEl>
                                          <p:spTgt spid="66"/>
                                        </p:tgtEl>
                                        <p:attrNameLst>
                                          <p:attrName>ppt_h</p:attrName>
                                        </p:attrNameLst>
                                      </p:cBhvr>
                                      <p:tavLst>
                                        <p:tav tm="0">
                                          <p:val>
                                            <p:fltVal val="0"/>
                                          </p:val>
                                        </p:tav>
                                        <p:tav tm="100000">
                                          <p:val>
                                            <p:strVal val="#ppt_h"/>
                                          </p:val>
                                        </p:tav>
                                      </p:tavLst>
                                    </p:anim>
                                    <p:anim calcmode="lin" valueType="num">
                                      <p:cBhvr>
                                        <p:cTn id="53" dur="1000" fill="hold"/>
                                        <p:tgtEl>
                                          <p:spTgt spid="66"/>
                                        </p:tgtEl>
                                        <p:attrNameLst>
                                          <p:attrName>style.rotation</p:attrName>
                                        </p:attrNameLst>
                                      </p:cBhvr>
                                      <p:tavLst>
                                        <p:tav tm="0">
                                          <p:val>
                                            <p:fltVal val="90"/>
                                          </p:val>
                                        </p:tav>
                                        <p:tav tm="100000">
                                          <p:val>
                                            <p:fltVal val="0"/>
                                          </p:val>
                                        </p:tav>
                                      </p:tavLst>
                                    </p:anim>
                                    <p:animEffect transition="in" filter="fade">
                                      <p:cBhvr>
                                        <p:cTn id="54" dur="1000"/>
                                        <p:tgtEl>
                                          <p:spTgt spid="66"/>
                                        </p:tgtEl>
                                      </p:cBhvr>
                                    </p:animEffect>
                                  </p:childTnLst>
                                </p:cTn>
                              </p:par>
                              <p:par>
                                <p:cTn id="55" presetID="31" presetClass="entr" presetSubtype="0" fill="hold" grpId="0" nodeType="withEffect">
                                  <p:stCondLst>
                                    <p:cond delay="1500"/>
                                  </p:stCondLst>
                                  <p:childTnLst>
                                    <p:set>
                                      <p:cBhvr>
                                        <p:cTn id="56" dur="1" fill="hold">
                                          <p:stCondLst>
                                            <p:cond delay="0"/>
                                          </p:stCondLst>
                                        </p:cTn>
                                        <p:tgtEl>
                                          <p:spTgt spid="67"/>
                                        </p:tgtEl>
                                        <p:attrNameLst>
                                          <p:attrName>style.visibility</p:attrName>
                                        </p:attrNameLst>
                                      </p:cBhvr>
                                      <p:to>
                                        <p:strVal val="visible"/>
                                      </p:to>
                                    </p:set>
                                    <p:anim calcmode="lin" valueType="num">
                                      <p:cBhvr>
                                        <p:cTn id="57" dur="1000" fill="hold"/>
                                        <p:tgtEl>
                                          <p:spTgt spid="67"/>
                                        </p:tgtEl>
                                        <p:attrNameLst>
                                          <p:attrName>ppt_w</p:attrName>
                                        </p:attrNameLst>
                                      </p:cBhvr>
                                      <p:tavLst>
                                        <p:tav tm="0">
                                          <p:val>
                                            <p:fltVal val="0"/>
                                          </p:val>
                                        </p:tav>
                                        <p:tav tm="100000">
                                          <p:val>
                                            <p:strVal val="#ppt_w"/>
                                          </p:val>
                                        </p:tav>
                                      </p:tavLst>
                                    </p:anim>
                                    <p:anim calcmode="lin" valueType="num">
                                      <p:cBhvr>
                                        <p:cTn id="58" dur="1000" fill="hold"/>
                                        <p:tgtEl>
                                          <p:spTgt spid="67"/>
                                        </p:tgtEl>
                                        <p:attrNameLst>
                                          <p:attrName>ppt_h</p:attrName>
                                        </p:attrNameLst>
                                      </p:cBhvr>
                                      <p:tavLst>
                                        <p:tav tm="0">
                                          <p:val>
                                            <p:fltVal val="0"/>
                                          </p:val>
                                        </p:tav>
                                        <p:tav tm="100000">
                                          <p:val>
                                            <p:strVal val="#ppt_h"/>
                                          </p:val>
                                        </p:tav>
                                      </p:tavLst>
                                    </p:anim>
                                    <p:anim calcmode="lin" valueType="num">
                                      <p:cBhvr>
                                        <p:cTn id="59" dur="1000" fill="hold"/>
                                        <p:tgtEl>
                                          <p:spTgt spid="67"/>
                                        </p:tgtEl>
                                        <p:attrNameLst>
                                          <p:attrName>style.rotation</p:attrName>
                                        </p:attrNameLst>
                                      </p:cBhvr>
                                      <p:tavLst>
                                        <p:tav tm="0">
                                          <p:val>
                                            <p:fltVal val="90"/>
                                          </p:val>
                                        </p:tav>
                                        <p:tav tm="100000">
                                          <p:val>
                                            <p:fltVal val="0"/>
                                          </p:val>
                                        </p:tav>
                                      </p:tavLst>
                                    </p:anim>
                                    <p:animEffect transition="in" filter="fade">
                                      <p:cBhvr>
                                        <p:cTn id="60" dur="1000"/>
                                        <p:tgtEl>
                                          <p:spTgt spid="67"/>
                                        </p:tgtEl>
                                      </p:cBhvr>
                                    </p:animEffect>
                                  </p:childTnLst>
                                </p:cTn>
                              </p:par>
                              <p:par>
                                <p:cTn id="61" presetID="31" presetClass="entr" presetSubtype="0" fill="hold" grpId="0" nodeType="withEffect">
                                  <p:stCondLst>
                                    <p:cond delay="1500"/>
                                  </p:stCondLst>
                                  <p:childTnLst>
                                    <p:set>
                                      <p:cBhvr>
                                        <p:cTn id="62" dur="1" fill="hold">
                                          <p:stCondLst>
                                            <p:cond delay="0"/>
                                          </p:stCondLst>
                                        </p:cTn>
                                        <p:tgtEl>
                                          <p:spTgt spid="68"/>
                                        </p:tgtEl>
                                        <p:attrNameLst>
                                          <p:attrName>style.visibility</p:attrName>
                                        </p:attrNameLst>
                                      </p:cBhvr>
                                      <p:to>
                                        <p:strVal val="visible"/>
                                      </p:to>
                                    </p:set>
                                    <p:anim calcmode="lin" valueType="num">
                                      <p:cBhvr>
                                        <p:cTn id="63" dur="1000" fill="hold"/>
                                        <p:tgtEl>
                                          <p:spTgt spid="68"/>
                                        </p:tgtEl>
                                        <p:attrNameLst>
                                          <p:attrName>ppt_w</p:attrName>
                                        </p:attrNameLst>
                                      </p:cBhvr>
                                      <p:tavLst>
                                        <p:tav tm="0">
                                          <p:val>
                                            <p:fltVal val="0"/>
                                          </p:val>
                                        </p:tav>
                                        <p:tav tm="100000">
                                          <p:val>
                                            <p:strVal val="#ppt_w"/>
                                          </p:val>
                                        </p:tav>
                                      </p:tavLst>
                                    </p:anim>
                                    <p:anim calcmode="lin" valueType="num">
                                      <p:cBhvr>
                                        <p:cTn id="64" dur="1000" fill="hold"/>
                                        <p:tgtEl>
                                          <p:spTgt spid="68"/>
                                        </p:tgtEl>
                                        <p:attrNameLst>
                                          <p:attrName>ppt_h</p:attrName>
                                        </p:attrNameLst>
                                      </p:cBhvr>
                                      <p:tavLst>
                                        <p:tav tm="0">
                                          <p:val>
                                            <p:fltVal val="0"/>
                                          </p:val>
                                        </p:tav>
                                        <p:tav tm="100000">
                                          <p:val>
                                            <p:strVal val="#ppt_h"/>
                                          </p:val>
                                        </p:tav>
                                      </p:tavLst>
                                    </p:anim>
                                    <p:anim calcmode="lin" valueType="num">
                                      <p:cBhvr>
                                        <p:cTn id="65" dur="1000" fill="hold"/>
                                        <p:tgtEl>
                                          <p:spTgt spid="68"/>
                                        </p:tgtEl>
                                        <p:attrNameLst>
                                          <p:attrName>style.rotation</p:attrName>
                                        </p:attrNameLst>
                                      </p:cBhvr>
                                      <p:tavLst>
                                        <p:tav tm="0">
                                          <p:val>
                                            <p:fltVal val="90"/>
                                          </p:val>
                                        </p:tav>
                                        <p:tav tm="100000">
                                          <p:val>
                                            <p:fltVal val="0"/>
                                          </p:val>
                                        </p:tav>
                                      </p:tavLst>
                                    </p:anim>
                                    <p:animEffect transition="in" filter="fade">
                                      <p:cBhvr>
                                        <p:cTn id="66" dur="1000"/>
                                        <p:tgtEl>
                                          <p:spTgt spid="68"/>
                                        </p:tgtEl>
                                      </p:cBhvr>
                                    </p:animEffect>
                                  </p:childTnLst>
                                </p:cTn>
                              </p:par>
                              <p:par>
                                <p:cTn id="67" presetID="31" presetClass="entr" presetSubtype="0" fill="hold" grpId="0" nodeType="withEffect">
                                  <p:stCondLst>
                                    <p:cond delay="1500"/>
                                  </p:stCondLst>
                                  <p:childTnLst>
                                    <p:set>
                                      <p:cBhvr>
                                        <p:cTn id="68" dur="1" fill="hold">
                                          <p:stCondLst>
                                            <p:cond delay="0"/>
                                          </p:stCondLst>
                                        </p:cTn>
                                        <p:tgtEl>
                                          <p:spTgt spid="69"/>
                                        </p:tgtEl>
                                        <p:attrNameLst>
                                          <p:attrName>style.visibility</p:attrName>
                                        </p:attrNameLst>
                                      </p:cBhvr>
                                      <p:to>
                                        <p:strVal val="visible"/>
                                      </p:to>
                                    </p:set>
                                    <p:anim calcmode="lin" valueType="num">
                                      <p:cBhvr>
                                        <p:cTn id="69" dur="1000" fill="hold"/>
                                        <p:tgtEl>
                                          <p:spTgt spid="69"/>
                                        </p:tgtEl>
                                        <p:attrNameLst>
                                          <p:attrName>ppt_w</p:attrName>
                                        </p:attrNameLst>
                                      </p:cBhvr>
                                      <p:tavLst>
                                        <p:tav tm="0">
                                          <p:val>
                                            <p:fltVal val="0"/>
                                          </p:val>
                                        </p:tav>
                                        <p:tav tm="100000">
                                          <p:val>
                                            <p:strVal val="#ppt_w"/>
                                          </p:val>
                                        </p:tav>
                                      </p:tavLst>
                                    </p:anim>
                                    <p:anim calcmode="lin" valueType="num">
                                      <p:cBhvr>
                                        <p:cTn id="70" dur="1000" fill="hold"/>
                                        <p:tgtEl>
                                          <p:spTgt spid="69"/>
                                        </p:tgtEl>
                                        <p:attrNameLst>
                                          <p:attrName>ppt_h</p:attrName>
                                        </p:attrNameLst>
                                      </p:cBhvr>
                                      <p:tavLst>
                                        <p:tav tm="0">
                                          <p:val>
                                            <p:fltVal val="0"/>
                                          </p:val>
                                        </p:tav>
                                        <p:tav tm="100000">
                                          <p:val>
                                            <p:strVal val="#ppt_h"/>
                                          </p:val>
                                        </p:tav>
                                      </p:tavLst>
                                    </p:anim>
                                    <p:anim calcmode="lin" valueType="num">
                                      <p:cBhvr>
                                        <p:cTn id="71" dur="1000" fill="hold"/>
                                        <p:tgtEl>
                                          <p:spTgt spid="69"/>
                                        </p:tgtEl>
                                        <p:attrNameLst>
                                          <p:attrName>style.rotation</p:attrName>
                                        </p:attrNameLst>
                                      </p:cBhvr>
                                      <p:tavLst>
                                        <p:tav tm="0">
                                          <p:val>
                                            <p:fltVal val="90"/>
                                          </p:val>
                                        </p:tav>
                                        <p:tav tm="100000">
                                          <p:val>
                                            <p:fltVal val="0"/>
                                          </p:val>
                                        </p:tav>
                                      </p:tavLst>
                                    </p:anim>
                                    <p:animEffect transition="in" filter="fade">
                                      <p:cBhvr>
                                        <p:cTn id="72" dur="1000"/>
                                        <p:tgtEl>
                                          <p:spTgt spid="69"/>
                                        </p:tgtEl>
                                      </p:cBhvr>
                                    </p:animEffect>
                                  </p:childTnLst>
                                </p:cTn>
                              </p:par>
                              <p:par>
                                <p:cTn id="73" presetID="31" presetClass="entr" presetSubtype="0" fill="hold" grpId="0" nodeType="withEffect">
                                  <p:stCondLst>
                                    <p:cond delay="1500"/>
                                  </p:stCondLst>
                                  <p:childTnLst>
                                    <p:set>
                                      <p:cBhvr>
                                        <p:cTn id="74" dur="1" fill="hold">
                                          <p:stCondLst>
                                            <p:cond delay="0"/>
                                          </p:stCondLst>
                                        </p:cTn>
                                        <p:tgtEl>
                                          <p:spTgt spid="70"/>
                                        </p:tgtEl>
                                        <p:attrNameLst>
                                          <p:attrName>style.visibility</p:attrName>
                                        </p:attrNameLst>
                                      </p:cBhvr>
                                      <p:to>
                                        <p:strVal val="visible"/>
                                      </p:to>
                                    </p:set>
                                    <p:anim calcmode="lin" valueType="num">
                                      <p:cBhvr>
                                        <p:cTn id="75" dur="1000" fill="hold"/>
                                        <p:tgtEl>
                                          <p:spTgt spid="70"/>
                                        </p:tgtEl>
                                        <p:attrNameLst>
                                          <p:attrName>ppt_w</p:attrName>
                                        </p:attrNameLst>
                                      </p:cBhvr>
                                      <p:tavLst>
                                        <p:tav tm="0">
                                          <p:val>
                                            <p:fltVal val="0"/>
                                          </p:val>
                                        </p:tav>
                                        <p:tav tm="100000">
                                          <p:val>
                                            <p:strVal val="#ppt_w"/>
                                          </p:val>
                                        </p:tav>
                                      </p:tavLst>
                                    </p:anim>
                                    <p:anim calcmode="lin" valueType="num">
                                      <p:cBhvr>
                                        <p:cTn id="76" dur="1000" fill="hold"/>
                                        <p:tgtEl>
                                          <p:spTgt spid="70"/>
                                        </p:tgtEl>
                                        <p:attrNameLst>
                                          <p:attrName>ppt_h</p:attrName>
                                        </p:attrNameLst>
                                      </p:cBhvr>
                                      <p:tavLst>
                                        <p:tav tm="0">
                                          <p:val>
                                            <p:fltVal val="0"/>
                                          </p:val>
                                        </p:tav>
                                        <p:tav tm="100000">
                                          <p:val>
                                            <p:strVal val="#ppt_h"/>
                                          </p:val>
                                        </p:tav>
                                      </p:tavLst>
                                    </p:anim>
                                    <p:anim calcmode="lin" valueType="num">
                                      <p:cBhvr>
                                        <p:cTn id="77" dur="1000" fill="hold"/>
                                        <p:tgtEl>
                                          <p:spTgt spid="70"/>
                                        </p:tgtEl>
                                        <p:attrNameLst>
                                          <p:attrName>style.rotation</p:attrName>
                                        </p:attrNameLst>
                                      </p:cBhvr>
                                      <p:tavLst>
                                        <p:tav tm="0">
                                          <p:val>
                                            <p:fltVal val="90"/>
                                          </p:val>
                                        </p:tav>
                                        <p:tav tm="100000">
                                          <p:val>
                                            <p:fltVal val="0"/>
                                          </p:val>
                                        </p:tav>
                                      </p:tavLst>
                                    </p:anim>
                                    <p:animEffect transition="in" filter="fade">
                                      <p:cBhvr>
                                        <p:cTn id="78" dur="1000"/>
                                        <p:tgtEl>
                                          <p:spTgt spid="70"/>
                                        </p:tgtEl>
                                      </p:cBhvr>
                                    </p:animEffect>
                                  </p:childTnLst>
                                </p:cTn>
                              </p:par>
                              <p:par>
                                <p:cTn id="79" presetID="31" presetClass="entr" presetSubtype="0" fill="hold" grpId="0" nodeType="withEffect">
                                  <p:stCondLst>
                                    <p:cond delay="1500"/>
                                  </p:stCondLst>
                                  <p:childTnLst>
                                    <p:set>
                                      <p:cBhvr>
                                        <p:cTn id="80" dur="1" fill="hold">
                                          <p:stCondLst>
                                            <p:cond delay="0"/>
                                          </p:stCondLst>
                                        </p:cTn>
                                        <p:tgtEl>
                                          <p:spTgt spid="75"/>
                                        </p:tgtEl>
                                        <p:attrNameLst>
                                          <p:attrName>style.visibility</p:attrName>
                                        </p:attrNameLst>
                                      </p:cBhvr>
                                      <p:to>
                                        <p:strVal val="visible"/>
                                      </p:to>
                                    </p:set>
                                    <p:anim calcmode="lin" valueType="num">
                                      <p:cBhvr>
                                        <p:cTn id="81" dur="1000" fill="hold"/>
                                        <p:tgtEl>
                                          <p:spTgt spid="75"/>
                                        </p:tgtEl>
                                        <p:attrNameLst>
                                          <p:attrName>ppt_w</p:attrName>
                                        </p:attrNameLst>
                                      </p:cBhvr>
                                      <p:tavLst>
                                        <p:tav tm="0">
                                          <p:val>
                                            <p:fltVal val="0"/>
                                          </p:val>
                                        </p:tav>
                                        <p:tav tm="100000">
                                          <p:val>
                                            <p:strVal val="#ppt_w"/>
                                          </p:val>
                                        </p:tav>
                                      </p:tavLst>
                                    </p:anim>
                                    <p:anim calcmode="lin" valueType="num">
                                      <p:cBhvr>
                                        <p:cTn id="82" dur="1000" fill="hold"/>
                                        <p:tgtEl>
                                          <p:spTgt spid="75"/>
                                        </p:tgtEl>
                                        <p:attrNameLst>
                                          <p:attrName>ppt_h</p:attrName>
                                        </p:attrNameLst>
                                      </p:cBhvr>
                                      <p:tavLst>
                                        <p:tav tm="0">
                                          <p:val>
                                            <p:fltVal val="0"/>
                                          </p:val>
                                        </p:tav>
                                        <p:tav tm="100000">
                                          <p:val>
                                            <p:strVal val="#ppt_h"/>
                                          </p:val>
                                        </p:tav>
                                      </p:tavLst>
                                    </p:anim>
                                    <p:anim calcmode="lin" valueType="num">
                                      <p:cBhvr>
                                        <p:cTn id="83" dur="1000" fill="hold"/>
                                        <p:tgtEl>
                                          <p:spTgt spid="75"/>
                                        </p:tgtEl>
                                        <p:attrNameLst>
                                          <p:attrName>style.rotation</p:attrName>
                                        </p:attrNameLst>
                                      </p:cBhvr>
                                      <p:tavLst>
                                        <p:tav tm="0">
                                          <p:val>
                                            <p:fltVal val="90"/>
                                          </p:val>
                                        </p:tav>
                                        <p:tav tm="100000">
                                          <p:val>
                                            <p:fltVal val="0"/>
                                          </p:val>
                                        </p:tav>
                                      </p:tavLst>
                                    </p:anim>
                                    <p:animEffect transition="in" filter="fade">
                                      <p:cBhvr>
                                        <p:cTn id="84" dur="1000"/>
                                        <p:tgtEl>
                                          <p:spTgt spid="75"/>
                                        </p:tgtEl>
                                      </p:cBhvr>
                                    </p:animEffect>
                                  </p:childTnLst>
                                </p:cTn>
                              </p:par>
                              <p:par>
                                <p:cTn id="85" presetID="31" presetClass="entr" presetSubtype="0" fill="hold" grpId="0" nodeType="withEffect">
                                  <p:stCondLst>
                                    <p:cond delay="1500"/>
                                  </p:stCondLst>
                                  <p:childTnLst>
                                    <p:set>
                                      <p:cBhvr>
                                        <p:cTn id="86" dur="1" fill="hold">
                                          <p:stCondLst>
                                            <p:cond delay="0"/>
                                          </p:stCondLst>
                                        </p:cTn>
                                        <p:tgtEl>
                                          <p:spTgt spid="71"/>
                                        </p:tgtEl>
                                        <p:attrNameLst>
                                          <p:attrName>style.visibility</p:attrName>
                                        </p:attrNameLst>
                                      </p:cBhvr>
                                      <p:to>
                                        <p:strVal val="visible"/>
                                      </p:to>
                                    </p:set>
                                    <p:anim calcmode="lin" valueType="num">
                                      <p:cBhvr>
                                        <p:cTn id="87" dur="1000" fill="hold"/>
                                        <p:tgtEl>
                                          <p:spTgt spid="71"/>
                                        </p:tgtEl>
                                        <p:attrNameLst>
                                          <p:attrName>ppt_w</p:attrName>
                                        </p:attrNameLst>
                                      </p:cBhvr>
                                      <p:tavLst>
                                        <p:tav tm="0">
                                          <p:val>
                                            <p:fltVal val="0"/>
                                          </p:val>
                                        </p:tav>
                                        <p:tav tm="100000">
                                          <p:val>
                                            <p:strVal val="#ppt_w"/>
                                          </p:val>
                                        </p:tav>
                                      </p:tavLst>
                                    </p:anim>
                                    <p:anim calcmode="lin" valueType="num">
                                      <p:cBhvr>
                                        <p:cTn id="88" dur="1000" fill="hold"/>
                                        <p:tgtEl>
                                          <p:spTgt spid="71"/>
                                        </p:tgtEl>
                                        <p:attrNameLst>
                                          <p:attrName>ppt_h</p:attrName>
                                        </p:attrNameLst>
                                      </p:cBhvr>
                                      <p:tavLst>
                                        <p:tav tm="0">
                                          <p:val>
                                            <p:fltVal val="0"/>
                                          </p:val>
                                        </p:tav>
                                        <p:tav tm="100000">
                                          <p:val>
                                            <p:strVal val="#ppt_h"/>
                                          </p:val>
                                        </p:tav>
                                      </p:tavLst>
                                    </p:anim>
                                    <p:anim calcmode="lin" valueType="num">
                                      <p:cBhvr>
                                        <p:cTn id="89" dur="1000" fill="hold"/>
                                        <p:tgtEl>
                                          <p:spTgt spid="71"/>
                                        </p:tgtEl>
                                        <p:attrNameLst>
                                          <p:attrName>style.rotation</p:attrName>
                                        </p:attrNameLst>
                                      </p:cBhvr>
                                      <p:tavLst>
                                        <p:tav tm="0">
                                          <p:val>
                                            <p:fltVal val="90"/>
                                          </p:val>
                                        </p:tav>
                                        <p:tav tm="100000">
                                          <p:val>
                                            <p:fltVal val="0"/>
                                          </p:val>
                                        </p:tav>
                                      </p:tavLst>
                                    </p:anim>
                                    <p:animEffect transition="in" filter="fade">
                                      <p:cBhvr>
                                        <p:cTn id="90" dur="1000"/>
                                        <p:tgtEl>
                                          <p:spTgt spid="71"/>
                                        </p:tgtEl>
                                      </p:cBhvr>
                                    </p:animEffect>
                                  </p:childTnLst>
                                </p:cTn>
                              </p:par>
                              <p:par>
                                <p:cTn id="91" presetID="31" presetClass="entr" presetSubtype="0" fill="hold" grpId="0" nodeType="withEffect">
                                  <p:stCondLst>
                                    <p:cond delay="1500"/>
                                  </p:stCondLst>
                                  <p:childTnLst>
                                    <p:set>
                                      <p:cBhvr>
                                        <p:cTn id="92" dur="1" fill="hold">
                                          <p:stCondLst>
                                            <p:cond delay="0"/>
                                          </p:stCondLst>
                                        </p:cTn>
                                        <p:tgtEl>
                                          <p:spTgt spid="72"/>
                                        </p:tgtEl>
                                        <p:attrNameLst>
                                          <p:attrName>style.visibility</p:attrName>
                                        </p:attrNameLst>
                                      </p:cBhvr>
                                      <p:to>
                                        <p:strVal val="visible"/>
                                      </p:to>
                                    </p:set>
                                    <p:anim calcmode="lin" valueType="num">
                                      <p:cBhvr>
                                        <p:cTn id="93" dur="1000" fill="hold"/>
                                        <p:tgtEl>
                                          <p:spTgt spid="72"/>
                                        </p:tgtEl>
                                        <p:attrNameLst>
                                          <p:attrName>ppt_w</p:attrName>
                                        </p:attrNameLst>
                                      </p:cBhvr>
                                      <p:tavLst>
                                        <p:tav tm="0">
                                          <p:val>
                                            <p:fltVal val="0"/>
                                          </p:val>
                                        </p:tav>
                                        <p:tav tm="100000">
                                          <p:val>
                                            <p:strVal val="#ppt_w"/>
                                          </p:val>
                                        </p:tav>
                                      </p:tavLst>
                                    </p:anim>
                                    <p:anim calcmode="lin" valueType="num">
                                      <p:cBhvr>
                                        <p:cTn id="94" dur="1000" fill="hold"/>
                                        <p:tgtEl>
                                          <p:spTgt spid="72"/>
                                        </p:tgtEl>
                                        <p:attrNameLst>
                                          <p:attrName>ppt_h</p:attrName>
                                        </p:attrNameLst>
                                      </p:cBhvr>
                                      <p:tavLst>
                                        <p:tav tm="0">
                                          <p:val>
                                            <p:fltVal val="0"/>
                                          </p:val>
                                        </p:tav>
                                        <p:tav tm="100000">
                                          <p:val>
                                            <p:strVal val="#ppt_h"/>
                                          </p:val>
                                        </p:tav>
                                      </p:tavLst>
                                    </p:anim>
                                    <p:anim calcmode="lin" valueType="num">
                                      <p:cBhvr>
                                        <p:cTn id="95" dur="1000" fill="hold"/>
                                        <p:tgtEl>
                                          <p:spTgt spid="72"/>
                                        </p:tgtEl>
                                        <p:attrNameLst>
                                          <p:attrName>style.rotation</p:attrName>
                                        </p:attrNameLst>
                                      </p:cBhvr>
                                      <p:tavLst>
                                        <p:tav tm="0">
                                          <p:val>
                                            <p:fltVal val="90"/>
                                          </p:val>
                                        </p:tav>
                                        <p:tav tm="100000">
                                          <p:val>
                                            <p:fltVal val="0"/>
                                          </p:val>
                                        </p:tav>
                                      </p:tavLst>
                                    </p:anim>
                                    <p:animEffect transition="in" filter="fade">
                                      <p:cBhvr>
                                        <p:cTn id="96" dur="1000"/>
                                        <p:tgtEl>
                                          <p:spTgt spid="72"/>
                                        </p:tgtEl>
                                      </p:cBhvr>
                                    </p:animEffect>
                                  </p:childTnLst>
                                </p:cTn>
                              </p:par>
                            </p:childTnLst>
                          </p:cTn>
                        </p:par>
                        <p:par>
                          <p:cTn id="97" fill="hold">
                            <p:stCondLst>
                              <p:cond delay="0"/>
                            </p:stCondLst>
                            <p:childTnLst>
                              <p:par>
                                <p:cTn id="98" presetID="23" presetClass="entr" presetSubtype="32" fill="hold" grpId="0" nodeType="afterEffect">
                                  <p:stCondLst>
                                    <p:cond delay="0"/>
                                  </p:stCondLst>
                                  <p:iterate type="lt">
                                    <p:tmPct val="4000"/>
                                  </p:iterate>
                                  <p:childTnLst>
                                    <p:set>
                                      <p:cBhvr>
                                        <p:cTn id="99" dur="1" fill="hold">
                                          <p:stCondLst>
                                            <p:cond delay="0"/>
                                          </p:stCondLst>
                                        </p:cTn>
                                        <p:tgtEl>
                                          <p:spTgt spid="73"/>
                                        </p:tgtEl>
                                        <p:attrNameLst>
                                          <p:attrName>style.visibility</p:attrName>
                                        </p:attrNameLst>
                                      </p:cBhvr>
                                      <p:to>
                                        <p:strVal val="visible"/>
                                      </p:to>
                                    </p:set>
                                    <p:anim calcmode="lin" valueType="num">
                                      <p:cBhvr>
                                        <p:cTn id="100" dur="1000" fill="hold"/>
                                        <p:tgtEl>
                                          <p:spTgt spid="73"/>
                                        </p:tgtEl>
                                        <p:attrNameLst>
                                          <p:attrName>ppt_w</p:attrName>
                                        </p:attrNameLst>
                                      </p:cBhvr>
                                      <p:tavLst>
                                        <p:tav tm="0">
                                          <p:val>
                                            <p:strVal val="4*#ppt_w"/>
                                          </p:val>
                                        </p:tav>
                                        <p:tav tm="100000">
                                          <p:val>
                                            <p:strVal val="#ppt_w"/>
                                          </p:val>
                                        </p:tav>
                                      </p:tavLst>
                                    </p:anim>
                                    <p:anim calcmode="lin" valueType="num">
                                      <p:cBhvr>
                                        <p:cTn id="101" dur="1000" fill="hold"/>
                                        <p:tgtEl>
                                          <p:spTgt spid="73"/>
                                        </p:tgtEl>
                                        <p:attrNameLst>
                                          <p:attrName>ppt_h</p:attrName>
                                        </p:attrNameLst>
                                      </p:cBhvr>
                                      <p:tavLst>
                                        <p:tav tm="0">
                                          <p:val>
                                            <p:strVal val="4*#ppt_h"/>
                                          </p:val>
                                        </p:tav>
                                        <p:tav tm="100000">
                                          <p:val>
                                            <p:strVal val="#ppt_h"/>
                                          </p:val>
                                        </p:tav>
                                      </p:tavLst>
                                    </p:anim>
                                  </p:childTnLst>
                                </p:cTn>
                              </p:par>
                            </p:childTnLst>
                          </p:cTn>
                        </p:par>
                        <p:par>
                          <p:cTn id="102" fill="hold">
                            <p:stCondLst>
                              <p:cond delay="3619"/>
                            </p:stCondLst>
                            <p:childTnLst>
                              <p:par>
                                <p:cTn id="103" presetID="23" presetClass="entr" presetSubtype="32" fill="hold" grpId="0" nodeType="afterEffect">
                                  <p:stCondLst>
                                    <p:cond delay="0"/>
                                  </p:stCondLst>
                                  <p:iterate type="lt">
                                    <p:tmPct val="4000"/>
                                  </p:iterate>
                                  <p:childTnLst>
                                    <p:set>
                                      <p:cBhvr>
                                        <p:cTn id="104" dur="1" fill="hold">
                                          <p:stCondLst>
                                            <p:cond delay="0"/>
                                          </p:stCondLst>
                                        </p:cTn>
                                        <p:tgtEl>
                                          <p:spTgt spid="74"/>
                                        </p:tgtEl>
                                        <p:attrNameLst>
                                          <p:attrName>style.visibility</p:attrName>
                                        </p:attrNameLst>
                                      </p:cBhvr>
                                      <p:to>
                                        <p:strVal val="visible"/>
                                      </p:to>
                                    </p:set>
                                    <p:anim calcmode="lin" valueType="num">
                                      <p:cBhvr>
                                        <p:cTn id="105" dur="1000" fill="hold"/>
                                        <p:tgtEl>
                                          <p:spTgt spid="74"/>
                                        </p:tgtEl>
                                        <p:attrNameLst>
                                          <p:attrName>ppt_w</p:attrName>
                                        </p:attrNameLst>
                                      </p:cBhvr>
                                      <p:tavLst>
                                        <p:tav tm="0">
                                          <p:val>
                                            <p:strVal val="4*#ppt_w"/>
                                          </p:val>
                                        </p:tav>
                                        <p:tav tm="100000">
                                          <p:val>
                                            <p:strVal val="#ppt_w"/>
                                          </p:val>
                                        </p:tav>
                                      </p:tavLst>
                                    </p:anim>
                                    <p:anim calcmode="lin" valueType="num">
                                      <p:cBhvr>
                                        <p:cTn id="106" dur="1000" fill="hold"/>
                                        <p:tgtEl>
                                          <p:spTgt spid="74"/>
                                        </p:tgtEl>
                                        <p:attrNameLst>
                                          <p:attrName>ppt_h</p:attrName>
                                        </p:attrNameLst>
                                      </p:cBhvr>
                                      <p:tavLst>
                                        <p:tav tm="0">
                                          <p:val>
                                            <p:strVal val="4*#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fade">
                                      <p:cBhvr>
                                        <p:cTn id="114" dur="1000"/>
                                        <p:tgtEl>
                                          <p:spTgt spid="77"/>
                                        </p:tgtEl>
                                      </p:cBhvr>
                                    </p:animEffect>
                                    <p:anim calcmode="lin" valueType="num">
                                      <p:cBhvr>
                                        <p:cTn id="115" dur="1000" fill="hold"/>
                                        <p:tgtEl>
                                          <p:spTgt spid="77"/>
                                        </p:tgtEl>
                                        <p:attrNameLst>
                                          <p:attrName>ppt_x</p:attrName>
                                        </p:attrNameLst>
                                      </p:cBhvr>
                                      <p:tavLst>
                                        <p:tav tm="0">
                                          <p:val>
                                            <p:strVal val="#ppt_x"/>
                                          </p:val>
                                        </p:tav>
                                        <p:tav tm="100000">
                                          <p:val>
                                            <p:strVal val="#ppt_x"/>
                                          </p:val>
                                        </p:tav>
                                      </p:tavLst>
                                    </p:anim>
                                    <p:anim calcmode="lin" valueType="num">
                                      <p:cBhvr>
                                        <p:cTn id="116" dur="1000" fill="hold"/>
                                        <p:tgtEl>
                                          <p:spTgt spid="77"/>
                                        </p:tgtEl>
                                        <p:attrNameLst>
                                          <p:attrName>ppt_y</p:attrName>
                                        </p:attrNameLst>
                                      </p:cBhvr>
                                      <p:tavLst>
                                        <p:tav tm="0">
                                          <p:val>
                                            <p:strVal val="#ppt_y+.1"/>
                                          </p:val>
                                        </p:tav>
                                        <p:tav tm="100000">
                                          <p:val>
                                            <p:strVal val="#ppt_y"/>
                                          </p:val>
                                        </p:tav>
                                      </p:tavLst>
                                    </p:anim>
                                  </p:childTnLst>
                                </p:cTn>
                              </p:par>
                            </p:childTnLst>
                          </p:cTn>
                        </p:par>
                        <p:par>
                          <p:cTn id="117" fill="hold">
                            <p:stCondLst>
                              <p:cond delay="5059"/>
                            </p:stCondLst>
                            <p:childTnLst>
                              <p:par>
                                <p:cTn id="118" presetID="41" presetClass="entr" presetSubtype="0" fill="hold" grpId="0" nodeType="afterEffect">
                                  <p:stCondLst>
                                    <p:cond delay="0"/>
                                  </p:stCondLst>
                                  <p:iterate type="lt">
                                    <p:tmPct val="10000"/>
                                  </p:iterate>
                                  <p:childTnLst>
                                    <p:set>
                                      <p:cBhvr>
                                        <p:cTn id="119" dur="1" fill="hold">
                                          <p:stCondLst>
                                            <p:cond delay="0"/>
                                          </p:stCondLst>
                                        </p:cTn>
                                        <p:tgtEl>
                                          <p:spTgt spid="29"/>
                                        </p:tgtEl>
                                        <p:attrNameLst>
                                          <p:attrName>style.visibility</p:attrName>
                                        </p:attrNameLst>
                                      </p:cBhvr>
                                      <p:to>
                                        <p:strVal val="visible"/>
                                      </p:to>
                                    </p:set>
                                    <p:anim calcmode="lin" valueType="num">
                                      <p:cBhvr>
                                        <p:cTn id="120"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29"/>
                                        </p:tgtEl>
                                        <p:attrNameLst>
                                          <p:attrName>ppt_y</p:attrName>
                                        </p:attrNameLst>
                                      </p:cBhvr>
                                      <p:tavLst>
                                        <p:tav tm="0">
                                          <p:val>
                                            <p:strVal val="#ppt_y"/>
                                          </p:val>
                                        </p:tav>
                                        <p:tav tm="100000">
                                          <p:val>
                                            <p:strVal val="#ppt_y"/>
                                          </p:val>
                                        </p:tav>
                                      </p:tavLst>
                                    </p:anim>
                                    <p:anim calcmode="lin" valueType="num">
                                      <p:cBhvr>
                                        <p:cTn id="122"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29"/>
                                        </p:tgtEl>
                                      </p:cBhvr>
                                    </p:animEffect>
                                  </p:childTnLst>
                                </p:cTn>
                              </p:par>
                            </p:childTnLst>
                          </p:cTn>
                        </p:par>
                        <p:par>
                          <p:cTn id="125" fill="hold">
                            <p:stCondLst>
                              <p:cond delay="6309"/>
                            </p:stCondLst>
                            <p:childTnLst>
                              <p:par>
                                <p:cTn id="126" presetID="41" presetClass="entr" presetSubtype="0" fill="hold" grpId="0" nodeType="afterEffect">
                                  <p:stCondLst>
                                    <p:cond delay="0"/>
                                  </p:stCondLst>
                                  <p:iterate type="lt">
                                    <p:tmPct val="10000"/>
                                  </p:iterate>
                                  <p:childTnLst>
                                    <p:set>
                                      <p:cBhvr>
                                        <p:cTn id="127" dur="1" fill="hold">
                                          <p:stCondLst>
                                            <p:cond delay="0"/>
                                          </p:stCondLst>
                                        </p:cTn>
                                        <p:tgtEl>
                                          <p:spTgt spid="30"/>
                                        </p:tgtEl>
                                        <p:attrNameLst>
                                          <p:attrName>style.visibility</p:attrName>
                                        </p:attrNameLst>
                                      </p:cBhvr>
                                      <p:to>
                                        <p:strVal val="visible"/>
                                      </p:to>
                                    </p:set>
                                    <p:anim calcmode="lin" valueType="num">
                                      <p:cBhvr>
                                        <p:cTn id="128"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29" dur="500" fill="hold"/>
                                        <p:tgtEl>
                                          <p:spTgt spid="30"/>
                                        </p:tgtEl>
                                        <p:attrNameLst>
                                          <p:attrName>ppt_y</p:attrName>
                                        </p:attrNameLst>
                                      </p:cBhvr>
                                      <p:tavLst>
                                        <p:tav tm="0">
                                          <p:val>
                                            <p:strVal val="#ppt_y"/>
                                          </p:val>
                                        </p:tav>
                                        <p:tav tm="100000">
                                          <p:val>
                                            <p:strVal val="#ppt_y"/>
                                          </p:val>
                                        </p:tav>
                                      </p:tavLst>
                                    </p:anim>
                                    <p:anim calcmode="lin" valueType="num">
                                      <p:cBhvr>
                                        <p:cTn id="130"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31"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500" tmFilter="0,0; .5, 1; 1, 1"/>
                                        <p:tgtEl>
                                          <p:spTgt spid="30"/>
                                        </p:tgtEl>
                                      </p:cBhvr>
                                    </p:animEffect>
                                  </p:childTnLst>
                                </p:cTn>
                              </p:par>
                            </p:childTnLst>
                          </p:cTn>
                        </p:par>
                        <p:par>
                          <p:cTn id="133" fill="hold">
                            <p:stCondLst>
                              <p:cond delay="7210"/>
                            </p:stCondLst>
                            <p:childTnLst>
                              <p:par>
                                <p:cTn id="134" presetID="10" presetClass="entr" presetSubtype="0" fill="hold" grpId="0" nodeType="after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500"/>
                                        <p:tgtEl>
                                          <p:spTgt spid="23"/>
                                        </p:tgtEl>
                                      </p:cBhvr>
                                    </p:animEffect>
                                  </p:childTnLst>
                                </p:cTn>
                              </p:par>
                            </p:childTnLst>
                          </p:cTn>
                        </p:par>
                        <p:par>
                          <p:cTn id="137" fill="hold">
                            <p:stCondLst>
                              <p:cond delay="7710"/>
                            </p:stCondLst>
                            <p:childTnLst>
                              <p:par>
                                <p:cTn id="138" presetID="1" presetClass="entr" presetSubtype="0" fill="hold" nodeType="afterEffect">
                                  <p:stCondLst>
                                    <p:cond delay="0"/>
                                  </p:stCondLst>
                                  <p:childTnLst>
                                    <p:set>
                                      <p:cBhvr>
                                        <p:cTn id="139" dur="1" fill="hold">
                                          <p:stCondLst>
                                            <p:cond delay="0"/>
                                          </p:stCondLst>
                                        </p:cTn>
                                        <p:tgtEl>
                                          <p:spTgt spid="25"/>
                                        </p:tgtEl>
                                        <p:attrNameLst>
                                          <p:attrName>style.visibility</p:attrName>
                                        </p:attrNameLst>
                                      </p:cBhvr>
                                      <p:to>
                                        <p:strVal val="visible"/>
                                      </p:to>
                                    </p:set>
                                  </p:childTnLst>
                                </p:cTn>
                              </p:par>
                              <p:par>
                                <p:cTn id="140" presetID="63" presetClass="path" presetSubtype="0" accel="50000" decel="50000" fill="hold" nodeType="withEffect">
                                  <p:stCondLst>
                                    <p:cond delay="0"/>
                                  </p:stCondLst>
                                  <p:childTnLst>
                                    <p:animMotion origin="layout" path="M -3.88889E-6 4.93827E-7 L 0.575 4.93827E-7 " pathEditMode="relative" rAng="0" ptsTypes="AA">
                                      <p:cBhvr>
                                        <p:cTn id="141" dur="2000" fill="hold"/>
                                        <p:tgtEl>
                                          <p:spTgt spid="25"/>
                                        </p:tgtEl>
                                        <p:attrNameLst>
                                          <p:attrName>ppt_x</p:attrName>
                                          <p:attrName>ppt_y</p:attrName>
                                        </p:attrNameLst>
                                      </p:cBhvr>
                                      <p:rCtr x="28750" y="0"/>
                                    </p:animMotion>
                                  </p:childTnLst>
                                </p:cTn>
                              </p:par>
                              <p:par>
                                <p:cTn id="142" presetID="22" presetClass="entr" presetSubtype="8" fill="hold" grpId="0" nodeType="withEffect">
                                  <p:stCondLst>
                                    <p:cond delay="250"/>
                                  </p:stCondLst>
                                  <p:childTnLst>
                                    <p:set>
                                      <p:cBhvr>
                                        <p:cTn id="143" dur="1" fill="hold">
                                          <p:stCondLst>
                                            <p:cond delay="0"/>
                                          </p:stCondLst>
                                        </p:cTn>
                                        <p:tgtEl>
                                          <p:spTgt spid="24"/>
                                        </p:tgtEl>
                                        <p:attrNameLst>
                                          <p:attrName>style.visibility</p:attrName>
                                        </p:attrNameLst>
                                      </p:cBhvr>
                                      <p:to>
                                        <p:strVal val="visible"/>
                                      </p:to>
                                    </p:set>
                                    <p:animEffect transition="in" filter="wipe(left)">
                                      <p:cBhvr>
                                        <p:cTn id="144" dur="1750"/>
                                        <p:tgtEl>
                                          <p:spTgt spid="24"/>
                                        </p:tgtEl>
                                      </p:cBhvr>
                                    </p:animEffect>
                                  </p:childTnLst>
                                </p:cTn>
                              </p:par>
                              <p:par>
                                <p:cTn id="145" presetID="1" presetClass="entr" presetSubtype="0" fill="hold" nodeType="withEffect">
                                  <p:stCondLst>
                                    <p:cond delay="0"/>
                                  </p:stCondLst>
                                  <p:childTnLst>
                                    <p:set>
                                      <p:cBhvr>
                                        <p:cTn id="146" dur="1" fill="hold">
                                          <p:stCondLst>
                                            <p:cond delay="0"/>
                                          </p:stCondLst>
                                        </p:cTn>
                                        <p:tgtEl>
                                          <p:spTgt spid="28"/>
                                        </p:tgtEl>
                                        <p:attrNameLst>
                                          <p:attrName>style.visibility</p:attrName>
                                        </p:attrNameLst>
                                      </p:cBhvr>
                                      <p:to>
                                        <p:strVal val="visible"/>
                                      </p:to>
                                    </p:set>
                                  </p:childTnLst>
                                </p:cTn>
                              </p:par>
                              <p:par>
                                <p:cTn id="147" presetID="63" presetClass="path" presetSubtype="0" accel="50000" decel="50000" fill="hold" nodeType="withEffect">
                                  <p:stCondLst>
                                    <p:cond delay="0"/>
                                  </p:stCondLst>
                                  <p:childTnLst>
                                    <p:animMotion origin="layout" path="M 8.33333E-7 2.22222E-6 L 0.58351 2.22222E-6 " pathEditMode="relative" rAng="0" ptsTypes="AA">
                                      <p:cBhvr>
                                        <p:cTn id="148" dur="2000" fill="hold"/>
                                        <p:tgtEl>
                                          <p:spTgt spid="28"/>
                                        </p:tgtEl>
                                        <p:attrNameLst>
                                          <p:attrName>ppt_x</p:attrName>
                                          <p:attrName>ppt_y</p:attrName>
                                        </p:attrNameLst>
                                      </p:cBhvr>
                                      <p:rCtr x="29167" y="0"/>
                                    </p:animMotion>
                                  </p:childTnLst>
                                </p:cTn>
                              </p:par>
                              <p:par>
                                <p:cTn id="149" presetID="10" presetClass="entr" presetSubtype="0" fill="hold" nodeType="withEffect">
                                  <p:stCondLst>
                                    <p:cond delay="0"/>
                                  </p:stCondLst>
                                  <p:childTnLst>
                                    <p:set>
                                      <p:cBhvr>
                                        <p:cTn id="150" dur="1" fill="hold">
                                          <p:stCondLst>
                                            <p:cond delay="0"/>
                                          </p:stCondLst>
                                        </p:cTn>
                                        <p:tgtEl>
                                          <p:spTgt spid="25"/>
                                        </p:tgtEl>
                                        <p:attrNameLst>
                                          <p:attrName>style.visibility</p:attrName>
                                        </p:attrNameLst>
                                      </p:cBhvr>
                                      <p:to>
                                        <p:strVal val="visible"/>
                                      </p:to>
                                    </p:set>
                                    <p:animEffect transition="in" filter="fade">
                                      <p:cBhvr>
                                        <p:cTn id="1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2" repeatCount="indefinite" fill="remove" display="0">
                  <p:stCondLst>
                    <p:cond delay="indefinite"/>
                  </p:stCondLst>
                  <p:endCondLst>
                    <p:cond evt="onStopAudio" delay="0">
                      <p:tgtEl>
                        <p:sldTgt/>
                      </p:tgtEl>
                    </p:cond>
                  </p:endCondLst>
                </p:cTn>
                <p:tgtEl>
                  <p:spTgt spid="31"/>
                </p:tgtEl>
              </p:cMediaNode>
            </p:audio>
          </p:childTnLst>
        </p:cTn>
      </p:par>
    </p:tnLst>
    <p:bldLst>
      <p:bldP spid="41" grpId="0" animBg="1"/>
      <p:bldP spid="46" grpId="0" animBg="1"/>
      <p:bldP spid="47" grpId="0" animBg="1"/>
      <p:bldP spid="48" grpId="0" animBg="1"/>
      <p:bldP spid="63" grpId="0" animBg="1"/>
      <p:bldP spid="64" grpId="0" animBg="1"/>
      <p:bldP spid="66" grpId="0" animBg="1"/>
      <p:bldP spid="67" grpId="0" animBg="1"/>
      <p:bldP spid="68" grpId="0" animBg="1"/>
      <p:bldP spid="69" grpId="0" animBg="1"/>
      <p:bldP spid="70" grpId="0" animBg="1"/>
      <p:bldP spid="72" grpId="0" animBg="1"/>
      <p:bldP spid="73" grpId="0" bldLvl="0" autoUpdateAnimBg="0"/>
      <p:bldP spid="74" grpId="0" bldLvl="0" autoUpdateAnimBg="0"/>
      <p:bldP spid="75" grpId="0" animBg="1"/>
      <p:bldP spid="76" grpId="0" animBg="1"/>
      <p:bldP spid="77" grpId="0"/>
      <p:bldP spid="71" grpId="0" animBg="1"/>
      <p:bldP spid="65" grpId="0" animBg="1"/>
      <p:bldP spid="23" grpId="0" animBg="1"/>
      <p:bldP spid="24"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65142" y="1517637"/>
            <a:ext cx="6240693" cy="600164"/>
          </a:xfrm>
          <a:prstGeom prst="rect">
            <a:avLst/>
          </a:prstGeom>
          <a:noFill/>
        </p:spPr>
        <p:txBody>
          <a:bodyPr wrap="square" rtlCol="0">
            <a:spAutoFit/>
          </a:bodyPr>
          <a:lstStyle/>
          <a:p>
            <a:pP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913015" y="1386830"/>
            <a:ext cx="916287" cy="916287"/>
          </a:xfrm>
          <a:prstGeom prst="ellipse">
            <a:avLst/>
          </a:prstGeom>
          <a:solidFill>
            <a:srgbClr val="00B0F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297057" y="2352314"/>
            <a:ext cx="902711" cy="902711"/>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B0F0"/>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B0F0"/>
                  </a:solidFill>
                  <a:latin typeface="微软雅黑" panose="020B0503020204020204" pitchFamily="34" charset="-122"/>
                  <a:ea typeface="微软雅黑" panose="020B0503020204020204" pitchFamily="34" charset="-122"/>
                </a:rPr>
                <a:t>2</a:t>
              </a:r>
              <a:endParaRPr lang="zh-CN" altLang="en-US" sz="3200" dirty="0">
                <a:solidFill>
                  <a:srgbClr val="00B0F0"/>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1681099" y="3312421"/>
            <a:ext cx="916287" cy="91628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065142" y="4272527"/>
            <a:ext cx="902711" cy="902711"/>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B0F0"/>
                </a:solidFill>
                <a:latin typeface="微软雅黑" panose="020B0503020204020204" pitchFamily="34" charset="-122"/>
                <a:ea typeface="微软雅黑" panose="020B0503020204020204" pitchFamily="34" charset="-122"/>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B0F0"/>
                  </a:solidFill>
                  <a:latin typeface="微软雅黑" panose="020B0503020204020204" pitchFamily="34" charset="-122"/>
                  <a:ea typeface="微软雅黑" panose="020B0503020204020204" pitchFamily="34" charset="-122"/>
                </a:rPr>
                <a:t>4</a:t>
              </a:r>
              <a:endParaRPr lang="zh-CN" altLang="en-US" sz="3200" dirty="0">
                <a:solidFill>
                  <a:srgbClr val="00B0F0"/>
                </a:solidFill>
                <a:latin typeface="微软雅黑" panose="020B0503020204020204" pitchFamily="34" charset="-122"/>
                <a:ea typeface="微软雅黑" panose="020B0503020204020204" pitchFamily="34" charset="-122"/>
              </a:endParaRPr>
            </a:p>
          </p:txBody>
        </p:sp>
      </p:grpSp>
      <p:sp>
        <p:nvSpPr>
          <p:cNvPr id="17" name="椭圆 16"/>
          <p:cNvSpPr/>
          <p:nvPr/>
        </p:nvSpPr>
        <p:spPr>
          <a:xfrm>
            <a:off x="2449185" y="5247033"/>
            <a:ext cx="916287" cy="91628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5</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353172" y="2470231"/>
            <a:ext cx="5952661" cy="600164"/>
          </a:xfrm>
          <a:prstGeom prst="rect">
            <a:avLst/>
          </a:prstGeom>
          <a:noFill/>
        </p:spPr>
        <p:txBody>
          <a:bodyPr wrap="square" rtlCol="0">
            <a:spAutoFit/>
          </a:bodyPr>
          <a:lstStyle/>
          <a:p>
            <a:pP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737215" y="3437666"/>
            <a:ext cx="5458083" cy="600164"/>
          </a:xfrm>
          <a:prstGeom prst="rect">
            <a:avLst/>
          </a:prstGeom>
          <a:noFill/>
        </p:spPr>
        <p:txBody>
          <a:bodyPr wrap="square" rtlCol="0">
            <a:spAutoFit/>
          </a:bodyPr>
          <a:lstStyle/>
          <a:p>
            <a:pP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217268" y="4368535"/>
            <a:ext cx="5088565" cy="600164"/>
          </a:xfrm>
          <a:prstGeom prst="rect">
            <a:avLst/>
          </a:prstGeom>
          <a:noFill/>
        </p:spPr>
        <p:txBody>
          <a:bodyPr wrap="square" rtlCol="0">
            <a:spAutoFit/>
          </a:bodyPr>
          <a:lstStyle/>
          <a:p>
            <a:pP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601311" y="5424653"/>
            <a:ext cx="4800535" cy="600164"/>
          </a:xfrm>
          <a:prstGeom prst="rect">
            <a:avLst/>
          </a:prstGeom>
          <a:noFill/>
        </p:spPr>
        <p:txBody>
          <a:bodyPr wrap="square" rtlCol="0">
            <a:spAutoFit/>
          </a:bodyPr>
          <a:lstStyle/>
          <a:p>
            <a:pP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Freeform 18"/>
          <p:cNvSpPr>
            <a:spLocks noEditPoints="1"/>
          </p:cNvSpPr>
          <p:nvPr/>
        </p:nvSpPr>
        <p:spPr bwMode="auto">
          <a:xfrm rot="5400000">
            <a:off x="8299392" y="5379788"/>
            <a:ext cx="658284" cy="45337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3" name="Freeform 19"/>
          <p:cNvSpPr>
            <a:spLocks noEditPoints="1"/>
          </p:cNvSpPr>
          <p:nvPr/>
        </p:nvSpPr>
        <p:spPr bwMode="auto">
          <a:xfrm rot="5400000">
            <a:off x="8299392" y="3539264"/>
            <a:ext cx="658284" cy="45337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2"/>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4" name="Freeform 20"/>
          <p:cNvSpPr>
            <a:spLocks noEditPoints="1"/>
          </p:cNvSpPr>
          <p:nvPr/>
        </p:nvSpPr>
        <p:spPr bwMode="auto">
          <a:xfrm rot="5400000">
            <a:off x="8299390" y="1668729"/>
            <a:ext cx="658284" cy="45337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B0F0"/>
          </a:soli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25" name="组合 24"/>
          <p:cNvGrpSpPr/>
          <p:nvPr/>
        </p:nvGrpSpPr>
        <p:grpSpPr>
          <a:xfrm>
            <a:off x="9169930" y="3400052"/>
            <a:ext cx="2294848" cy="731797"/>
            <a:chOff x="4304043" y="1286668"/>
            <a:chExt cx="3837944" cy="2757793"/>
          </a:xfrm>
          <a:solidFill>
            <a:schemeClr val="accent2"/>
          </a:solidFill>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4351930" y="1373339"/>
              <a:ext cx="3742172" cy="25844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注意事项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9107520" y="1488218"/>
            <a:ext cx="2294848" cy="731797"/>
            <a:chOff x="4304043" y="1286668"/>
            <a:chExt cx="3837944" cy="2757793"/>
          </a:xfrm>
          <a:solidFill>
            <a:srgbClr val="00B0F0"/>
          </a:solidFill>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4351930" y="1373339"/>
              <a:ext cx="3742172" cy="25844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解决麻烦</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9198563" y="5240576"/>
            <a:ext cx="2294848" cy="731797"/>
            <a:chOff x="4304043" y="1286668"/>
            <a:chExt cx="3837944" cy="2757793"/>
          </a:xfrm>
          <a:solidFill>
            <a:schemeClr val="accent1"/>
          </a:solidFill>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4351930" y="1373339"/>
              <a:ext cx="3742172" cy="25844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预防犯错</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6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66000">
                                          <p:cBhvr additive="base">
                                            <p:cTn id="12" dur="5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66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66000">
                                          <p:cBhvr additive="base">
                                            <p:cTn id="17"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6000">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14:bounceEnd="66000">
                                          <p:cBhvr additive="base">
                                            <p:cTn id="22" dur="5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66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6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ppt_x</p:attrName>
                                            </p:attrNameLst>
                                          </p:cBhvr>
                                          <p:tavLst>
                                            <p:tav tm="0">
                                              <p:val>
                                                <p:strVal val="#ppt_x-#ppt_w*1.125000"/>
                                              </p:val>
                                            </p:tav>
                                            <p:tav tm="100000">
                                              <p:val>
                                                <p:strVal val="#ppt_x"/>
                                              </p:val>
                                            </p:tav>
                                          </p:tavLst>
                                        </p:anim>
                                        <p:animEffect transition="in" filter="wipe(right)">
                                          <p:cBhvr>
                                            <p:cTn id="33" dur="500"/>
                                            <p:tgtEl>
                                              <p:spTgt spid="8"/>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p:tgtEl>
                                              <p:spTgt spid="18"/>
                                            </p:tgtEl>
                                            <p:attrNameLst>
                                              <p:attrName>ppt_x</p:attrName>
                                            </p:attrNameLst>
                                          </p:cBhvr>
                                          <p:tavLst>
                                            <p:tav tm="0">
                                              <p:val>
                                                <p:strVal val="#ppt_x-#ppt_w*1.125000"/>
                                              </p:val>
                                            </p:tav>
                                            <p:tav tm="100000">
                                              <p:val>
                                                <p:strVal val="#ppt_x"/>
                                              </p:val>
                                            </p:tav>
                                          </p:tavLst>
                                        </p:anim>
                                        <p:animEffect transition="in" filter="wipe(right)">
                                          <p:cBhvr>
                                            <p:cTn id="37" dur="500"/>
                                            <p:tgtEl>
                                              <p:spTgt spid="18"/>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p:tgtEl>
                                              <p:spTgt spid="19"/>
                                            </p:tgtEl>
                                            <p:attrNameLst>
                                              <p:attrName>ppt_x</p:attrName>
                                            </p:attrNameLst>
                                          </p:cBhvr>
                                          <p:tavLst>
                                            <p:tav tm="0">
                                              <p:val>
                                                <p:strVal val="#ppt_x-#ppt_w*1.125000"/>
                                              </p:val>
                                            </p:tav>
                                            <p:tav tm="100000">
                                              <p:val>
                                                <p:strVal val="#ppt_x"/>
                                              </p:val>
                                            </p:tav>
                                          </p:tavLst>
                                        </p:anim>
                                        <p:animEffect transition="in" filter="wipe(right)">
                                          <p:cBhvr>
                                            <p:cTn id="41" dur="500"/>
                                            <p:tgtEl>
                                              <p:spTgt spid="19"/>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p:tgtEl>
                                              <p:spTgt spid="20"/>
                                            </p:tgtEl>
                                            <p:attrNameLst>
                                              <p:attrName>ppt_x</p:attrName>
                                            </p:attrNameLst>
                                          </p:cBhvr>
                                          <p:tavLst>
                                            <p:tav tm="0">
                                              <p:val>
                                                <p:strVal val="#ppt_x-#ppt_w*1.125000"/>
                                              </p:val>
                                            </p:tav>
                                            <p:tav tm="100000">
                                              <p:val>
                                                <p:strVal val="#ppt_x"/>
                                              </p:val>
                                            </p:tav>
                                          </p:tavLst>
                                        </p:anim>
                                        <p:animEffect transition="in" filter="wipe(right)">
                                          <p:cBhvr>
                                            <p:cTn id="45" dur="500"/>
                                            <p:tgtEl>
                                              <p:spTgt spid="20"/>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ppt_x</p:attrName>
                                            </p:attrNameLst>
                                          </p:cBhvr>
                                          <p:tavLst>
                                            <p:tav tm="0">
                                              <p:val>
                                                <p:strVal val="#ppt_x-#ppt_w*1.125000"/>
                                              </p:val>
                                            </p:tav>
                                            <p:tav tm="100000">
                                              <p:val>
                                                <p:strVal val="#ppt_x"/>
                                              </p:val>
                                            </p:tav>
                                          </p:tavLst>
                                        </p:anim>
                                        <p:animEffect transition="in" filter="wipe(right)">
                                          <p:cBhvr>
                                            <p:cTn id="49" dur="500"/>
                                            <p:tgtEl>
                                              <p:spTgt spid="21"/>
                                            </p:tgtEl>
                                          </p:cBhvr>
                                        </p:animEffect>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p:tgtEl>
                                              <p:spTgt spid="24"/>
                                            </p:tgtEl>
                                            <p:attrNameLst>
                                              <p:attrName>ppt_x</p:attrName>
                                            </p:attrNameLst>
                                          </p:cBhvr>
                                          <p:tavLst>
                                            <p:tav tm="0">
                                              <p:val>
                                                <p:strVal val="#ppt_x-#ppt_w*1.125000"/>
                                              </p:val>
                                            </p:tav>
                                            <p:tav tm="100000">
                                              <p:val>
                                                <p:strVal val="#ppt_x"/>
                                              </p:val>
                                            </p:tav>
                                          </p:tavLst>
                                        </p:anim>
                                        <p:animEffect transition="in" filter="wipe(right)">
                                          <p:cBhvr>
                                            <p:cTn id="54" dur="500"/>
                                            <p:tgtEl>
                                              <p:spTgt spid="24"/>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p:tgtEl>
                                              <p:spTgt spid="23"/>
                                            </p:tgtEl>
                                            <p:attrNameLst>
                                              <p:attrName>ppt_x</p:attrName>
                                            </p:attrNameLst>
                                          </p:cBhvr>
                                          <p:tavLst>
                                            <p:tav tm="0">
                                              <p:val>
                                                <p:strVal val="#ppt_x-#ppt_w*1.125000"/>
                                              </p:val>
                                            </p:tav>
                                            <p:tav tm="100000">
                                              <p:val>
                                                <p:strVal val="#ppt_x"/>
                                              </p:val>
                                            </p:tav>
                                          </p:tavLst>
                                        </p:anim>
                                        <p:animEffect transition="in" filter="wipe(right)">
                                          <p:cBhvr>
                                            <p:cTn id="58" dur="500"/>
                                            <p:tgtEl>
                                              <p:spTgt spid="23"/>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p:tgtEl>
                                              <p:spTgt spid="22"/>
                                            </p:tgtEl>
                                            <p:attrNameLst>
                                              <p:attrName>ppt_x</p:attrName>
                                            </p:attrNameLst>
                                          </p:cBhvr>
                                          <p:tavLst>
                                            <p:tav tm="0">
                                              <p:val>
                                                <p:strVal val="#ppt_x-#ppt_w*1.125000"/>
                                              </p:val>
                                            </p:tav>
                                            <p:tav tm="100000">
                                              <p:val>
                                                <p:strVal val="#ppt_x"/>
                                              </p:val>
                                            </p:tav>
                                          </p:tavLst>
                                        </p:anim>
                                        <p:animEffect transition="in" filter="wipe(right)">
                                          <p:cBhvr>
                                            <p:cTn id="62" dur="500"/>
                                            <p:tgtEl>
                                              <p:spTgt spid="22"/>
                                            </p:tgtEl>
                                          </p:cBhvr>
                                        </p:animEffect>
                                      </p:childTnLst>
                                    </p:cTn>
                                  </p:par>
                                </p:childTnLst>
                              </p:cTn>
                            </p:par>
                            <p:par>
                              <p:cTn id="63" fill="hold">
                                <p:stCondLst>
                                  <p:cond delay="3500"/>
                                </p:stCondLst>
                                <p:childTnLst>
                                  <p:par>
                                    <p:cTn id="64" presetID="42"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anim calcmode="lin" valueType="num">
                                          <p:cBhvr>
                                            <p:cTn id="67" dur="500" fill="hold"/>
                                            <p:tgtEl>
                                              <p:spTgt spid="28"/>
                                            </p:tgtEl>
                                            <p:attrNameLst>
                                              <p:attrName>ppt_x</p:attrName>
                                            </p:attrNameLst>
                                          </p:cBhvr>
                                          <p:tavLst>
                                            <p:tav tm="0">
                                              <p:val>
                                                <p:strVal val="#ppt_x"/>
                                              </p:val>
                                            </p:tav>
                                            <p:tav tm="100000">
                                              <p:val>
                                                <p:strVal val="#ppt_x"/>
                                              </p:val>
                                            </p:tav>
                                          </p:tavLst>
                                        </p:anim>
                                        <p:anim calcmode="lin" valueType="num">
                                          <p:cBhvr>
                                            <p:cTn id="68" dur="500" fill="hold"/>
                                            <p:tgtEl>
                                              <p:spTgt spid="2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anim calcmode="lin" valueType="num">
                                          <p:cBhvr>
                                            <p:cTn id="72" dur="500" fill="hold"/>
                                            <p:tgtEl>
                                              <p:spTgt spid="25"/>
                                            </p:tgtEl>
                                            <p:attrNameLst>
                                              <p:attrName>ppt_x</p:attrName>
                                            </p:attrNameLst>
                                          </p:cBhvr>
                                          <p:tavLst>
                                            <p:tav tm="0">
                                              <p:val>
                                                <p:strVal val="#ppt_x"/>
                                              </p:val>
                                            </p:tav>
                                            <p:tav tm="100000">
                                              <p:val>
                                                <p:strVal val="#ppt_x"/>
                                              </p:val>
                                            </p:tav>
                                          </p:tavLst>
                                        </p:anim>
                                        <p:anim calcmode="lin" valueType="num">
                                          <p:cBhvr>
                                            <p:cTn id="73" dur="5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anim calcmode="lin" valueType="num">
                                          <p:cBhvr>
                                            <p:cTn id="77" dur="500" fill="hold"/>
                                            <p:tgtEl>
                                              <p:spTgt spid="31"/>
                                            </p:tgtEl>
                                            <p:attrNameLst>
                                              <p:attrName>ppt_x</p:attrName>
                                            </p:attrNameLst>
                                          </p:cBhvr>
                                          <p:tavLst>
                                            <p:tav tm="0">
                                              <p:val>
                                                <p:strVal val="#ppt_x"/>
                                              </p:val>
                                            </p:tav>
                                            <p:tav tm="100000">
                                              <p:val>
                                                <p:strVal val="#ppt_x"/>
                                              </p:val>
                                            </p:tav>
                                          </p:tavLst>
                                        </p:anim>
                                        <p:anim calcmode="lin" valueType="num">
                                          <p:cBhvr>
                                            <p:cTn id="78"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animBg="1"/>
          <p:bldP spid="17" grpId="0" animBg="1"/>
          <p:bldP spid="18" grpId="0"/>
          <p:bldP spid="19" grpId="0"/>
          <p:bldP spid="20" grpId="0"/>
          <p:bldP spid="21" grpId="0"/>
          <p:bldP spid="22" grpId="0" animBg="1"/>
          <p:bldP spid="23" grpId="0" animBg="1"/>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ppt_x</p:attrName>
                                            </p:attrNameLst>
                                          </p:cBhvr>
                                          <p:tavLst>
                                            <p:tav tm="0">
                                              <p:val>
                                                <p:strVal val="#ppt_x-#ppt_w*1.125000"/>
                                              </p:val>
                                            </p:tav>
                                            <p:tav tm="100000">
                                              <p:val>
                                                <p:strVal val="#ppt_x"/>
                                              </p:val>
                                            </p:tav>
                                          </p:tavLst>
                                        </p:anim>
                                        <p:animEffect transition="in" filter="wipe(right)">
                                          <p:cBhvr>
                                            <p:cTn id="33" dur="500"/>
                                            <p:tgtEl>
                                              <p:spTgt spid="8"/>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p:tgtEl>
                                              <p:spTgt spid="18"/>
                                            </p:tgtEl>
                                            <p:attrNameLst>
                                              <p:attrName>ppt_x</p:attrName>
                                            </p:attrNameLst>
                                          </p:cBhvr>
                                          <p:tavLst>
                                            <p:tav tm="0">
                                              <p:val>
                                                <p:strVal val="#ppt_x-#ppt_w*1.125000"/>
                                              </p:val>
                                            </p:tav>
                                            <p:tav tm="100000">
                                              <p:val>
                                                <p:strVal val="#ppt_x"/>
                                              </p:val>
                                            </p:tav>
                                          </p:tavLst>
                                        </p:anim>
                                        <p:animEffect transition="in" filter="wipe(right)">
                                          <p:cBhvr>
                                            <p:cTn id="37" dur="500"/>
                                            <p:tgtEl>
                                              <p:spTgt spid="18"/>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p:tgtEl>
                                              <p:spTgt spid="19"/>
                                            </p:tgtEl>
                                            <p:attrNameLst>
                                              <p:attrName>ppt_x</p:attrName>
                                            </p:attrNameLst>
                                          </p:cBhvr>
                                          <p:tavLst>
                                            <p:tav tm="0">
                                              <p:val>
                                                <p:strVal val="#ppt_x-#ppt_w*1.125000"/>
                                              </p:val>
                                            </p:tav>
                                            <p:tav tm="100000">
                                              <p:val>
                                                <p:strVal val="#ppt_x"/>
                                              </p:val>
                                            </p:tav>
                                          </p:tavLst>
                                        </p:anim>
                                        <p:animEffect transition="in" filter="wipe(right)">
                                          <p:cBhvr>
                                            <p:cTn id="41" dur="500"/>
                                            <p:tgtEl>
                                              <p:spTgt spid="19"/>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p:tgtEl>
                                              <p:spTgt spid="20"/>
                                            </p:tgtEl>
                                            <p:attrNameLst>
                                              <p:attrName>ppt_x</p:attrName>
                                            </p:attrNameLst>
                                          </p:cBhvr>
                                          <p:tavLst>
                                            <p:tav tm="0">
                                              <p:val>
                                                <p:strVal val="#ppt_x-#ppt_w*1.125000"/>
                                              </p:val>
                                            </p:tav>
                                            <p:tav tm="100000">
                                              <p:val>
                                                <p:strVal val="#ppt_x"/>
                                              </p:val>
                                            </p:tav>
                                          </p:tavLst>
                                        </p:anim>
                                        <p:animEffect transition="in" filter="wipe(right)">
                                          <p:cBhvr>
                                            <p:cTn id="45" dur="500"/>
                                            <p:tgtEl>
                                              <p:spTgt spid="20"/>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ppt_x</p:attrName>
                                            </p:attrNameLst>
                                          </p:cBhvr>
                                          <p:tavLst>
                                            <p:tav tm="0">
                                              <p:val>
                                                <p:strVal val="#ppt_x-#ppt_w*1.125000"/>
                                              </p:val>
                                            </p:tav>
                                            <p:tav tm="100000">
                                              <p:val>
                                                <p:strVal val="#ppt_x"/>
                                              </p:val>
                                            </p:tav>
                                          </p:tavLst>
                                        </p:anim>
                                        <p:animEffect transition="in" filter="wipe(right)">
                                          <p:cBhvr>
                                            <p:cTn id="49" dur="500"/>
                                            <p:tgtEl>
                                              <p:spTgt spid="21"/>
                                            </p:tgtEl>
                                          </p:cBhvr>
                                        </p:animEffect>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p:tgtEl>
                                              <p:spTgt spid="24"/>
                                            </p:tgtEl>
                                            <p:attrNameLst>
                                              <p:attrName>ppt_x</p:attrName>
                                            </p:attrNameLst>
                                          </p:cBhvr>
                                          <p:tavLst>
                                            <p:tav tm="0">
                                              <p:val>
                                                <p:strVal val="#ppt_x-#ppt_w*1.125000"/>
                                              </p:val>
                                            </p:tav>
                                            <p:tav tm="100000">
                                              <p:val>
                                                <p:strVal val="#ppt_x"/>
                                              </p:val>
                                            </p:tav>
                                          </p:tavLst>
                                        </p:anim>
                                        <p:animEffect transition="in" filter="wipe(right)">
                                          <p:cBhvr>
                                            <p:cTn id="54" dur="500"/>
                                            <p:tgtEl>
                                              <p:spTgt spid="24"/>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p:tgtEl>
                                              <p:spTgt spid="23"/>
                                            </p:tgtEl>
                                            <p:attrNameLst>
                                              <p:attrName>ppt_x</p:attrName>
                                            </p:attrNameLst>
                                          </p:cBhvr>
                                          <p:tavLst>
                                            <p:tav tm="0">
                                              <p:val>
                                                <p:strVal val="#ppt_x-#ppt_w*1.125000"/>
                                              </p:val>
                                            </p:tav>
                                            <p:tav tm="100000">
                                              <p:val>
                                                <p:strVal val="#ppt_x"/>
                                              </p:val>
                                            </p:tav>
                                          </p:tavLst>
                                        </p:anim>
                                        <p:animEffect transition="in" filter="wipe(right)">
                                          <p:cBhvr>
                                            <p:cTn id="58" dur="500"/>
                                            <p:tgtEl>
                                              <p:spTgt spid="23"/>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p:tgtEl>
                                              <p:spTgt spid="22"/>
                                            </p:tgtEl>
                                            <p:attrNameLst>
                                              <p:attrName>ppt_x</p:attrName>
                                            </p:attrNameLst>
                                          </p:cBhvr>
                                          <p:tavLst>
                                            <p:tav tm="0">
                                              <p:val>
                                                <p:strVal val="#ppt_x-#ppt_w*1.125000"/>
                                              </p:val>
                                            </p:tav>
                                            <p:tav tm="100000">
                                              <p:val>
                                                <p:strVal val="#ppt_x"/>
                                              </p:val>
                                            </p:tav>
                                          </p:tavLst>
                                        </p:anim>
                                        <p:animEffect transition="in" filter="wipe(right)">
                                          <p:cBhvr>
                                            <p:cTn id="62" dur="500"/>
                                            <p:tgtEl>
                                              <p:spTgt spid="22"/>
                                            </p:tgtEl>
                                          </p:cBhvr>
                                        </p:animEffect>
                                      </p:childTnLst>
                                    </p:cTn>
                                  </p:par>
                                </p:childTnLst>
                              </p:cTn>
                            </p:par>
                            <p:par>
                              <p:cTn id="63" fill="hold">
                                <p:stCondLst>
                                  <p:cond delay="3500"/>
                                </p:stCondLst>
                                <p:childTnLst>
                                  <p:par>
                                    <p:cTn id="64" presetID="42"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anim calcmode="lin" valueType="num">
                                          <p:cBhvr>
                                            <p:cTn id="67" dur="500" fill="hold"/>
                                            <p:tgtEl>
                                              <p:spTgt spid="28"/>
                                            </p:tgtEl>
                                            <p:attrNameLst>
                                              <p:attrName>ppt_x</p:attrName>
                                            </p:attrNameLst>
                                          </p:cBhvr>
                                          <p:tavLst>
                                            <p:tav tm="0">
                                              <p:val>
                                                <p:strVal val="#ppt_x"/>
                                              </p:val>
                                            </p:tav>
                                            <p:tav tm="100000">
                                              <p:val>
                                                <p:strVal val="#ppt_x"/>
                                              </p:val>
                                            </p:tav>
                                          </p:tavLst>
                                        </p:anim>
                                        <p:anim calcmode="lin" valueType="num">
                                          <p:cBhvr>
                                            <p:cTn id="68" dur="500" fill="hold"/>
                                            <p:tgtEl>
                                              <p:spTgt spid="2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anim calcmode="lin" valueType="num">
                                          <p:cBhvr>
                                            <p:cTn id="72" dur="500" fill="hold"/>
                                            <p:tgtEl>
                                              <p:spTgt spid="25"/>
                                            </p:tgtEl>
                                            <p:attrNameLst>
                                              <p:attrName>ppt_x</p:attrName>
                                            </p:attrNameLst>
                                          </p:cBhvr>
                                          <p:tavLst>
                                            <p:tav tm="0">
                                              <p:val>
                                                <p:strVal val="#ppt_x"/>
                                              </p:val>
                                            </p:tav>
                                            <p:tav tm="100000">
                                              <p:val>
                                                <p:strVal val="#ppt_x"/>
                                              </p:val>
                                            </p:tav>
                                          </p:tavLst>
                                        </p:anim>
                                        <p:anim calcmode="lin" valueType="num">
                                          <p:cBhvr>
                                            <p:cTn id="73" dur="5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anim calcmode="lin" valueType="num">
                                          <p:cBhvr>
                                            <p:cTn id="77" dur="500" fill="hold"/>
                                            <p:tgtEl>
                                              <p:spTgt spid="31"/>
                                            </p:tgtEl>
                                            <p:attrNameLst>
                                              <p:attrName>ppt_x</p:attrName>
                                            </p:attrNameLst>
                                          </p:cBhvr>
                                          <p:tavLst>
                                            <p:tav tm="0">
                                              <p:val>
                                                <p:strVal val="#ppt_x"/>
                                              </p:val>
                                            </p:tav>
                                            <p:tav tm="100000">
                                              <p:val>
                                                <p:strVal val="#ppt_x"/>
                                              </p:val>
                                            </p:tav>
                                          </p:tavLst>
                                        </p:anim>
                                        <p:anim calcmode="lin" valueType="num">
                                          <p:cBhvr>
                                            <p:cTn id="78"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animBg="1"/>
          <p:bldP spid="17" grpId="0" animBg="1"/>
          <p:bldP spid="18" grpId="0"/>
          <p:bldP spid="19" grpId="0"/>
          <p:bldP spid="20" grpId="0"/>
          <p:bldP spid="21" grpId="0"/>
          <p:bldP spid="22" grpId="0" animBg="1"/>
          <p:bldP spid="23" grpId="0" animBg="1"/>
          <p:bldP spid="2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5588" y="1700808"/>
            <a:ext cx="8444000" cy="368335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6" name="组合 35"/>
          <p:cNvGrpSpPr/>
          <p:nvPr/>
        </p:nvGrpSpPr>
        <p:grpSpPr>
          <a:xfrm>
            <a:off x="1806302" y="671937"/>
            <a:ext cx="1728192" cy="1080120"/>
            <a:chOff x="1417067" y="908720"/>
            <a:chExt cx="1728192" cy="1728192"/>
          </a:xfrm>
        </p:grpSpPr>
        <p:grpSp>
          <p:nvGrpSpPr>
            <p:cNvPr id="4" name="组合 3"/>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 name="椭圆 4"/>
              <p:cNvSpPr/>
              <p:nvPr/>
            </p:nvSpPr>
            <p:spPr>
              <a:xfrm>
                <a:off x="3724323" y="1908536"/>
                <a:ext cx="1329153" cy="1329153"/>
              </a:xfrm>
              <a:prstGeom prst="roundRect">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 name="椭圆 5"/>
              <p:cNvSpPr/>
              <p:nvPr/>
            </p:nvSpPr>
            <p:spPr>
              <a:xfrm>
                <a:off x="3847605" y="1971057"/>
                <a:ext cx="1098122" cy="1098121"/>
              </a:xfrm>
              <a:prstGeom prst="roundRect">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 name="TextBox 7"/>
            <p:cNvSpPr>
              <a:spLocks noChangeArrowheads="1"/>
            </p:cNvSpPr>
            <p:nvPr/>
          </p:nvSpPr>
          <p:spPr bwMode="auto">
            <a:xfrm>
              <a:off x="1486353" y="1058917"/>
              <a:ext cx="1487074" cy="1471042"/>
            </a:xfrm>
            <a:prstGeom prst="round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2</a:t>
              </a:r>
              <a:endParaRPr lang="zh-CN" altLang="en-US" sz="5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7" name="TextBox 7"/>
          <p:cNvSpPr>
            <a:spLocks noChangeArrowheads="1"/>
          </p:cNvSpPr>
          <p:nvPr/>
        </p:nvSpPr>
        <p:spPr bwMode="auto">
          <a:xfrm>
            <a:off x="3419260" y="1874056"/>
            <a:ext cx="36724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工作完成情况</a:t>
            </a:r>
            <a:endParaRPr lang="zh-CN" altLang="en-US" sz="3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7" name="组合 36"/>
          <p:cNvGrpSpPr/>
          <p:nvPr/>
        </p:nvGrpSpPr>
        <p:grpSpPr>
          <a:xfrm>
            <a:off x="3414856" y="2485231"/>
            <a:ext cx="2057186" cy="276999"/>
            <a:chOff x="3505299" y="2420880"/>
            <a:chExt cx="1386661" cy="218017"/>
          </a:xfrm>
        </p:grpSpPr>
        <p:sp>
          <p:nvSpPr>
            <p:cNvPr id="2" name="等腰三角形 1"/>
            <p:cNvSpPr/>
            <p:nvPr/>
          </p:nvSpPr>
          <p:spPr>
            <a:xfrm rot="5400000">
              <a:off x="3505299" y="2456602"/>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 name="TextBox 7"/>
            <p:cNvSpPr>
              <a:spLocks noChangeArrowheads="1"/>
            </p:cNvSpPr>
            <p:nvPr/>
          </p:nvSpPr>
          <p:spPr bwMode="auto">
            <a:xfrm>
              <a:off x="3748216" y="2420880"/>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与上年度对比</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8" name="组合 37"/>
          <p:cNvGrpSpPr/>
          <p:nvPr/>
        </p:nvGrpSpPr>
        <p:grpSpPr>
          <a:xfrm>
            <a:off x="5624577" y="2492301"/>
            <a:ext cx="2057186" cy="276999"/>
            <a:chOff x="5017467" y="2420880"/>
            <a:chExt cx="1386661" cy="218017"/>
          </a:xfrm>
        </p:grpSpPr>
        <p:sp>
          <p:nvSpPr>
            <p:cNvPr id="29" name="等腰三角形 28"/>
            <p:cNvSpPr/>
            <p:nvPr/>
          </p:nvSpPr>
          <p:spPr>
            <a:xfrm rot="5400000">
              <a:off x="5017467" y="2456602"/>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0" name="TextBox 7"/>
            <p:cNvSpPr>
              <a:spLocks noChangeArrowheads="1"/>
            </p:cNvSpPr>
            <p:nvPr/>
          </p:nvSpPr>
          <p:spPr bwMode="auto">
            <a:xfrm>
              <a:off x="5260384" y="2420880"/>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工作完成进度</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9" name="组合 38"/>
          <p:cNvGrpSpPr/>
          <p:nvPr/>
        </p:nvGrpSpPr>
        <p:grpSpPr>
          <a:xfrm>
            <a:off x="3414856" y="2924943"/>
            <a:ext cx="2057186" cy="276999"/>
            <a:chOff x="3505299" y="2709516"/>
            <a:chExt cx="1386661" cy="218018"/>
          </a:xfrm>
        </p:grpSpPr>
        <p:sp>
          <p:nvSpPr>
            <p:cNvPr id="31" name="等腰三角形 30"/>
            <p:cNvSpPr/>
            <p:nvPr/>
          </p:nvSpPr>
          <p:spPr>
            <a:xfrm rot="5400000">
              <a:off x="3505299" y="2745214"/>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2" name="TextBox 7"/>
            <p:cNvSpPr>
              <a:spLocks noChangeArrowheads="1"/>
            </p:cNvSpPr>
            <p:nvPr/>
          </p:nvSpPr>
          <p:spPr bwMode="auto">
            <a:xfrm>
              <a:off x="3748216" y="2709516"/>
              <a:ext cx="1143744" cy="218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四项重点工作</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0" name="组合 39"/>
          <p:cNvGrpSpPr/>
          <p:nvPr/>
        </p:nvGrpSpPr>
        <p:grpSpPr>
          <a:xfrm>
            <a:off x="5624577" y="2932013"/>
            <a:ext cx="2057186" cy="276999"/>
            <a:chOff x="5017467" y="2709504"/>
            <a:chExt cx="1386661" cy="218017"/>
          </a:xfrm>
        </p:grpSpPr>
        <p:sp>
          <p:nvSpPr>
            <p:cNvPr id="33" name="等腰三角形 32"/>
            <p:cNvSpPr/>
            <p:nvPr/>
          </p:nvSpPr>
          <p:spPr>
            <a:xfrm rot="5400000">
              <a:off x="5017467" y="2745214"/>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4" name="TextBox 7"/>
            <p:cNvSpPr>
              <a:spLocks noChangeArrowheads="1"/>
            </p:cNvSpPr>
            <p:nvPr/>
          </p:nvSpPr>
          <p:spPr bwMode="auto">
            <a:xfrm>
              <a:off x="5260384" y="2709504"/>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工作中的提升</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5" name="TextBox 7"/>
          <p:cNvSpPr>
            <a:spLocks noChangeArrowheads="1"/>
          </p:cNvSpPr>
          <p:nvPr/>
        </p:nvSpPr>
        <p:spPr bwMode="auto">
          <a:xfrm>
            <a:off x="2315097" y="3304798"/>
            <a:ext cx="7710008"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lnSpc>
                <a:spcPct val="150000"/>
              </a:lnSpc>
              <a:spcBef>
                <a:spcPts val="0"/>
              </a:spcBef>
              <a:spcAft>
                <a:spcPts val="0"/>
              </a:spcAft>
              <a:defRPr/>
            </a:pPr>
            <a:r>
              <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在此输入章节详细文字介绍，表达主题的含义合图表的意义，在此输入章节详细文字介绍，表达主题的含义合图表的意义。</a:t>
            </a:r>
            <a:endParaRPr lang="en-US" altLang="zh-CN"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fontAlgn="auto">
              <a:lnSpc>
                <a:spcPct val="150000"/>
              </a:lnSpc>
              <a:spcBef>
                <a:spcPts val="0"/>
              </a:spcBef>
              <a:spcAft>
                <a:spcPts val="0"/>
              </a:spcAft>
              <a:defRPr/>
            </a:pPr>
            <a:endParaRPr lang="en-US" altLang="zh-CN"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fontAlgn="auto">
              <a:lnSpc>
                <a:spcPct val="150000"/>
              </a:lnSpc>
              <a:spcBef>
                <a:spcPts val="0"/>
              </a:spcBef>
              <a:spcAft>
                <a:spcPts val="0"/>
              </a:spcAft>
              <a:defRPr/>
            </a:pPr>
            <a:r>
              <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endPar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latin typeface="Impact" panose="020B0806030902050204" pitchFamily="34" charset="0"/>
                <a:ea typeface="微软雅黑" panose="020B0503020204020204" pitchFamily="34" charset="-122"/>
                <a:cs typeface="+mn-ea"/>
                <a:sym typeface="Impact" panose="020B0806030902050204" pitchFamily="34" charset="0"/>
              </a:rPr>
              <a:t>延时符</a:t>
            </a:r>
            <a:endParaRPr lang="zh-CN" altLang="en-US"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42" name="组合 41"/>
          <p:cNvGrpSpPr/>
          <p:nvPr/>
        </p:nvGrpSpPr>
        <p:grpSpPr>
          <a:xfrm>
            <a:off x="11109058" y="5326032"/>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3" name="椭圆 42"/>
            <p:cNvSpPr/>
            <p:nvPr/>
          </p:nvSpPr>
          <p:spPr>
            <a:xfrm>
              <a:off x="3724323" y="1908536"/>
              <a:ext cx="1329153" cy="1329153"/>
            </a:xfrm>
            <a:prstGeom prst="ellipse">
              <a:avLst/>
            </a:prstGeom>
            <a:solidFill>
              <a:schemeClr val="accent5"/>
            </a:solidFill>
            <a:ln w="28575">
              <a:solidFill>
                <a:schemeClr val="accent5"/>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4" name="椭圆 4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5" name="组合 44"/>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6" name="椭圆 45"/>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7" name="椭圆 46"/>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8" name="组合 47"/>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9" name="椭圆 48"/>
            <p:cNvSpPr/>
            <p:nvPr/>
          </p:nvSpPr>
          <p:spPr>
            <a:xfrm>
              <a:off x="3724323" y="1908536"/>
              <a:ext cx="1329153" cy="1329153"/>
            </a:xfrm>
            <a:prstGeom prst="ellipse">
              <a:avLst/>
            </a:prstGeom>
            <a:solidFill>
              <a:schemeClr val="accent1"/>
            </a:solidFill>
            <a:ln w="28575">
              <a:solidFill>
                <a:srgbClr val="FFC00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0" name="椭圆 4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1" name="组合 50"/>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2" name="椭圆 51"/>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3" name="椭圆 52"/>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4" name="组合 53"/>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5" name="椭圆 54"/>
            <p:cNvSpPr/>
            <p:nvPr/>
          </p:nvSpPr>
          <p:spPr>
            <a:xfrm>
              <a:off x="3724323" y="1908536"/>
              <a:ext cx="1329153" cy="1329153"/>
            </a:xfrm>
            <a:prstGeom prst="ellipse">
              <a:avLst/>
            </a:prstGeom>
            <a:solidFill>
              <a:schemeClr val="accent2"/>
            </a:solidFill>
            <a:ln w="28575">
              <a:solidFill>
                <a:schemeClr val="accent2"/>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6" name="椭圆 5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7" name="组合 56"/>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8" name="椭圆 57"/>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椭圆 5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0-#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2" presetClass="entr" presetSubtype="8"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0-#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1+#ppt_w/2"/>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75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1+#ppt_w/2"/>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6" fill="hold" nodeType="withEffect">
                                  <p:stCondLst>
                                    <p:cond delay="75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1+#ppt_w/2"/>
                                          </p:val>
                                        </p:tav>
                                        <p:tav tm="100000">
                                          <p:val>
                                            <p:strVal val="#ppt_x"/>
                                          </p:val>
                                        </p:tav>
                                      </p:tavLst>
                                    </p:anim>
                                    <p:anim calcmode="lin" valueType="num">
                                      <p:cBhvr additive="base">
                                        <p:cTn id="57" dur="500" fill="hold"/>
                                        <p:tgtEl>
                                          <p:spTgt spid="48"/>
                                        </p:tgtEl>
                                        <p:attrNameLst>
                                          <p:attrName>ppt_y</p:attrName>
                                        </p:attrNameLst>
                                      </p:cBhvr>
                                      <p:tavLst>
                                        <p:tav tm="0">
                                          <p:val>
                                            <p:strVal val="1+#ppt_h/2"/>
                                          </p:val>
                                        </p:tav>
                                        <p:tav tm="100000">
                                          <p:val>
                                            <p:strVal val="#ppt_y"/>
                                          </p:val>
                                        </p:tav>
                                      </p:tavLst>
                                    </p:anim>
                                  </p:childTnLst>
                                </p:cTn>
                              </p:par>
                              <p:par>
                                <p:cTn id="58" presetID="2" presetClass="entr" presetSubtype="6" fill="hold" nodeType="withEffect">
                                  <p:stCondLst>
                                    <p:cond delay="75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1+#ppt_w/2"/>
                                          </p:val>
                                        </p:tav>
                                        <p:tav tm="100000">
                                          <p:val>
                                            <p:strVal val="#ppt_x"/>
                                          </p:val>
                                        </p:tav>
                                      </p:tavLst>
                                    </p:anim>
                                    <p:anim calcmode="lin" valueType="num">
                                      <p:cBhvr additive="base">
                                        <p:cTn id="61" dur="500" fill="hold"/>
                                        <p:tgtEl>
                                          <p:spTgt spid="51"/>
                                        </p:tgtEl>
                                        <p:attrNameLst>
                                          <p:attrName>ppt_y</p:attrName>
                                        </p:attrNameLst>
                                      </p:cBhvr>
                                      <p:tavLst>
                                        <p:tav tm="0">
                                          <p:val>
                                            <p:strVal val="1+#ppt_h/2"/>
                                          </p:val>
                                        </p:tav>
                                        <p:tav tm="100000">
                                          <p:val>
                                            <p:strVal val="#ppt_y"/>
                                          </p:val>
                                        </p:tav>
                                      </p:tavLst>
                                    </p:anim>
                                  </p:childTnLst>
                                </p:cTn>
                              </p:par>
                              <p:par>
                                <p:cTn id="62" presetID="2" presetClass="entr" presetSubtype="6" fill="hold" nodeType="withEffect">
                                  <p:stCondLst>
                                    <p:cond delay="750"/>
                                  </p:stCondLst>
                                  <p:childTnLst>
                                    <p:set>
                                      <p:cBhvr>
                                        <p:cTn id="63" dur="1" fill="hold">
                                          <p:stCondLst>
                                            <p:cond delay="0"/>
                                          </p:stCondLst>
                                        </p:cTn>
                                        <p:tgtEl>
                                          <p:spTgt spid="54"/>
                                        </p:tgtEl>
                                        <p:attrNameLst>
                                          <p:attrName>style.visibility</p:attrName>
                                        </p:attrNameLst>
                                      </p:cBhvr>
                                      <p:to>
                                        <p:strVal val="visible"/>
                                      </p:to>
                                    </p:set>
                                    <p:anim calcmode="lin" valueType="num">
                                      <p:cBhvr additive="base">
                                        <p:cTn id="64" dur="500" fill="hold"/>
                                        <p:tgtEl>
                                          <p:spTgt spid="54"/>
                                        </p:tgtEl>
                                        <p:attrNameLst>
                                          <p:attrName>ppt_x</p:attrName>
                                        </p:attrNameLst>
                                      </p:cBhvr>
                                      <p:tavLst>
                                        <p:tav tm="0">
                                          <p:val>
                                            <p:strVal val="1+#ppt_w/2"/>
                                          </p:val>
                                        </p:tav>
                                        <p:tav tm="100000">
                                          <p:val>
                                            <p:strVal val="#ppt_x"/>
                                          </p:val>
                                        </p:tav>
                                      </p:tavLst>
                                    </p:anim>
                                    <p:anim calcmode="lin" valueType="num">
                                      <p:cBhvr additive="base">
                                        <p:cTn id="65" dur="500" fill="hold"/>
                                        <p:tgtEl>
                                          <p:spTgt spid="54"/>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75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1+#ppt_w/2"/>
                                          </p:val>
                                        </p:tav>
                                        <p:tav tm="100000">
                                          <p:val>
                                            <p:strVal val="#ppt_x"/>
                                          </p:val>
                                        </p:tav>
                                      </p:tavLst>
                                    </p:anim>
                                    <p:anim calcmode="lin" valueType="num">
                                      <p:cBhvr additive="base">
                                        <p:cTn id="69" dur="500" fill="hold"/>
                                        <p:tgtEl>
                                          <p:spTgt spid="57"/>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35"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直接连接符 20"/>
          <p:cNvCxnSpPr>
            <a:cxnSpLocks noChangeShapeType="1"/>
          </p:cNvCxnSpPr>
          <p:nvPr/>
        </p:nvCxnSpPr>
        <p:spPr bwMode="auto">
          <a:xfrm flipV="1">
            <a:off x="4834827" y="2922636"/>
            <a:ext cx="851629" cy="943737"/>
          </a:xfrm>
          <a:prstGeom prst="line">
            <a:avLst/>
          </a:prstGeom>
          <a:noFill/>
          <a:ln w="6350">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03" name="直接连接符 20"/>
          <p:cNvCxnSpPr>
            <a:cxnSpLocks noChangeShapeType="1"/>
          </p:cNvCxnSpPr>
          <p:nvPr/>
        </p:nvCxnSpPr>
        <p:spPr bwMode="auto">
          <a:xfrm flipH="1" flipV="1">
            <a:off x="6459820" y="2922636"/>
            <a:ext cx="851630" cy="943737"/>
          </a:xfrm>
          <a:prstGeom prst="line">
            <a:avLst/>
          </a:prstGeom>
          <a:noFill/>
          <a:ln w="6350">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04" name="直接连接符 20"/>
          <p:cNvCxnSpPr>
            <a:cxnSpLocks noChangeShapeType="1"/>
          </p:cNvCxnSpPr>
          <p:nvPr/>
        </p:nvCxnSpPr>
        <p:spPr bwMode="auto">
          <a:xfrm flipH="1" flipV="1">
            <a:off x="6690541" y="2821051"/>
            <a:ext cx="3039697" cy="1199065"/>
          </a:xfrm>
          <a:prstGeom prst="line">
            <a:avLst/>
          </a:prstGeom>
          <a:noFill/>
          <a:ln w="6350">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05" name="直接连接符 20"/>
          <p:cNvCxnSpPr>
            <a:cxnSpLocks noChangeShapeType="1"/>
          </p:cNvCxnSpPr>
          <p:nvPr/>
        </p:nvCxnSpPr>
        <p:spPr bwMode="auto">
          <a:xfrm flipV="1">
            <a:off x="2668449" y="2821051"/>
            <a:ext cx="2851256" cy="1117439"/>
          </a:xfrm>
          <a:prstGeom prst="line">
            <a:avLst/>
          </a:prstGeom>
          <a:noFill/>
          <a:ln w="6350">
            <a:solidFill>
              <a:schemeClr val="bg1">
                <a:lumMod val="50000"/>
              </a:schemeClr>
            </a:solidFill>
            <a:prstDash val="sysDot"/>
            <a:miter lim="800000"/>
          </a:ln>
          <a:extLst>
            <a:ext uri="{909E8E84-426E-40DD-AFC4-6F175D3DCCD1}">
              <a14:hiddenFill xmlns:a14="http://schemas.microsoft.com/office/drawing/2010/main">
                <a:noFill/>
              </a14:hiddenFill>
            </a:ext>
          </a:extLst>
        </p:spPr>
      </p:cxnSp>
      <p:grpSp>
        <p:nvGrpSpPr>
          <p:cNvPr id="89" name="组合 88"/>
          <p:cNvGrpSpPr/>
          <p:nvPr/>
        </p:nvGrpSpPr>
        <p:grpSpPr>
          <a:xfrm>
            <a:off x="4141194" y="3496055"/>
            <a:ext cx="1296000" cy="1296000"/>
            <a:chOff x="4966840" y="32547"/>
            <a:chExt cx="1506022" cy="1739302"/>
          </a:xfrm>
        </p:grpSpPr>
        <p:sp>
          <p:nvSpPr>
            <p:cNvPr id="100" name="Freeform 27"/>
            <p:cNvSpPr/>
            <p:nvPr/>
          </p:nvSpPr>
          <p:spPr bwMode="auto">
            <a:xfrm>
              <a:off x="4966840" y="32547"/>
              <a:ext cx="1506022" cy="1739302"/>
            </a:xfrm>
            <a:prstGeom prst="ellipse">
              <a:avLst/>
            </a:prstGeom>
            <a:gradFill flip="none" rotWithShape="1">
              <a:gsLst>
                <a:gs pos="20000">
                  <a:srgbClr val="BFBFBF"/>
                </a:gs>
                <a:gs pos="80000">
                  <a:srgbClr val="FFFFFF"/>
                </a:gs>
                <a:gs pos="100000">
                  <a:schemeClr val="bg1">
                    <a:alpha val="40000"/>
                    <a:tint val="0"/>
                  </a:schemeClr>
                </a:gs>
              </a:gsLst>
              <a:lin ang="2700000" scaled="1"/>
              <a:tileRect/>
            </a:gradFill>
            <a:ln w="28575">
              <a:gradFill>
                <a:gsLst>
                  <a:gs pos="75000">
                    <a:srgbClr val="F0F0F0"/>
                  </a:gs>
                  <a:gs pos="50000">
                    <a:srgbClr val="C8C8C8"/>
                  </a:gs>
                  <a:gs pos="25000">
                    <a:srgbClr val="F0F0F0"/>
                  </a:gs>
                  <a:gs pos="0">
                    <a:schemeClr val="bg1"/>
                  </a:gs>
                  <a:gs pos="100000">
                    <a:schemeClr val="bg1"/>
                  </a:gs>
                </a:gsLst>
                <a:lin ang="2700000" scaled="0"/>
              </a:gradFill>
            </a:ln>
            <a:effectLst>
              <a:outerShdw blurRad="88900" dist="75434" dir="270001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1" name="Freeform 27"/>
            <p:cNvSpPr/>
            <p:nvPr/>
          </p:nvSpPr>
          <p:spPr bwMode="auto">
            <a:xfrm>
              <a:off x="5120790" y="210344"/>
              <a:ext cx="1198122" cy="1383709"/>
            </a:xfrm>
            <a:prstGeom prst="ellipse">
              <a:avLst/>
            </a:prstGeom>
            <a:solidFill>
              <a:srgbClr val="F17475"/>
            </a:solidFill>
            <a:ln w="28575" cap="flat">
              <a:noFill/>
              <a:prstDash val="solid"/>
              <a:miter lim="800000"/>
            </a:ln>
            <a:effec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06" name="TextBox 105"/>
          <p:cNvSpPr txBox="1"/>
          <p:nvPr/>
        </p:nvSpPr>
        <p:spPr>
          <a:xfrm>
            <a:off x="3778203" y="5091054"/>
            <a:ext cx="1680534" cy="384037"/>
          </a:xfrm>
          <a:prstGeom prst="rect">
            <a:avLst/>
          </a:prstGeom>
          <a:noFill/>
        </p:spPr>
        <p:txBody>
          <a:bodyPr wrap="square" lIns="91399" tIns="45699" rIns="91399" bIns="45699"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7" name="TextBox 106"/>
          <p:cNvSpPr txBox="1"/>
          <p:nvPr/>
        </p:nvSpPr>
        <p:spPr>
          <a:xfrm>
            <a:off x="9182770" y="5103129"/>
            <a:ext cx="1971494" cy="384037"/>
          </a:xfrm>
          <a:prstGeom prst="rect">
            <a:avLst/>
          </a:prstGeom>
          <a:noFill/>
        </p:spPr>
        <p:txBody>
          <a:bodyPr wrap="square" lIns="91399" tIns="45699" rIns="91399" bIns="45699"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8" name="TextBox 107"/>
          <p:cNvSpPr txBox="1"/>
          <p:nvPr/>
        </p:nvSpPr>
        <p:spPr>
          <a:xfrm>
            <a:off x="1318128" y="5091055"/>
            <a:ext cx="1680534" cy="384037"/>
          </a:xfrm>
          <a:prstGeom prst="rect">
            <a:avLst/>
          </a:prstGeom>
          <a:noFill/>
        </p:spPr>
        <p:txBody>
          <a:bodyPr wrap="square" lIns="91399" tIns="45699" rIns="91399" bIns="45699"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9" name="TextBox 108"/>
          <p:cNvSpPr txBox="1"/>
          <p:nvPr/>
        </p:nvSpPr>
        <p:spPr>
          <a:xfrm>
            <a:off x="6370313" y="5099473"/>
            <a:ext cx="1680534" cy="384037"/>
          </a:xfrm>
          <a:prstGeom prst="rect">
            <a:avLst/>
          </a:prstGeom>
          <a:noFill/>
        </p:spPr>
        <p:txBody>
          <a:bodyPr wrap="square" lIns="91399" tIns="45699" rIns="91399" bIns="45699"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0" name="TextBox 109"/>
          <p:cNvSpPr txBox="1"/>
          <p:nvPr/>
        </p:nvSpPr>
        <p:spPr>
          <a:xfrm>
            <a:off x="3356383" y="5483510"/>
            <a:ext cx="2147598" cy="932521"/>
          </a:xfrm>
          <a:prstGeom prst="rect">
            <a:avLst/>
          </a:prstGeom>
          <a:noFill/>
        </p:spPr>
        <p:txBody>
          <a:bodyPr wrap="square" lIns="91399" tIns="45699" rIns="91399" bIns="45699"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defRPr kumimoji="0" sz="1200" b="0" i="0" u="none" strike="noStrike" kern="0" cap="none" spc="0" normalizeH="0" baseline="0">
                <a:ln>
                  <a:noFill/>
                </a:ln>
                <a:solidFill>
                  <a:srgbClr val="484849"/>
                </a:solidFill>
                <a:effectLst/>
                <a:uLnTx/>
                <a:uFillTx/>
                <a:latin typeface="微软雅黑" panose="020B0503020204020204" pitchFamily="34" charset="-122"/>
                <a:ea typeface="微软雅黑" panose="020B0503020204020204" pitchFamily="34" charset="-122"/>
              </a:defRPr>
            </a:lvl1pPr>
          </a:lstStyle>
          <a:p>
            <a:pPr>
              <a:lnSpc>
                <a:spcPct val="130000"/>
              </a:lnSpc>
            </a:pP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a:t>
            </a:r>
            <a:endParaRPr lang="en-GB"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1" name="TextBox 110"/>
          <p:cNvSpPr txBox="1"/>
          <p:nvPr/>
        </p:nvSpPr>
        <p:spPr>
          <a:xfrm>
            <a:off x="8744119" y="5514995"/>
            <a:ext cx="2170459" cy="932521"/>
          </a:xfrm>
          <a:prstGeom prst="rect">
            <a:avLst/>
          </a:prstGeom>
          <a:noFill/>
        </p:spPr>
        <p:txBody>
          <a:bodyPr wrap="square" lIns="91399" tIns="45699" rIns="91399" bIns="45699" rtlCol="0">
            <a:spAutoFit/>
          </a:bodyPr>
          <a:lstStyle/>
          <a:p>
            <a:pPr>
              <a:lnSpc>
                <a:spcPct val="130000"/>
              </a:lnSpc>
            </a:pP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a:t>
            </a:r>
            <a:endParaRPr lang="en-GB"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2" name="TextBox 111"/>
          <p:cNvSpPr txBox="1"/>
          <p:nvPr/>
        </p:nvSpPr>
        <p:spPr>
          <a:xfrm>
            <a:off x="978156" y="5483510"/>
            <a:ext cx="2154426" cy="932521"/>
          </a:xfrm>
          <a:prstGeom prst="rect">
            <a:avLst/>
          </a:prstGeom>
          <a:noFill/>
        </p:spPr>
        <p:txBody>
          <a:bodyPr wrap="square" lIns="91399" tIns="45699" rIns="91399" bIns="45699" rtlCol="0">
            <a:spAutoFit/>
          </a:bodyPr>
          <a:lstStyle/>
          <a:p>
            <a:pPr>
              <a:lnSpc>
                <a:spcPct val="130000"/>
              </a:lnSpc>
            </a:pP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a:t>
            </a:r>
            <a:endParaRPr lang="en-GB"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3" name="TextBox 112"/>
          <p:cNvSpPr txBox="1"/>
          <p:nvPr/>
        </p:nvSpPr>
        <p:spPr>
          <a:xfrm>
            <a:off x="5935999" y="5520573"/>
            <a:ext cx="2183422" cy="932521"/>
          </a:xfrm>
          <a:prstGeom prst="rect">
            <a:avLst/>
          </a:prstGeom>
          <a:noFill/>
        </p:spPr>
        <p:txBody>
          <a:bodyPr wrap="square" lIns="91399" tIns="45699" rIns="91399" bIns="45699" rtlCol="0">
            <a:spAutoFit/>
          </a:bodyPr>
          <a:lstStyle/>
          <a:p>
            <a:pPr>
              <a:lnSpc>
                <a:spcPct val="130000"/>
              </a:lnSpc>
            </a:pP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a:t>
            </a:r>
            <a:endParaRPr lang="en-GB"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14" name="组合 113"/>
          <p:cNvGrpSpPr/>
          <p:nvPr/>
        </p:nvGrpSpPr>
        <p:grpSpPr>
          <a:xfrm>
            <a:off x="5114885" y="1188836"/>
            <a:ext cx="2340000" cy="2340000"/>
            <a:chOff x="3752572" y="829317"/>
            <a:chExt cx="1506022" cy="1739302"/>
          </a:xfrm>
        </p:grpSpPr>
        <p:grpSp>
          <p:nvGrpSpPr>
            <p:cNvPr id="115" name="组合 114"/>
            <p:cNvGrpSpPr/>
            <p:nvPr/>
          </p:nvGrpSpPr>
          <p:grpSpPr>
            <a:xfrm>
              <a:off x="3752572" y="829317"/>
              <a:ext cx="1506022" cy="1739302"/>
              <a:chOff x="4966840" y="32547"/>
              <a:chExt cx="1506022" cy="1739302"/>
            </a:xfrm>
          </p:grpSpPr>
          <p:sp>
            <p:nvSpPr>
              <p:cNvPr id="117" name="Freeform 27"/>
              <p:cNvSpPr/>
              <p:nvPr/>
            </p:nvSpPr>
            <p:spPr bwMode="auto">
              <a:xfrm>
                <a:off x="4966840" y="32547"/>
                <a:ext cx="1506022" cy="1739302"/>
              </a:xfrm>
              <a:prstGeom prst="ellipse">
                <a:avLst/>
              </a:prstGeom>
              <a:gradFill flip="none" rotWithShape="1">
                <a:gsLst>
                  <a:gs pos="20000">
                    <a:srgbClr val="BFBFBF"/>
                  </a:gs>
                  <a:gs pos="80000">
                    <a:srgbClr val="FFFFFF"/>
                  </a:gs>
                  <a:gs pos="100000">
                    <a:schemeClr val="bg1">
                      <a:alpha val="40000"/>
                      <a:tint val="0"/>
                    </a:schemeClr>
                  </a:gs>
                </a:gsLst>
                <a:lin ang="2700000" scaled="1"/>
                <a:tileRect/>
              </a:gradFill>
              <a:ln w="28575">
                <a:gradFill>
                  <a:gsLst>
                    <a:gs pos="75000">
                      <a:srgbClr val="F0F0F0"/>
                    </a:gs>
                    <a:gs pos="50000">
                      <a:srgbClr val="C8C8C8"/>
                    </a:gs>
                    <a:gs pos="25000">
                      <a:srgbClr val="F0F0F0"/>
                    </a:gs>
                    <a:gs pos="0">
                      <a:schemeClr val="bg1"/>
                    </a:gs>
                    <a:gs pos="100000">
                      <a:schemeClr val="bg1"/>
                    </a:gs>
                  </a:gsLst>
                  <a:lin ang="2700000" scaled="0"/>
                </a:gradFill>
              </a:ln>
              <a:effectLst>
                <a:outerShdw blurRad="88900" dist="75434" dir="270001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8" name="Freeform 27"/>
              <p:cNvSpPr/>
              <p:nvPr/>
            </p:nvSpPr>
            <p:spPr bwMode="auto">
              <a:xfrm>
                <a:off x="5120790" y="210344"/>
                <a:ext cx="1198122" cy="1383709"/>
              </a:xfrm>
              <a:prstGeom prst="ellipse">
                <a:avLst/>
              </a:prstGeom>
              <a:solidFill>
                <a:srgbClr val="00B0F0"/>
              </a:solidFill>
              <a:ln w="28575" cap="flat">
                <a:solidFill>
                  <a:schemeClr val="bg1"/>
                </a:solidFill>
                <a:prstDash val="solid"/>
                <a:miter lim="800000"/>
              </a:ln>
              <a:effec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16" name="TextBox 115"/>
            <p:cNvSpPr txBox="1"/>
            <p:nvPr/>
          </p:nvSpPr>
          <p:spPr>
            <a:xfrm>
              <a:off x="4038813" y="1078431"/>
              <a:ext cx="925698" cy="1125918"/>
            </a:xfrm>
            <a:prstGeom prst="ellipse">
              <a:avLst/>
            </a:prstGeom>
            <a:noFill/>
          </p:spPr>
          <p:txBody>
            <a:bodyPr wrap="square" rtlCol="0">
              <a:spAutoFit/>
            </a:bodyPr>
            <a:lstStyle/>
            <a:p>
              <a:pPr algn="ctr">
                <a:defRPr/>
              </a:pPr>
              <a:r>
                <a:rPr lang="zh-CN" altLang="en-US" sz="320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320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19" name="Freeform 12"/>
          <p:cNvSpPr/>
          <p:nvPr/>
        </p:nvSpPr>
        <p:spPr bwMode="auto">
          <a:xfrm>
            <a:off x="4402316" y="3710685"/>
            <a:ext cx="773757" cy="735730"/>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vert="horz" wrap="square" lIns="121882" tIns="60941" rIns="121882" bIns="60941" numCol="1" anchor="t" anchorCtr="0" compatLnSpc="1"/>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20" name="组合 119"/>
          <p:cNvGrpSpPr/>
          <p:nvPr/>
        </p:nvGrpSpPr>
        <p:grpSpPr>
          <a:xfrm>
            <a:off x="9506925" y="3496055"/>
            <a:ext cx="1296000" cy="1296000"/>
            <a:chOff x="4966840" y="32547"/>
            <a:chExt cx="1506022" cy="1739302"/>
          </a:xfrm>
        </p:grpSpPr>
        <p:sp>
          <p:nvSpPr>
            <p:cNvPr id="121" name="Freeform 27"/>
            <p:cNvSpPr/>
            <p:nvPr/>
          </p:nvSpPr>
          <p:spPr bwMode="auto">
            <a:xfrm>
              <a:off x="4966840" y="32547"/>
              <a:ext cx="1506022" cy="1739302"/>
            </a:xfrm>
            <a:prstGeom prst="ellipse">
              <a:avLst/>
            </a:prstGeom>
            <a:gradFill flip="none" rotWithShape="1">
              <a:gsLst>
                <a:gs pos="20000">
                  <a:srgbClr val="BFBFBF"/>
                </a:gs>
                <a:gs pos="80000">
                  <a:srgbClr val="FFFFFF"/>
                </a:gs>
                <a:gs pos="100000">
                  <a:schemeClr val="bg1">
                    <a:alpha val="40000"/>
                    <a:tint val="0"/>
                  </a:schemeClr>
                </a:gs>
              </a:gsLst>
              <a:lin ang="2700000" scaled="1"/>
              <a:tileRect/>
            </a:gradFill>
            <a:ln w="28575">
              <a:gradFill>
                <a:gsLst>
                  <a:gs pos="75000">
                    <a:srgbClr val="F0F0F0"/>
                  </a:gs>
                  <a:gs pos="50000">
                    <a:srgbClr val="C8C8C8"/>
                  </a:gs>
                  <a:gs pos="25000">
                    <a:srgbClr val="F0F0F0"/>
                  </a:gs>
                  <a:gs pos="0">
                    <a:schemeClr val="bg1"/>
                  </a:gs>
                  <a:gs pos="100000">
                    <a:schemeClr val="bg1"/>
                  </a:gs>
                </a:gsLst>
                <a:lin ang="2700000" scaled="0"/>
              </a:gradFill>
            </a:ln>
            <a:effectLst>
              <a:outerShdw blurRad="88900" dist="75434" dir="270001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2" name="Freeform 27"/>
            <p:cNvSpPr/>
            <p:nvPr/>
          </p:nvSpPr>
          <p:spPr bwMode="auto">
            <a:xfrm>
              <a:off x="5120790" y="232471"/>
              <a:ext cx="1198122" cy="1383709"/>
            </a:xfrm>
            <a:prstGeom prst="ellipse">
              <a:avLst/>
            </a:prstGeom>
            <a:solidFill>
              <a:schemeClr val="accent5"/>
            </a:solidFill>
            <a:ln w="28575" cap="flat">
              <a:noFill/>
              <a:prstDash val="solid"/>
              <a:miter lim="800000"/>
            </a:ln>
            <a:effec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23" name="Freeform 18"/>
          <p:cNvSpPr>
            <a:spLocks noEditPoints="1"/>
          </p:cNvSpPr>
          <p:nvPr/>
        </p:nvSpPr>
        <p:spPr bwMode="auto">
          <a:xfrm>
            <a:off x="9848940" y="3815222"/>
            <a:ext cx="719911" cy="631190"/>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bg1"/>
          </a:solidFill>
          <a:ln>
            <a:noFill/>
          </a:ln>
        </p:spPr>
        <p:txBody>
          <a:bodyPr vert="horz" wrap="square" lIns="121882" tIns="60941" rIns="121882" bIns="60941" numCol="1" anchor="t" anchorCtr="0" compatLnSpc="1"/>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24" name="组合 123"/>
          <p:cNvGrpSpPr/>
          <p:nvPr/>
        </p:nvGrpSpPr>
        <p:grpSpPr>
          <a:xfrm>
            <a:off x="1543125" y="3521106"/>
            <a:ext cx="1296000" cy="1296000"/>
            <a:chOff x="229394" y="1453367"/>
            <a:chExt cx="969072" cy="1119178"/>
          </a:xfrm>
        </p:grpSpPr>
        <p:sp>
          <p:nvSpPr>
            <p:cNvPr id="125" name="Freeform 27"/>
            <p:cNvSpPr/>
            <p:nvPr/>
          </p:nvSpPr>
          <p:spPr bwMode="auto">
            <a:xfrm>
              <a:off x="229394" y="1453367"/>
              <a:ext cx="969072" cy="1119178"/>
            </a:xfrm>
            <a:prstGeom prst="ellipse">
              <a:avLst/>
            </a:prstGeom>
            <a:gradFill flip="none" rotWithShape="1">
              <a:gsLst>
                <a:gs pos="20000">
                  <a:srgbClr val="BFBFBF"/>
                </a:gs>
                <a:gs pos="80000">
                  <a:srgbClr val="FFFFFF"/>
                </a:gs>
                <a:gs pos="100000">
                  <a:schemeClr val="bg1">
                    <a:alpha val="40000"/>
                    <a:tint val="0"/>
                  </a:schemeClr>
                </a:gs>
              </a:gsLst>
              <a:lin ang="2700000" scaled="1"/>
              <a:tileRect/>
            </a:gradFill>
            <a:ln w="28575">
              <a:gradFill>
                <a:gsLst>
                  <a:gs pos="75000">
                    <a:srgbClr val="F0F0F0"/>
                  </a:gs>
                  <a:gs pos="50000">
                    <a:srgbClr val="C8C8C8"/>
                  </a:gs>
                  <a:gs pos="25000">
                    <a:srgbClr val="F0F0F0"/>
                  </a:gs>
                  <a:gs pos="0">
                    <a:schemeClr val="bg1"/>
                  </a:gs>
                  <a:gs pos="100000">
                    <a:schemeClr val="bg1"/>
                  </a:gs>
                </a:gsLst>
                <a:lin ang="2700000" scaled="0"/>
              </a:gradFill>
            </a:ln>
            <a:effectLst>
              <a:outerShdw blurRad="88900" dist="75434" dir="270001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6" name="Freeform 27"/>
            <p:cNvSpPr/>
            <p:nvPr/>
          </p:nvSpPr>
          <p:spPr bwMode="auto">
            <a:xfrm>
              <a:off x="337774" y="1563847"/>
              <a:ext cx="770949" cy="890367"/>
            </a:xfrm>
            <a:prstGeom prst="ellipse">
              <a:avLst/>
            </a:prstGeom>
            <a:solidFill>
              <a:srgbClr val="00B0F0"/>
            </a:solidFill>
            <a:ln w="28575" cap="flat">
              <a:noFill/>
              <a:prstDash val="solid"/>
              <a:miter lim="800000"/>
            </a:ln>
            <a:effec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27" name="组合 126"/>
          <p:cNvGrpSpPr/>
          <p:nvPr/>
        </p:nvGrpSpPr>
        <p:grpSpPr>
          <a:xfrm>
            <a:off x="1947483" y="3904303"/>
            <a:ext cx="525152" cy="452511"/>
            <a:chOff x="3320568" y="5902574"/>
            <a:chExt cx="394011" cy="339433"/>
          </a:xfrm>
        </p:grpSpPr>
        <p:sp>
          <p:nvSpPr>
            <p:cNvPr id="128" name="Freeform 14"/>
            <p:cNvSpPr>
              <a:spLocks noEditPoints="1"/>
            </p:cNvSpPr>
            <p:nvPr/>
          </p:nvSpPr>
          <p:spPr bwMode="auto">
            <a:xfrm>
              <a:off x="3320568" y="5953787"/>
              <a:ext cx="361871" cy="288220"/>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9" name="Freeform 15"/>
            <p:cNvSpPr>
              <a:spLocks noEditPoints="1"/>
            </p:cNvSpPr>
            <p:nvPr/>
          </p:nvSpPr>
          <p:spPr bwMode="auto">
            <a:xfrm>
              <a:off x="3401513" y="6082414"/>
              <a:ext cx="142844" cy="127436"/>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0" name="Freeform 16"/>
            <p:cNvSpPr/>
            <p:nvPr/>
          </p:nvSpPr>
          <p:spPr bwMode="auto">
            <a:xfrm>
              <a:off x="3581258" y="5902574"/>
              <a:ext cx="133321" cy="15006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1" name="Freeform 17"/>
            <p:cNvSpPr/>
            <p:nvPr/>
          </p:nvSpPr>
          <p:spPr bwMode="auto">
            <a:xfrm>
              <a:off x="3584830" y="5954978"/>
              <a:ext cx="77373" cy="84560"/>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32" name="组合 131"/>
          <p:cNvGrpSpPr/>
          <p:nvPr/>
        </p:nvGrpSpPr>
        <p:grpSpPr>
          <a:xfrm>
            <a:off x="6648418" y="3555905"/>
            <a:ext cx="1296000" cy="1296000"/>
            <a:chOff x="229394" y="1453366"/>
            <a:chExt cx="969072" cy="1119178"/>
          </a:xfrm>
        </p:grpSpPr>
        <p:sp>
          <p:nvSpPr>
            <p:cNvPr id="133" name="Freeform 27"/>
            <p:cNvSpPr/>
            <p:nvPr/>
          </p:nvSpPr>
          <p:spPr bwMode="auto">
            <a:xfrm>
              <a:off x="229394" y="1453366"/>
              <a:ext cx="969072" cy="1119178"/>
            </a:xfrm>
            <a:prstGeom prst="ellipse">
              <a:avLst/>
            </a:prstGeom>
            <a:gradFill flip="none" rotWithShape="1">
              <a:gsLst>
                <a:gs pos="20000">
                  <a:srgbClr val="BFBFBF"/>
                </a:gs>
                <a:gs pos="80000">
                  <a:srgbClr val="FFFFFF"/>
                </a:gs>
                <a:gs pos="100000">
                  <a:schemeClr val="bg1">
                    <a:alpha val="40000"/>
                    <a:tint val="0"/>
                  </a:schemeClr>
                </a:gs>
              </a:gsLst>
              <a:lin ang="2700000" scaled="1"/>
              <a:tileRect/>
            </a:gradFill>
            <a:ln w="28575">
              <a:gradFill>
                <a:gsLst>
                  <a:gs pos="75000">
                    <a:srgbClr val="F0F0F0"/>
                  </a:gs>
                  <a:gs pos="50000">
                    <a:srgbClr val="C8C8C8"/>
                  </a:gs>
                  <a:gs pos="25000">
                    <a:srgbClr val="F0F0F0"/>
                  </a:gs>
                  <a:gs pos="0">
                    <a:schemeClr val="bg1"/>
                  </a:gs>
                  <a:gs pos="100000">
                    <a:schemeClr val="bg1"/>
                  </a:gs>
                </a:gsLst>
                <a:lin ang="2700000" scaled="0"/>
              </a:gradFill>
            </a:ln>
            <a:effectLst>
              <a:outerShdw blurRad="88900" dist="75434" dir="270001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4" name="Freeform 27"/>
            <p:cNvSpPr/>
            <p:nvPr/>
          </p:nvSpPr>
          <p:spPr bwMode="auto">
            <a:xfrm>
              <a:off x="337774" y="1563847"/>
              <a:ext cx="770949" cy="890367"/>
            </a:xfrm>
            <a:prstGeom prst="ellipse">
              <a:avLst/>
            </a:prstGeom>
            <a:solidFill>
              <a:srgbClr val="FFA52A"/>
            </a:solidFill>
            <a:ln w="28575" cap="flat">
              <a:noFill/>
              <a:prstDash val="solid"/>
              <a:miter lim="800000"/>
            </a:ln>
            <a:effec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35" name="组合 134"/>
          <p:cNvGrpSpPr/>
          <p:nvPr/>
        </p:nvGrpSpPr>
        <p:grpSpPr>
          <a:xfrm>
            <a:off x="7048287" y="3917977"/>
            <a:ext cx="558471" cy="460449"/>
            <a:chOff x="5161140" y="7206311"/>
            <a:chExt cx="419009" cy="345387"/>
          </a:xfrm>
        </p:grpSpPr>
        <p:sp>
          <p:nvSpPr>
            <p:cNvPr id="136" name="Freeform 10"/>
            <p:cNvSpPr>
              <a:spLocks noEditPoints="1"/>
            </p:cNvSpPr>
            <p:nvPr/>
          </p:nvSpPr>
          <p:spPr bwMode="auto">
            <a:xfrm>
              <a:off x="5161140" y="7206311"/>
              <a:ext cx="297592" cy="271546"/>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7" name="Freeform 11"/>
            <p:cNvSpPr>
              <a:spLocks noEditPoints="1"/>
            </p:cNvSpPr>
            <p:nvPr/>
          </p:nvSpPr>
          <p:spPr bwMode="auto">
            <a:xfrm>
              <a:off x="5327791" y="7321837"/>
              <a:ext cx="252358" cy="229861"/>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1000" fill="hold"/>
                                        <p:tgtEl>
                                          <p:spTgt spid="114"/>
                                        </p:tgtEl>
                                        <p:attrNameLst>
                                          <p:attrName>ppt_w</p:attrName>
                                        </p:attrNameLst>
                                      </p:cBhvr>
                                      <p:tavLst>
                                        <p:tav tm="0">
                                          <p:val>
                                            <p:fltVal val="0"/>
                                          </p:val>
                                        </p:tav>
                                        <p:tav tm="100000">
                                          <p:val>
                                            <p:strVal val="#ppt_w"/>
                                          </p:val>
                                        </p:tav>
                                      </p:tavLst>
                                    </p:anim>
                                    <p:anim calcmode="lin" valueType="num">
                                      <p:cBhvr>
                                        <p:cTn id="8" dur="1000" fill="hold"/>
                                        <p:tgtEl>
                                          <p:spTgt spid="114"/>
                                        </p:tgtEl>
                                        <p:attrNameLst>
                                          <p:attrName>ppt_h</p:attrName>
                                        </p:attrNameLst>
                                      </p:cBhvr>
                                      <p:tavLst>
                                        <p:tav tm="0">
                                          <p:val>
                                            <p:fltVal val="0"/>
                                          </p:val>
                                        </p:tav>
                                        <p:tav tm="100000">
                                          <p:val>
                                            <p:strVal val="#ppt_h"/>
                                          </p:val>
                                        </p:tav>
                                      </p:tavLst>
                                    </p:anim>
                                    <p:anim calcmode="lin" valueType="num">
                                      <p:cBhvr>
                                        <p:cTn id="9" dur="1000" fill="hold"/>
                                        <p:tgtEl>
                                          <p:spTgt spid="1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ipe(up)">
                                      <p:cBhvr>
                                        <p:cTn id="14" dur="500"/>
                                        <p:tgtEl>
                                          <p:spTgt spid="105"/>
                                        </p:tgtEl>
                                      </p:cBhvr>
                                    </p:animEffect>
                                  </p:childTnLst>
                                </p:cTn>
                              </p:par>
                              <p:par>
                                <p:cTn id="15" presetID="22" presetClass="entr" presetSubtype="1"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up)">
                                      <p:cBhvr>
                                        <p:cTn id="17" dur="500"/>
                                        <p:tgtEl>
                                          <p:spTgt spid="102"/>
                                        </p:tgtEl>
                                      </p:cBhvr>
                                    </p:animEffect>
                                  </p:childTnLst>
                                </p:cTn>
                              </p:par>
                              <p:par>
                                <p:cTn id="18" presetID="22" presetClass="entr" presetSubtype="1" fill="hold" nodeType="with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wipe(up)">
                                      <p:cBhvr>
                                        <p:cTn id="20" dur="500"/>
                                        <p:tgtEl>
                                          <p:spTgt spid="103"/>
                                        </p:tgtEl>
                                      </p:cBhvr>
                                    </p:animEffect>
                                  </p:childTnLst>
                                </p:cTn>
                              </p:par>
                              <p:par>
                                <p:cTn id="21" presetID="22" presetClass="entr" presetSubtype="1"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wipe(up)">
                                      <p:cBhvr>
                                        <p:cTn id="23" dur="500"/>
                                        <p:tgtEl>
                                          <p:spTgt spid="104"/>
                                        </p:tgtEl>
                                      </p:cBhvr>
                                    </p:animEffect>
                                  </p:childTnLst>
                                </p:cTn>
                              </p:par>
                              <p:par>
                                <p:cTn id="24" presetID="2" presetClass="entr" presetSubtype="4" fill="hold" nodeType="withEffect">
                                  <p:stCondLst>
                                    <p:cond delay="400"/>
                                  </p:stCondLst>
                                  <p:childTnLst>
                                    <p:set>
                                      <p:cBhvr>
                                        <p:cTn id="25" dur="1" fill="hold">
                                          <p:stCondLst>
                                            <p:cond delay="0"/>
                                          </p:stCondLst>
                                        </p:cTn>
                                        <p:tgtEl>
                                          <p:spTgt spid="124"/>
                                        </p:tgtEl>
                                        <p:attrNameLst>
                                          <p:attrName>style.visibility</p:attrName>
                                        </p:attrNameLst>
                                      </p:cBhvr>
                                      <p:to>
                                        <p:strVal val="visible"/>
                                      </p:to>
                                    </p:set>
                                    <p:anim calcmode="lin" valueType="num">
                                      <p:cBhvr additive="base">
                                        <p:cTn id="26" dur="500" fill="hold"/>
                                        <p:tgtEl>
                                          <p:spTgt spid="124"/>
                                        </p:tgtEl>
                                        <p:attrNameLst>
                                          <p:attrName>ppt_x</p:attrName>
                                        </p:attrNameLst>
                                      </p:cBhvr>
                                      <p:tavLst>
                                        <p:tav tm="0">
                                          <p:val>
                                            <p:strVal val="#ppt_x"/>
                                          </p:val>
                                        </p:tav>
                                        <p:tav tm="100000">
                                          <p:val>
                                            <p:strVal val="#ppt_x"/>
                                          </p:val>
                                        </p:tav>
                                      </p:tavLst>
                                    </p:anim>
                                    <p:anim calcmode="lin" valueType="num">
                                      <p:cBhvr additive="base">
                                        <p:cTn id="27" dur="500" fill="hold"/>
                                        <p:tgtEl>
                                          <p:spTgt spid="12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400"/>
                                  </p:stCondLst>
                                  <p:childTnLst>
                                    <p:set>
                                      <p:cBhvr>
                                        <p:cTn id="29" dur="1" fill="hold">
                                          <p:stCondLst>
                                            <p:cond delay="0"/>
                                          </p:stCondLst>
                                        </p:cTn>
                                        <p:tgtEl>
                                          <p:spTgt spid="89"/>
                                        </p:tgtEl>
                                        <p:attrNameLst>
                                          <p:attrName>style.visibility</p:attrName>
                                        </p:attrNameLst>
                                      </p:cBhvr>
                                      <p:to>
                                        <p:strVal val="visible"/>
                                      </p:to>
                                    </p:set>
                                    <p:anim calcmode="lin" valueType="num">
                                      <p:cBhvr additive="base">
                                        <p:cTn id="30" dur="500" fill="hold"/>
                                        <p:tgtEl>
                                          <p:spTgt spid="89"/>
                                        </p:tgtEl>
                                        <p:attrNameLst>
                                          <p:attrName>ppt_x</p:attrName>
                                        </p:attrNameLst>
                                      </p:cBhvr>
                                      <p:tavLst>
                                        <p:tav tm="0">
                                          <p:val>
                                            <p:strVal val="#ppt_x"/>
                                          </p:val>
                                        </p:tav>
                                        <p:tav tm="100000">
                                          <p:val>
                                            <p:strVal val="#ppt_x"/>
                                          </p:val>
                                        </p:tav>
                                      </p:tavLst>
                                    </p:anim>
                                    <p:anim calcmode="lin" valueType="num">
                                      <p:cBhvr additive="base">
                                        <p:cTn id="31" dur="500" fill="hold"/>
                                        <p:tgtEl>
                                          <p:spTgt spid="8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400"/>
                                  </p:stCondLst>
                                  <p:childTnLst>
                                    <p:set>
                                      <p:cBhvr>
                                        <p:cTn id="33" dur="1" fill="hold">
                                          <p:stCondLst>
                                            <p:cond delay="0"/>
                                          </p:stCondLst>
                                        </p:cTn>
                                        <p:tgtEl>
                                          <p:spTgt spid="132"/>
                                        </p:tgtEl>
                                        <p:attrNameLst>
                                          <p:attrName>style.visibility</p:attrName>
                                        </p:attrNameLst>
                                      </p:cBhvr>
                                      <p:to>
                                        <p:strVal val="visible"/>
                                      </p:to>
                                    </p:set>
                                    <p:anim calcmode="lin" valueType="num">
                                      <p:cBhvr additive="base">
                                        <p:cTn id="34" dur="500" fill="hold"/>
                                        <p:tgtEl>
                                          <p:spTgt spid="132"/>
                                        </p:tgtEl>
                                        <p:attrNameLst>
                                          <p:attrName>ppt_x</p:attrName>
                                        </p:attrNameLst>
                                      </p:cBhvr>
                                      <p:tavLst>
                                        <p:tav tm="0">
                                          <p:val>
                                            <p:strVal val="#ppt_x"/>
                                          </p:val>
                                        </p:tav>
                                        <p:tav tm="100000">
                                          <p:val>
                                            <p:strVal val="#ppt_x"/>
                                          </p:val>
                                        </p:tav>
                                      </p:tavLst>
                                    </p:anim>
                                    <p:anim calcmode="lin" valueType="num">
                                      <p:cBhvr additive="base">
                                        <p:cTn id="35" dur="500" fill="hold"/>
                                        <p:tgtEl>
                                          <p:spTgt spid="13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400"/>
                                  </p:stCondLst>
                                  <p:childTnLst>
                                    <p:set>
                                      <p:cBhvr>
                                        <p:cTn id="37" dur="1" fill="hold">
                                          <p:stCondLst>
                                            <p:cond delay="0"/>
                                          </p:stCondLst>
                                        </p:cTn>
                                        <p:tgtEl>
                                          <p:spTgt spid="120"/>
                                        </p:tgtEl>
                                        <p:attrNameLst>
                                          <p:attrName>style.visibility</p:attrName>
                                        </p:attrNameLst>
                                      </p:cBhvr>
                                      <p:to>
                                        <p:strVal val="visible"/>
                                      </p:to>
                                    </p:set>
                                    <p:anim calcmode="lin" valueType="num">
                                      <p:cBhvr additive="base">
                                        <p:cTn id="38" dur="500" fill="hold"/>
                                        <p:tgtEl>
                                          <p:spTgt spid="120"/>
                                        </p:tgtEl>
                                        <p:attrNameLst>
                                          <p:attrName>ppt_x</p:attrName>
                                        </p:attrNameLst>
                                      </p:cBhvr>
                                      <p:tavLst>
                                        <p:tav tm="0">
                                          <p:val>
                                            <p:strVal val="#ppt_x"/>
                                          </p:val>
                                        </p:tav>
                                        <p:tav tm="100000">
                                          <p:val>
                                            <p:strVal val="#ppt_x"/>
                                          </p:val>
                                        </p:tav>
                                      </p:tavLst>
                                    </p:anim>
                                    <p:anim calcmode="lin" valueType="num">
                                      <p:cBhvr additive="base">
                                        <p:cTn id="39" dur="500" fill="hold"/>
                                        <p:tgtEl>
                                          <p:spTgt spid="120"/>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127"/>
                                        </p:tgtEl>
                                        <p:attrNameLst>
                                          <p:attrName>style.visibility</p:attrName>
                                        </p:attrNameLst>
                                      </p:cBhvr>
                                      <p:to>
                                        <p:strVal val="visible"/>
                                      </p:to>
                                    </p:set>
                                    <p:anim calcmode="lin" valueType="num">
                                      <p:cBhvr>
                                        <p:cTn id="43" dur="500" fill="hold"/>
                                        <p:tgtEl>
                                          <p:spTgt spid="127"/>
                                        </p:tgtEl>
                                        <p:attrNameLst>
                                          <p:attrName>ppt_w</p:attrName>
                                        </p:attrNameLst>
                                      </p:cBhvr>
                                      <p:tavLst>
                                        <p:tav tm="0">
                                          <p:val>
                                            <p:fltVal val="0"/>
                                          </p:val>
                                        </p:tav>
                                        <p:tav tm="100000">
                                          <p:val>
                                            <p:strVal val="#ppt_w"/>
                                          </p:val>
                                        </p:tav>
                                      </p:tavLst>
                                    </p:anim>
                                    <p:anim calcmode="lin" valueType="num">
                                      <p:cBhvr>
                                        <p:cTn id="44" dur="500" fill="hold"/>
                                        <p:tgtEl>
                                          <p:spTgt spid="127"/>
                                        </p:tgtEl>
                                        <p:attrNameLst>
                                          <p:attrName>ppt_h</p:attrName>
                                        </p:attrNameLst>
                                      </p:cBhvr>
                                      <p:tavLst>
                                        <p:tav tm="0">
                                          <p:val>
                                            <p:fltVal val="0"/>
                                          </p:val>
                                        </p:tav>
                                        <p:tav tm="100000">
                                          <p:val>
                                            <p:strVal val="#ppt_h"/>
                                          </p:val>
                                        </p:tav>
                                      </p:tavLst>
                                    </p:anim>
                                    <p:animEffect transition="in" filter="fade">
                                      <p:cBhvr>
                                        <p:cTn id="45" dur="500"/>
                                        <p:tgtEl>
                                          <p:spTgt spid="1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9"/>
                                        </p:tgtEl>
                                        <p:attrNameLst>
                                          <p:attrName>style.visibility</p:attrName>
                                        </p:attrNameLst>
                                      </p:cBhvr>
                                      <p:to>
                                        <p:strVal val="visible"/>
                                      </p:to>
                                    </p:set>
                                    <p:anim calcmode="lin" valueType="num">
                                      <p:cBhvr>
                                        <p:cTn id="48" dur="500" fill="hold"/>
                                        <p:tgtEl>
                                          <p:spTgt spid="119"/>
                                        </p:tgtEl>
                                        <p:attrNameLst>
                                          <p:attrName>ppt_w</p:attrName>
                                        </p:attrNameLst>
                                      </p:cBhvr>
                                      <p:tavLst>
                                        <p:tav tm="0">
                                          <p:val>
                                            <p:fltVal val="0"/>
                                          </p:val>
                                        </p:tav>
                                        <p:tav tm="100000">
                                          <p:val>
                                            <p:strVal val="#ppt_w"/>
                                          </p:val>
                                        </p:tav>
                                      </p:tavLst>
                                    </p:anim>
                                    <p:anim calcmode="lin" valueType="num">
                                      <p:cBhvr>
                                        <p:cTn id="49" dur="500" fill="hold"/>
                                        <p:tgtEl>
                                          <p:spTgt spid="119"/>
                                        </p:tgtEl>
                                        <p:attrNameLst>
                                          <p:attrName>ppt_h</p:attrName>
                                        </p:attrNameLst>
                                      </p:cBhvr>
                                      <p:tavLst>
                                        <p:tav tm="0">
                                          <p:val>
                                            <p:fltVal val="0"/>
                                          </p:val>
                                        </p:tav>
                                        <p:tav tm="100000">
                                          <p:val>
                                            <p:strVal val="#ppt_h"/>
                                          </p:val>
                                        </p:tav>
                                      </p:tavLst>
                                    </p:anim>
                                    <p:animEffect transition="in" filter="fade">
                                      <p:cBhvr>
                                        <p:cTn id="50" dur="500"/>
                                        <p:tgtEl>
                                          <p:spTgt spid="119"/>
                                        </p:tgtEl>
                                      </p:cBhvr>
                                    </p:animEffect>
                                  </p:childTnLst>
                                </p:cTn>
                              </p:par>
                              <p:par>
                                <p:cTn id="51" presetID="53" presetClass="entr" presetSubtype="16" fill="hold" nodeType="withEffect">
                                  <p:stCondLst>
                                    <p:cond delay="0"/>
                                  </p:stCondLst>
                                  <p:childTnLst>
                                    <p:set>
                                      <p:cBhvr>
                                        <p:cTn id="52" dur="1" fill="hold">
                                          <p:stCondLst>
                                            <p:cond delay="0"/>
                                          </p:stCondLst>
                                        </p:cTn>
                                        <p:tgtEl>
                                          <p:spTgt spid="135"/>
                                        </p:tgtEl>
                                        <p:attrNameLst>
                                          <p:attrName>style.visibility</p:attrName>
                                        </p:attrNameLst>
                                      </p:cBhvr>
                                      <p:to>
                                        <p:strVal val="visible"/>
                                      </p:to>
                                    </p:set>
                                    <p:anim calcmode="lin" valueType="num">
                                      <p:cBhvr>
                                        <p:cTn id="53" dur="500" fill="hold"/>
                                        <p:tgtEl>
                                          <p:spTgt spid="135"/>
                                        </p:tgtEl>
                                        <p:attrNameLst>
                                          <p:attrName>ppt_w</p:attrName>
                                        </p:attrNameLst>
                                      </p:cBhvr>
                                      <p:tavLst>
                                        <p:tav tm="0">
                                          <p:val>
                                            <p:fltVal val="0"/>
                                          </p:val>
                                        </p:tav>
                                        <p:tav tm="100000">
                                          <p:val>
                                            <p:strVal val="#ppt_w"/>
                                          </p:val>
                                        </p:tav>
                                      </p:tavLst>
                                    </p:anim>
                                    <p:anim calcmode="lin" valueType="num">
                                      <p:cBhvr>
                                        <p:cTn id="54" dur="500" fill="hold"/>
                                        <p:tgtEl>
                                          <p:spTgt spid="135"/>
                                        </p:tgtEl>
                                        <p:attrNameLst>
                                          <p:attrName>ppt_h</p:attrName>
                                        </p:attrNameLst>
                                      </p:cBhvr>
                                      <p:tavLst>
                                        <p:tav tm="0">
                                          <p:val>
                                            <p:fltVal val="0"/>
                                          </p:val>
                                        </p:tav>
                                        <p:tav tm="100000">
                                          <p:val>
                                            <p:strVal val="#ppt_h"/>
                                          </p:val>
                                        </p:tav>
                                      </p:tavLst>
                                    </p:anim>
                                    <p:animEffect transition="in" filter="fade">
                                      <p:cBhvr>
                                        <p:cTn id="55" dur="500"/>
                                        <p:tgtEl>
                                          <p:spTgt spid="1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3"/>
                                        </p:tgtEl>
                                        <p:attrNameLst>
                                          <p:attrName>style.visibility</p:attrName>
                                        </p:attrNameLst>
                                      </p:cBhvr>
                                      <p:to>
                                        <p:strVal val="visible"/>
                                      </p:to>
                                    </p:set>
                                    <p:anim calcmode="lin" valueType="num">
                                      <p:cBhvr>
                                        <p:cTn id="58" dur="500" fill="hold"/>
                                        <p:tgtEl>
                                          <p:spTgt spid="123"/>
                                        </p:tgtEl>
                                        <p:attrNameLst>
                                          <p:attrName>ppt_w</p:attrName>
                                        </p:attrNameLst>
                                      </p:cBhvr>
                                      <p:tavLst>
                                        <p:tav tm="0">
                                          <p:val>
                                            <p:fltVal val="0"/>
                                          </p:val>
                                        </p:tav>
                                        <p:tav tm="100000">
                                          <p:val>
                                            <p:strVal val="#ppt_w"/>
                                          </p:val>
                                        </p:tav>
                                      </p:tavLst>
                                    </p:anim>
                                    <p:anim calcmode="lin" valueType="num">
                                      <p:cBhvr>
                                        <p:cTn id="59" dur="500" fill="hold"/>
                                        <p:tgtEl>
                                          <p:spTgt spid="123"/>
                                        </p:tgtEl>
                                        <p:attrNameLst>
                                          <p:attrName>ppt_h</p:attrName>
                                        </p:attrNameLst>
                                      </p:cBhvr>
                                      <p:tavLst>
                                        <p:tav tm="0">
                                          <p:val>
                                            <p:fltVal val="0"/>
                                          </p:val>
                                        </p:tav>
                                        <p:tav tm="100000">
                                          <p:val>
                                            <p:strVal val="#ppt_h"/>
                                          </p:val>
                                        </p:tav>
                                      </p:tavLst>
                                    </p:anim>
                                    <p:animEffect transition="in" filter="fade">
                                      <p:cBhvr>
                                        <p:cTn id="60" dur="500"/>
                                        <p:tgtEl>
                                          <p:spTgt spid="123"/>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wipe(left)">
                                      <p:cBhvr>
                                        <p:cTn id="64" dur="500"/>
                                        <p:tgtEl>
                                          <p:spTgt spid="10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wipe(left)">
                                      <p:cBhvr>
                                        <p:cTn id="67" dur="500"/>
                                        <p:tgtEl>
                                          <p:spTgt spid="10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07"/>
                                        </p:tgtEl>
                                        <p:attrNameLst>
                                          <p:attrName>style.visibility</p:attrName>
                                        </p:attrNameLst>
                                      </p:cBhvr>
                                      <p:to>
                                        <p:strVal val="visible"/>
                                      </p:to>
                                    </p:set>
                                    <p:animEffect transition="in" filter="wipe(left)">
                                      <p:cBhvr>
                                        <p:cTn id="70" dur="500"/>
                                        <p:tgtEl>
                                          <p:spTgt spid="10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wipe(left)">
                                      <p:cBhvr>
                                        <p:cTn id="73" dur="500"/>
                                        <p:tgtEl>
                                          <p:spTgt spid="109"/>
                                        </p:tgtEl>
                                      </p:cBhvr>
                                    </p:animEffect>
                                  </p:childTnLst>
                                </p:cTn>
                              </p:par>
                            </p:childTnLst>
                          </p:cTn>
                        </p:par>
                        <p:par>
                          <p:cTn id="74" fill="hold">
                            <p:stCondLst>
                              <p:cond delay="2500"/>
                            </p:stCondLst>
                            <p:childTnLst>
                              <p:par>
                                <p:cTn id="75" presetID="42" presetClass="entr" presetSubtype="0" fill="hold" grpId="0" nodeType="after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fade">
                                      <p:cBhvr>
                                        <p:cTn id="77" dur="1000"/>
                                        <p:tgtEl>
                                          <p:spTgt spid="110"/>
                                        </p:tgtEl>
                                      </p:cBhvr>
                                    </p:animEffect>
                                    <p:anim calcmode="lin" valueType="num">
                                      <p:cBhvr>
                                        <p:cTn id="78" dur="1000" fill="hold"/>
                                        <p:tgtEl>
                                          <p:spTgt spid="110"/>
                                        </p:tgtEl>
                                        <p:attrNameLst>
                                          <p:attrName>ppt_x</p:attrName>
                                        </p:attrNameLst>
                                      </p:cBhvr>
                                      <p:tavLst>
                                        <p:tav tm="0">
                                          <p:val>
                                            <p:strVal val="#ppt_x"/>
                                          </p:val>
                                        </p:tav>
                                        <p:tav tm="100000">
                                          <p:val>
                                            <p:strVal val="#ppt_x"/>
                                          </p:val>
                                        </p:tav>
                                      </p:tavLst>
                                    </p:anim>
                                    <p:anim calcmode="lin" valueType="num">
                                      <p:cBhvr>
                                        <p:cTn id="79" dur="1000" fill="hold"/>
                                        <p:tgtEl>
                                          <p:spTgt spid="11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12"/>
                                        </p:tgtEl>
                                        <p:attrNameLst>
                                          <p:attrName>style.visibility</p:attrName>
                                        </p:attrNameLst>
                                      </p:cBhvr>
                                      <p:to>
                                        <p:strVal val="visible"/>
                                      </p:to>
                                    </p:set>
                                    <p:animEffect transition="in" filter="fade">
                                      <p:cBhvr>
                                        <p:cTn id="82" dur="1000"/>
                                        <p:tgtEl>
                                          <p:spTgt spid="112"/>
                                        </p:tgtEl>
                                      </p:cBhvr>
                                    </p:animEffect>
                                    <p:anim calcmode="lin" valueType="num">
                                      <p:cBhvr>
                                        <p:cTn id="83" dur="1000" fill="hold"/>
                                        <p:tgtEl>
                                          <p:spTgt spid="112"/>
                                        </p:tgtEl>
                                        <p:attrNameLst>
                                          <p:attrName>ppt_x</p:attrName>
                                        </p:attrNameLst>
                                      </p:cBhvr>
                                      <p:tavLst>
                                        <p:tav tm="0">
                                          <p:val>
                                            <p:strVal val="#ppt_x"/>
                                          </p:val>
                                        </p:tav>
                                        <p:tav tm="100000">
                                          <p:val>
                                            <p:strVal val="#ppt_x"/>
                                          </p:val>
                                        </p:tav>
                                      </p:tavLst>
                                    </p:anim>
                                    <p:anim calcmode="lin" valueType="num">
                                      <p:cBhvr>
                                        <p:cTn id="84" dur="1000" fill="hold"/>
                                        <p:tgtEl>
                                          <p:spTgt spid="11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11"/>
                                        </p:tgtEl>
                                        <p:attrNameLst>
                                          <p:attrName>style.visibility</p:attrName>
                                        </p:attrNameLst>
                                      </p:cBhvr>
                                      <p:to>
                                        <p:strVal val="visible"/>
                                      </p:to>
                                    </p:set>
                                    <p:animEffect transition="in" filter="fade">
                                      <p:cBhvr>
                                        <p:cTn id="87" dur="1000"/>
                                        <p:tgtEl>
                                          <p:spTgt spid="111"/>
                                        </p:tgtEl>
                                      </p:cBhvr>
                                    </p:animEffect>
                                    <p:anim calcmode="lin" valueType="num">
                                      <p:cBhvr>
                                        <p:cTn id="88" dur="1000" fill="hold"/>
                                        <p:tgtEl>
                                          <p:spTgt spid="111"/>
                                        </p:tgtEl>
                                        <p:attrNameLst>
                                          <p:attrName>ppt_x</p:attrName>
                                        </p:attrNameLst>
                                      </p:cBhvr>
                                      <p:tavLst>
                                        <p:tav tm="0">
                                          <p:val>
                                            <p:strVal val="#ppt_x"/>
                                          </p:val>
                                        </p:tav>
                                        <p:tav tm="100000">
                                          <p:val>
                                            <p:strVal val="#ppt_x"/>
                                          </p:val>
                                        </p:tav>
                                      </p:tavLst>
                                    </p:anim>
                                    <p:anim calcmode="lin" valueType="num">
                                      <p:cBhvr>
                                        <p:cTn id="89" dur="1000" fill="hold"/>
                                        <p:tgtEl>
                                          <p:spTgt spid="11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13"/>
                                        </p:tgtEl>
                                        <p:attrNameLst>
                                          <p:attrName>style.visibility</p:attrName>
                                        </p:attrNameLst>
                                      </p:cBhvr>
                                      <p:to>
                                        <p:strVal val="visible"/>
                                      </p:to>
                                    </p:set>
                                    <p:animEffect transition="in" filter="fade">
                                      <p:cBhvr>
                                        <p:cTn id="92" dur="1000"/>
                                        <p:tgtEl>
                                          <p:spTgt spid="113"/>
                                        </p:tgtEl>
                                      </p:cBhvr>
                                    </p:animEffect>
                                    <p:anim calcmode="lin" valueType="num">
                                      <p:cBhvr>
                                        <p:cTn id="93" dur="1000" fill="hold"/>
                                        <p:tgtEl>
                                          <p:spTgt spid="113"/>
                                        </p:tgtEl>
                                        <p:attrNameLst>
                                          <p:attrName>ppt_x</p:attrName>
                                        </p:attrNameLst>
                                      </p:cBhvr>
                                      <p:tavLst>
                                        <p:tav tm="0">
                                          <p:val>
                                            <p:strVal val="#ppt_x"/>
                                          </p:val>
                                        </p:tav>
                                        <p:tav tm="100000">
                                          <p:val>
                                            <p:strVal val="#ppt_x"/>
                                          </p:val>
                                        </p:tav>
                                      </p:tavLst>
                                    </p:anim>
                                    <p:anim calcmode="lin" valueType="num">
                                      <p:cBhvr>
                                        <p:cTn id="94"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9" grpId="0" animBg="1"/>
      <p:bldP spid="1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bwMode="auto">
          <a:xfrm>
            <a:off x="4667765" y="2060943"/>
            <a:ext cx="2859645" cy="1531697"/>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圆角矩形 68"/>
          <p:cNvSpPr/>
          <p:nvPr/>
        </p:nvSpPr>
        <p:spPr bwMode="auto">
          <a:xfrm>
            <a:off x="4667765" y="3933023"/>
            <a:ext cx="2859645" cy="1531697"/>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44" name="组合 43"/>
          <p:cNvGrpSpPr/>
          <p:nvPr/>
        </p:nvGrpSpPr>
        <p:grpSpPr>
          <a:xfrm>
            <a:off x="2181503" y="2276950"/>
            <a:ext cx="2764037" cy="1132417"/>
            <a:chOff x="4304043" y="1286668"/>
            <a:chExt cx="3837944" cy="2757793"/>
          </a:xfrm>
          <a:solidFill>
            <a:srgbClr val="A95711"/>
          </a:solidFill>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6" name="圆角矩形 45"/>
            <p:cNvSpPr/>
            <p:nvPr/>
          </p:nvSpPr>
          <p:spPr>
            <a:xfrm>
              <a:off x="4351931" y="1367703"/>
              <a:ext cx="3742172" cy="259572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8" name="组合 47"/>
          <p:cNvGrpSpPr/>
          <p:nvPr/>
        </p:nvGrpSpPr>
        <p:grpSpPr>
          <a:xfrm>
            <a:off x="2181503" y="4168663"/>
            <a:ext cx="2764037" cy="1132417"/>
            <a:chOff x="4304043" y="1286668"/>
            <a:chExt cx="3837944" cy="2757793"/>
          </a:xfrm>
          <a:solidFill>
            <a:schemeClr val="accent2"/>
          </a:solidFill>
          <a:effectLst>
            <a:outerShdw blurRad="381000" dist="254000" dir="8100000" algn="tr" rotWithShape="0">
              <a:prstClr val="black">
                <a:alpha val="40000"/>
              </a:prstClr>
            </a:outerShdw>
          </a:effectLst>
        </p:grpSpPr>
        <p:sp>
          <p:nvSpPr>
            <p:cNvPr id="49" name="圆角矩形 48"/>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0" name="圆角矩形 49"/>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7" name="组合 56"/>
          <p:cNvGrpSpPr/>
          <p:nvPr/>
        </p:nvGrpSpPr>
        <p:grpSpPr>
          <a:xfrm>
            <a:off x="1173458" y="2165682"/>
            <a:ext cx="3211374" cy="1315688"/>
            <a:chOff x="4304043" y="1286668"/>
            <a:chExt cx="3837944" cy="2757793"/>
          </a:xfrm>
          <a:effectLst>
            <a:outerShdw blurRad="381000" dist="254000" dir="8100000" algn="tr" rotWithShape="0">
              <a:prstClr val="black">
                <a:alpha val="40000"/>
              </a:prstClr>
            </a:outerShdw>
          </a:effectLst>
        </p:grpSpPr>
        <p:sp>
          <p:nvSpPr>
            <p:cNvPr id="58" name="圆角矩形 5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圆角矩形 5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60" name="组合 59"/>
          <p:cNvGrpSpPr/>
          <p:nvPr/>
        </p:nvGrpSpPr>
        <p:grpSpPr>
          <a:xfrm>
            <a:off x="1138974" y="4057395"/>
            <a:ext cx="3211374" cy="1315688"/>
            <a:chOff x="4304043" y="1286668"/>
            <a:chExt cx="3837944" cy="2757793"/>
          </a:xfrm>
          <a:effectLst>
            <a:outerShdw blurRad="381000" dist="254000" dir="8100000" algn="tr" rotWithShape="0">
              <a:prstClr val="black">
                <a:alpha val="40000"/>
              </a:prstClr>
            </a:outerShdw>
          </a:effectLst>
        </p:grpSpPr>
        <p:sp>
          <p:nvSpPr>
            <p:cNvPr id="61" name="圆角矩形 6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2" name="圆角矩形 6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1" name="组合 50"/>
          <p:cNvGrpSpPr/>
          <p:nvPr/>
        </p:nvGrpSpPr>
        <p:grpSpPr>
          <a:xfrm>
            <a:off x="7293720" y="2246548"/>
            <a:ext cx="2764037" cy="1132417"/>
            <a:chOff x="4304043" y="1286668"/>
            <a:chExt cx="3837944" cy="2757793"/>
          </a:xfrm>
          <a:solidFill>
            <a:schemeClr val="accent1"/>
          </a:solidFill>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3" name="圆角矩形 52"/>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4" name="组合 53"/>
          <p:cNvGrpSpPr/>
          <p:nvPr/>
        </p:nvGrpSpPr>
        <p:grpSpPr>
          <a:xfrm>
            <a:off x="7293720" y="4138261"/>
            <a:ext cx="2764037" cy="1132417"/>
            <a:chOff x="4304043" y="1286668"/>
            <a:chExt cx="3837944" cy="2757793"/>
          </a:xfrm>
          <a:solidFill>
            <a:schemeClr val="accent5"/>
          </a:solidFill>
          <a:effectLst>
            <a:outerShdw blurRad="381000" dist="254000" dir="8100000" algn="tr" rotWithShape="0">
              <a:prstClr val="black">
                <a:alpha val="40000"/>
              </a:prstClr>
            </a:outerShdw>
          </a:effectLst>
        </p:grpSpPr>
        <p:sp>
          <p:nvSpPr>
            <p:cNvPr id="55" name="圆角矩形 5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6" name="圆角矩形 55"/>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70" name="组合 69"/>
          <p:cNvGrpSpPr/>
          <p:nvPr/>
        </p:nvGrpSpPr>
        <p:grpSpPr>
          <a:xfrm>
            <a:off x="7854425" y="2165682"/>
            <a:ext cx="3211374" cy="1315688"/>
            <a:chOff x="4304043" y="1286668"/>
            <a:chExt cx="3837944" cy="2757793"/>
          </a:xfrm>
          <a:effectLst>
            <a:outerShdw blurRad="381000" dist="254000" dir="8100000" algn="tr" rotWithShape="0">
              <a:prstClr val="black">
                <a:alpha val="40000"/>
              </a:prstClr>
            </a:outerShdw>
          </a:effectLst>
        </p:grpSpPr>
        <p:sp>
          <p:nvSpPr>
            <p:cNvPr id="71" name="圆角矩形 7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2" name="圆角矩形 7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73" name="组合 72"/>
          <p:cNvGrpSpPr/>
          <p:nvPr/>
        </p:nvGrpSpPr>
        <p:grpSpPr>
          <a:xfrm>
            <a:off x="7819939" y="4057395"/>
            <a:ext cx="3211374" cy="1315688"/>
            <a:chOff x="4304043" y="1286668"/>
            <a:chExt cx="3837944" cy="2757793"/>
          </a:xfrm>
          <a:effectLst>
            <a:outerShdw blurRad="381000" dist="254000" dir="8100000" algn="tr" rotWithShape="0">
              <a:prstClr val="black">
                <a:alpha val="40000"/>
              </a:prstClr>
            </a:outerShdw>
          </a:effectLst>
        </p:grpSpPr>
        <p:sp>
          <p:nvSpPr>
            <p:cNvPr id="74" name="圆角矩形 7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5" name="圆角矩形 7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8" name="TextBox 77"/>
          <p:cNvSpPr txBox="1"/>
          <p:nvPr/>
        </p:nvSpPr>
        <p:spPr>
          <a:xfrm>
            <a:off x="5292994" y="2685607"/>
            <a:ext cx="2151997" cy="442515"/>
          </a:xfrm>
          <a:prstGeom prst="rect">
            <a:avLst/>
          </a:prstGeom>
          <a:noFill/>
        </p:spPr>
        <p:txBody>
          <a:bodyPr wrap="square" lIns="91399" tIns="45699" rIns="91399" bIns="45699" rtlCol="0">
            <a:spAutoFit/>
          </a:bodyPr>
          <a:lstStyle/>
          <a:p>
            <a:pPr>
              <a:defRPr/>
            </a:pPr>
            <a:r>
              <a:rPr lang="zh-CN" altLang="en-US" sz="227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227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9" name="TextBox 78"/>
          <p:cNvSpPr txBox="1"/>
          <p:nvPr/>
        </p:nvSpPr>
        <p:spPr>
          <a:xfrm>
            <a:off x="5292995" y="4513613"/>
            <a:ext cx="2151997" cy="442515"/>
          </a:xfrm>
          <a:prstGeom prst="rect">
            <a:avLst/>
          </a:prstGeom>
          <a:noFill/>
        </p:spPr>
        <p:txBody>
          <a:bodyPr wrap="square" lIns="91399" tIns="45699" rIns="91399" bIns="45699" rtlCol="0">
            <a:spAutoFit/>
          </a:bodyPr>
          <a:lstStyle/>
          <a:p>
            <a:pPr>
              <a:defRPr/>
            </a:pPr>
            <a:r>
              <a:rPr lang="zh-CN" altLang="en-US" sz="227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227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0" name="TextBox 79"/>
          <p:cNvSpPr txBox="1"/>
          <p:nvPr/>
        </p:nvSpPr>
        <p:spPr>
          <a:xfrm>
            <a:off x="1633398" y="2473109"/>
            <a:ext cx="2484127" cy="689955"/>
          </a:xfrm>
          <a:prstGeom prst="rect">
            <a:avLst/>
          </a:prstGeom>
          <a:noFill/>
        </p:spPr>
        <p:txBody>
          <a:bodyPr wrap="square" lIns="91399" tIns="45699" rIns="91399" bIns="45699" rtlCol="0">
            <a:spAutoFit/>
          </a:body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1" name="TextBox 80"/>
          <p:cNvSpPr txBox="1"/>
          <p:nvPr/>
        </p:nvSpPr>
        <p:spPr>
          <a:xfrm>
            <a:off x="8214205" y="2473109"/>
            <a:ext cx="2484127" cy="689955"/>
          </a:xfrm>
          <a:prstGeom prst="rect">
            <a:avLst/>
          </a:prstGeom>
          <a:noFill/>
        </p:spPr>
        <p:txBody>
          <a:bodyPr wrap="square" lIns="91399" tIns="45699" rIns="91399" bIns="45699"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2" name="TextBox 81"/>
          <p:cNvSpPr txBox="1"/>
          <p:nvPr/>
        </p:nvSpPr>
        <p:spPr>
          <a:xfrm>
            <a:off x="1633398" y="4375591"/>
            <a:ext cx="2484127" cy="689955"/>
          </a:xfrm>
          <a:prstGeom prst="rect">
            <a:avLst/>
          </a:prstGeom>
          <a:noFill/>
        </p:spPr>
        <p:txBody>
          <a:bodyPr wrap="square" lIns="91399" tIns="45699" rIns="91399" bIns="45699" rtlCol="0">
            <a:spAutoFit/>
          </a:body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3" name="TextBox 82"/>
          <p:cNvSpPr txBox="1"/>
          <p:nvPr/>
        </p:nvSpPr>
        <p:spPr>
          <a:xfrm>
            <a:off x="8214205" y="4375591"/>
            <a:ext cx="2484127" cy="689955"/>
          </a:xfrm>
          <a:prstGeom prst="rect">
            <a:avLst/>
          </a:prstGeom>
          <a:noFill/>
        </p:spPr>
        <p:txBody>
          <a:bodyPr wrap="square" lIns="91399" tIns="45699" rIns="91399" bIns="45699"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1000" fill="hold"/>
                                        <p:tgtEl>
                                          <p:spTgt spid="78"/>
                                        </p:tgtEl>
                                        <p:attrNameLst>
                                          <p:attrName>ppt_w</p:attrName>
                                        </p:attrNameLst>
                                      </p:cBhvr>
                                      <p:tavLst>
                                        <p:tav tm="0">
                                          <p:val>
                                            <p:fltVal val="0"/>
                                          </p:val>
                                        </p:tav>
                                        <p:tav tm="100000">
                                          <p:val>
                                            <p:strVal val="#ppt_w"/>
                                          </p:val>
                                        </p:tav>
                                      </p:tavLst>
                                    </p:anim>
                                    <p:anim calcmode="lin" valueType="num">
                                      <p:cBhvr>
                                        <p:cTn id="17" dur="1000" fill="hold"/>
                                        <p:tgtEl>
                                          <p:spTgt spid="78"/>
                                        </p:tgtEl>
                                        <p:attrNameLst>
                                          <p:attrName>ppt_h</p:attrName>
                                        </p:attrNameLst>
                                      </p:cBhvr>
                                      <p:tavLst>
                                        <p:tav tm="0">
                                          <p:val>
                                            <p:fltVal val="0"/>
                                          </p:val>
                                        </p:tav>
                                        <p:tav tm="100000">
                                          <p:val>
                                            <p:strVal val="#ppt_h"/>
                                          </p:val>
                                        </p:tav>
                                      </p:tavLst>
                                    </p:anim>
                                    <p:anim calcmode="lin" valueType="num">
                                      <p:cBhvr>
                                        <p:cTn id="18" dur="1000" fill="hold"/>
                                        <p:tgtEl>
                                          <p:spTgt spid="78"/>
                                        </p:tgtEl>
                                        <p:attrNameLst>
                                          <p:attrName>style.rotation</p:attrName>
                                        </p:attrNameLst>
                                      </p:cBhvr>
                                      <p:tavLst>
                                        <p:tav tm="0">
                                          <p:val>
                                            <p:fltVal val="90"/>
                                          </p:val>
                                        </p:tav>
                                        <p:tav tm="100000">
                                          <p:val>
                                            <p:fltVal val="0"/>
                                          </p:val>
                                        </p:tav>
                                      </p:tavLst>
                                    </p:anim>
                                    <p:animEffect transition="in" filter="fade">
                                      <p:cBhvr>
                                        <p:cTn id="19" dur="1000"/>
                                        <p:tgtEl>
                                          <p:spTgt spid="7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p:cTn id="22" dur="1000" fill="hold"/>
                                        <p:tgtEl>
                                          <p:spTgt spid="79"/>
                                        </p:tgtEl>
                                        <p:attrNameLst>
                                          <p:attrName>ppt_w</p:attrName>
                                        </p:attrNameLst>
                                      </p:cBhvr>
                                      <p:tavLst>
                                        <p:tav tm="0">
                                          <p:val>
                                            <p:fltVal val="0"/>
                                          </p:val>
                                        </p:tav>
                                        <p:tav tm="100000">
                                          <p:val>
                                            <p:strVal val="#ppt_w"/>
                                          </p:val>
                                        </p:tav>
                                      </p:tavLst>
                                    </p:anim>
                                    <p:anim calcmode="lin" valueType="num">
                                      <p:cBhvr>
                                        <p:cTn id="23" dur="1000" fill="hold"/>
                                        <p:tgtEl>
                                          <p:spTgt spid="79"/>
                                        </p:tgtEl>
                                        <p:attrNameLst>
                                          <p:attrName>ppt_h</p:attrName>
                                        </p:attrNameLst>
                                      </p:cBhvr>
                                      <p:tavLst>
                                        <p:tav tm="0">
                                          <p:val>
                                            <p:fltVal val="0"/>
                                          </p:val>
                                        </p:tav>
                                        <p:tav tm="100000">
                                          <p:val>
                                            <p:strVal val="#ppt_h"/>
                                          </p:val>
                                        </p:tav>
                                      </p:tavLst>
                                    </p:anim>
                                    <p:anim calcmode="lin" valueType="num">
                                      <p:cBhvr>
                                        <p:cTn id="24" dur="1000" fill="hold"/>
                                        <p:tgtEl>
                                          <p:spTgt spid="79"/>
                                        </p:tgtEl>
                                        <p:attrNameLst>
                                          <p:attrName>style.rotation</p:attrName>
                                        </p:attrNameLst>
                                      </p:cBhvr>
                                      <p:tavLst>
                                        <p:tav tm="0">
                                          <p:val>
                                            <p:fltVal val="90"/>
                                          </p:val>
                                        </p:tav>
                                        <p:tav tm="100000">
                                          <p:val>
                                            <p:fltVal val="0"/>
                                          </p:val>
                                        </p:tav>
                                      </p:tavLst>
                                    </p:anim>
                                    <p:animEffect transition="in" filter="fade">
                                      <p:cBhvr>
                                        <p:cTn id="25" dur="1000"/>
                                        <p:tgtEl>
                                          <p:spTgt spid="79"/>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right)">
                                      <p:cBhvr>
                                        <p:cTn id="29" dur="500"/>
                                        <p:tgtEl>
                                          <p:spTgt spid="44"/>
                                        </p:tgtEl>
                                      </p:cBhvr>
                                    </p:animEffect>
                                  </p:childTnLst>
                                </p:cTn>
                              </p:par>
                            </p:childTnLst>
                          </p:cTn>
                        </p:par>
                        <p:par>
                          <p:cTn id="30" fill="hold">
                            <p:stCondLst>
                              <p:cond delay="2000"/>
                            </p:stCondLst>
                            <p:childTnLst>
                              <p:par>
                                <p:cTn id="31" presetID="22" presetClass="entr" presetSubtype="2" fill="hold"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right)">
                                      <p:cBhvr>
                                        <p:cTn id="33" dur="500"/>
                                        <p:tgtEl>
                                          <p:spTgt spid="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1000"/>
                                        <p:tgtEl>
                                          <p:spTgt spid="80"/>
                                        </p:tgtEl>
                                      </p:cBhvr>
                                    </p:animEffect>
                                    <p:anim calcmode="lin" valueType="num">
                                      <p:cBhvr>
                                        <p:cTn id="37" dur="1000" fill="hold"/>
                                        <p:tgtEl>
                                          <p:spTgt spid="80"/>
                                        </p:tgtEl>
                                        <p:attrNameLst>
                                          <p:attrName>ppt_x</p:attrName>
                                        </p:attrNameLst>
                                      </p:cBhvr>
                                      <p:tavLst>
                                        <p:tav tm="0">
                                          <p:val>
                                            <p:strVal val="#ppt_x"/>
                                          </p:val>
                                        </p:tav>
                                        <p:tav tm="100000">
                                          <p:val>
                                            <p:strVal val="#ppt_x"/>
                                          </p:val>
                                        </p:tav>
                                      </p:tavLst>
                                    </p:anim>
                                    <p:anim calcmode="lin" valueType="num">
                                      <p:cBhvr>
                                        <p:cTn id="38" dur="1000" fill="hold"/>
                                        <p:tgtEl>
                                          <p:spTgt spid="80"/>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left)">
                                      <p:cBhvr>
                                        <p:cTn id="46" dur="500"/>
                                        <p:tgtEl>
                                          <p:spTgt spid="70"/>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2"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right)">
                                      <p:cBhvr>
                                        <p:cTn id="55" dur="500"/>
                                        <p:tgtEl>
                                          <p:spTgt spid="48"/>
                                        </p:tgtEl>
                                      </p:cBhvr>
                                    </p:animEffect>
                                  </p:childTnLst>
                                </p:cTn>
                              </p:par>
                            </p:childTnLst>
                          </p:cTn>
                        </p:par>
                        <p:par>
                          <p:cTn id="56" fill="hold">
                            <p:stCondLst>
                              <p:cond delay="4000"/>
                            </p:stCondLst>
                            <p:childTnLst>
                              <p:par>
                                <p:cTn id="57" presetID="22" presetClass="entr" presetSubtype="2" fill="hold"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wipe(right)">
                                      <p:cBhvr>
                                        <p:cTn id="59" dur="500"/>
                                        <p:tgtEl>
                                          <p:spTgt spid="60"/>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1000"/>
                                        <p:tgtEl>
                                          <p:spTgt spid="82"/>
                                        </p:tgtEl>
                                      </p:cBhvr>
                                    </p:animEffect>
                                    <p:anim calcmode="lin" valueType="num">
                                      <p:cBhvr>
                                        <p:cTn id="63" dur="1000" fill="hold"/>
                                        <p:tgtEl>
                                          <p:spTgt spid="82"/>
                                        </p:tgtEl>
                                        <p:attrNameLst>
                                          <p:attrName>ppt_x</p:attrName>
                                        </p:attrNameLst>
                                      </p:cBhvr>
                                      <p:tavLst>
                                        <p:tav tm="0">
                                          <p:val>
                                            <p:strVal val="#ppt_x"/>
                                          </p:val>
                                        </p:tav>
                                        <p:tav tm="100000">
                                          <p:val>
                                            <p:strVal val="#ppt_x"/>
                                          </p:val>
                                        </p:tav>
                                      </p:tavLst>
                                    </p:anim>
                                    <p:anim calcmode="lin" valueType="num">
                                      <p:cBhvr>
                                        <p:cTn id="64" dur="1000" fill="hold"/>
                                        <p:tgtEl>
                                          <p:spTgt spid="82"/>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2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left)">
                                      <p:cBhvr>
                                        <p:cTn id="68" dur="500"/>
                                        <p:tgtEl>
                                          <p:spTgt spid="54"/>
                                        </p:tgtEl>
                                      </p:cBhvr>
                                    </p:animEffect>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wipe(left)">
                                      <p:cBhvr>
                                        <p:cTn id="72" dur="500"/>
                                        <p:tgtEl>
                                          <p:spTgt spid="73"/>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1000"/>
                                        <p:tgtEl>
                                          <p:spTgt spid="83"/>
                                        </p:tgtEl>
                                      </p:cBhvr>
                                    </p:animEffect>
                                    <p:anim calcmode="lin" valueType="num">
                                      <p:cBhvr>
                                        <p:cTn id="76" dur="1000" fill="hold"/>
                                        <p:tgtEl>
                                          <p:spTgt spid="83"/>
                                        </p:tgtEl>
                                        <p:attrNameLst>
                                          <p:attrName>ppt_x</p:attrName>
                                        </p:attrNameLst>
                                      </p:cBhvr>
                                      <p:tavLst>
                                        <p:tav tm="0">
                                          <p:val>
                                            <p:strVal val="#ppt_x"/>
                                          </p:val>
                                        </p:tav>
                                        <p:tav tm="100000">
                                          <p:val>
                                            <p:strVal val="#ppt_x"/>
                                          </p:val>
                                        </p:tav>
                                      </p:tavLst>
                                    </p:anim>
                                    <p:anim calcmode="lin" valueType="num">
                                      <p:cBhvr>
                                        <p:cTn id="77"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9" grpId="0" animBg="1"/>
      <p:bldP spid="78" grpId="0"/>
      <p:bldP spid="79" grpId="0"/>
      <p:bldP spid="80" grpId="0"/>
      <p:bldP spid="81" grpId="0"/>
      <p:bldP spid="82"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25339" y="1893490"/>
            <a:ext cx="1151051" cy="1151466"/>
            <a:chOff x="2136775" y="1708150"/>
            <a:chExt cx="1176338" cy="1176338"/>
          </a:xfrm>
        </p:grpSpPr>
        <p:sp>
          <p:nvSpPr>
            <p:cNvPr id="3" name="Freeform 8"/>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gradFill flip="none" rotWithShape="1">
              <a:gsLst>
                <a:gs pos="20000">
                  <a:srgbClr val="BFBFBF"/>
                </a:gs>
                <a:gs pos="80000">
                  <a:srgbClr val="FFFFFF"/>
                </a:gs>
                <a:gs pos="100000">
                  <a:schemeClr val="bg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vert="horz" wrap="square" lIns="91419" tIns="45709" rIns="91419" bIns="45709" numCol="1" anchor="t" anchorCtr="0" compatLnSpc="1"/>
            <a:lstStyle/>
            <a:p>
              <a:endParaRPr lang="zh-CN" altLang="en-US">
                <a:solidFill>
                  <a:srgbClr val="000000"/>
                </a:solidFill>
              </a:endParaRPr>
            </a:p>
          </p:txBody>
        </p:sp>
        <p:sp>
          <p:nvSpPr>
            <p:cNvPr id="4"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p>
          </p:txBody>
        </p:sp>
      </p:grpSp>
      <p:grpSp>
        <p:nvGrpSpPr>
          <p:cNvPr id="5" name="组合 4"/>
          <p:cNvGrpSpPr/>
          <p:nvPr/>
        </p:nvGrpSpPr>
        <p:grpSpPr>
          <a:xfrm>
            <a:off x="9216414" y="1893490"/>
            <a:ext cx="1151051" cy="1151466"/>
            <a:chOff x="5030788" y="1708150"/>
            <a:chExt cx="1176338" cy="1176338"/>
          </a:xfrm>
        </p:grpSpPr>
        <p:sp>
          <p:nvSpPr>
            <p:cNvPr id="6" name="Freeform 6"/>
            <p:cNvSpPr/>
            <p:nvPr/>
          </p:nvSpPr>
          <p:spPr bwMode="auto">
            <a:xfrm>
              <a:off x="5030788"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5 w 1482"/>
                <a:gd name="T13" fmla="*/ 1335 h 1482"/>
                <a:gd name="T14" fmla="*/ 1094 w 1482"/>
                <a:gd name="T15" fmla="*/ 1393 h 1482"/>
                <a:gd name="T16" fmla="*/ 996 w 1482"/>
                <a:gd name="T17" fmla="*/ 1437 h 1482"/>
                <a:gd name="T18" fmla="*/ 890 w 1482"/>
                <a:gd name="T19" fmla="*/ 1467 h 1482"/>
                <a:gd name="T20" fmla="*/ 779 w 1482"/>
                <a:gd name="T21" fmla="*/ 1481 h 1482"/>
                <a:gd name="T22" fmla="*/ 703 w 1482"/>
                <a:gd name="T23" fmla="*/ 1481 h 1482"/>
                <a:gd name="T24" fmla="*/ 592 w 1482"/>
                <a:gd name="T25" fmla="*/ 1467 h 1482"/>
                <a:gd name="T26" fmla="*/ 487 w 1482"/>
                <a:gd name="T27" fmla="*/ 1437 h 1482"/>
                <a:gd name="T28" fmla="*/ 388 w 1482"/>
                <a:gd name="T29" fmla="*/ 1393 h 1482"/>
                <a:gd name="T30" fmla="*/ 298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8 w 1482"/>
                <a:gd name="T57" fmla="*/ 148 h 1482"/>
                <a:gd name="T58" fmla="*/ 388 w 1482"/>
                <a:gd name="T59" fmla="*/ 90 h 1482"/>
                <a:gd name="T60" fmla="*/ 487 w 1482"/>
                <a:gd name="T61" fmla="*/ 46 h 1482"/>
                <a:gd name="T62" fmla="*/ 592 w 1482"/>
                <a:gd name="T63" fmla="*/ 15 h 1482"/>
                <a:gd name="T64" fmla="*/ 703 w 1482"/>
                <a:gd name="T65" fmla="*/ 1 h 1482"/>
                <a:gd name="T66" fmla="*/ 779 w 1482"/>
                <a:gd name="T67" fmla="*/ 1 h 1482"/>
                <a:gd name="T68" fmla="*/ 890 w 1482"/>
                <a:gd name="T69" fmla="*/ 15 h 1482"/>
                <a:gd name="T70" fmla="*/ 996 w 1482"/>
                <a:gd name="T71" fmla="*/ 46 h 1482"/>
                <a:gd name="T72" fmla="*/ 1094 w 1482"/>
                <a:gd name="T73" fmla="*/ 90 h 1482"/>
                <a:gd name="T74" fmla="*/ 1185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gradFill flip="none" rotWithShape="1">
              <a:gsLst>
                <a:gs pos="20000">
                  <a:srgbClr val="BFBFBF"/>
                </a:gs>
                <a:gs pos="80000">
                  <a:srgbClr val="FFFFFF"/>
                </a:gs>
                <a:gs pos="100000">
                  <a:schemeClr val="bg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vert="horz" wrap="square" lIns="91419" tIns="45709" rIns="91419" bIns="45709" numCol="1" anchor="t" anchorCtr="0" compatLnSpc="1"/>
            <a:lstStyle/>
            <a:p>
              <a:endParaRPr lang="zh-CN" altLang="en-US">
                <a:solidFill>
                  <a:srgbClr val="000000"/>
                </a:solidFill>
              </a:endParaRPr>
            </a:p>
          </p:txBody>
        </p:sp>
        <p:sp>
          <p:nvSpPr>
            <p:cNvPr id="7" name="Freeform 10"/>
            <p:cNvSpPr>
              <a:spLocks noEditPoints="1"/>
            </p:cNvSpPr>
            <p:nvPr/>
          </p:nvSpPr>
          <p:spPr bwMode="auto">
            <a:xfrm>
              <a:off x="5280025" y="1862138"/>
              <a:ext cx="701675" cy="965200"/>
            </a:xfrm>
            <a:custGeom>
              <a:avLst/>
              <a:gdLst>
                <a:gd name="T0" fmla="*/ 117 w 885"/>
                <a:gd name="T1" fmla="*/ 744 h 1217"/>
                <a:gd name="T2" fmla="*/ 34 w 885"/>
                <a:gd name="T3" fmla="*/ 538 h 1217"/>
                <a:gd name="T4" fmla="*/ 22 w 885"/>
                <a:gd name="T5" fmla="*/ 365 h 1217"/>
                <a:gd name="T6" fmla="*/ 109 w 885"/>
                <a:gd name="T7" fmla="*/ 162 h 1217"/>
                <a:gd name="T8" fmla="*/ 291 w 885"/>
                <a:gd name="T9" fmla="*/ 61 h 1217"/>
                <a:gd name="T10" fmla="*/ 459 w 885"/>
                <a:gd name="T11" fmla="*/ 0 h 1217"/>
                <a:gd name="T12" fmla="*/ 663 w 885"/>
                <a:gd name="T13" fmla="*/ 87 h 1217"/>
                <a:gd name="T14" fmla="*/ 795 w 885"/>
                <a:gd name="T15" fmla="*/ 200 h 1217"/>
                <a:gd name="T16" fmla="*/ 876 w 885"/>
                <a:gd name="T17" fmla="*/ 405 h 1217"/>
                <a:gd name="T18" fmla="*/ 818 w 885"/>
                <a:gd name="T19" fmla="*/ 606 h 1217"/>
                <a:gd name="T20" fmla="*/ 745 w 885"/>
                <a:gd name="T21" fmla="*/ 766 h 1217"/>
                <a:gd name="T22" fmla="*/ 506 w 885"/>
                <a:gd name="T23" fmla="*/ 867 h 1217"/>
                <a:gd name="T24" fmla="*/ 432 w 885"/>
                <a:gd name="T25" fmla="*/ 885 h 1217"/>
                <a:gd name="T26" fmla="*/ 411 w 885"/>
                <a:gd name="T27" fmla="*/ 208 h 1217"/>
                <a:gd name="T28" fmla="*/ 398 w 885"/>
                <a:gd name="T29" fmla="*/ 327 h 1217"/>
                <a:gd name="T30" fmla="*/ 643 w 885"/>
                <a:gd name="T31" fmla="*/ 211 h 1217"/>
                <a:gd name="T32" fmla="*/ 727 w 885"/>
                <a:gd name="T33" fmla="*/ 455 h 1217"/>
                <a:gd name="T34" fmla="*/ 659 w 885"/>
                <a:gd name="T35" fmla="*/ 618 h 1217"/>
                <a:gd name="T36" fmla="*/ 513 w 885"/>
                <a:gd name="T37" fmla="*/ 716 h 1217"/>
                <a:gd name="T38" fmla="*/ 306 w 885"/>
                <a:gd name="T39" fmla="*/ 706 h 1217"/>
                <a:gd name="T40" fmla="*/ 135 w 885"/>
                <a:gd name="T41" fmla="*/ 526 h 1217"/>
                <a:gd name="T42" fmla="*/ 338 w 885"/>
                <a:gd name="T43" fmla="*/ 742 h 1217"/>
                <a:gd name="T44" fmla="*/ 553 w 885"/>
                <a:gd name="T45" fmla="*/ 741 h 1217"/>
                <a:gd name="T46" fmla="*/ 698 w 885"/>
                <a:gd name="T47" fmla="*/ 632 h 1217"/>
                <a:gd name="T48" fmla="*/ 761 w 885"/>
                <a:gd name="T49" fmla="*/ 457 h 1217"/>
                <a:gd name="T50" fmla="*/ 715 w 885"/>
                <a:gd name="T51" fmla="*/ 275 h 1217"/>
                <a:gd name="T52" fmla="*/ 486 w 885"/>
                <a:gd name="T53" fmla="*/ 124 h 1217"/>
                <a:gd name="T54" fmla="*/ 224 w 885"/>
                <a:gd name="T55" fmla="*/ 703 h 1217"/>
                <a:gd name="T56" fmla="*/ 243 w 885"/>
                <a:gd name="T57" fmla="*/ 718 h 1217"/>
                <a:gd name="T58" fmla="*/ 270 w 885"/>
                <a:gd name="T59" fmla="*/ 735 h 1217"/>
                <a:gd name="T60" fmla="*/ 304 w 885"/>
                <a:gd name="T61" fmla="*/ 753 h 1217"/>
                <a:gd name="T62" fmla="*/ 334 w 885"/>
                <a:gd name="T63" fmla="*/ 765 h 1217"/>
                <a:gd name="T64" fmla="*/ 366 w 885"/>
                <a:gd name="T65" fmla="*/ 773 h 1217"/>
                <a:gd name="T66" fmla="*/ 399 w 885"/>
                <a:gd name="T67" fmla="*/ 780 h 1217"/>
                <a:gd name="T68" fmla="*/ 443 w 885"/>
                <a:gd name="T69" fmla="*/ 782 h 1217"/>
                <a:gd name="T70" fmla="*/ 454 w 885"/>
                <a:gd name="T71" fmla="*/ 782 h 1217"/>
                <a:gd name="T72" fmla="*/ 457 w 885"/>
                <a:gd name="T73" fmla="*/ 782 h 1217"/>
                <a:gd name="T74" fmla="*/ 458 w 885"/>
                <a:gd name="T75" fmla="*/ 782 h 1217"/>
                <a:gd name="T76" fmla="*/ 459 w 885"/>
                <a:gd name="T77" fmla="*/ 782 h 1217"/>
                <a:gd name="T78" fmla="*/ 461 w 885"/>
                <a:gd name="T79" fmla="*/ 782 h 1217"/>
                <a:gd name="T80" fmla="*/ 462 w 885"/>
                <a:gd name="T81" fmla="*/ 782 h 1217"/>
                <a:gd name="T82" fmla="*/ 463 w 885"/>
                <a:gd name="T83" fmla="*/ 782 h 1217"/>
                <a:gd name="T84" fmla="*/ 466 w 885"/>
                <a:gd name="T85" fmla="*/ 781 h 1217"/>
                <a:gd name="T86" fmla="*/ 472 w 885"/>
                <a:gd name="T87" fmla="*/ 781 h 1217"/>
                <a:gd name="T88" fmla="*/ 485 w 885"/>
                <a:gd name="T89" fmla="*/ 780 h 1217"/>
                <a:gd name="T90" fmla="*/ 512 w 885"/>
                <a:gd name="T91" fmla="*/ 775 h 1217"/>
                <a:gd name="T92" fmla="*/ 545 w 885"/>
                <a:gd name="T93" fmla="*/ 767 h 1217"/>
                <a:gd name="T94" fmla="*/ 576 w 885"/>
                <a:gd name="T95" fmla="*/ 755 h 1217"/>
                <a:gd name="T96" fmla="*/ 606 w 885"/>
                <a:gd name="T97" fmla="*/ 741 h 1217"/>
                <a:gd name="T98" fmla="*/ 638 w 885"/>
                <a:gd name="T99" fmla="*/ 720 h 1217"/>
                <a:gd name="T100" fmla="*/ 668 w 885"/>
                <a:gd name="T101" fmla="*/ 697 h 1217"/>
                <a:gd name="T102" fmla="*/ 685 w 885"/>
                <a:gd name="T103" fmla="*/ 681 h 1217"/>
                <a:gd name="T104" fmla="*/ 695 w 885"/>
                <a:gd name="T105" fmla="*/ 670 h 1217"/>
                <a:gd name="T106" fmla="*/ 771 w 885"/>
                <a:gd name="T107" fmla="*/ 536 h 1217"/>
                <a:gd name="T108" fmla="*/ 773 w 885"/>
                <a:gd name="T109" fmla="*/ 355 h 1217"/>
                <a:gd name="T110" fmla="*/ 672 w 885"/>
                <a:gd name="T111" fmla="*/ 188 h 1217"/>
                <a:gd name="T112" fmla="*/ 495 w 885"/>
                <a:gd name="T113" fmla="*/ 103 h 1217"/>
                <a:gd name="T114" fmla="*/ 309 w 885"/>
                <a:gd name="T115" fmla="*/ 126 h 1217"/>
                <a:gd name="T116" fmla="*/ 160 w 885"/>
                <a:gd name="T117" fmla="*/ 250 h 1217"/>
                <a:gd name="T118" fmla="*/ 101 w 885"/>
                <a:gd name="T119" fmla="*/ 441 h 1217"/>
                <a:gd name="T120" fmla="*/ 158 w 885"/>
                <a:gd name="T121" fmla="*/ 6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5" h="1217">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p>
          </p:txBody>
        </p:sp>
      </p:grpSp>
      <p:grpSp>
        <p:nvGrpSpPr>
          <p:cNvPr id="8" name="组合 7"/>
          <p:cNvGrpSpPr/>
          <p:nvPr/>
        </p:nvGrpSpPr>
        <p:grpSpPr>
          <a:xfrm>
            <a:off x="5922084" y="1893490"/>
            <a:ext cx="1151051" cy="1151466"/>
            <a:chOff x="3568700" y="1708150"/>
            <a:chExt cx="1176338" cy="1176338"/>
          </a:xfrm>
        </p:grpSpPr>
        <p:sp>
          <p:nvSpPr>
            <p:cNvPr id="9" name="Freeform 7"/>
            <p:cNvSpPr/>
            <p:nvPr/>
          </p:nvSpPr>
          <p:spPr bwMode="auto">
            <a:xfrm>
              <a:off x="3568700" y="1708150"/>
              <a:ext cx="1176338" cy="1176338"/>
            </a:xfrm>
            <a:custGeom>
              <a:avLst/>
              <a:gdLst>
                <a:gd name="T0" fmla="*/ 1481 w 1482"/>
                <a:gd name="T1" fmla="*/ 780 h 1482"/>
                <a:gd name="T2" fmla="*/ 1467 w 1482"/>
                <a:gd name="T3" fmla="*/ 890 h 1482"/>
                <a:gd name="T4" fmla="*/ 1437 w 1482"/>
                <a:gd name="T5" fmla="*/ 997 h 1482"/>
                <a:gd name="T6" fmla="*/ 1393 w 1482"/>
                <a:gd name="T7" fmla="*/ 1094 h 1482"/>
                <a:gd name="T8" fmla="*/ 1335 w 1482"/>
                <a:gd name="T9" fmla="*/ 1185 h 1482"/>
                <a:gd name="T10" fmla="*/ 1265 w 1482"/>
                <a:gd name="T11" fmla="*/ 1265 h 1482"/>
                <a:gd name="T12" fmla="*/ 1184 w 1482"/>
                <a:gd name="T13" fmla="*/ 1335 h 1482"/>
                <a:gd name="T14" fmla="*/ 1094 w 1482"/>
                <a:gd name="T15" fmla="*/ 1393 h 1482"/>
                <a:gd name="T16" fmla="*/ 996 w 1482"/>
                <a:gd name="T17" fmla="*/ 1437 h 1482"/>
                <a:gd name="T18" fmla="*/ 890 w 1482"/>
                <a:gd name="T19" fmla="*/ 1467 h 1482"/>
                <a:gd name="T20" fmla="*/ 780 w 1482"/>
                <a:gd name="T21" fmla="*/ 1481 h 1482"/>
                <a:gd name="T22" fmla="*/ 704 w 1482"/>
                <a:gd name="T23" fmla="*/ 1481 h 1482"/>
                <a:gd name="T24" fmla="*/ 592 w 1482"/>
                <a:gd name="T25" fmla="*/ 1467 h 1482"/>
                <a:gd name="T26" fmla="*/ 486 w 1482"/>
                <a:gd name="T27" fmla="*/ 1437 h 1482"/>
                <a:gd name="T28" fmla="*/ 388 w 1482"/>
                <a:gd name="T29" fmla="*/ 1393 h 1482"/>
                <a:gd name="T30" fmla="*/ 298 w 1482"/>
                <a:gd name="T31" fmla="*/ 1335 h 1482"/>
                <a:gd name="T32" fmla="*/ 217 w 1482"/>
                <a:gd name="T33" fmla="*/ 1265 h 1482"/>
                <a:gd name="T34" fmla="*/ 148 w 1482"/>
                <a:gd name="T35" fmla="*/ 1185 h 1482"/>
                <a:gd name="T36" fmla="*/ 90 w 1482"/>
                <a:gd name="T37" fmla="*/ 1094 h 1482"/>
                <a:gd name="T38" fmla="*/ 46 w 1482"/>
                <a:gd name="T39" fmla="*/ 997 h 1482"/>
                <a:gd name="T40" fmla="*/ 15 w 1482"/>
                <a:gd name="T41" fmla="*/ 890 h 1482"/>
                <a:gd name="T42" fmla="*/ 1 w 1482"/>
                <a:gd name="T43" fmla="*/ 780 h 1482"/>
                <a:gd name="T44" fmla="*/ 1 w 1482"/>
                <a:gd name="T45" fmla="*/ 704 h 1482"/>
                <a:gd name="T46" fmla="*/ 15 w 1482"/>
                <a:gd name="T47" fmla="*/ 592 h 1482"/>
                <a:gd name="T48" fmla="*/ 46 w 1482"/>
                <a:gd name="T49" fmla="*/ 486 h 1482"/>
                <a:gd name="T50" fmla="*/ 90 w 1482"/>
                <a:gd name="T51" fmla="*/ 389 h 1482"/>
                <a:gd name="T52" fmla="*/ 148 w 1482"/>
                <a:gd name="T53" fmla="*/ 299 h 1482"/>
                <a:gd name="T54" fmla="*/ 217 w 1482"/>
                <a:gd name="T55" fmla="*/ 217 h 1482"/>
                <a:gd name="T56" fmla="*/ 298 w 1482"/>
                <a:gd name="T57" fmla="*/ 148 h 1482"/>
                <a:gd name="T58" fmla="*/ 388 w 1482"/>
                <a:gd name="T59" fmla="*/ 90 h 1482"/>
                <a:gd name="T60" fmla="*/ 486 w 1482"/>
                <a:gd name="T61" fmla="*/ 46 h 1482"/>
                <a:gd name="T62" fmla="*/ 592 w 1482"/>
                <a:gd name="T63" fmla="*/ 15 h 1482"/>
                <a:gd name="T64" fmla="*/ 704 w 1482"/>
                <a:gd name="T65" fmla="*/ 1 h 1482"/>
                <a:gd name="T66" fmla="*/ 780 w 1482"/>
                <a:gd name="T67" fmla="*/ 1 h 1482"/>
                <a:gd name="T68" fmla="*/ 890 w 1482"/>
                <a:gd name="T69" fmla="*/ 15 h 1482"/>
                <a:gd name="T70" fmla="*/ 996 w 1482"/>
                <a:gd name="T71" fmla="*/ 46 h 1482"/>
                <a:gd name="T72" fmla="*/ 1094 w 1482"/>
                <a:gd name="T73" fmla="*/ 90 h 1482"/>
                <a:gd name="T74" fmla="*/ 1184 w 1482"/>
                <a:gd name="T75" fmla="*/ 148 h 1482"/>
                <a:gd name="T76" fmla="*/ 1265 w 1482"/>
                <a:gd name="T77" fmla="*/ 217 h 1482"/>
                <a:gd name="T78" fmla="*/ 1335 w 1482"/>
                <a:gd name="T79" fmla="*/ 299 h 1482"/>
                <a:gd name="T80" fmla="*/ 1393 w 1482"/>
                <a:gd name="T81" fmla="*/ 389 h 1482"/>
                <a:gd name="T82" fmla="*/ 1437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gradFill flip="none" rotWithShape="1">
              <a:gsLst>
                <a:gs pos="20000">
                  <a:srgbClr val="BFBFBF"/>
                </a:gs>
                <a:gs pos="80000">
                  <a:srgbClr val="FFFFFF"/>
                </a:gs>
                <a:gs pos="100000">
                  <a:schemeClr val="bg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vert="horz" wrap="square" lIns="91419" tIns="45709" rIns="91419" bIns="45709" numCol="1" anchor="t" anchorCtr="0" compatLnSpc="1"/>
            <a:lstStyle/>
            <a:p>
              <a:endParaRPr lang="zh-CN" altLang="en-US">
                <a:solidFill>
                  <a:srgbClr val="000000"/>
                </a:solidFill>
              </a:endParaRPr>
            </a:p>
          </p:txBody>
        </p:sp>
        <p:sp>
          <p:nvSpPr>
            <p:cNvPr id="10" name="Freeform 11"/>
            <p:cNvSpPr>
              <a:spLocks noEditPoints="1"/>
            </p:cNvSpPr>
            <p:nvPr/>
          </p:nvSpPr>
          <p:spPr bwMode="auto">
            <a:xfrm>
              <a:off x="3802063" y="1922463"/>
              <a:ext cx="704850" cy="844550"/>
            </a:xfrm>
            <a:custGeom>
              <a:avLst/>
              <a:gdLst>
                <a:gd name="T0" fmla="*/ 525 w 889"/>
                <a:gd name="T1" fmla="*/ 410 h 1065"/>
                <a:gd name="T2" fmla="*/ 629 w 889"/>
                <a:gd name="T3" fmla="*/ 452 h 1065"/>
                <a:gd name="T4" fmla="*/ 889 w 889"/>
                <a:gd name="T5" fmla="*/ 0 h 1065"/>
                <a:gd name="T6" fmla="*/ 659 w 889"/>
                <a:gd name="T7" fmla="*/ 473 h 1065"/>
                <a:gd name="T8" fmla="*/ 700 w 889"/>
                <a:gd name="T9" fmla="*/ 512 h 1065"/>
                <a:gd name="T10" fmla="*/ 747 w 889"/>
                <a:gd name="T11" fmla="*/ 576 h 1065"/>
                <a:gd name="T12" fmla="*/ 776 w 889"/>
                <a:gd name="T13" fmla="*/ 652 h 1065"/>
                <a:gd name="T14" fmla="*/ 787 w 889"/>
                <a:gd name="T15" fmla="*/ 734 h 1065"/>
                <a:gd name="T16" fmla="*/ 780 w 889"/>
                <a:gd name="T17" fmla="*/ 800 h 1065"/>
                <a:gd name="T18" fmla="*/ 754 w 889"/>
                <a:gd name="T19" fmla="*/ 878 h 1065"/>
                <a:gd name="T20" fmla="*/ 711 w 889"/>
                <a:gd name="T21" fmla="*/ 945 h 1065"/>
                <a:gd name="T22" fmla="*/ 666 w 889"/>
                <a:gd name="T23" fmla="*/ 989 h 1065"/>
                <a:gd name="T24" fmla="*/ 599 w 889"/>
                <a:gd name="T25" fmla="*/ 1033 h 1065"/>
                <a:gd name="T26" fmla="*/ 522 w 889"/>
                <a:gd name="T27" fmla="*/ 1059 h 1065"/>
                <a:gd name="T28" fmla="*/ 455 w 889"/>
                <a:gd name="T29" fmla="*/ 1065 h 1065"/>
                <a:gd name="T30" fmla="*/ 373 w 889"/>
                <a:gd name="T31" fmla="*/ 1054 h 1065"/>
                <a:gd name="T32" fmla="*/ 298 w 889"/>
                <a:gd name="T33" fmla="*/ 1025 h 1065"/>
                <a:gd name="T34" fmla="*/ 233 w 889"/>
                <a:gd name="T35" fmla="*/ 980 h 1065"/>
                <a:gd name="T36" fmla="*/ 190 w 889"/>
                <a:gd name="T37" fmla="*/ 932 h 1065"/>
                <a:gd name="T38" fmla="*/ 150 w 889"/>
                <a:gd name="T39" fmla="*/ 863 h 1065"/>
                <a:gd name="T40" fmla="*/ 128 w 889"/>
                <a:gd name="T41" fmla="*/ 784 h 1065"/>
                <a:gd name="T42" fmla="*/ 125 w 889"/>
                <a:gd name="T43" fmla="*/ 717 h 1065"/>
                <a:gd name="T44" fmla="*/ 139 w 889"/>
                <a:gd name="T45" fmla="*/ 635 h 1065"/>
                <a:gd name="T46" fmla="*/ 172 w 889"/>
                <a:gd name="T47" fmla="*/ 563 h 1065"/>
                <a:gd name="T48" fmla="*/ 222 w 889"/>
                <a:gd name="T49" fmla="*/ 500 h 1065"/>
                <a:gd name="T50" fmla="*/ 256 w 889"/>
                <a:gd name="T51" fmla="*/ 393 h 1065"/>
                <a:gd name="T52" fmla="*/ 317 w 889"/>
                <a:gd name="T53" fmla="*/ 433 h 1065"/>
                <a:gd name="T54" fmla="*/ 431 w 889"/>
                <a:gd name="T55" fmla="*/ 404 h 1065"/>
                <a:gd name="T56" fmla="*/ 752 w 889"/>
                <a:gd name="T57" fmla="*/ 0 h 1065"/>
                <a:gd name="T58" fmla="*/ 729 w 889"/>
                <a:gd name="T59" fmla="*/ 0 h 1065"/>
                <a:gd name="T60" fmla="*/ 491 w 889"/>
                <a:gd name="T61" fmla="*/ 240 h 1065"/>
                <a:gd name="T62" fmla="*/ 491 w 889"/>
                <a:gd name="T63" fmla="*/ 240 h 1065"/>
                <a:gd name="T64" fmla="*/ 0 w 889"/>
                <a:gd name="T65" fmla="*/ 0 h 1065"/>
                <a:gd name="T66" fmla="*/ 439 w 889"/>
                <a:gd name="T67" fmla="*/ 550 h 1065"/>
                <a:gd name="T68" fmla="*/ 427 w 889"/>
                <a:gd name="T69" fmla="*/ 580 h 1065"/>
                <a:gd name="T70" fmla="*/ 396 w 889"/>
                <a:gd name="T71" fmla="*/ 648 h 1065"/>
                <a:gd name="T72" fmla="*/ 646 w 889"/>
                <a:gd name="T73" fmla="*/ 543 h 1065"/>
                <a:gd name="T74" fmla="*/ 560 w 889"/>
                <a:gd name="T75" fmla="*/ 486 h 1065"/>
                <a:gd name="T76" fmla="*/ 496 w 889"/>
                <a:gd name="T77" fmla="*/ 467 h 1065"/>
                <a:gd name="T78" fmla="*/ 442 w 889"/>
                <a:gd name="T79" fmla="*/ 465 h 1065"/>
                <a:gd name="T80" fmla="*/ 375 w 889"/>
                <a:gd name="T81" fmla="*/ 476 h 1065"/>
                <a:gd name="T82" fmla="*/ 284 w 889"/>
                <a:gd name="T83" fmla="*/ 526 h 1065"/>
                <a:gd name="T84" fmla="*/ 218 w 889"/>
                <a:gd name="T85" fmla="*/ 605 h 1065"/>
                <a:gd name="T86" fmla="*/ 191 w 889"/>
                <a:gd name="T87" fmla="*/ 680 h 1065"/>
                <a:gd name="T88" fmla="*/ 186 w 889"/>
                <a:gd name="T89" fmla="*/ 734 h 1065"/>
                <a:gd name="T90" fmla="*/ 195 w 889"/>
                <a:gd name="T91" fmla="*/ 802 h 1065"/>
                <a:gd name="T92" fmla="*/ 231 w 889"/>
                <a:gd name="T93" fmla="*/ 885 h 1065"/>
                <a:gd name="T94" fmla="*/ 304 w 889"/>
                <a:gd name="T95" fmla="*/ 958 h 1065"/>
                <a:gd name="T96" fmla="*/ 388 w 889"/>
                <a:gd name="T97" fmla="*/ 996 h 1065"/>
                <a:gd name="T98" fmla="*/ 455 w 889"/>
                <a:gd name="T99" fmla="*/ 1003 h 1065"/>
                <a:gd name="T100" fmla="*/ 509 w 889"/>
                <a:gd name="T101" fmla="*/ 998 h 1065"/>
                <a:gd name="T102" fmla="*/ 584 w 889"/>
                <a:gd name="T103" fmla="*/ 971 h 1065"/>
                <a:gd name="T104" fmla="*/ 663 w 889"/>
                <a:gd name="T105" fmla="*/ 906 h 1065"/>
                <a:gd name="T106" fmla="*/ 713 w 889"/>
                <a:gd name="T107" fmla="*/ 815 h 1065"/>
                <a:gd name="T108" fmla="*/ 725 w 889"/>
                <a:gd name="T109" fmla="*/ 748 h 1065"/>
                <a:gd name="T110" fmla="*/ 722 w 889"/>
                <a:gd name="T111" fmla="*/ 693 h 1065"/>
                <a:gd name="T112" fmla="*/ 704 w 889"/>
                <a:gd name="T113" fmla="*/ 629 h 1065"/>
                <a:gd name="T114" fmla="*/ 646 w 889"/>
                <a:gd name="T115" fmla="*/ 5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1065">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p>
          </p:txBody>
        </p:sp>
      </p:grpSp>
      <p:sp>
        <p:nvSpPr>
          <p:cNvPr id="11" name="TextBox 10"/>
          <p:cNvSpPr txBox="1"/>
          <p:nvPr/>
        </p:nvSpPr>
        <p:spPr>
          <a:xfrm>
            <a:off x="1621935" y="4005064"/>
            <a:ext cx="2706648" cy="1969738"/>
          </a:xfrm>
          <a:prstGeom prst="rect">
            <a:avLst/>
          </a:prstGeom>
          <a:noFill/>
        </p:spPr>
        <p:txBody>
          <a:bodyPr wrap="square" lIns="121889" tIns="60944" rIns="121889" bIns="60944" rtlCol="0">
            <a:spAutoFit/>
          </a:bodyPr>
          <a:lstStyle/>
          <a:p>
            <a:pPr algn="just">
              <a:lnSpc>
                <a:spcPct val="150000"/>
              </a:lnSpc>
            </a:pPr>
            <a:r>
              <a:rPr lang="zh-CN" altLang="en-US" sz="1600" dirty="0">
                <a:solidFill>
                  <a:schemeClr val="tx1">
                    <a:lumMod val="50000"/>
                    <a:lumOff val="50000"/>
                  </a:schemeClr>
                </a:solidFill>
                <a:latin typeface="+mj-ea"/>
                <a:ea typeface="+mj-ea"/>
              </a:rPr>
              <a:t>点击输入简要文字内容，文字内容需概括精炼，不用多余的文字修饰，言简意赅的说明分项内容。</a:t>
            </a:r>
            <a:endParaRPr lang="en-US" altLang="zh-CN" sz="1600" dirty="0">
              <a:solidFill>
                <a:schemeClr val="tx1">
                  <a:lumMod val="50000"/>
                  <a:lumOff val="50000"/>
                </a:schemeClr>
              </a:solidFill>
              <a:latin typeface="+mj-ea"/>
              <a:ea typeface="+mj-ea"/>
            </a:endParaRPr>
          </a:p>
          <a:p>
            <a:pPr algn="just">
              <a:lnSpc>
                <a:spcPct val="150000"/>
              </a:lnSpc>
            </a:pPr>
            <a:endParaRPr lang="zh-CN" altLang="en-US" sz="1600" dirty="0">
              <a:solidFill>
                <a:schemeClr val="tx1">
                  <a:lumMod val="50000"/>
                  <a:lumOff val="50000"/>
                </a:schemeClr>
              </a:solidFill>
              <a:latin typeface="+mj-ea"/>
              <a:ea typeface="+mj-ea"/>
            </a:endParaRPr>
          </a:p>
        </p:txBody>
      </p:sp>
      <p:sp>
        <p:nvSpPr>
          <p:cNvPr id="12" name="TextBox 11"/>
          <p:cNvSpPr txBox="1"/>
          <p:nvPr/>
        </p:nvSpPr>
        <p:spPr>
          <a:xfrm>
            <a:off x="1616130" y="3291178"/>
            <a:ext cx="2716599" cy="492443"/>
          </a:xfrm>
          <a:prstGeom prst="rect">
            <a:avLst/>
          </a:prstGeom>
          <a:noFill/>
          <a:ln>
            <a:noFill/>
          </a:ln>
        </p:spPr>
        <p:txBody>
          <a:bodyPr wrap="square" lIns="121889" tIns="60944" rIns="121889" bIns="60944">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charset="0"/>
              </a:defRPr>
            </a:lvl2pPr>
            <a:lvl3pPr>
              <a:defRPr sz="2400">
                <a:latin typeface="Calibri" panose="020F0502020204030204" charset="0"/>
              </a:defRPr>
            </a:lvl3pPr>
            <a:lvl4pPr>
              <a:defRPr sz="2000">
                <a:latin typeface="Calibri" panose="020F0502020204030204" charset="0"/>
              </a:defRPr>
            </a:lvl4pPr>
            <a:lvl5pPr>
              <a:defRPr sz="2000">
                <a:latin typeface="Calibri" panose="020F0502020204030204" charset="0"/>
              </a:defRPr>
            </a:lvl5pPr>
            <a:lvl6pPr>
              <a:buFont typeface="Arial" panose="020B0604020202020204" pitchFamily="34" charset="0"/>
              <a:defRPr sz="2000">
                <a:latin typeface="Calibri" panose="020F0502020204030204" charset="0"/>
              </a:defRPr>
            </a:lvl6pPr>
            <a:lvl7pPr>
              <a:buFont typeface="Arial" panose="020B0604020202020204" pitchFamily="34" charset="0"/>
              <a:defRPr sz="2000">
                <a:latin typeface="Calibri" panose="020F0502020204030204" charset="0"/>
              </a:defRPr>
            </a:lvl7pPr>
            <a:lvl8pPr>
              <a:buFont typeface="Arial" panose="020B0604020202020204" pitchFamily="34" charset="0"/>
              <a:defRPr sz="2000">
                <a:latin typeface="Calibri" panose="020F0502020204030204" charset="0"/>
              </a:defRPr>
            </a:lvl8pPr>
            <a:lvl9pPr>
              <a:buFont typeface="Arial" panose="020B0604020202020204" pitchFamily="34" charset="0"/>
              <a:defRPr sz="2000">
                <a:latin typeface="Calibri" panose="020F0502020204030204" charset="0"/>
              </a:defRPr>
            </a:lvl9pPr>
          </a:lstStyle>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添加标题文本</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918680" y="4005064"/>
            <a:ext cx="2706648" cy="1969738"/>
          </a:xfrm>
          <a:prstGeom prst="rect">
            <a:avLst/>
          </a:prstGeom>
          <a:noFill/>
        </p:spPr>
        <p:txBody>
          <a:bodyPr wrap="square" lIns="121889" tIns="60944" rIns="121889" bIns="60944" rtlCol="0">
            <a:spAutoFit/>
          </a:bodyPr>
          <a:lstStyle/>
          <a:p>
            <a:pPr algn="just">
              <a:lnSpc>
                <a:spcPct val="150000"/>
              </a:lnSpc>
            </a:pPr>
            <a:r>
              <a:rPr lang="zh-CN" altLang="en-US" sz="1600" dirty="0">
                <a:solidFill>
                  <a:schemeClr val="tx1">
                    <a:lumMod val="50000"/>
                    <a:lumOff val="50000"/>
                  </a:schemeClr>
                </a:solidFill>
                <a:latin typeface="+mj-ea"/>
                <a:ea typeface="+mj-ea"/>
              </a:rPr>
              <a:t>点击输入简要文字内容，文字内容需概括精炼，不用多余的文字修饰，言简意赅的说明分项内容。</a:t>
            </a:r>
            <a:endParaRPr lang="en-US" altLang="zh-CN" sz="1600" dirty="0">
              <a:solidFill>
                <a:schemeClr val="tx1">
                  <a:lumMod val="50000"/>
                  <a:lumOff val="50000"/>
                </a:schemeClr>
              </a:solidFill>
              <a:latin typeface="+mj-ea"/>
              <a:ea typeface="+mj-ea"/>
            </a:endParaRPr>
          </a:p>
          <a:p>
            <a:pPr algn="just">
              <a:lnSpc>
                <a:spcPct val="150000"/>
              </a:lnSpc>
            </a:pPr>
            <a:endParaRPr lang="zh-CN" altLang="en-US" sz="1600" dirty="0">
              <a:solidFill>
                <a:schemeClr val="tx1">
                  <a:lumMod val="50000"/>
                  <a:lumOff val="50000"/>
                </a:schemeClr>
              </a:solidFill>
              <a:latin typeface="+mj-ea"/>
              <a:ea typeface="+mj-ea"/>
            </a:endParaRPr>
          </a:p>
        </p:txBody>
      </p:sp>
      <p:sp>
        <p:nvSpPr>
          <p:cNvPr id="14" name="TextBox 13"/>
          <p:cNvSpPr txBox="1"/>
          <p:nvPr/>
        </p:nvSpPr>
        <p:spPr>
          <a:xfrm>
            <a:off x="4912875" y="3291178"/>
            <a:ext cx="2716599" cy="492443"/>
          </a:xfrm>
          <a:prstGeom prst="rect">
            <a:avLst/>
          </a:prstGeom>
          <a:noFill/>
          <a:ln>
            <a:noFill/>
          </a:ln>
        </p:spPr>
        <p:txBody>
          <a:bodyPr wrap="square" lIns="121889" tIns="60944" rIns="121889" bIns="60944">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charset="0"/>
              </a:defRPr>
            </a:lvl2pPr>
            <a:lvl3pPr>
              <a:defRPr sz="2400">
                <a:latin typeface="Calibri" panose="020F0502020204030204" charset="0"/>
              </a:defRPr>
            </a:lvl3pPr>
            <a:lvl4pPr>
              <a:defRPr sz="2000">
                <a:latin typeface="Calibri" panose="020F0502020204030204" charset="0"/>
              </a:defRPr>
            </a:lvl4pPr>
            <a:lvl5pPr>
              <a:defRPr sz="2000">
                <a:latin typeface="Calibri" panose="020F0502020204030204" charset="0"/>
              </a:defRPr>
            </a:lvl5pPr>
            <a:lvl6pPr>
              <a:buFont typeface="Arial" panose="020B0604020202020204" pitchFamily="34" charset="0"/>
              <a:defRPr sz="2000">
                <a:latin typeface="Calibri" panose="020F0502020204030204" charset="0"/>
              </a:defRPr>
            </a:lvl6pPr>
            <a:lvl7pPr>
              <a:buFont typeface="Arial" panose="020B0604020202020204" pitchFamily="34" charset="0"/>
              <a:defRPr sz="2000">
                <a:latin typeface="Calibri" panose="020F0502020204030204" charset="0"/>
              </a:defRPr>
            </a:lvl7pPr>
            <a:lvl8pPr>
              <a:buFont typeface="Arial" panose="020B0604020202020204" pitchFamily="34" charset="0"/>
              <a:defRPr sz="2000">
                <a:latin typeface="Calibri" panose="020F0502020204030204" charset="0"/>
              </a:defRPr>
            </a:lvl8pPr>
            <a:lvl9pPr>
              <a:buFont typeface="Arial" panose="020B0604020202020204" pitchFamily="34" charset="0"/>
              <a:defRPr sz="2000">
                <a:latin typeface="Calibri" panose="020F0502020204030204" charset="0"/>
              </a:defRPr>
            </a:lvl9pPr>
          </a:lstStyle>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添加标题文本</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8213010" y="4005064"/>
            <a:ext cx="2706648" cy="1600406"/>
          </a:xfrm>
          <a:prstGeom prst="rect">
            <a:avLst/>
          </a:prstGeom>
          <a:noFill/>
        </p:spPr>
        <p:txBody>
          <a:bodyPr wrap="square" lIns="121889" tIns="60944" rIns="121889" bIns="60944" rtlCol="0">
            <a:spAutoFit/>
          </a:bodyPr>
          <a:lstStyle/>
          <a:p>
            <a:pPr algn="just">
              <a:lnSpc>
                <a:spcPct val="150000"/>
              </a:lnSpc>
            </a:pPr>
            <a:r>
              <a:rPr lang="zh-CN" altLang="en-US" sz="1600" dirty="0">
                <a:solidFill>
                  <a:schemeClr val="tx1">
                    <a:lumMod val="50000"/>
                    <a:lumOff val="50000"/>
                  </a:schemeClr>
                </a:solidFill>
                <a:latin typeface="+mj-ea"/>
                <a:ea typeface="+mj-ea"/>
              </a:rPr>
              <a:t>点击输入简要文字内容，文字内容需概括精炼，不用多余的文字修饰，言简意赅的说明分项内容。</a:t>
            </a:r>
            <a:endParaRPr lang="zh-CN" altLang="en-US" sz="1600" dirty="0">
              <a:solidFill>
                <a:schemeClr val="tx1">
                  <a:lumMod val="50000"/>
                  <a:lumOff val="50000"/>
                </a:schemeClr>
              </a:solidFill>
              <a:latin typeface="+mj-ea"/>
              <a:ea typeface="+mj-ea"/>
            </a:endParaRPr>
          </a:p>
        </p:txBody>
      </p:sp>
      <p:sp>
        <p:nvSpPr>
          <p:cNvPr id="16" name="TextBox 15"/>
          <p:cNvSpPr txBox="1"/>
          <p:nvPr/>
        </p:nvSpPr>
        <p:spPr>
          <a:xfrm>
            <a:off x="8207206" y="3291178"/>
            <a:ext cx="2716599" cy="492443"/>
          </a:xfrm>
          <a:prstGeom prst="rect">
            <a:avLst/>
          </a:prstGeom>
          <a:noFill/>
          <a:ln>
            <a:noFill/>
          </a:ln>
        </p:spPr>
        <p:txBody>
          <a:bodyPr wrap="square" lIns="121889" tIns="60944" rIns="121889" bIns="60944">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charset="0"/>
              </a:defRPr>
            </a:lvl2pPr>
            <a:lvl3pPr>
              <a:defRPr sz="2400">
                <a:latin typeface="Calibri" panose="020F0502020204030204" charset="0"/>
              </a:defRPr>
            </a:lvl3pPr>
            <a:lvl4pPr>
              <a:defRPr sz="2000">
                <a:latin typeface="Calibri" panose="020F0502020204030204" charset="0"/>
              </a:defRPr>
            </a:lvl4pPr>
            <a:lvl5pPr>
              <a:defRPr sz="2000">
                <a:latin typeface="Calibri" panose="020F0502020204030204" charset="0"/>
              </a:defRPr>
            </a:lvl5pPr>
            <a:lvl6pPr>
              <a:buFont typeface="Arial" panose="020B0604020202020204" pitchFamily="34" charset="0"/>
              <a:defRPr sz="2000">
                <a:latin typeface="Calibri" panose="020F0502020204030204" charset="0"/>
              </a:defRPr>
            </a:lvl6pPr>
            <a:lvl7pPr>
              <a:buFont typeface="Arial" panose="020B0604020202020204" pitchFamily="34" charset="0"/>
              <a:defRPr sz="2000">
                <a:latin typeface="Calibri" panose="020F0502020204030204" charset="0"/>
              </a:defRPr>
            </a:lvl7pPr>
            <a:lvl8pPr>
              <a:buFont typeface="Arial" panose="020B0604020202020204" pitchFamily="34" charset="0"/>
              <a:defRPr sz="2000">
                <a:latin typeface="Calibri" panose="020F0502020204030204" charset="0"/>
              </a:defRPr>
            </a:lvl8pPr>
            <a:lvl9pPr>
              <a:buFont typeface="Arial" panose="020B0604020202020204" pitchFamily="34" charset="0"/>
              <a:defRPr sz="2000">
                <a:latin typeface="Calibri" panose="020F0502020204030204" charset="0"/>
              </a:defRPr>
            </a:lvl9pPr>
          </a:lstStyle>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添加标题文本</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文本占位符 18"/>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12"/>
                                        </p:tgtEl>
                                        <p:attrNameLst>
                                          <p:attrName>style.visibility</p:attrName>
                                        </p:attrNameLst>
                                      </p:cBhvr>
                                      <p:to>
                                        <p:strVal val="visible"/>
                                      </p:to>
                                    </p:set>
                                    <p:animScale>
                                      <p:cBhvr>
                                        <p:cTn id="1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2"/>
                                        </p:tgtEl>
                                        <p:attrNameLst>
                                          <p:attrName>ppt_x</p:attrName>
                                          <p:attrName>ppt_y</p:attrName>
                                        </p:attrNameLst>
                                      </p:cBhvr>
                                    </p:animMotion>
                                    <p:animEffect transition="in" filter="fade">
                                      <p:cBhvr>
                                        <p:cTn id="20" dur="1000"/>
                                        <p:tgtEl>
                                          <p:spTgt spid="12"/>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5"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childTnLst>
                          </p:cTn>
                        </p:par>
                        <p:par>
                          <p:cTn id="37" fill="hold">
                            <p:stCondLst>
                              <p:cond delay="4000"/>
                            </p:stCondLst>
                            <p:childTnLst>
                              <p:par>
                                <p:cTn id="38" presetID="52" presetClass="entr" presetSubtype="0" fill="hold" grpId="0" nodeType="afterEffect">
                                  <p:stCondLst>
                                    <p:cond delay="0"/>
                                  </p:stCondLst>
                                  <p:iterate type="lt">
                                    <p:tmPct val="10000"/>
                                  </p:iterate>
                                  <p:childTnLst>
                                    <p:set>
                                      <p:cBhvr>
                                        <p:cTn id="39" dur="1" fill="hold">
                                          <p:stCondLst>
                                            <p:cond delay="0"/>
                                          </p:stCondLst>
                                        </p:cTn>
                                        <p:tgtEl>
                                          <p:spTgt spid="14"/>
                                        </p:tgtEl>
                                        <p:attrNameLst>
                                          <p:attrName>style.visibility</p:attrName>
                                        </p:attrNameLst>
                                      </p:cBhvr>
                                      <p:to>
                                        <p:strVal val="visible"/>
                                      </p:to>
                                    </p:set>
                                    <p:animScale>
                                      <p:cBhvr>
                                        <p:cTn id="40"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4"/>
                                        </p:tgtEl>
                                        <p:attrNameLst>
                                          <p:attrName>ppt_x</p:attrName>
                                          <p:attrName>ppt_y</p:attrName>
                                        </p:attrNameLst>
                                      </p:cBhvr>
                                    </p:animMotion>
                                    <p:animEffect transition="in" filter="fade">
                                      <p:cBhvr>
                                        <p:cTn id="42" dur="1000"/>
                                        <p:tgtEl>
                                          <p:spTgt spid="14"/>
                                        </p:tgtEl>
                                      </p:cBhvr>
                                    </p:animEffect>
                                  </p:childTnLst>
                                </p:cTn>
                              </p:par>
                            </p:childTnLst>
                          </p:cTn>
                        </p:par>
                        <p:par>
                          <p:cTn id="43" fill="hold">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25"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4" dur="1000" fill="hold"/>
                                        <p:tgtEl>
                                          <p:spTgt spid="5"/>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5"/>
                                        </p:tgtEl>
                                      </p:cBhvr>
                                    </p:animEffect>
                                  </p:childTnLst>
                                </p:cTn>
                              </p:par>
                            </p:childTnLst>
                          </p:cTn>
                        </p:par>
                        <p:par>
                          <p:cTn id="59" fill="hold">
                            <p:stCondLst>
                              <p:cond delay="7000"/>
                            </p:stCondLst>
                            <p:childTnLst>
                              <p:par>
                                <p:cTn id="60" presetID="52" presetClass="entr" presetSubtype="0" fill="hold" grpId="0" nodeType="afterEffect">
                                  <p:stCondLst>
                                    <p:cond delay="0"/>
                                  </p:stCondLst>
                                  <p:iterate type="lt">
                                    <p:tmPct val="10000"/>
                                  </p:iterate>
                                  <p:childTnLst>
                                    <p:set>
                                      <p:cBhvr>
                                        <p:cTn id="61" dur="1" fill="hold">
                                          <p:stCondLst>
                                            <p:cond delay="0"/>
                                          </p:stCondLst>
                                        </p:cTn>
                                        <p:tgtEl>
                                          <p:spTgt spid="16"/>
                                        </p:tgtEl>
                                        <p:attrNameLst>
                                          <p:attrName>style.visibility</p:attrName>
                                        </p:attrNameLst>
                                      </p:cBhvr>
                                      <p:to>
                                        <p:strVal val="visible"/>
                                      </p:to>
                                    </p:set>
                                    <p:animScale>
                                      <p:cBhvr>
                                        <p:cTn id="6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6"/>
                                        </p:tgtEl>
                                        <p:attrNameLst>
                                          <p:attrName>ppt_x</p:attrName>
                                          <p:attrName>ppt_y</p:attrName>
                                        </p:attrNameLst>
                                      </p:cBhvr>
                                    </p:animMotion>
                                    <p:animEffect transition="in" filter="fade">
                                      <p:cBhvr>
                                        <p:cTn id="64" dur="1000"/>
                                        <p:tgtEl>
                                          <p:spTgt spid="16"/>
                                        </p:tgtEl>
                                      </p:cBhvr>
                                    </p:animEffect>
                                  </p:childTnLst>
                                </p:cTn>
                              </p:par>
                            </p:childTnLst>
                          </p:cTn>
                        </p:par>
                        <p:par>
                          <p:cTn id="65" fill="hold">
                            <p:stCondLst>
                              <p:cond delay="8500"/>
                            </p:stCondLst>
                            <p:childTnLst>
                              <p:par>
                                <p:cTn id="66" presetID="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组合 3"/>
          <p:cNvGrpSpPr/>
          <p:nvPr/>
        </p:nvGrpSpPr>
        <p:grpSpPr bwMode="auto">
          <a:xfrm>
            <a:off x="4369395" y="1700808"/>
            <a:ext cx="3536707" cy="2133453"/>
            <a:chOff x="0" y="0"/>
            <a:chExt cx="3536515" cy="2133600"/>
          </a:xfrm>
        </p:grpSpPr>
        <p:pic>
          <p:nvPicPr>
            <p:cNvPr id="160"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Rectangle 18"/>
            <p:cNvSpPr>
              <a:spLocks noChangeArrowheads="1"/>
            </p:cNvSpPr>
            <p:nvPr/>
          </p:nvSpPr>
          <p:spPr bwMode="auto">
            <a:xfrm>
              <a:off x="519687" y="255892"/>
              <a:ext cx="2450592" cy="1530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62" name="组合 2"/>
          <p:cNvGrpSpPr/>
          <p:nvPr/>
        </p:nvGrpSpPr>
        <p:grpSpPr bwMode="auto">
          <a:xfrm>
            <a:off x="915231" y="1700808"/>
            <a:ext cx="3536707" cy="2133453"/>
            <a:chOff x="0" y="0"/>
            <a:chExt cx="3536515" cy="2133600"/>
          </a:xfrm>
        </p:grpSpPr>
        <p:pic>
          <p:nvPicPr>
            <p:cNvPr id="163"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Rectangle 19"/>
            <p:cNvSpPr>
              <a:spLocks noChangeArrowheads="1"/>
            </p:cNvSpPr>
            <p:nvPr/>
          </p:nvSpPr>
          <p:spPr bwMode="auto">
            <a:xfrm>
              <a:off x="524581" y="255892"/>
              <a:ext cx="2450592" cy="15300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65" name="组合 164"/>
          <p:cNvGrpSpPr/>
          <p:nvPr/>
        </p:nvGrpSpPr>
        <p:grpSpPr bwMode="auto">
          <a:xfrm>
            <a:off x="7823559" y="1700808"/>
            <a:ext cx="3535121" cy="2133453"/>
            <a:chOff x="0" y="0"/>
            <a:chExt cx="3536515" cy="2133600"/>
          </a:xfrm>
        </p:grpSpPr>
        <p:pic>
          <p:nvPicPr>
            <p:cNvPr id="166"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Rectangle 20"/>
            <p:cNvSpPr>
              <a:spLocks noChangeArrowheads="1"/>
            </p:cNvSpPr>
            <p:nvPr/>
          </p:nvSpPr>
          <p:spPr bwMode="auto">
            <a:xfrm>
              <a:off x="515715" y="255890"/>
              <a:ext cx="2450592" cy="153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69" name="矩形 38"/>
          <p:cNvSpPr>
            <a:spLocks noChangeArrowheads="1"/>
          </p:cNvSpPr>
          <p:nvPr/>
        </p:nvSpPr>
        <p:spPr bwMode="auto">
          <a:xfrm>
            <a:off x="1948681" y="3950232"/>
            <a:ext cx="1415742"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spAutoFit/>
          </a:bodyPr>
          <a:lstStyle/>
          <a:p>
            <a:pPr algn="ctr">
              <a:defRPr/>
            </a:pPr>
            <a:r>
              <a:rPr lang="zh-CN" altLang="en-US" sz="2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2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0" name="矩形 47"/>
          <p:cNvSpPr>
            <a:spLocks noChangeArrowheads="1"/>
          </p:cNvSpPr>
          <p:nvPr/>
        </p:nvSpPr>
        <p:spPr bwMode="auto">
          <a:xfrm>
            <a:off x="1520028" y="4683515"/>
            <a:ext cx="2328702" cy="120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5" tIns="45713" rIns="91425" bIns="45713">
            <a:spAutoFit/>
          </a:bodyPr>
          <a:lstStyle/>
          <a:p>
            <a:pPr algn="ctr">
              <a:lnSpc>
                <a:spcPct val="150000"/>
              </a:lnSpc>
            </a:pPr>
            <a:r>
              <a:rPr lang="zh-CN" altLang="en-US" sz="16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a:t>
            </a:r>
            <a:endParaRPr lang="en-GB" altLang="zh-CN" sz="16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1" name="矩形 51"/>
          <p:cNvSpPr>
            <a:spLocks noChangeArrowheads="1"/>
          </p:cNvSpPr>
          <p:nvPr/>
        </p:nvSpPr>
        <p:spPr bwMode="auto">
          <a:xfrm>
            <a:off x="5402844" y="3950232"/>
            <a:ext cx="1415742"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spAutoFit/>
          </a:bodyPr>
          <a:lstStyle/>
          <a:p>
            <a:pPr algn="ctr">
              <a:defRPr/>
            </a:pPr>
            <a:r>
              <a:rPr lang="zh-CN" altLang="en-US" sz="2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2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2" name="矩形 47"/>
          <p:cNvSpPr>
            <a:spLocks noChangeArrowheads="1"/>
          </p:cNvSpPr>
          <p:nvPr/>
        </p:nvSpPr>
        <p:spPr bwMode="auto">
          <a:xfrm>
            <a:off x="4972605" y="4683515"/>
            <a:ext cx="2328703" cy="120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5" tIns="45713" rIns="91425" bIns="45713">
            <a:spAutoFit/>
          </a:bodyPr>
          <a:lstStyle/>
          <a:p>
            <a:pPr algn="ctr">
              <a:lnSpc>
                <a:spcPct val="150000"/>
              </a:lnSpc>
            </a:pPr>
            <a:r>
              <a:rPr lang="zh-CN" altLang="en-US" sz="16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a:t>
            </a:r>
            <a:endParaRPr lang="en-GB" altLang="zh-CN" sz="16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3" name="矩形 53"/>
          <p:cNvSpPr>
            <a:spLocks noChangeArrowheads="1"/>
          </p:cNvSpPr>
          <p:nvPr/>
        </p:nvSpPr>
        <p:spPr bwMode="auto">
          <a:xfrm>
            <a:off x="8855420" y="3950232"/>
            <a:ext cx="1415742"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spAutoFit/>
          </a:bodyPr>
          <a:lstStyle/>
          <a:p>
            <a:pPr algn="ctr">
              <a:defRPr/>
            </a:pPr>
            <a:r>
              <a:rPr lang="zh-CN" altLang="en-US" sz="2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2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4" name="矩形 47"/>
          <p:cNvSpPr>
            <a:spLocks noChangeArrowheads="1"/>
          </p:cNvSpPr>
          <p:nvPr/>
        </p:nvSpPr>
        <p:spPr bwMode="auto">
          <a:xfrm>
            <a:off x="8426768" y="4683515"/>
            <a:ext cx="2328703" cy="120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5" tIns="45713" rIns="91425" bIns="45713">
            <a:spAutoFit/>
          </a:bodyPr>
          <a:lstStyle/>
          <a:p>
            <a:pPr algn="ctr">
              <a:lnSpc>
                <a:spcPct val="150000"/>
              </a:lnSpc>
            </a:pPr>
            <a:r>
              <a:rPr lang="zh-CN" altLang="en-US" sz="16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a:t>
            </a:r>
            <a:endParaRPr lang="en-GB" altLang="zh-CN" sz="16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5" name="矩形 36"/>
          <p:cNvSpPr>
            <a:spLocks noChangeArrowheads="1"/>
          </p:cNvSpPr>
          <p:nvPr/>
        </p:nvSpPr>
        <p:spPr bwMode="auto">
          <a:xfrm>
            <a:off x="1823220" y="4528225"/>
            <a:ext cx="1800101" cy="45716"/>
          </a:xfrm>
          <a:prstGeom prst="rect">
            <a:avLst/>
          </a:prstGeom>
          <a:solidFill>
            <a:srgbClr val="00B0F0"/>
          </a:solidFill>
          <a:ln>
            <a:noFill/>
          </a:ln>
        </p:spPr>
        <p:txBody>
          <a:bodyPr anchor="ctr"/>
          <a:lstStyle/>
          <a:p>
            <a:pPr algn="ctr"/>
            <a:endParaRPr lang="zh-CN" altLang="zh-CN" sz="20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6" name="矩形 36"/>
          <p:cNvSpPr>
            <a:spLocks noChangeArrowheads="1"/>
          </p:cNvSpPr>
          <p:nvPr/>
        </p:nvSpPr>
        <p:spPr bwMode="auto">
          <a:xfrm>
            <a:off x="5284724" y="4528225"/>
            <a:ext cx="1800101" cy="45716"/>
          </a:xfrm>
          <a:prstGeom prst="rect">
            <a:avLst/>
          </a:prstGeom>
          <a:solidFill>
            <a:srgbClr val="F17475"/>
          </a:solidFill>
          <a:ln>
            <a:noFill/>
          </a:ln>
        </p:spPr>
        <p:txBody>
          <a:bodyPr anchor="ctr"/>
          <a:lstStyle/>
          <a:p>
            <a:pPr algn="ctr"/>
            <a:endParaRPr lang="zh-CN" altLang="zh-CN" sz="20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7" name="矩形 36"/>
          <p:cNvSpPr>
            <a:spLocks noChangeArrowheads="1"/>
          </p:cNvSpPr>
          <p:nvPr/>
        </p:nvSpPr>
        <p:spPr bwMode="auto">
          <a:xfrm>
            <a:off x="8729959" y="4528225"/>
            <a:ext cx="1800101" cy="45716"/>
          </a:xfrm>
          <a:prstGeom prst="rect">
            <a:avLst/>
          </a:prstGeom>
          <a:solidFill>
            <a:srgbClr val="C65885"/>
          </a:solidFill>
          <a:ln>
            <a:noFill/>
          </a:ln>
        </p:spPr>
        <p:txBody>
          <a:bodyPr anchor="ctr"/>
          <a:lstStyle/>
          <a:p>
            <a:pPr algn="ctr"/>
            <a:endParaRPr lang="zh-CN" altLang="zh-CN" sz="20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500"/>
                                        <p:tgtEl>
                                          <p:spTgt spid="159"/>
                                        </p:tgtEl>
                                        <p:attrNameLst>
                                          <p:attrName>ppt_y</p:attrName>
                                        </p:attrNameLst>
                                      </p:cBhvr>
                                      <p:tavLst>
                                        <p:tav tm="0">
                                          <p:val>
                                            <p:strVal val="#ppt_y-#ppt_h*1.125000"/>
                                          </p:val>
                                        </p:tav>
                                        <p:tav tm="100000">
                                          <p:val>
                                            <p:strVal val="#ppt_y"/>
                                          </p:val>
                                        </p:tav>
                                      </p:tavLst>
                                    </p:anim>
                                    <p:animEffect>
                                      <p:cBhvr>
                                        <p:cTn id="8" dur="500"/>
                                        <p:tgtEl>
                                          <p:spTgt spid="159"/>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500"/>
                                        <p:tgtEl>
                                          <p:spTgt spid="162"/>
                                        </p:tgtEl>
                                        <p:attrNameLst>
                                          <p:attrName>ppt_x</p:attrName>
                                        </p:attrNameLst>
                                      </p:cBhvr>
                                      <p:tavLst>
                                        <p:tav tm="0">
                                          <p:val>
                                            <p:strVal val="#ppt_x+#ppt_w*1.125000"/>
                                          </p:val>
                                        </p:tav>
                                        <p:tav tm="100000">
                                          <p:val>
                                            <p:strVal val="#ppt_x"/>
                                          </p:val>
                                        </p:tav>
                                      </p:tavLst>
                                    </p:anim>
                                    <p:animEffect>
                                      <p:cBhvr>
                                        <p:cTn id="13" dur="500"/>
                                        <p:tgtEl>
                                          <p:spTgt spid="162"/>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65"/>
                                        </p:tgtEl>
                                        <p:attrNameLst>
                                          <p:attrName>style.visibility</p:attrName>
                                        </p:attrNameLst>
                                      </p:cBhvr>
                                      <p:to>
                                        <p:strVal val="visible"/>
                                      </p:to>
                                    </p:set>
                                    <p:anim calcmode="lin" valueType="num">
                                      <p:cBhvr>
                                        <p:cTn id="17" dur="500"/>
                                        <p:tgtEl>
                                          <p:spTgt spid="165"/>
                                        </p:tgtEl>
                                        <p:attrNameLst>
                                          <p:attrName>ppt_x</p:attrName>
                                        </p:attrNameLst>
                                      </p:cBhvr>
                                      <p:tavLst>
                                        <p:tav tm="0">
                                          <p:val>
                                            <p:strVal val="#ppt_x-#ppt_w*1.125000"/>
                                          </p:val>
                                        </p:tav>
                                        <p:tav tm="100000">
                                          <p:val>
                                            <p:strVal val="#ppt_x"/>
                                          </p:val>
                                        </p:tav>
                                      </p:tavLst>
                                    </p:anim>
                                    <p:animEffect>
                                      <p:cBhvr>
                                        <p:cTn id="18" dur="500"/>
                                        <p:tgtEl>
                                          <p:spTgt spid="165"/>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71"/>
                                        </p:tgtEl>
                                        <p:attrNameLst>
                                          <p:attrName>style.visibility</p:attrName>
                                        </p:attrNameLst>
                                      </p:cBhvr>
                                      <p:to>
                                        <p:strVal val="visible"/>
                                      </p:to>
                                    </p:set>
                                    <p:anim calcmode="lin" valueType="num">
                                      <p:cBhvr>
                                        <p:cTn id="22" dur="500" fill="hold"/>
                                        <p:tgtEl>
                                          <p:spTgt spid="171"/>
                                        </p:tgtEl>
                                        <p:attrNameLst>
                                          <p:attrName>ppt_w</p:attrName>
                                        </p:attrNameLst>
                                      </p:cBhvr>
                                      <p:tavLst>
                                        <p:tav tm="0">
                                          <p:val>
                                            <p:fltVal val="0"/>
                                          </p:val>
                                        </p:tav>
                                        <p:tav tm="100000">
                                          <p:val>
                                            <p:strVal val="#ppt_w"/>
                                          </p:val>
                                        </p:tav>
                                      </p:tavLst>
                                    </p:anim>
                                    <p:anim calcmode="lin" valueType="num">
                                      <p:cBhvr>
                                        <p:cTn id="23" dur="500" fill="hold"/>
                                        <p:tgtEl>
                                          <p:spTgt spid="17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9" presetClass="entr" presetSubtype="0" fill="hold" grpId="0" nodeType="afterEffect">
                                  <p:stCondLst>
                                    <p:cond delay="0"/>
                                  </p:stCondLst>
                                  <p:childTnLst>
                                    <p:set>
                                      <p:cBhvr>
                                        <p:cTn id="26" dur="1" fill="hold">
                                          <p:stCondLst>
                                            <p:cond delay="0"/>
                                          </p:stCondLst>
                                        </p:cTn>
                                        <p:tgtEl>
                                          <p:spTgt spid="176"/>
                                        </p:tgtEl>
                                        <p:attrNameLst>
                                          <p:attrName>style.visibility</p:attrName>
                                        </p:attrNameLst>
                                      </p:cBhvr>
                                      <p:to>
                                        <p:strVal val="visible"/>
                                      </p:to>
                                    </p:set>
                                    <p:anim calcmode="lin" valueType="num">
                                      <p:cBhvr>
                                        <p:cTn id="27" dur="500" fill="hold"/>
                                        <p:tgtEl>
                                          <p:spTgt spid="176"/>
                                        </p:tgtEl>
                                        <p:attrNameLst>
                                          <p:attrName>ppt_x</p:attrName>
                                        </p:attrNameLst>
                                      </p:cBhvr>
                                      <p:tavLst>
                                        <p:tav tm="0">
                                          <p:val>
                                            <p:strVal val="#ppt_x-.2"/>
                                          </p:val>
                                        </p:tav>
                                        <p:tav tm="100000">
                                          <p:val>
                                            <p:strVal val="#ppt_x"/>
                                          </p:val>
                                        </p:tav>
                                      </p:tavLst>
                                    </p:anim>
                                    <p:anim calcmode="lin" valueType="num">
                                      <p:cBhvr>
                                        <p:cTn id="28" dur="500" fill="hold"/>
                                        <p:tgtEl>
                                          <p:spTgt spid="176"/>
                                        </p:tgtEl>
                                        <p:attrNameLst>
                                          <p:attrName>ppt_y</p:attrName>
                                        </p:attrNameLst>
                                      </p:cBhvr>
                                      <p:tavLst>
                                        <p:tav tm="0">
                                          <p:val>
                                            <p:strVal val="#ppt_y"/>
                                          </p:val>
                                        </p:tav>
                                        <p:tav tm="100000">
                                          <p:val>
                                            <p:strVal val="#ppt_y"/>
                                          </p:val>
                                        </p:tav>
                                      </p:tavLst>
                                    </p:anim>
                                    <p:animEffect transition="in" filter="wipe(right)" prLst="gradientSize: 0.1">
                                      <p:cBhvr>
                                        <p:cTn id="29" dur="500"/>
                                        <p:tgtEl>
                                          <p:spTgt spid="176"/>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169"/>
                                        </p:tgtEl>
                                        <p:attrNameLst>
                                          <p:attrName>style.visibility</p:attrName>
                                        </p:attrNameLst>
                                      </p:cBhvr>
                                      <p:to>
                                        <p:strVal val="visible"/>
                                      </p:to>
                                    </p:set>
                                    <p:anim calcmode="lin" valueType="num">
                                      <p:cBhvr>
                                        <p:cTn id="33" dur="500" fill="hold"/>
                                        <p:tgtEl>
                                          <p:spTgt spid="169"/>
                                        </p:tgtEl>
                                        <p:attrNameLst>
                                          <p:attrName>ppt_w</p:attrName>
                                        </p:attrNameLst>
                                      </p:cBhvr>
                                      <p:tavLst>
                                        <p:tav tm="0">
                                          <p:val>
                                            <p:fltVal val="0"/>
                                          </p:val>
                                        </p:tav>
                                        <p:tav tm="100000">
                                          <p:val>
                                            <p:strVal val="#ppt_w"/>
                                          </p:val>
                                        </p:tav>
                                      </p:tavLst>
                                    </p:anim>
                                    <p:anim calcmode="lin" valueType="num">
                                      <p:cBhvr>
                                        <p:cTn id="34" dur="500" fill="hold"/>
                                        <p:tgtEl>
                                          <p:spTgt spid="169"/>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29" presetClass="entr" presetSubtype="0" fill="hold" grpId="0" nodeType="afterEffect">
                                  <p:stCondLst>
                                    <p:cond delay="0"/>
                                  </p:stCondLst>
                                  <p:childTnLst>
                                    <p:set>
                                      <p:cBhvr>
                                        <p:cTn id="37" dur="1" fill="hold">
                                          <p:stCondLst>
                                            <p:cond delay="0"/>
                                          </p:stCondLst>
                                        </p:cTn>
                                        <p:tgtEl>
                                          <p:spTgt spid="175"/>
                                        </p:tgtEl>
                                        <p:attrNameLst>
                                          <p:attrName>style.visibility</p:attrName>
                                        </p:attrNameLst>
                                      </p:cBhvr>
                                      <p:to>
                                        <p:strVal val="visible"/>
                                      </p:to>
                                    </p:set>
                                    <p:anim calcmode="lin" valueType="num">
                                      <p:cBhvr>
                                        <p:cTn id="38" dur="500" fill="hold"/>
                                        <p:tgtEl>
                                          <p:spTgt spid="175"/>
                                        </p:tgtEl>
                                        <p:attrNameLst>
                                          <p:attrName>ppt_x</p:attrName>
                                        </p:attrNameLst>
                                      </p:cBhvr>
                                      <p:tavLst>
                                        <p:tav tm="0">
                                          <p:val>
                                            <p:strVal val="#ppt_x-.2"/>
                                          </p:val>
                                        </p:tav>
                                        <p:tav tm="100000">
                                          <p:val>
                                            <p:strVal val="#ppt_x"/>
                                          </p:val>
                                        </p:tav>
                                      </p:tavLst>
                                    </p:anim>
                                    <p:anim calcmode="lin" valueType="num">
                                      <p:cBhvr>
                                        <p:cTn id="39" dur="500" fill="hold"/>
                                        <p:tgtEl>
                                          <p:spTgt spid="175"/>
                                        </p:tgtEl>
                                        <p:attrNameLst>
                                          <p:attrName>ppt_y</p:attrName>
                                        </p:attrNameLst>
                                      </p:cBhvr>
                                      <p:tavLst>
                                        <p:tav tm="0">
                                          <p:val>
                                            <p:strVal val="#ppt_y"/>
                                          </p:val>
                                        </p:tav>
                                        <p:tav tm="100000">
                                          <p:val>
                                            <p:strVal val="#ppt_y"/>
                                          </p:val>
                                        </p:tav>
                                      </p:tavLst>
                                    </p:anim>
                                    <p:animEffect transition="in" filter="wipe(right)" prLst="gradientSize: 0.1">
                                      <p:cBhvr>
                                        <p:cTn id="40" dur="500"/>
                                        <p:tgtEl>
                                          <p:spTgt spid="175"/>
                                        </p:tgtEl>
                                      </p:cBhvr>
                                    </p:animEffect>
                                  </p:childTnLst>
                                </p:cTn>
                              </p:par>
                            </p:childTnLst>
                          </p:cTn>
                        </p:par>
                        <p:par>
                          <p:cTn id="41" fill="hold">
                            <p:stCondLst>
                              <p:cond delay="3500"/>
                            </p:stCondLst>
                            <p:childTnLst>
                              <p:par>
                                <p:cTn id="42" presetID="23" presetClass="entr" presetSubtype="16" fill="hold" grpId="0" nodeType="afterEffect">
                                  <p:stCondLst>
                                    <p:cond delay="0"/>
                                  </p:stCondLst>
                                  <p:childTnLst>
                                    <p:set>
                                      <p:cBhvr>
                                        <p:cTn id="43" dur="1" fill="hold">
                                          <p:stCondLst>
                                            <p:cond delay="0"/>
                                          </p:stCondLst>
                                        </p:cTn>
                                        <p:tgtEl>
                                          <p:spTgt spid="173"/>
                                        </p:tgtEl>
                                        <p:attrNameLst>
                                          <p:attrName>style.visibility</p:attrName>
                                        </p:attrNameLst>
                                      </p:cBhvr>
                                      <p:to>
                                        <p:strVal val="visible"/>
                                      </p:to>
                                    </p:set>
                                    <p:anim calcmode="lin" valueType="num">
                                      <p:cBhvr>
                                        <p:cTn id="44" dur="500" fill="hold"/>
                                        <p:tgtEl>
                                          <p:spTgt spid="173"/>
                                        </p:tgtEl>
                                        <p:attrNameLst>
                                          <p:attrName>ppt_w</p:attrName>
                                        </p:attrNameLst>
                                      </p:cBhvr>
                                      <p:tavLst>
                                        <p:tav tm="0">
                                          <p:val>
                                            <p:fltVal val="0"/>
                                          </p:val>
                                        </p:tav>
                                        <p:tav tm="100000">
                                          <p:val>
                                            <p:strVal val="#ppt_w"/>
                                          </p:val>
                                        </p:tav>
                                      </p:tavLst>
                                    </p:anim>
                                    <p:anim calcmode="lin" valueType="num">
                                      <p:cBhvr>
                                        <p:cTn id="45" dur="500" fill="hold"/>
                                        <p:tgtEl>
                                          <p:spTgt spid="173"/>
                                        </p:tgtEl>
                                        <p:attrNameLst>
                                          <p:attrName>ppt_h</p:attrName>
                                        </p:attrNameLst>
                                      </p:cBhvr>
                                      <p:tavLst>
                                        <p:tav tm="0">
                                          <p:val>
                                            <p:fltVal val="0"/>
                                          </p:val>
                                        </p:tav>
                                        <p:tav tm="100000">
                                          <p:val>
                                            <p:strVal val="#ppt_h"/>
                                          </p:val>
                                        </p:tav>
                                      </p:tavLst>
                                    </p:anim>
                                  </p:childTnLst>
                                </p:cTn>
                              </p:par>
                            </p:childTnLst>
                          </p:cTn>
                        </p:par>
                        <p:par>
                          <p:cTn id="46" fill="hold">
                            <p:stCondLst>
                              <p:cond delay="4000"/>
                            </p:stCondLst>
                            <p:childTnLst>
                              <p:par>
                                <p:cTn id="47" presetID="29" presetClass="entr" presetSubtype="0" fill="hold" grpId="0" nodeType="afterEffect">
                                  <p:stCondLst>
                                    <p:cond delay="0"/>
                                  </p:stCondLst>
                                  <p:childTnLst>
                                    <p:set>
                                      <p:cBhvr>
                                        <p:cTn id="48" dur="1" fill="hold">
                                          <p:stCondLst>
                                            <p:cond delay="0"/>
                                          </p:stCondLst>
                                        </p:cTn>
                                        <p:tgtEl>
                                          <p:spTgt spid="177"/>
                                        </p:tgtEl>
                                        <p:attrNameLst>
                                          <p:attrName>style.visibility</p:attrName>
                                        </p:attrNameLst>
                                      </p:cBhvr>
                                      <p:to>
                                        <p:strVal val="visible"/>
                                      </p:to>
                                    </p:set>
                                    <p:anim calcmode="lin" valueType="num">
                                      <p:cBhvr>
                                        <p:cTn id="49" dur="500" fill="hold"/>
                                        <p:tgtEl>
                                          <p:spTgt spid="177"/>
                                        </p:tgtEl>
                                        <p:attrNameLst>
                                          <p:attrName>ppt_x</p:attrName>
                                        </p:attrNameLst>
                                      </p:cBhvr>
                                      <p:tavLst>
                                        <p:tav tm="0">
                                          <p:val>
                                            <p:strVal val="#ppt_x-.2"/>
                                          </p:val>
                                        </p:tav>
                                        <p:tav tm="100000">
                                          <p:val>
                                            <p:strVal val="#ppt_x"/>
                                          </p:val>
                                        </p:tav>
                                      </p:tavLst>
                                    </p:anim>
                                    <p:anim calcmode="lin" valueType="num">
                                      <p:cBhvr>
                                        <p:cTn id="50" dur="500" fill="hold"/>
                                        <p:tgtEl>
                                          <p:spTgt spid="177"/>
                                        </p:tgtEl>
                                        <p:attrNameLst>
                                          <p:attrName>ppt_y</p:attrName>
                                        </p:attrNameLst>
                                      </p:cBhvr>
                                      <p:tavLst>
                                        <p:tav tm="0">
                                          <p:val>
                                            <p:strVal val="#ppt_y"/>
                                          </p:val>
                                        </p:tav>
                                        <p:tav tm="100000">
                                          <p:val>
                                            <p:strVal val="#ppt_y"/>
                                          </p:val>
                                        </p:tav>
                                      </p:tavLst>
                                    </p:anim>
                                    <p:animEffect transition="in" filter="wipe(right)" prLst="gradientSize: 0.1">
                                      <p:cBhvr>
                                        <p:cTn id="51" dur="500"/>
                                        <p:tgtEl>
                                          <p:spTgt spid="177"/>
                                        </p:tgtEl>
                                      </p:cBhvr>
                                    </p:animEffect>
                                  </p:childTnLst>
                                </p:cTn>
                              </p:par>
                            </p:childTnLst>
                          </p:cTn>
                        </p:par>
                        <p:par>
                          <p:cTn id="52" fill="hold">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p:cTn id="55" dur="500" fill="hold"/>
                                        <p:tgtEl>
                                          <p:spTgt spid="172"/>
                                        </p:tgtEl>
                                        <p:attrNameLst>
                                          <p:attrName>ppt_w</p:attrName>
                                        </p:attrNameLst>
                                      </p:cBhvr>
                                      <p:tavLst>
                                        <p:tav tm="0">
                                          <p:val>
                                            <p:fltVal val="0"/>
                                          </p:val>
                                        </p:tav>
                                        <p:tav tm="100000">
                                          <p:val>
                                            <p:strVal val="#ppt_w"/>
                                          </p:val>
                                        </p:tav>
                                      </p:tavLst>
                                    </p:anim>
                                    <p:anim calcmode="lin" valueType="num">
                                      <p:cBhvr>
                                        <p:cTn id="56" dur="500" fill="hold"/>
                                        <p:tgtEl>
                                          <p:spTgt spid="172"/>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23" presetClass="entr" presetSubtype="16" fill="hold" grpId="0" nodeType="afterEffect">
                                  <p:stCondLst>
                                    <p:cond delay="0"/>
                                  </p:stCondLst>
                                  <p:childTnLst>
                                    <p:set>
                                      <p:cBhvr>
                                        <p:cTn id="59" dur="1" fill="hold">
                                          <p:stCondLst>
                                            <p:cond delay="0"/>
                                          </p:stCondLst>
                                        </p:cTn>
                                        <p:tgtEl>
                                          <p:spTgt spid="170"/>
                                        </p:tgtEl>
                                        <p:attrNameLst>
                                          <p:attrName>style.visibility</p:attrName>
                                        </p:attrNameLst>
                                      </p:cBhvr>
                                      <p:to>
                                        <p:strVal val="visible"/>
                                      </p:to>
                                    </p:set>
                                    <p:anim calcmode="lin" valueType="num">
                                      <p:cBhvr>
                                        <p:cTn id="60" dur="500" fill="hold"/>
                                        <p:tgtEl>
                                          <p:spTgt spid="170"/>
                                        </p:tgtEl>
                                        <p:attrNameLst>
                                          <p:attrName>ppt_w</p:attrName>
                                        </p:attrNameLst>
                                      </p:cBhvr>
                                      <p:tavLst>
                                        <p:tav tm="0">
                                          <p:val>
                                            <p:fltVal val="0"/>
                                          </p:val>
                                        </p:tav>
                                        <p:tav tm="100000">
                                          <p:val>
                                            <p:strVal val="#ppt_w"/>
                                          </p:val>
                                        </p:tav>
                                      </p:tavLst>
                                    </p:anim>
                                    <p:anim calcmode="lin" valueType="num">
                                      <p:cBhvr>
                                        <p:cTn id="61" dur="500" fill="hold"/>
                                        <p:tgtEl>
                                          <p:spTgt spid="170"/>
                                        </p:tgtEl>
                                        <p:attrNameLst>
                                          <p:attrName>ppt_h</p:attrName>
                                        </p:attrNameLst>
                                      </p:cBhvr>
                                      <p:tavLst>
                                        <p:tav tm="0">
                                          <p:val>
                                            <p:fltVal val="0"/>
                                          </p:val>
                                        </p:tav>
                                        <p:tav tm="100000">
                                          <p:val>
                                            <p:strVal val="#ppt_h"/>
                                          </p:val>
                                        </p:tav>
                                      </p:tavLst>
                                    </p:anim>
                                  </p:childTnLst>
                                </p:cTn>
                              </p:par>
                            </p:childTnLst>
                          </p:cTn>
                        </p:par>
                        <p:par>
                          <p:cTn id="62" fill="hold">
                            <p:stCondLst>
                              <p:cond delay="5500"/>
                            </p:stCondLst>
                            <p:childTnLst>
                              <p:par>
                                <p:cTn id="63" presetID="23" presetClass="entr" presetSubtype="16" fill="hold" grpId="0" nodeType="afterEffect">
                                  <p:stCondLst>
                                    <p:cond delay="0"/>
                                  </p:stCondLst>
                                  <p:childTnLst>
                                    <p:set>
                                      <p:cBhvr>
                                        <p:cTn id="64" dur="1" fill="hold">
                                          <p:stCondLst>
                                            <p:cond delay="0"/>
                                          </p:stCondLst>
                                        </p:cTn>
                                        <p:tgtEl>
                                          <p:spTgt spid="174"/>
                                        </p:tgtEl>
                                        <p:attrNameLst>
                                          <p:attrName>style.visibility</p:attrName>
                                        </p:attrNameLst>
                                      </p:cBhvr>
                                      <p:to>
                                        <p:strVal val="visible"/>
                                      </p:to>
                                    </p:set>
                                    <p:anim calcmode="lin" valueType="num">
                                      <p:cBhvr>
                                        <p:cTn id="65" dur="500" fill="hold"/>
                                        <p:tgtEl>
                                          <p:spTgt spid="174"/>
                                        </p:tgtEl>
                                        <p:attrNameLst>
                                          <p:attrName>ppt_w</p:attrName>
                                        </p:attrNameLst>
                                      </p:cBhvr>
                                      <p:tavLst>
                                        <p:tav tm="0">
                                          <p:val>
                                            <p:fltVal val="0"/>
                                          </p:val>
                                        </p:tav>
                                        <p:tav tm="100000">
                                          <p:val>
                                            <p:strVal val="#ppt_w"/>
                                          </p:val>
                                        </p:tav>
                                      </p:tavLst>
                                    </p:anim>
                                    <p:anim calcmode="lin" valueType="num">
                                      <p:cBhvr>
                                        <p:cTn id="66" dur="500" fill="hold"/>
                                        <p:tgtEl>
                                          <p:spTgt spid="1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71" grpId="0"/>
      <p:bldP spid="172" grpId="0"/>
      <p:bldP spid="173" grpId="0"/>
      <p:bldP spid="174" grpId="0"/>
      <p:bldP spid="175" grpId="0" animBg="1"/>
      <p:bldP spid="176" grpId="0" animBg="1"/>
      <p:bldP spid="1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369862" y="3421783"/>
            <a:ext cx="1631384" cy="452697"/>
            <a:chOff x="3838575" y="2712368"/>
            <a:chExt cx="1604974" cy="368530"/>
          </a:xfrm>
        </p:grpSpPr>
        <p:cxnSp>
          <p:nvCxnSpPr>
            <p:cNvPr id="9" name="直接连接符 8"/>
            <p:cNvCxnSpPr/>
            <p:nvPr/>
          </p:nvCxnSpPr>
          <p:spPr>
            <a:xfrm>
              <a:off x="3838575" y="2892218"/>
              <a:ext cx="59318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52634" y="2911353"/>
              <a:ext cx="490915"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405565" y="2712368"/>
              <a:ext cx="186017" cy="189461"/>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807526" y="2899283"/>
              <a:ext cx="171299" cy="17447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4543202" y="2717130"/>
              <a:ext cx="316707" cy="36376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873788" y="2887683"/>
            <a:ext cx="1897933" cy="1748547"/>
          </a:xfrm>
          <a:prstGeom prst="ellipse">
            <a:avLst/>
          </a:prstGeom>
          <a:solidFill>
            <a:schemeClr val="accent2"/>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endParaRPr>
          </a:p>
        </p:txBody>
      </p:sp>
      <p:grpSp>
        <p:nvGrpSpPr>
          <p:cNvPr id="15" name="组合 14"/>
          <p:cNvGrpSpPr/>
          <p:nvPr/>
        </p:nvGrpSpPr>
        <p:grpSpPr>
          <a:xfrm>
            <a:off x="3735855" y="2218572"/>
            <a:ext cx="3795144" cy="3496428"/>
            <a:chOff x="304800" y="673100"/>
            <a:chExt cx="4000500" cy="4000500"/>
          </a:xfrm>
          <a:solidFill>
            <a:srgbClr val="EB340D"/>
          </a:solidFill>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solidFill>
              <a:schemeClr val="bg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7" name="椭圆 16"/>
            <p:cNvSpPr/>
            <p:nvPr/>
          </p:nvSpPr>
          <p:spPr>
            <a:xfrm>
              <a:off x="508731" y="864241"/>
              <a:ext cx="3599313" cy="3599312"/>
            </a:xfrm>
            <a:prstGeom prst="ellipse">
              <a:avLst/>
            </a:prstGeom>
            <a:solidFill>
              <a:srgbClr val="00B0F0"/>
            </a:solidFill>
            <a:ln w="28575">
              <a:solidFill>
                <a:srgbClr val="F2F2F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grpSp>
      <p:grpSp>
        <p:nvGrpSpPr>
          <p:cNvPr id="18" name="组合 17"/>
          <p:cNvGrpSpPr/>
          <p:nvPr/>
        </p:nvGrpSpPr>
        <p:grpSpPr>
          <a:xfrm>
            <a:off x="6305503" y="2247567"/>
            <a:ext cx="831871" cy="766394"/>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20" name="椭圆 19"/>
            <p:cNvSpPr/>
            <p:nvPr/>
          </p:nvSpPr>
          <p:spPr>
            <a:xfrm>
              <a:off x="392113" y="760413"/>
              <a:ext cx="3825874" cy="3825873"/>
            </a:xfrm>
            <a:prstGeom prst="ellipse">
              <a:avLst/>
            </a:prstGeom>
            <a:solidFill>
              <a:schemeClr val="accent2"/>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solidFill>
                  <a:latin typeface="微软雅黑" panose="020B0503020204020204" pitchFamily="34" charset="-122"/>
                  <a:ea typeface="微软雅黑" panose="020B0503020204020204" pitchFamily="34" charset="-122"/>
                </a:rPr>
                <a:t>1</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050390" y="3547249"/>
            <a:ext cx="831871" cy="766394"/>
            <a:chOff x="304800" y="673100"/>
            <a:chExt cx="4000500" cy="4000500"/>
          </a:xfrm>
          <a:effectLst>
            <a:outerShdw blurRad="317500" dist="1905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23" name="椭圆 22"/>
            <p:cNvSpPr/>
            <p:nvPr/>
          </p:nvSpPr>
          <p:spPr>
            <a:xfrm>
              <a:off x="392113" y="760413"/>
              <a:ext cx="3825874" cy="3825874"/>
            </a:xfrm>
            <a:prstGeom prst="ellipse">
              <a:avLst/>
            </a:prstGeom>
            <a:solidFill>
              <a:schemeClr val="accent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solidFill>
                  <a:latin typeface="微软雅黑" panose="020B0503020204020204" pitchFamily="34" charset="-122"/>
                  <a:ea typeface="微软雅黑" panose="020B0503020204020204" pitchFamily="34" charset="-122"/>
                </a:rPr>
                <a:t>2</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703282" y="4872293"/>
            <a:ext cx="831871" cy="766394"/>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26" name="椭圆 25"/>
            <p:cNvSpPr/>
            <p:nvPr/>
          </p:nvSpPr>
          <p:spPr>
            <a:xfrm>
              <a:off x="392113" y="760413"/>
              <a:ext cx="3825874" cy="3825874"/>
            </a:xfrm>
            <a:prstGeom prst="ellipse">
              <a:avLst/>
            </a:prstGeom>
            <a:solidFill>
              <a:schemeClr val="accent5"/>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solidFill>
                  <a:latin typeface="微软雅黑" panose="020B0503020204020204" pitchFamily="34" charset="-122"/>
                  <a:ea typeface="微软雅黑" panose="020B0503020204020204" pitchFamily="34" charset="-122"/>
                </a:rPr>
                <a:t>3</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1534812" y="3389213"/>
            <a:ext cx="615553" cy="738664"/>
          </a:xfrm>
          <a:prstGeom prst="rect">
            <a:avLst/>
          </a:prstGeom>
          <a:noFill/>
        </p:spPr>
        <p:txBody>
          <a:bodyPr wrap="none" lIns="0" tIns="0" rIns="0" bIns="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输入</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676931" y="1939053"/>
            <a:ext cx="2934117" cy="931409"/>
          </a:xfrm>
          <a:prstGeom prst="rect">
            <a:avLst/>
          </a:prstGeom>
          <a:noFill/>
        </p:spPr>
        <p:txBody>
          <a:bodyPr wrap="square" lIns="0" tIns="0" rIns="0" bIns="0" rtlCol="0">
            <a:spAutoFit/>
          </a:bodyPr>
          <a:lstStyle/>
          <a:p>
            <a:pPr algn="just">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8252995" y="3421783"/>
            <a:ext cx="2934117" cy="931409"/>
          </a:xfrm>
          <a:prstGeom prst="rect">
            <a:avLst/>
          </a:prstGeom>
          <a:noFill/>
        </p:spPr>
        <p:txBody>
          <a:bodyPr wrap="square" lIns="0" tIns="0" rIns="0" bIns="0" rtlCol="0">
            <a:spAutoFit/>
          </a:bodyPr>
          <a:lstStyle/>
          <a:p>
            <a:pPr algn="just">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041192" y="4892024"/>
            <a:ext cx="2934117" cy="931409"/>
          </a:xfrm>
          <a:prstGeom prst="rect">
            <a:avLst/>
          </a:prstGeom>
          <a:noFill/>
        </p:spPr>
        <p:txBody>
          <a:bodyPr wrap="square" lIns="0" tIns="0" rIns="0" bIns="0" rtlCol="0">
            <a:spAutoFit/>
          </a:bodyPr>
          <a:lstStyle/>
          <a:p>
            <a:pPr algn="just">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4465352" y="3314326"/>
            <a:ext cx="2336148" cy="1120307"/>
          </a:xfrm>
          <a:prstGeom prst="rect">
            <a:avLst/>
          </a:prstGeom>
          <a:noFill/>
        </p:spPr>
        <p:txBody>
          <a:bodyPr wrap="square" lIns="0" tIns="0" rIns="0" bIns="0" rtlCol="0">
            <a:spAutoFit/>
          </a:bodyPr>
          <a:lstStyle/>
          <a:p>
            <a:pPr algn="just">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4000">
                                          <p:cBhvr additive="base">
                                            <p:cTn id="7" dur="5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 presetClass="entr" presetSubtype="1" fill="hold" nodeType="afterEffect" p14:presetBounceEnd="44000">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14:bounceEnd="44000">
                                          <p:cBhvr additive="base">
                                            <p:cTn id="22" dur="500" fill="hold"/>
                                            <p:tgtEl>
                                              <p:spTgt spid="15"/>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1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Scale>
                                          <p:cBhvr>
                                            <p:cTn id="31"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8"/>
                                            </p:tgtEl>
                                            <p:attrNameLst>
                                              <p:attrName>ppt_x</p:attrName>
                                              <p:attrName>ppt_y</p:attrName>
                                            </p:attrNameLst>
                                          </p:cBhvr>
                                        </p:animMotion>
                                        <p:animEffect transition="in" filter="fade">
                                          <p:cBhvr>
                                            <p:cTn id="33" dur="500"/>
                                            <p:tgtEl>
                                              <p:spTgt spid="18"/>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Scale>
                                          <p:cBhvr>
                                            <p:cTn id="37" dur="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21"/>
                                            </p:tgtEl>
                                            <p:attrNameLst>
                                              <p:attrName>ppt_x</p:attrName>
                                              <p:attrName>ppt_y</p:attrName>
                                            </p:attrNameLst>
                                          </p:cBhvr>
                                        </p:animMotion>
                                        <p:animEffect transition="in" filter="fade">
                                          <p:cBhvr>
                                            <p:cTn id="39" dur="500"/>
                                            <p:tgtEl>
                                              <p:spTgt spid="21"/>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Scale>
                                          <p:cBhvr>
                                            <p:cTn id="43" dur="5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24"/>
                                            </p:tgtEl>
                                            <p:attrNameLst>
                                              <p:attrName>ppt_x</p:attrName>
                                              <p:attrName>ppt_y</p:attrName>
                                            </p:attrNameLst>
                                          </p:cBhvr>
                                        </p:animMotion>
                                        <p:animEffect transition="in" filter="fade">
                                          <p:cBhvr>
                                            <p:cTn id="45" dur="500"/>
                                            <p:tgtEl>
                                              <p:spTgt spid="24"/>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4500"/>
                                </p:stCondLst>
                                <p:childTnLst>
                                  <p:par>
                                    <p:cTn id="57" presetID="26" presetClass="emph" presetSubtype="0" repeatCount="30000" fill="hold" nodeType="afterEffect">
                                      <p:stCondLst>
                                        <p:cond delay="0"/>
                                      </p:stCondLst>
                                      <p:childTnLst>
                                        <p:animEffect transition="out" filter="fade">
                                          <p:cBhvr>
                                            <p:cTn id="58" dur="100" tmFilter="0, 0; .2, .5; .8, .5; 1, 0"/>
                                            <p:tgtEl>
                                              <p:spTgt spid="8"/>
                                            </p:tgtEl>
                                          </p:cBhvr>
                                        </p:animEffect>
                                        <p:animScale>
                                          <p:cBhvr>
                                            <p:cTn id="59" dur="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p:bldP spid="28" grpId="0"/>
          <p:bldP spid="29"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Scale>
                                          <p:cBhvr>
                                            <p:cTn id="31"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8"/>
                                            </p:tgtEl>
                                            <p:attrNameLst>
                                              <p:attrName>ppt_x</p:attrName>
                                              <p:attrName>ppt_y</p:attrName>
                                            </p:attrNameLst>
                                          </p:cBhvr>
                                        </p:animMotion>
                                        <p:animEffect transition="in" filter="fade">
                                          <p:cBhvr>
                                            <p:cTn id="33" dur="500"/>
                                            <p:tgtEl>
                                              <p:spTgt spid="18"/>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Scale>
                                          <p:cBhvr>
                                            <p:cTn id="37" dur="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21"/>
                                            </p:tgtEl>
                                            <p:attrNameLst>
                                              <p:attrName>ppt_x</p:attrName>
                                              <p:attrName>ppt_y</p:attrName>
                                            </p:attrNameLst>
                                          </p:cBhvr>
                                        </p:animMotion>
                                        <p:animEffect transition="in" filter="fade">
                                          <p:cBhvr>
                                            <p:cTn id="39" dur="500"/>
                                            <p:tgtEl>
                                              <p:spTgt spid="21"/>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Scale>
                                          <p:cBhvr>
                                            <p:cTn id="43" dur="5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24"/>
                                            </p:tgtEl>
                                            <p:attrNameLst>
                                              <p:attrName>ppt_x</p:attrName>
                                              <p:attrName>ppt_y</p:attrName>
                                            </p:attrNameLst>
                                          </p:cBhvr>
                                        </p:animMotion>
                                        <p:animEffect transition="in" filter="fade">
                                          <p:cBhvr>
                                            <p:cTn id="45" dur="500"/>
                                            <p:tgtEl>
                                              <p:spTgt spid="24"/>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4500"/>
                                </p:stCondLst>
                                <p:childTnLst>
                                  <p:par>
                                    <p:cTn id="57" presetID="26" presetClass="emph" presetSubtype="0" repeatCount="30000" fill="hold" nodeType="afterEffect">
                                      <p:stCondLst>
                                        <p:cond delay="0"/>
                                      </p:stCondLst>
                                      <p:childTnLst>
                                        <p:animEffect transition="out" filter="fade">
                                          <p:cBhvr>
                                            <p:cTn id="58" dur="100" tmFilter="0, 0; .2, .5; .8, .5; 1, 0"/>
                                            <p:tgtEl>
                                              <p:spTgt spid="8"/>
                                            </p:tgtEl>
                                          </p:cBhvr>
                                        </p:animEffect>
                                        <p:animScale>
                                          <p:cBhvr>
                                            <p:cTn id="59" dur="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p:bldP spid="28" grpId="0"/>
          <p:bldP spid="29" grpId="0"/>
          <p:bldP spid="30" grpId="0"/>
          <p:bldP spid="3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2"/>
          <p:cNvGrpSpPr/>
          <p:nvPr/>
        </p:nvGrpSpPr>
        <p:grpSpPr>
          <a:xfrm>
            <a:off x="4261461" y="2069821"/>
            <a:ext cx="3054333" cy="2929164"/>
            <a:chOff x="0" y="0"/>
            <a:chExt cx="5874978" cy="5874978"/>
          </a:xfrm>
        </p:grpSpPr>
        <p:sp>
          <p:nvSpPr>
            <p:cNvPr id="9"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28575" cap="flat">
              <a:solidFill>
                <a:srgbClr val="F2F2F2"/>
              </a:solidFill>
              <a:prstDash val="solid"/>
              <a:miter lim="400000"/>
            </a:ln>
            <a:effectLst>
              <a:outerShdw blurRad="177800" dist="190500" dir="2699985" rotWithShape="0">
                <a:scrgbClr r="0" g="0" b="0">
                  <a:alpha val="23000"/>
                </a:scrgbClr>
              </a:outerShdw>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solidFill>
                  <a:srgbClr val="000000"/>
                </a:solidFill>
                <a:latin typeface="+mj-ea"/>
                <a:ea typeface="+mj-ea"/>
              </a:endParaRPr>
            </a:p>
          </p:txBody>
        </p:sp>
        <p:sp>
          <p:nvSpPr>
            <p:cNvPr id="10"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a:innerShdw blurRad="190500">
                <a:prstClr val="black"/>
              </a:innerShdw>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latin typeface="+mj-ea"/>
                <a:ea typeface="+mj-ea"/>
              </a:endParaRPr>
            </a:p>
          </p:txBody>
        </p:sp>
      </p:grpSp>
      <p:sp>
        <p:nvSpPr>
          <p:cNvPr id="11" name="Shape 44"/>
          <p:cNvSpPr/>
          <p:nvPr/>
        </p:nvSpPr>
        <p:spPr>
          <a:xfrm>
            <a:off x="817563" y="1937437"/>
            <a:ext cx="3193302" cy="1368845"/>
          </a:xfrm>
          <a:prstGeom prst="rect">
            <a:avLst/>
          </a:prstGeom>
          <a:ln w="3175">
            <a:solidFill>
              <a:schemeClr val="accent2"/>
            </a:solidFill>
            <a:miter lim="400000"/>
          </a:ln>
        </p:spPr>
        <p:txBody>
          <a:bodyPr lIns="55634" tIns="55634" rIns="55634" bIns="55634" anchor="ctr"/>
          <a:lstStyle/>
          <a:p>
            <a:pPr lvl="0">
              <a:defRPr sz="3200">
                <a:solidFill>
                  <a:srgbClr val="FFFFFF"/>
                </a:solidFill>
                <a:latin typeface="+mn-lt"/>
                <a:ea typeface="+mn-ea"/>
                <a:cs typeface="+mn-cs"/>
                <a:sym typeface="Helvetica Light"/>
              </a:defRPr>
            </a:pPr>
            <a:endParaRPr sz="3200">
              <a:latin typeface="+mj-ea"/>
              <a:ea typeface="+mj-ea"/>
            </a:endParaRPr>
          </a:p>
        </p:txBody>
      </p:sp>
      <p:sp>
        <p:nvSpPr>
          <p:cNvPr id="12" name="Shape 46"/>
          <p:cNvSpPr/>
          <p:nvPr/>
        </p:nvSpPr>
        <p:spPr>
          <a:xfrm>
            <a:off x="817563" y="3762266"/>
            <a:ext cx="3193302" cy="1368845"/>
          </a:xfrm>
          <a:prstGeom prst="rect">
            <a:avLst/>
          </a:prstGeom>
          <a:ln w="3175">
            <a:solidFill>
              <a:srgbClr val="00B0F0"/>
            </a:solidFill>
            <a:miter lim="400000"/>
          </a:ln>
        </p:spPr>
        <p:txBody>
          <a:bodyPr lIns="55634" tIns="55634" rIns="55634" bIns="55634" anchor="ctr"/>
          <a:lstStyle/>
          <a:p>
            <a:pPr lvl="0">
              <a:defRPr sz="3200">
                <a:solidFill>
                  <a:srgbClr val="FFFFFF"/>
                </a:solidFill>
                <a:latin typeface="+mn-lt"/>
                <a:ea typeface="+mn-ea"/>
                <a:cs typeface="+mn-cs"/>
                <a:sym typeface="Helvetica Light"/>
              </a:defRPr>
            </a:pPr>
            <a:endParaRPr sz="3200">
              <a:latin typeface="+mj-ea"/>
              <a:ea typeface="+mj-ea"/>
            </a:endParaRPr>
          </a:p>
        </p:txBody>
      </p:sp>
      <p:sp>
        <p:nvSpPr>
          <p:cNvPr id="13" name="Shape 47"/>
          <p:cNvSpPr/>
          <p:nvPr/>
        </p:nvSpPr>
        <p:spPr>
          <a:xfrm>
            <a:off x="7542733" y="1937437"/>
            <a:ext cx="3193302" cy="1368845"/>
          </a:xfrm>
          <a:prstGeom prst="rect">
            <a:avLst/>
          </a:prstGeom>
          <a:ln w="3175">
            <a:solidFill>
              <a:schemeClr val="accent1"/>
            </a:solidFill>
            <a:miter lim="400000"/>
          </a:ln>
        </p:spPr>
        <p:txBody>
          <a:bodyPr lIns="55634" tIns="55634" rIns="55634" bIns="55634" anchor="ctr"/>
          <a:lstStyle/>
          <a:p>
            <a:pPr lvl="0">
              <a:defRPr sz="3200">
                <a:solidFill>
                  <a:srgbClr val="FFFFFF"/>
                </a:solidFill>
                <a:latin typeface="+mn-lt"/>
                <a:ea typeface="+mn-ea"/>
                <a:cs typeface="+mn-cs"/>
                <a:sym typeface="Helvetica Light"/>
              </a:defRPr>
            </a:pPr>
            <a:endParaRPr sz="3200">
              <a:latin typeface="+mj-ea"/>
              <a:ea typeface="+mj-ea"/>
            </a:endParaRPr>
          </a:p>
        </p:txBody>
      </p:sp>
      <p:sp>
        <p:nvSpPr>
          <p:cNvPr id="14" name="Shape 48"/>
          <p:cNvSpPr/>
          <p:nvPr/>
        </p:nvSpPr>
        <p:spPr>
          <a:xfrm>
            <a:off x="7542733" y="3762266"/>
            <a:ext cx="3193302" cy="1368845"/>
          </a:xfrm>
          <a:prstGeom prst="rect">
            <a:avLst/>
          </a:prstGeom>
          <a:ln w="3175">
            <a:solidFill>
              <a:schemeClr val="accent5"/>
            </a:solidFill>
            <a:miter lim="400000"/>
          </a:ln>
        </p:spPr>
        <p:txBody>
          <a:bodyPr lIns="55634" tIns="55634" rIns="55634" bIns="55634" anchor="ctr"/>
          <a:lstStyle/>
          <a:p>
            <a:pPr lvl="0">
              <a:defRPr sz="3200">
                <a:solidFill>
                  <a:srgbClr val="FFFFFF"/>
                </a:solidFill>
                <a:latin typeface="+mn-lt"/>
                <a:ea typeface="+mn-ea"/>
                <a:cs typeface="+mn-cs"/>
                <a:sym typeface="Helvetica Light"/>
              </a:defRPr>
            </a:pPr>
            <a:endParaRPr sz="3200">
              <a:latin typeface="+mj-ea"/>
              <a:ea typeface="+mj-ea"/>
            </a:endParaRPr>
          </a:p>
        </p:txBody>
      </p:sp>
      <p:grpSp>
        <p:nvGrpSpPr>
          <p:cNvPr id="15" name="Group 51"/>
          <p:cNvGrpSpPr/>
          <p:nvPr/>
        </p:nvGrpSpPr>
        <p:grpSpPr>
          <a:xfrm>
            <a:off x="3786708" y="2720985"/>
            <a:ext cx="660259" cy="688073"/>
            <a:chOff x="0" y="0"/>
            <a:chExt cx="1270000" cy="1270000"/>
          </a:xfrm>
        </p:grpSpPr>
        <p:sp>
          <p:nvSpPr>
            <p:cNvPr id="16"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3000">
                  <a:srgbClr val="BFBFBF"/>
                </a:gs>
                <a:gs pos="52000">
                  <a:srgbClr val="FFFFFF"/>
                </a:gs>
                <a:gs pos="100000">
                  <a:srgbClr val="EB340D">
                    <a:tint val="0"/>
                  </a:srgbClr>
                </a:gs>
              </a:gsLst>
              <a:lin ang="2700000" scaled="1"/>
              <a:tileRect/>
            </a:gradFill>
            <a:ln w="28575" cap="flat">
              <a:solidFill>
                <a:schemeClr val="accent2"/>
              </a:solidFill>
              <a:miter lim="400000"/>
            </a:ln>
            <a:effectLst>
              <a:outerShdw blurRad="88900" dist="75434" dir="2699985" rotWithShape="0">
                <a:scrgbClr r="0" g="0" b="0">
                  <a:alpha val="23000"/>
                </a:scrgbClr>
              </a:outerShdw>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solidFill>
                  <a:srgbClr val="000000"/>
                </a:solidFill>
                <a:latin typeface="+mj-ea"/>
                <a:ea typeface="+mj-ea"/>
              </a:endParaRPr>
            </a:p>
          </p:txBody>
        </p:sp>
        <p:sp>
          <p:nvSpPr>
            <p:cNvPr id="17" name="Shape 50"/>
            <p:cNvSpPr/>
            <p:nvPr/>
          </p:nvSpPr>
          <p:spPr>
            <a:xfrm>
              <a:off x="216277" y="237795"/>
              <a:ext cx="824628" cy="72483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chemeClr val="accent2"/>
            </a:solidFill>
            <a:ln w="12700" cap="flat">
              <a:noFill/>
              <a:miter lim="400000"/>
            </a:ln>
            <a:effectLst/>
          </p:spPr>
          <p:txBody>
            <a:bodyPr wrap="square" lIns="0" tIns="0" rIns="0" bIns="0" numCol="1" anchor="t">
              <a:noAutofit/>
            </a:bodyPr>
            <a:lstStyle/>
            <a:p>
              <a:pPr>
                <a:spcBef>
                  <a:spcPts val="1095"/>
                </a:spcBef>
                <a:defRPr sz="2000">
                  <a:solidFill>
                    <a:srgbClr val="53585F"/>
                  </a:solidFill>
                  <a:latin typeface="Aller Light"/>
                  <a:ea typeface="Aller Light"/>
                  <a:cs typeface="Aller Light"/>
                  <a:sym typeface="Aller Light"/>
                </a:defRPr>
              </a:pPr>
              <a:endParaRPr sz="2000">
                <a:latin typeface="+mj-ea"/>
                <a:ea typeface="+mj-ea"/>
              </a:endParaRPr>
            </a:p>
          </p:txBody>
        </p:sp>
      </p:grpSp>
      <p:grpSp>
        <p:nvGrpSpPr>
          <p:cNvPr id="18" name="Group 54"/>
          <p:cNvGrpSpPr/>
          <p:nvPr/>
        </p:nvGrpSpPr>
        <p:grpSpPr>
          <a:xfrm>
            <a:off x="3786708" y="3681221"/>
            <a:ext cx="660259" cy="688073"/>
            <a:chOff x="0" y="0"/>
            <a:chExt cx="1270000" cy="1270000"/>
          </a:xfrm>
        </p:grpSpPr>
        <p:sp>
          <p:nvSpPr>
            <p:cNvPr id="19"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FBFBF"/>
                </a:gs>
                <a:gs pos="43000">
                  <a:srgbClr val="FFFFFF"/>
                </a:gs>
                <a:gs pos="100000">
                  <a:srgbClr val="EB340D">
                    <a:tint val="0"/>
                  </a:srgbClr>
                </a:gs>
              </a:gsLst>
              <a:lin ang="2700000" scaled="1"/>
              <a:tileRect/>
            </a:gradFill>
            <a:ln w="28575" cap="flat">
              <a:solidFill>
                <a:srgbClr val="00B0F0"/>
              </a:solidFill>
              <a:miter lim="400000"/>
            </a:ln>
            <a:effectLst>
              <a:outerShdw blurRad="88900" dist="75434" dir="2699985" rotWithShape="0">
                <a:scrgbClr r="0" g="0" b="0">
                  <a:alpha val="23000"/>
                </a:scrgbClr>
              </a:outerShdw>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solidFill>
                  <a:srgbClr val="000000"/>
                </a:solidFill>
                <a:latin typeface="+mj-ea"/>
                <a:ea typeface="+mj-ea"/>
              </a:endParaRPr>
            </a:p>
          </p:txBody>
        </p:sp>
        <p:sp>
          <p:nvSpPr>
            <p:cNvPr id="20" name="Shape 53"/>
            <p:cNvSpPr/>
            <p:nvPr/>
          </p:nvSpPr>
          <p:spPr>
            <a:xfrm rot="10800000" flipH="1">
              <a:off x="274466" y="339285"/>
              <a:ext cx="708247" cy="622537"/>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chemeClr val="accent3"/>
            </a:solidFill>
            <a:ln w="12700" cap="flat">
              <a:noFill/>
              <a:miter lim="400000"/>
            </a:ln>
            <a:effectLst/>
          </p:spPr>
          <p:txBody>
            <a:bodyPr wrap="square" lIns="0" tIns="0" rIns="0" bIns="0" numCol="1" anchor="t">
              <a:noAutofit/>
            </a:bodyPr>
            <a:lstStyle/>
            <a:p>
              <a:pPr>
                <a:spcBef>
                  <a:spcPts val="1095"/>
                </a:spcBef>
                <a:defRPr sz="2000">
                  <a:solidFill>
                    <a:srgbClr val="53585F"/>
                  </a:solidFill>
                  <a:latin typeface="Aller Light"/>
                  <a:ea typeface="Aller Light"/>
                  <a:cs typeface="Aller Light"/>
                  <a:sym typeface="Aller Light"/>
                </a:defRPr>
              </a:pPr>
              <a:endParaRPr sz="2000">
                <a:latin typeface="+mj-ea"/>
                <a:ea typeface="+mj-ea"/>
              </a:endParaRPr>
            </a:p>
          </p:txBody>
        </p:sp>
      </p:grpSp>
      <p:grpSp>
        <p:nvGrpSpPr>
          <p:cNvPr id="21" name="Group 60"/>
          <p:cNvGrpSpPr/>
          <p:nvPr/>
        </p:nvGrpSpPr>
        <p:grpSpPr>
          <a:xfrm>
            <a:off x="7123652" y="3681221"/>
            <a:ext cx="660259" cy="688073"/>
            <a:chOff x="0" y="0"/>
            <a:chExt cx="1270000" cy="1270000"/>
          </a:xfrm>
        </p:grpSpPr>
        <p:sp>
          <p:nvSpPr>
            <p:cNvPr id="22"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20000">
                  <a:srgbClr val="BFBFBF"/>
                </a:gs>
                <a:gs pos="80000">
                  <a:srgbClr val="FFFFFF"/>
                </a:gs>
                <a:gs pos="100000">
                  <a:srgbClr val="EB340D">
                    <a:tint val="0"/>
                  </a:srgbClr>
                </a:gs>
              </a:gsLst>
              <a:lin ang="2700000" scaled="1"/>
              <a:tileRect/>
            </a:gradFill>
            <a:ln w="28575" cap="flat">
              <a:solidFill>
                <a:schemeClr val="accent5"/>
              </a:solidFill>
              <a:miter lim="400000"/>
            </a:ln>
            <a:effectLst>
              <a:outerShdw blurRad="88900" dist="75434" dir="2699985" rotWithShape="0">
                <a:scrgbClr r="0" g="0" b="0">
                  <a:alpha val="23000"/>
                </a:scrgbClr>
              </a:outerShdw>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solidFill>
                  <a:srgbClr val="000000"/>
                </a:solidFill>
                <a:latin typeface="+mj-ea"/>
                <a:ea typeface="+mj-ea"/>
              </a:endParaRPr>
            </a:p>
          </p:txBody>
        </p:sp>
        <p:sp>
          <p:nvSpPr>
            <p:cNvPr id="23" name="Shape 59"/>
            <p:cNvSpPr/>
            <p:nvPr/>
          </p:nvSpPr>
          <p:spPr>
            <a:xfrm>
              <a:off x="230413" y="230250"/>
              <a:ext cx="821706" cy="8765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chemeClr val="accent5"/>
            </a:solidFill>
            <a:ln w="12700" cap="flat">
              <a:noFill/>
              <a:miter lim="400000"/>
            </a:ln>
            <a:effectLst/>
          </p:spPr>
          <p:txBody>
            <a:bodyPr wrap="square" lIns="38100" tIns="38100" rIns="38100" bIns="38100" numCol="1" anchor="ctr">
              <a:noAutofit/>
            </a:bodyPr>
            <a:lstStyle/>
            <a:p>
              <a:pPr defTabSz="500380">
                <a:defRPr sz="1200">
                  <a:solidFill>
                    <a:srgbClr val="000000"/>
                  </a:solidFill>
                  <a:latin typeface="Helvetica"/>
                  <a:ea typeface="Helvetica"/>
                  <a:cs typeface="Helvetica"/>
                  <a:sym typeface="Helvetica"/>
                </a:defRPr>
              </a:pPr>
              <a:endParaRPr sz="1200">
                <a:latin typeface="+mj-ea"/>
                <a:ea typeface="+mj-ea"/>
              </a:endParaRPr>
            </a:p>
          </p:txBody>
        </p:sp>
      </p:grpSp>
      <p:grpSp>
        <p:nvGrpSpPr>
          <p:cNvPr id="24" name="Group 63"/>
          <p:cNvGrpSpPr/>
          <p:nvPr/>
        </p:nvGrpSpPr>
        <p:grpSpPr>
          <a:xfrm>
            <a:off x="7123652" y="2728648"/>
            <a:ext cx="660259" cy="688073"/>
            <a:chOff x="0" y="0"/>
            <a:chExt cx="1270000" cy="1270000"/>
          </a:xfrm>
        </p:grpSpPr>
        <p:sp>
          <p:nvSpPr>
            <p:cNvPr id="25"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FBFBF"/>
                </a:gs>
                <a:gs pos="58000">
                  <a:srgbClr val="FFFFFF"/>
                </a:gs>
                <a:gs pos="100000">
                  <a:srgbClr val="EB340D">
                    <a:tint val="0"/>
                  </a:srgbClr>
                </a:gs>
              </a:gsLst>
              <a:lin ang="2700000" scaled="1"/>
              <a:tileRect/>
            </a:gradFill>
            <a:ln w="28575" cap="flat">
              <a:solidFill>
                <a:schemeClr val="accent1"/>
              </a:solidFill>
              <a:miter lim="400000"/>
            </a:ln>
            <a:effectLst>
              <a:outerShdw blurRad="88900" dist="75434" dir="2699985" rotWithShape="0">
                <a:scrgbClr r="0" g="0" b="0">
                  <a:alpha val="23000"/>
                </a:scrgbClr>
              </a:outerShdw>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solidFill>
                  <a:srgbClr val="000000"/>
                </a:solidFill>
                <a:latin typeface="+mj-ea"/>
                <a:ea typeface="+mj-ea"/>
              </a:endParaRPr>
            </a:p>
          </p:txBody>
        </p:sp>
        <p:sp>
          <p:nvSpPr>
            <p:cNvPr id="26" name="Shape 62"/>
            <p:cNvSpPr/>
            <p:nvPr/>
          </p:nvSpPr>
          <p:spPr>
            <a:xfrm>
              <a:off x="311345" y="240536"/>
              <a:ext cx="647307" cy="813273"/>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accent1"/>
            </a:solidFill>
            <a:ln w="12700" cap="flat">
              <a:noFill/>
              <a:miter lim="400000"/>
            </a:ln>
            <a:effectLst/>
          </p:spPr>
          <p:txBody>
            <a:bodyPr wrap="square" lIns="38100" tIns="38100" rIns="38100" bIns="38100" numCol="1" anchor="ctr">
              <a:noAutofit/>
            </a:bodyPr>
            <a:lstStyle/>
            <a:p>
              <a:pPr defTabSz="500380">
                <a:defRPr sz="1200">
                  <a:solidFill>
                    <a:srgbClr val="000000"/>
                  </a:solidFill>
                  <a:latin typeface="Helvetica"/>
                  <a:ea typeface="Helvetica"/>
                  <a:cs typeface="Helvetica"/>
                  <a:sym typeface="Helvetica"/>
                </a:defRPr>
              </a:pPr>
              <a:endParaRPr sz="1200">
                <a:latin typeface="+mj-ea"/>
                <a:ea typeface="+mj-ea"/>
              </a:endParaRPr>
            </a:p>
          </p:txBody>
        </p:sp>
      </p:grpSp>
      <p:sp>
        <p:nvSpPr>
          <p:cNvPr id="27" name="TextBox 26"/>
          <p:cNvSpPr txBox="1"/>
          <p:nvPr/>
        </p:nvSpPr>
        <p:spPr>
          <a:xfrm>
            <a:off x="7776376" y="2167275"/>
            <a:ext cx="2724795" cy="1086903"/>
          </a:xfrm>
          <a:prstGeom prst="rect">
            <a:avLst/>
          </a:prstGeom>
          <a:noFill/>
        </p:spPr>
        <p:txBody>
          <a:bodyPr wrap="square" lIns="100145" tIns="50071" rIns="100145" bIns="50071" rtlCol="0">
            <a:spAutoFit/>
          </a:bodyPr>
          <a:lstStyle/>
          <a:p>
            <a:pPr algn="r">
              <a:lnSpc>
                <a:spcPct val="150000"/>
              </a:lnSpc>
            </a:pPr>
            <a:r>
              <a:rPr lang="zh-CN" altLang="en-US" sz="1100" dirty="0">
                <a:solidFill>
                  <a:schemeClr val="bg1">
                    <a:lumMod val="50000"/>
                  </a:schemeClr>
                </a:solidFill>
                <a:latin typeface="+mj-ea"/>
                <a:ea typeface="+mj-ea"/>
              </a:rPr>
              <a:t>此处添加详细文本描述，建议与标题相关并符合整体语言风格，语言描述尽量简洁生动。尽量将每页幻灯片的字数控制在</a:t>
            </a:r>
            <a:r>
              <a:rPr lang="en-US" altLang="zh-CN" sz="1100" dirty="0">
                <a:solidFill>
                  <a:schemeClr val="bg1">
                    <a:lumMod val="50000"/>
                  </a:schemeClr>
                </a:solidFill>
                <a:latin typeface="+mj-ea"/>
                <a:ea typeface="+mj-ea"/>
              </a:rPr>
              <a:t>200</a:t>
            </a:r>
            <a:r>
              <a:rPr lang="zh-CN" altLang="en-US" sz="1100" dirty="0">
                <a:solidFill>
                  <a:schemeClr val="bg1">
                    <a:lumMod val="50000"/>
                  </a:schemeClr>
                </a:solidFill>
                <a:latin typeface="+mj-ea"/>
                <a:ea typeface="+mj-ea"/>
              </a:rPr>
              <a:t>字以内</a:t>
            </a:r>
            <a:endParaRPr lang="zh-CN" altLang="en-US" sz="1100" dirty="0">
              <a:solidFill>
                <a:schemeClr val="bg1">
                  <a:lumMod val="50000"/>
                </a:schemeClr>
              </a:solidFill>
              <a:latin typeface="+mj-ea"/>
              <a:ea typeface="+mj-ea"/>
            </a:endParaRPr>
          </a:p>
        </p:txBody>
      </p:sp>
      <p:sp>
        <p:nvSpPr>
          <p:cNvPr id="28" name="TextBox 27"/>
          <p:cNvSpPr txBox="1"/>
          <p:nvPr/>
        </p:nvSpPr>
        <p:spPr>
          <a:xfrm>
            <a:off x="7897575" y="3848675"/>
            <a:ext cx="2724795" cy="1116783"/>
          </a:xfrm>
          <a:prstGeom prst="rect">
            <a:avLst/>
          </a:prstGeom>
          <a:noFill/>
        </p:spPr>
        <p:txBody>
          <a:bodyPr wrap="square" lIns="100145" tIns="50071" rIns="100145" bIns="50071" rtlCol="0">
            <a:spAutoFit/>
          </a:bodyPr>
          <a:lstStyle/>
          <a:p>
            <a:pPr algn="r">
              <a:lnSpc>
                <a:spcPct val="150000"/>
              </a:lnSpc>
            </a:pPr>
            <a:r>
              <a:rPr lang="zh-CN" altLang="en-US" sz="1100" dirty="0">
                <a:solidFill>
                  <a:schemeClr val="bg1">
                    <a:lumMod val="50000"/>
                  </a:schemeClr>
                </a:solidFill>
                <a:latin typeface="+mj-ea"/>
                <a:ea typeface="+mj-ea"/>
              </a:rPr>
              <a:t>此处添加详细文本描述，建议与标题相关并符合整体语言风格，语言描述尽量简洁生动。尽量将每页幻灯片的字数控制在</a:t>
            </a:r>
            <a:r>
              <a:rPr lang="en-US" altLang="zh-CN" sz="1100" dirty="0">
                <a:solidFill>
                  <a:schemeClr val="bg1">
                    <a:lumMod val="50000"/>
                  </a:schemeClr>
                </a:solidFill>
                <a:latin typeface="+mj-ea"/>
                <a:ea typeface="+mj-ea"/>
              </a:rPr>
              <a:t>200</a:t>
            </a:r>
            <a:r>
              <a:rPr lang="zh-CN" altLang="en-US" sz="1100" dirty="0">
                <a:solidFill>
                  <a:schemeClr val="bg1">
                    <a:lumMod val="50000"/>
                  </a:schemeClr>
                </a:solidFill>
                <a:latin typeface="+mj-ea"/>
                <a:ea typeface="+mj-ea"/>
              </a:rPr>
              <a:t>字以内</a:t>
            </a:r>
            <a:endParaRPr lang="zh-CN" altLang="en-US" sz="1100" dirty="0">
              <a:solidFill>
                <a:schemeClr val="bg1">
                  <a:lumMod val="50000"/>
                </a:schemeClr>
              </a:solidFill>
              <a:latin typeface="+mj-ea"/>
              <a:ea typeface="+mj-ea"/>
            </a:endParaRPr>
          </a:p>
        </p:txBody>
      </p:sp>
      <p:sp>
        <p:nvSpPr>
          <p:cNvPr id="29" name="TextBox 28"/>
          <p:cNvSpPr txBox="1"/>
          <p:nvPr/>
        </p:nvSpPr>
        <p:spPr>
          <a:xfrm>
            <a:off x="860382" y="2196604"/>
            <a:ext cx="2724795" cy="1116783"/>
          </a:xfrm>
          <a:prstGeom prst="rect">
            <a:avLst/>
          </a:prstGeom>
          <a:noFill/>
        </p:spPr>
        <p:txBody>
          <a:bodyPr wrap="square" lIns="100145" tIns="50071" rIns="100145" bIns="50071" rtlCol="0">
            <a:spAutoFit/>
          </a:bodyPr>
          <a:lstStyle/>
          <a:p>
            <a:pPr>
              <a:lnSpc>
                <a:spcPct val="150000"/>
              </a:lnSpc>
            </a:pPr>
            <a:r>
              <a:rPr lang="zh-CN" altLang="en-US" sz="1100" dirty="0">
                <a:solidFill>
                  <a:schemeClr val="bg1">
                    <a:lumMod val="50000"/>
                  </a:schemeClr>
                </a:solidFill>
                <a:latin typeface="+mj-ea"/>
                <a:ea typeface="+mj-ea"/>
              </a:rPr>
              <a:t>此处添加详细文本描述，建议与标题相关并符合整体语言风格，语言描述尽量简洁生动。尽量将每页幻灯片的字数控制在</a:t>
            </a:r>
            <a:r>
              <a:rPr lang="en-US" altLang="zh-CN" sz="1100" dirty="0">
                <a:solidFill>
                  <a:schemeClr val="bg1">
                    <a:lumMod val="50000"/>
                  </a:schemeClr>
                </a:solidFill>
                <a:latin typeface="+mj-ea"/>
                <a:ea typeface="+mj-ea"/>
              </a:rPr>
              <a:t>200</a:t>
            </a:r>
            <a:r>
              <a:rPr lang="zh-CN" altLang="en-US" sz="1100" dirty="0">
                <a:solidFill>
                  <a:schemeClr val="bg1">
                    <a:lumMod val="50000"/>
                  </a:schemeClr>
                </a:solidFill>
                <a:latin typeface="+mj-ea"/>
                <a:ea typeface="+mj-ea"/>
              </a:rPr>
              <a:t>字以内</a:t>
            </a:r>
            <a:endParaRPr lang="zh-CN" altLang="en-US" sz="1100" dirty="0">
              <a:solidFill>
                <a:schemeClr val="bg1">
                  <a:lumMod val="50000"/>
                </a:schemeClr>
              </a:solidFill>
              <a:latin typeface="+mj-ea"/>
              <a:ea typeface="+mj-ea"/>
            </a:endParaRPr>
          </a:p>
        </p:txBody>
      </p:sp>
      <p:sp>
        <p:nvSpPr>
          <p:cNvPr id="30" name="TextBox 29"/>
          <p:cNvSpPr txBox="1"/>
          <p:nvPr/>
        </p:nvSpPr>
        <p:spPr>
          <a:xfrm>
            <a:off x="897230" y="3755161"/>
            <a:ext cx="2724795" cy="1116783"/>
          </a:xfrm>
          <a:prstGeom prst="rect">
            <a:avLst/>
          </a:prstGeom>
          <a:noFill/>
        </p:spPr>
        <p:txBody>
          <a:bodyPr wrap="square" lIns="100145" tIns="50071" rIns="100145" bIns="50071" rtlCol="0">
            <a:spAutoFit/>
          </a:bodyPr>
          <a:lstStyle/>
          <a:p>
            <a:pPr>
              <a:lnSpc>
                <a:spcPct val="150000"/>
              </a:lnSpc>
            </a:pPr>
            <a:r>
              <a:rPr lang="zh-CN" altLang="en-US" sz="1100" dirty="0">
                <a:solidFill>
                  <a:schemeClr val="bg1">
                    <a:lumMod val="50000"/>
                  </a:schemeClr>
                </a:solidFill>
                <a:latin typeface="+mj-ea"/>
                <a:ea typeface="+mj-ea"/>
              </a:rPr>
              <a:t>此处添加详细文本描述，建议与标题相关并符合整体语言风格，语言描述尽量简洁生动。尽量将每页幻灯片的字数控制在</a:t>
            </a:r>
            <a:r>
              <a:rPr lang="en-US" altLang="zh-CN" sz="1100" dirty="0">
                <a:solidFill>
                  <a:schemeClr val="bg1">
                    <a:lumMod val="50000"/>
                  </a:schemeClr>
                </a:solidFill>
                <a:latin typeface="+mj-ea"/>
                <a:ea typeface="+mj-ea"/>
              </a:rPr>
              <a:t>200</a:t>
            </a:r>
            <a:r>
              <a:rPr lang="zh-CN" altLang="en-US" sz="1100" dirty="0">
                <a:solidFill>
                  <a:schemeClr val="bg1">
                    <a:lumMod val="50000"/>
                  </a:schemeClr>
                </a:solidFill>
                <a:latin typeface="+mj-ea"/>
                <a:ea typeface="+mj-ea"/>
              </a:rPr>
              <a:t>字以内</a:t>
            </a:r>
            <a:endParaRPr lang="zh-CN" altLang="en-US" sz="1100" dirty="0">
              <a:solidFill>
                <a:schemeClr val="bg1">
                  <a:lumMod val="50000"/>
                </a:schemeClr>
              </a:solidFill>
              <a:latin typeface="+mj-ea"/>
              <a:ea typeface="+mj-ea"/>
            </a:endParaRPr>
          </a:p>
        </p:txBody>
      </p:sp>
      <p:sp>
        <p:nvSpPr>
          <p:cNvPr id="31" name="Text Placeholder 2"/>
          <p:cNvSpPr txBox="1"/>
          <p:nvPr/>
        </p:nvSpPr>
        <p:spPr bwMode="auto">
          <a:xfrm>
            <a:off x="1234261" y="1788549"/>
            <a:ext cx="1448736" cy="332053"/>
          </a:xfrm>
          <a:prstGeom prst="rect">
            <a:avLst/>
          </a:prstGeom>
          <a:solidFill>
            <a:schemeClr val="accent2"/>
          </a:solidFill>
          <a:ln>
            <a:noFill/>
          </a:ln>
        </p:spPr>
        <p:txBody>
          <a:bodyPr vert="horz" wrap="square" lIns="100145" tIns="57607" rIns="115214" bIns="57607"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600" b="1" dirty="0">
                <a:solidFill>
                  <a:schemeClr val="bg1"/>
                </a:solidFill>
                <a:latin typeface="+mj-ea"/>
                <a:ea typeface="+mj-ea"/>
              </a:rPr>
              <a:t>输入标题</a:t>
            </a:r>
            <a:endParaRPr lang="en-GB" sz="1600" b="1" dirty="0">
              <a:solidFill>
                <a:schemeClr val="bg1"/>
              </a:solidFill>
              <a:latin typeface="+mj-ea"/>
              <a:ea typeface="+mj-ea"/>
            </a:endParaRPr>
          </a:p>
        </p:txBody>
      </p:sp>
      <p:sp>
        <p:nvSpPr>
          <p:cNvPr id="32" name="Text Placeholder 2"/>
          <p:cNvSpPr txBox="1"/>
          <p:nvPr/>
        </p:nvSpPr>
        <p:spPr bwMode="auto">
          <a:xfrm>
            <a:off x="9139382" y="1793886"/>
            <a:ext cx="1085634" cy="332053"/>
          </a:xfrm>
          <a:prstGeom prst="rect">
            <a:avLst/>
          </a:prstGeom>
          <a:solidFill>
            <a:schemeClr val="accent1"/>
          </a:solidFill>
          <a:ln>
            <a:noFill/>
          </a:ln>
        </p:spPr>
        <p:txBody>
          <a:bodyPr vert="horz" wrap="square" lIns="115214" tIns="57607" rIns="100145" bIns="5760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600" b="1" dirty="0">
                <a:solidFill>
                  <a:schemeClr val="bg1"/>
                </a:solidFill>
                <a:latin typeface="+mj-ea"/>
                <a:ea typeface="+mj-ea"/>
              </a:rPr>
              <a:t>输入标题</a:t>
            </a:r>
            <a:endParaRPr lang="en-GB" sz="1600" b="1" dirty="0">
              <a:solidFill>
                <a:schemeClr val="bg1"/>
              </a:solidFill>
              <a:latin typeface="+mj-ea"/>
              <a:ea typeface="+mj-ea"/>
            </a:endParaRPr>
          </a:p>
        </p:txBody>
      </p:sp>
      <p:sp>
        <p:nvSpPr>
          <p:cNvPr id="33" name="Text Placeholder 2"/>
          <p:cNvSpPr txBox="1"/>
          <p:nvPr/>
        </p:nvSpPr>
        <p:spPr bwMode="auto">
          <a:xfrm>
            <a:off x="9292835" y="4982149"/>
            <a:ext cx="1028113" cy="332053"/>
          </a:xfrm>
          <a:prstGeom prst="rect">
            <a:avLst/>
          </a:prstGeom>
          <a:solidFill>
            <a:schemeClr val="accent5"/>
          </a:solidFill>
          <a:ln>
            <a:noFill/>
          </a:ln>
        </p:spPr>
        <p:txBody>
          <a:bodyPr vert="horz" wrap="square" lIns="115214" tIns="57607" rIns="100145" bIns="57607"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600" b="1" dirty="0">
                <a:solidFill>
                  <a:schemeClr val="bg1"/>
                </a:solidFill>
                <a:latin typeface="+mj-ea"/>
                <a:ea typeface="+mj-ea"/>
              </a:rPr>
              <a:t>输入标题</a:t>
            </a:r>
            <a:endParaRPr lang="en-GB" sz="1600" b="1" dirty="0">
              <a:solidFill>
                <a:schemeClr val="bg1"/>
              </a:solidFill>
              <a:latin typeface="+mj-ea"/>
              <a:ea typeface="+mj-ea"/>
            </a:endParaRPr>
          </a:p>
        </p:txBody>
      </p:sp>
      <p:sp>
        <p:nvSpPr>
          <p:cNvPr id="34" name="Text Placeholder 2"/>
          <p:cNvSpPr txBox="1"/>
          <p:nvPr/>
        </p:nvSpPr>
        <p:spPr bwMode="auto">
          <a:xfrm>
            <a:off x="4991376" y="3046173"/>
            <a:ext cx="1569084" cy="97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5214" tIns="57607" rIns="115214" bIns="5760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3000" b="1" dirty="0">
                <a:solidFill>
                  <a:srgbClr val="00B0F0"/>
                </a:solidFill>
                <a:latin typeface="+mj-ea"/>
                <a:ea typeface="+mj-ea"/>
              </a:rPr>
              <a:t>输入</a:t>
            </a:r>
            <a:endParaRPr lang="en-US" altLang="zh-CN" sz="3000" b="1" dirty="0">
              <a:solidFill>
                <a:srgbClr val="00B0F0"/>
              </a:solidFill>
              <a:latin typeface="+mj-ea"/>
              <a:ea typeface="+mj-ea"/>
            </a:endParaRPr>
          </a:p>
          <a:p>
            <a:r>
              <a:rPr lang="zh-CN" altLang="en-US" sz="3000" b="1" dirty="0">
                <a:solidFill>
                  <a:srgbClr val="00B0F0"/>
                </a:solidFill>
                <a:latin typeface="+mj-ea"/>
                <a:ea typeface="+mj-ea"/>
              </a:rPr>
              <a:t>标题</a:t>
            </a:r>
            <a:endParaRPr lang="en-GB" sz="3000" b="1" dirty="0">
              <a:solidFill>
                <a:srgbClr val="00B0F0"/>
              </a:solidFill>
              <a:latin typeface="+mj-ea"/>
              <a:ea typeface="+mj-ea"/>
            </a:endParaRPr>
          </a:p>
        </p:txBody>
      </p:sp>
      <p:sp>
        <p:nvSpPr>
          <p:cNvPr id="35" name="Text Placeholder 2"/>
          <p:cNvSpPr txBox="1"/>
          <p:nvPr/>
        </p:nvSpPr>
        <p:spPr bwMode="auto">
          <a:xfrm>
            <a:off x="1234254" y="4965458"/>
            <a:ext cx="1582356" cy="332053"/>
          </a:xfrm>
          <a:prstGeom prst="rect">
            <a:avLst/>
          </a:prstGeom>
          <a:solidFill>
            <a:srgbClr val="00B0F0"/>
          </a:solidFill>
          <a:ln>
            <a:noFill/>
          </a:ln>
        </p:spPr>
        <p:txBody>
          <a:bodyPr vert="horz" wrap="square" lIns="100145" tIns="57607" rIns="115214" bIns="57607"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600" b="1" dirty="0">
                <a:solidFill>
                  <a:schemeClr val="bg1"/>
                </a:solidFill>
                <a:latin typeface="+mj-ea"/>
                <a:ea typeface="+mj-ea"/>
              </a:rPr>
              <a:t>输入标题</a:t>
            </a:r>
            <a:endParaRPr lang="en-GB" sz="1600" b="1" dirty="0">
              <a:solidFill>
                <a:schemeClr val="bg1"/>
              </a:solidFill>
              <a:latin typeface="+mj-ea"/>
              <a:ea typeface="+mj-ea"/>
            </a:endParaRPr>
          </a:p>
        </p:txBody>
      </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
                                            <p:txEl>
                                              <p:pRg st="1" end="1"/>
                                            </p:txEl>
                                          </p:spTgt>
                                        </p:tgtEl>
                                        <p:attrNameLst>
                                          <p:attrName>style.visibility</p:attrName>
                                        </p:attrNameLst>
                                      </p:cBhvr>
                                      <p:to>
                                        <p:strVal val="visible"/>
                                      </p:to>
                                    </p:set>
                                    <p:animEffect transition="in" filter="fade">
                                      <p:cBhvr>
                                        <p:cTn id="16" dur="500"/>
                                        <p:tgtEl>
                                          <p:spTgt spid="34">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000"/>
                            </p:stCondLst>
                            <p:childTnLst>
                              <p:par>
                                <p:cTn id="22" presetID="18" presetClass="entr" presetSubtype="9"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Left)">
                                      <p:cBhvr>
                                        <p:cTn id="24" dur="500"/>
                                        <p:tgtEl>
                                          <p:spTgt spid="1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1">
                                            <p:bg/>
                                          </p:spTgt>
                                        </p:tgtEl>
                                        <p:attrNameLst>
                                          <p:attrName>style.visibility</p:attrName>
                                        </p:attrNameLst>
                                      </p:cBhvr>
                                      <p:to>
                                        <p:strVal val="visible"/>
                                      </p:to>
                                    </p:set>
                                    <p:animEffect transition="in" filter="wipe(left)">
                                      <p:cBhvr>
                                        <p:cTn id="28" dur="500"/>
                                        <p:tgtEl>
                                          <p:spTgt spid="31">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Effect transition="in" filter="wipe(left)">
                                      <p:cBhvr>
                                        <p:cTn id="31" dur="500"/>
                                        <p:tgtEl>
                                          <p:spTgt spid="31">
                                            <p:txEl>
                                              <p:pRg st="0" end="0"/>
                                            </p:txEl>
                                          </p:spTgt>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strips(downRight)">
                                      <p:cBhvr>
                                        <p:cTn id="35" dur="500"/>
                                        <p:tgtEl>
                                          <p:spTgt spid="29"/>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3000"/>
                            </p:stCondLst>
                            <p:childTnLst>
                              <p:par>
                                <p:cTn id="41" presetID="18" presetClass="entr" presetSubtype="1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500"/>
                                        <p:tgtEl>
                                          <p:spTgt spid="12"/>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5">
                                            <p:bg/>
                                          </p:spTgt>
                                        </p:tgtEl>
                                        <p:attrNameLst>
                                          <p:attrName>style.visibility</p:attrName>
                                        </p:attrNameLst>
                                      </p:cBhvr>
                                      <p:to>
                                        <p:strVal val="visible"/>
                                      </p:to>
                                    </p:set>
                                    <p:animEffect transition="in" filter="wipe(left)">
                                      <p:cBhvr>
                                        <p:cTn id="47" dur="500"/>
                                        <p:tgtEl>
                                          <p:spTgt spid="35">
                                            <p:bg/>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5">
                                            <p:txEl>
                                              <p:pRg st="0" end="0"/>
                                            </p:txEl>
                                          </p:spTgt>
                                        </p:tgtEl>
                                        <p:attrNameLst>
                                          <p:attrName>style.visibility</p:attrName>
                                        </p:attrNameLst>
                                      </p:cBhvr>
                                      <p:to>
                                        <p:strVal val="visible"/>
                                      </p:to>
                                    </p:set>
                                    <p:animEffect transition="in" filter="wipe(left)">
                                      <p:cBhvr>
                                        <p:cTn id="50" dur="500"/>
                                        <p:tgtEl>
                                          <p:spTgt spid="35">
                                            <p:txEl>
                                              <p:pRg st="0" end="0"/>
                                            </p:txEl>
                                          </p:spTgt>
                                        </p:tgtEl>
                                      </p:cBhvr>
                                    </p:animEffect>
                                  </p:childTnLst>
                                </p:cTn>
                              </p:par>
                            </p:childTnLst>
                          </p:cTn>
                        </p:par>
                        <p:par>
                          <p:cTn id="51" fill="hold">
                            <p:stCondLst>
                              <p:cond delay="4000"/>
                            </p:stCondLst>
                            <p:childTnLst>
                              <p:par>
                                <p:cTn id="52" presetID="18" presetClass="entr" presetSubtype="6"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strips(downRight)">
                                      <p:cBhvr>
                                        <p:cTn id="54" dur="500"/>
                                        <p:tgtEl>
                                          <p:spTgt spid="30"/>
                                        </p:tgtEl>
                                      </p:cBhvr>
                                    </p:animEffect>
                                  </p:childTnLst>
                                </p:cTn>
                              </p:par>
                            </p:childTnLst>
                          </p:cTn>
                        </p:par>
                        <p:par>
                          <p:cTn id="55" fill="hold">
                            <p:stCondLst>
                              <p:cond delay="4500"/>
                            </p:stCondLst>
                            <p:childTnLst>
                              <p:par>
                                <p:cTn id="56" presetID="10"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5000"/>
                            </p:stCondLst>
                            <p:childTnLst>
                              <p:par>
                                <p:cTn id="60" presetID="18" presetClass="entr" presetSubtype="3"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strips(upRight)">
                                      <p:cBhvr>
                                        <p:cTn id="62" dur="500"/>
                                        <p:tgtEl>
                                          <p:spTgt spid="13"/>
                                        </p:tgtEl>
                                      </p:cBhvr>
                                    </p:animEffect>
                                  </p:childTnLst>
                                </p:cTn>
                              </p:par>
                            </p:childTnLst>
                          </p:cTn>
                        </p:par>
                        <p:par>
                          <p:cTn id="63" fill="hold">
                            <p:stCondLst>
                              <p:cond delay="5500"/>
                            </p:stCondLst>
                            <p:childTnLst>
                              <p:par>
                                <p:cTn id="64" presetID="22" presetClass="entr" presetSubtype="2" fill="hold" grpId="0" nodeType="afterEffect">
                                  <p:stCondLst>
                                    <p:cond delay="0"/>
                                  </p:stCondLst>
                                  <p:childTnLst>
                                    <p:set>
                                      <p:cBhvr>
                                        <p:cTn id="65" dur="1" fill="hold">
                                          <p:stCondLst>
                                            <p:cond delay="0"/>
                                          </p:stCondLst>
                                        </p:cTn>
                                        <p:tgtEl>
                                          <p:spTgt spid="32">
                                            <p:bg/>
                                          </p:spTgt>
                                        </p:tgtEl>
                                        <p:attrNameLst>
                                          <p:attrName>style.visibility</p:attrName>
                                        </p:attrNameLst>
                                      </p:cBhvr>
                                      <p:to>
                                        <p:strVal val="visible"/>
                                      </p:to>
                                    </p:set>
                                    <p:animEffect transition="in" filter="wipe(right)">
                                      <p:cBhvr>
                                        <p:cTn id="66" dur="500"/>
                                        <p:tgtEl>
                                          <p:spTgt spid="32">
                                            <p:bg/>
                                          </p:spTgt>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wipe(right)">
                                      <p:cBhvr>
                                        <p:cTn id="69" dur="500"/>
                                        <p:tgtEl>
                                          <p:spTgt spid="32">
                                            <p:txEl>
                                              <p:pRg st="0" end="0"/>
                                            </p:txEl>
                                          </p:spTgt>
                                        </p:tgtEl>
                                      </p:cBhvr>
                                    </p:animEffect>
                                  </p:childTnLst>
                                </p:cTn>
                              </p:par>
                            </p:childTnLst>
                          </p:cTn>
                        </p:par>
                        <p:par>
                          <p:cTn id="70" fill="hold">
                            <p:stCondLst>
                              <p:cond delay="6000"/>
                            </p:stCondLst>
                            <p:childTnLst>
                              <p:par>
                                <p:cTn id="71" presetID="18" presetClass="entr" presetSubtype="12"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strips(downLeft)">
                                      <p:cBhvr>
                                        <p:cTn id="73" dur="500"/>
                                        <p:tgtEl>
                                          <p:spTgt spid="27"/>
                                        </p:tgtEl>
                                      </p:cBhvr>
                                    </p:animEffect>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par>
                          <p:cTn id="78" fill="hold">
                            <p:stCondLst>
                              <p:cond delay="7000"/>
                            </p:stCondLst>
                            <p:childTnLst>
                              <p:par>
                                <p:cTn id="79" presetID="18" presetClass="entr" presetSubtype="6"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strips(downRight)">
                                      <p:cBhvr>
                                        <p:cTn id="81" dur="500"/>
                                        <p:tgtEl>
                                          <p:spTgt spid="14"/>
                                        </p:tgtEl>
                                      </p:cBhvr>
                                    </p:animEffect>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33">
                                            <p:bg/>
                                          </p:spTgt>
                                        </p:tgtEl>
                                        <p:attrNameLst>
                                          <p:attrName>style.visibility</p:attrName>
                                        </p:attrNameLst>
                                      </p:cBhvr>
                                      <p:to>
                                        <p:strVal val="visible"/>
                                      </p:to>
                                    </p:set>
                                    <p:animEffect transition="in" filter="wipe(right)">
                                      <p:cBhvr>
                                        <p:cTn id="85" dur="500"/>
                                        <p:tgtEl>
                                          <p:spTgt spid="33">
                                            <p:bg/>
                                          </p:spTgt>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33">
                                            <p:txEl>
                                              <p:pRg st="0" end="0"/>
                                            </p:txEl>
                                          </p:spTgt>
                                        </p:tgtEl>
                                        <p:attrNameLst>
                                          <p:attrName>style.visibility</p:attrName>
                                        </p:attrNameLst>
                                      </p:cBhvr>
                                      <p:to>
                                        <p:strVal val="visible"/>
                                      </p:to>
                                    </p:set>
                                    <p:animEffect transition="in" filter="wipe(right)">
                                      <p:cBhvr>
                                        <p:cTn id="88" dur="500"/>
                                        <p:tgtEl>
                                          <p:spTgt spid="33">
                                            <p:txEl>
                                              <p:pRg st="0" end="0"/>
                                            </p:txEl>
                                          </p:spTgt>
                                        </p:tgtEl>
                                      </p:cBhvr>
                                    </p:animEffect>
                                  </p:childTnLst>
                                </p:cTn>
                              </p:par>
                            </p:childTnLst>
                          </p:cTn>
                        </p:par>
                        <p:par>
                          <p:cTn id="89" fill="hold">
                            <p:stCondLst>
                              <p:cond delay="8000"/>
                            </p:stCondLst>
                            <p:childTnLst>
                              <p:par>
                                <p:cTn id="90" presetID="18" presetClass="entr" presetSubtype="12"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strips(downLeft)">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7" grpId="0"/>
      <p:bldP spid="28" grpId="0"/>
      <p:bldP spid="29" grpId="0"/>
      <p:bldP spid="30" grpId="0"/>
      <p:bldP spid="31" grpId="0" animBg="1" build="p"/>
      <p:bldP spid="32" grpId="0" animBg="1" build="p"/>
      <p:bldP spid="33" grpId="0" animBg="1" build="p"/>
      <p:bldP spid="34" grpId="0" build="p"/>
      <p:bldP spid="35"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7121" y="2322495"/>
            <a:ext cx="5695682" cy="430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1"/>
          <p:cNvSpPr>
            <a:spLocks noChangeArrowheads="1"/>
          </p:cNvSpPr>
          <p:nvPr/>
        </p:nvSpPr>
        <p:spPr bwMode="auto">
          <a:xfrm>
            <a:off x="2477319" y="1330424"/>
            <a:ext cx="2141392" cy="741311"/>
          </a:xfrm>
          <a:prstGeom prst="rect">
            <a:avLst/>
          </a:prstGeom>
          <a:solidFill>
            <a:srgbClr val="00B0F0"/>
          </a:solidFill>
          <a:ln w="25400" algn="ctr">
            <a:noFill/>
            <a:miter lim="800000"/>
          </a:ln>
          <a:effectLst/>
        </p:spPr>
        <p:txBody>
          <a:bodyPr anchor="ctr"/>
          <a:lstStyle/>
          <a:p>
            <a:pPr algn="ctr"/>
            <a:endParaRPr lang="zh-CN" altLang="en-US" sz="1705">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3" name="文本框 7"/>
          <p:cNvSpPr txBox="1">
            <a:spLocks noChangeArrowheads="1"/>
          </p:cNvSpPr>
          <p:nvPr/>
        </p:nvSpPr>
        <p:spPr bwMode="auto">
          <a:xfrm>
            <a:off x="2630100" y="1478596"/>
            <a:ext cx="1951484" cy="442557"/>
          </a:xfrm>
          <a:prstGeom prst="rect">
            <a:avLst/>
          </a:prstGeom>
          <a:noFill/>
          <a:ln w="9525">
            <a:noFill/>
            <a:miter lim="800000"/>
          </a:ln>
        </p:spPr>
        <p:txBody>
          <a:bodyPr wrap="square">
            <a:spAutoFit/>
          </a:bodyPr>
          <a:lstStyle/>
          <a:p>
            <a:pPr>
              <a:defRPr/>
            </a:pPr>
            <a:r>
              <a:rPr lang="zh-CN" altLang="en-US" sz="227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227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8" name="燕尾形 9"/>
          <p:cNvSpPr>
            <a:spLocks noChangeArrowheads="1"/>
          </p:cNvSpPr>
          <p:nvPr/>
        </p:nvSpPr>
        <p:spPr bwMode="auto">
          <a:xfrm>
            <a:off x="1561395" y="1351060"/>
            <a:ext cx="474629" cy="714326"/>
          </a:xfrm>
          <a:prstGeom prst="chevron">
            <a:avLst>
              <a:gd name="adj" fmla="val 50000"/>
            </a:avLst>
          </a:prstGeom>
          <a:solidFill>
            <a:srgbClr val="00B0F0"/>
          </a:solidFill>
          <a:ln w="3175" algn="ctr">
            <a:noFill/>
            <a:miter lim="800000"/>
          </a:ln>
          <a:effectLst/>
        </p:spPr>
        <p:txBody>
          <a:bodyPr anchor="ctr"/>
          <a:lstStyle/>
          <a:p>
            <a:pPr algn="ctr"/>
            <a:endParaRPr lang="zh-CN" altLang="en-US" sz="1705">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6" name="燕尾形 9"/>
          <p:cNvSpPr>
            <a:spLocks noChangeArrowheads="1"/>
          </p:cNvSpPr>
          <p:nvPr/>
        </p:nvSpPr>
        <p:spPr bwMode="auto">
          <a:xfrm>
            <a:off x="1955067" y="1351060"/>
            <a:ext cx="474629" cy="714326"/>
          </a:xfrm>
          <a:prstGeom prst="chevron">
            <a:avLst>
              <a:gd name="adj" fmla="val 50000"/>
            </a:avLst>
          </a:prstGeom>
          <a:solidFill>
            <a:srgbClr val="F17475"/>
          </a:solidFill>
          <a:ln w="3175" algn="ctr">
            <a:noFill/>
            <a:miter lim="800000"/>
          </a:ln>
          <a:effectLst/>
        </p:spPr>
        <p:txBody>
          <a:bodyPr anchor="ctr"/>
          <a:lstStyle/>
          <a:p>
            <a:pPr algn="ctr"/>
            <a:endParaRPr lang="zh-CN" altLang="en-US" sz="1705">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7" name="燕尾形 9"/>
          <p:cNvSpPr>
            <a:spLocks noChangeArrowheads="1"/>
          </p:cNvSpPr>
          <p:nvPr/>
        </p:nvSpPr>
        <p:spPr bwMode="auto">
          <a:xfrm rot="10800000">
            <a:off x="4691730" y="1351060"/>
            <a:ext cx="474629" cy="714326"/>
          </a:xfrm>
          <a:prstGeom prst="chevron">
            <a:avLst>
              <a:gd name="adj" fmla="val 50000"/>
            </a:avLst>
          </a:prstGeom>
          <a:solidFill>
            <a:srgbClr val="FFA52A"/>
          </a:solidFill>
          <a:ln w="3175" algn="ctr">
            <a:noFill/>
            <a:miter lim="800000"/>
          </a:ln>
          <a:effectLst/>
        </p:spPr>
        <p:txBody>
          <a:bodyPr rot="10800000" anchor="ctr"/>
          <a:lstStyle/>
          <a:p>
            <a:pPr algn="ctr"/>
            <a:endParaRPr lang="zh-CN" altLang="en-US" sz="1705">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4" name="燕尾形 9"/>
          <p:cNvSpPr>
            <a:spLocks noChangeArrowheads="1"/>
          </p:cNvSpPr>
          <p:nvPr/>
        </p:nvSpPr>
        <p:spPr bwMode="auto">
          <a:xfrm rot="10800000">
            <a:off x="5052069" y="1351060"/>
            <a:ext cx="474630" cy="714326"/>
          </a:xfrm>
          <a:prstGeom prst="chevron">
            <a:avLst>
              <a:gd name="adj" fmla="val 50000"/>
            </a:avLst>
          </a:prstGeom>
          <a:solidFill>
            <a:srgbClr val="C65885"/>
          </a:solidFill>
          <a:ln w="3175" algn="ctr">
            <a:noFill/>
            <a:miter lim="800000"/>
          </a:ln>
          <a:effectLst/>
        </p:spPr>
        <p:txBody>
          <a:bodyPr rot="10800000" anchor="ctr"/>
          <a:lstStyle/>
          <a:p>
            <a:pPr algn="ctr"/>
            <a:endParaRPr lang="zh-CN" altLang="en-US" sz="1705">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96" name="组合 95"/>
          <p:cNvGrpSpPr/>
          <p:nvPr/>
        </p:nvGrpSpPr>
        <p:grpSpPr>
          <a:xfrm>
            <a:off x="7043819" y="5271463"/>
            <a:ext cx="1019344" cy="1019575"/>
            <a:chOff x="3832873" y="2297208"/>
            <a:chExt cx="1516550" cy="1516550"/>
          </a:xfrm>
        </p:grpSpPr>
        <p:grpSp>
          <p:nvGrpSpPr>
            <p:cNvPr id="97" name="组合 9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0" name="椭圆 9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98" name="椭圆 97"/>
            <p:cNvSpPr/>
            <p:nvPr/>
          </p:nvSpPr>
          <p:spPr>
            <a:xfrm>
              <a:off x="3983164" y="2466913"/>
              <a:ext cx="1185736" cy="1185736"/>
            </a:xfrm>
            <a:prstGeom prst="ellipse">
              <a:avLst/>
            </a:prstGeom>
            <a:solidFill>
              <a:srgbClr val="C658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01" name="组合 100"/>
          <p:cNvGrpSpPr/>
          <p:nvPr/>
        </p:nvGrpSpPr>
        <p:grpSpPr>
          <a:xfrm>
            <a:off x="7043819" y="3979736"/>
            <a:ext cx="1019344" cy="1019575"/>
            <a:chOff x="3832873" y="2297208"/>
            <a:chExt cx="1516550" cy="1516550"/>
          </a:xfrm>
        </p:grpSpPr>
        <p:grpSp>
          <p:nvGrpSpPr>
            <p:cNvPr id="102" name="组合 10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5" name="椭圆 10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03" name="椭圆 102"/>
            <p:cNvSpPr/>
            <p:nvPr/>
          </p:nvSpPr>
          <p:spPr>
            <a:xfrm>
              <a:off x="3983164" y="2466913"/>
              <a:ext cx="1185736" cy="1185736"/>
            </a:xfrm>
            <a:prstGeom prst="ellipse">
              <a:avLst/>
            </a:prstGeom>
            <a:solidFill>
              <a:srgbClr val="FFA5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06" name="组合 105"/>
          <p:cNvGrpSpPr/>
          <p:nvPr/>
        </p:nvGrpSpPr>
        <p:grpSpPr>
          <a:xfrm>
            <a:off x="7043819" y="2622665"/>
            <a:ext cx="1019344" cy="1019575"/>
            <a:chOff x="3832873" y="2297208"/>
            <a:chExt cx="1516550" cy="1516550"/>
          </a:xfrm>
        </p:grpSpPr>
        <p:grpSp>
          <p:nvGrpSpPr>
            <p:cNvPr id="107" name="组合 10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0" name="椭圆 10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08" name="椭圆 107"/>
            <p:cNvSpPr/>
            <p:nvPr/>
          </p:nvSpPr>
          <p:spPr>
            <a:xfrm>
              <a:off x="3983164" y="2466913"/>
              <a:ext cx="1185736" cy="1185736"/>
            </a:xfrm>
            <a:prstGeom prst="ellipse">
              <a:avLst/>
            </a:prstGeom>
            <a:solidFill>
              <a:srgbClr val="F1747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11" name="组合 110"/>
          <p:cNvGrpSpPr/>
          <p:nvPr/>
        </p:nvGrpSpPr>
        <p:grpSpPr>
          <a:xfrm>
            <a:off x="7043819" y="1268909"/>
            <a:ext cx="1019344" cy="1019575"/>
            <a:chOff x="3832873" y="2297208"/>
            <a:chExt cx="1516550" cy="1516550"/>
          </a:xfrm>
        </p:grpSpPr>
        <p:grpSp>
          <p:nvGrpSpPr>
            <p:cNvPr id="112" name="组合 11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4" name="同心圆 1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5" name="椭圆 1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13" name="椭圆 112"/>
            <p:cNvSpPr/>
            <p:nvPr/>
          </p:nvSpPr>
          <p:spPr>
            <a:xfrm>
              <a:off x="3983164" y="2466913"/>
              <a:ext cx="1185736" cy="1185736"/>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16" name="Group 34"/>
          <p:cNvGrpSpPr/>
          <p:nvPr/>
        </p:nvGrpSpPr>
        <p:grpSpPr>
          <a:xfrm>
            <a:off x="7353904" y="1616249"/>
            <a:ext cx="399176" cy="324894"/>
            <a:chOff x="1550139" y="1314466"/>
            <a:chExt cx="509139" cy="414300"/>
          </a:xfrm>
          <a:solidFill>
            <a:schemeClr val="bg1"/>
          </a:solidFill>
        </p:grpSpPr>
        <p:sp>
          <p:nvSpPr>
            <p:cNvPr id="117"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8"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9"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20" name="Freeform 20"/>
          <p:cNvSpPr>
            <a:spLocks noEditPoints="1"/>
          </p:cNvSpPr>
          <p:nvPr/>
        </p:nvSpPr>
        <p:spPr bwMode="auto">
          <a:xfrm>
            <a:off x="7354636" y="2985272"/>
            <a:ext cx="397711" cy="27032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882" tIns="60941" rIns="121882" bIns="60941"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21" name="Group 20"/>
          <p:cNvGrpSpPr/>
          <p:nvPr/>
        </p:nvGrpSpPr>
        <p:grpSpPr>
          <a:xfrm>
            <a:off x="7347294" y="4325129"/>
            <a:ext cx="412397" cy="285707"/>
            <a:chOff x="7416800" y="1122363"/>
            <a:chExt cx="366713" cy="254000"/>
          </a:xfrm>
          <a:solidFill>
            <a:schemeClr val="bg1"/>
          </a:solidFill>
        </p:grpSpPr>
        <p:sp>
          <p:nvSpPr>
            <p:cNvPr id="122"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3"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24" name="组合 123"/>
          <p:cNvGrpSpPr/>
          <p:nvPr/>
        </p:nvGrpSpPr>
        <p:grpSpPr>
          <a:xfrm>
            <a:off x="7333168" y="5594425"/>
            <a:ext cx="422133" cy="403614"/>
            <a:chOff x="3294063" y="754063"/>
            <a:chExt cx="5600701" cy="5353051"/>
          </a:xfrm>
          <a:solidFill>
            <a:schemeClr val="bg1"/>
          </a:solidFill>
        </p:grpSpPr>
        <p:sp>
          <p:nvSpPr>
            <p:cNvPr id="125"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6"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7"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8"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9"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0"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1"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2"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3"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4"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5"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54" name="TextBox 153"/>
          <p:cNvSpPr txBox="1"/>
          <p:nvPr/>
        </p:nvSpPr>
        <p:spPr>
          <a:xfrm>
            <a:off x="8123435" y="1319124"/>
            <a:ext cx="1971373" cy="384037"/>
          </a:xfrm>
          <a:prstGeom prst="rect">
            <a:avLst/>
          </a:prstGeom>
          <a:noFill/>
        </p:spPr>
        <p:txBody>
          <a:bodyPr wrap="square" lIns="91399" tIns="45699" rIns="91399" bIns="45699" rtlCol="0">
            <a:spAutoFit/>
          </a:bodyPr>
          <a:lstStyle/>
          <a:p>
            <a:pPr>
              <a:defRPr/>
            </a:pPr>
            <a:r>
              <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5" name="TextBox 154"/>
          <p:cNvSpPr txBox="1"/>
          <p:nvPr/>
        </p:nvSpPr>
        <p:spPr>
          <a:xfrm>
            <a:off x="8113674" y="1667633"/>
            <a:ext cx="2695096" cy="689955"/>
          </a:xfrm>
          <a:prstGeom prst="rect">
            <a:avLst/>
          </a:prstGeom>
          <a:noFill/>
        </p:spPr>
        <p:txBody>
          <a:bodyPr wrap="square" lIns="91399" tIns="45699" rIns="91399" bIns="45699"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6" name="TextBox 155"/>
          <p:cNvSpPr txBox="1"/>
          <p:nvPr/>
        </p:nvSpPr>
        <p:spPr>
          <a:xfrm>
            <a:off x="8123435" y="2737654"/>
            <a:ext cx="1971373" cy="384037"/>
          </a:xfrm>
          <a:prstGeom prst="rect">
            <a:avLst/>
          </a:prstGeom>
          <a:noFill/>
        </p:spPr>
        <p:txBody>
          <a:bodyPr wrap="square" lIns="91399" tIns="45699" rIns="91399" bIns="45699" rtlCol="0">
            <a:spAutoFit/>
          </a:bodyPr>
          <a:lstStyle/>
          <a:p>
            <a:pPr>
              <a:defRPr/>
            </a:pPr>
            <a:r>
              <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7" name="TextBox 156"/>
          <p:cNvSpPr txBox="1"/>
          <p:nvPr/>
        </p:nvSpPr>
        <p:spPr>
          <a:xfrm>
            <a:off x="8113674" y="3086163"/>
            <a:ext cx="2695096" cy="689955"/>
          </a:xfrm>
          <a:prstGeom prst="rect">
            <a:avLst/>
          </a:prstGeom>
          <a:noFill/>
        </p:spPr>
        <p:txBody>
          <a:bodyPr wrap="square" lIns="91399" tIns="45699" rIns="91399" bIns="45699"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8" name="TextBox 157"/>
          <p:cNvSpPr txBox="1"/>
          <p:nvPr/>
        </p:nvSpPr>
        <p:spPr>
          <a:xfrm>
            <a:off x="8123435" y="4041482"/>
            <a:ext cx="1971373" cy="384037"/>
          </a:xfrm>
          <a:prstGeom prst="rect">
            <a:avLst/>
          </a:prstGeom>
          <a:noFill/>
        </p:spPr>
        <p:txBody>
          <a:bodyPr wrap="square" lIns="91399" tIns="45699" rIns="91399" bIns="45699" rtlCol="0">
            <a:spAutoFit/>
          </a:bodyPr>
          <a:lstStyle/>
          <a:p>
            <a:pPr>
              <a:defRPr/>
            </a:pPr>
            <a:r>
              <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9" name="TextBox 158"/>
          <p:cNvSpPr txBox="1"/>
          <p:nvPr/>
        </p:nvSpPr>
        <p:spPr>
          <a:xfrm>
            <a:off x="8113674" y="4389992"/>
            <a:ext cx="2695096" cy="689955"/>
          </a:xfrm>
          <a:prstGeom prst="rect">
            <a:avLst/>
          </a:prstGeom>
          <a:noFill/>
        </p:spPr>
        <p:txBody>
          <a:bodyPr wrap="square" lIns="91399" tIns="45699" rIns="91399" bIns="45699"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0" name="TextBox 159"/>
          <p:cNvSpPr txBox="1"/>
          <p:nvPr/>
        </p:nvSpPr>
        <p:spPr>
          <a:xfrm>
            <a:off x="8123435" y="5366328"/>
            <a:ext cx="1971373" cy="384037"/>
          </a:xfrm>
          <a:prstGeom prst="rect">
            <a:avLst/>
          </a:prstGeom>
          <a:noFill/>
        </p:spPr>
        <p:txBody>
          <a:bodyPr wrap="square" lIns="91399" tIns="45699" rIns="91399" bIns="45699" rtlCol="0">
            <a:spAutoFit/>
          </a:bodyPr>
          <a:lstStyle/>
          <a:p>
            <a:pPr>
              <a:defRPr/>
            </a:pPr>
            <a:r>
              <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1" name="TextBox 160"/>
          <p:cNvSpPr txBox="1"/>
          <p:nvPr/>
        </p:nvSpPr>
        <p:spPr>
          <a:xfrm>
            <a:off x="8113674" y="5714838"/>
            <a:ext cx="2695096" cy="689955"/>
          </a:xfrm>
          <a:prstGeom prst="rect">
            <a:avLst/>
          </a:prstGeom>
          <a:noFill/>
        </p:spPr>
        <p:txBody>
          <a:bodyPr wrap="square" lIns="91399" tIns="45699" rIns="91399" bIns="45699"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pic>
        <p:nvPicPr>
          <p:cNvPr id="1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1915" y="2546282"/>
            <a:ext cx="5305673" cy="294011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slide(fromRight)">
                                      <p:cBhvr>
                                        <p:cTn id="11" dur="500"/>
                                        <p:tgtEl>
                                          <p:spTgt spid="77"/>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slide(fromRight)">
                                      <p:cBhvr>
                                        <p:cTn id="14" dur="500"/>
                                        <p:tgtEl>
                                          <p:spTgt spid="84"/>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slide(fromLeft)">
                                      <p:cBhvr>
                                        <p:cTn id="17" dur="500"/>
                                        <p:tgtEl>
                                          <p:spTgt spid="68"/>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slide(fromLeft)">
                                      <p:cBhvr>
                                        <p:cTn id="20" dur="500"/>
                                        <p:tgtEl>
                                          <p:spTgt spid="76"/>
                                        </p:tgtEl>
                                      </p:cBhvr>
                                    </p:animEffect>
                                  </p:childTnLst>
                                </p:cTn>
                              </p:par>
                              <p:par>
                                <p:cTn id="21" presetID="2" presetClass="entr" presetSubtype="1"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6" presetClass="entr" presetSubtype="16" fill="hold" nodeType="afterEffect">
                                  <p:stCondLst>
                                    <p:cond delay="0"/>
                                  </p:stCondLst>
                                  <p:childTnLst>
                                    <p:set>
                                      <p:cBhvr>
                                        <p:cTn id="33" dur="1" fill="hold">
                                          <p:stCondLst>
                                            <p:cond delay="0"/>
                                          </p:stCondLst>
                                        </p:cTn>
                                        <p:tgtEl>
                                          <p:spTgt spid="162"/>
                                        </p:tgtEl>
                                        <p:attrNameLst>
                                          <p:attrName>style.visibility</p:attrName>
                                        </p:attrNameLst>
                                      </p:cBhvr>
                                      <p:to>
                                        <p:strVal val="visible"/>
                                      </p:to>
                                    </p:set>
                                    <p:animEffect transition="in" filter="circle(in)">
                                      <p:cBhvr>
                                        <p:cTn id="34" dur="2000"/>
                                        <p:tgtEl>
                                          <p:spTgt spid="162"/>
                                        </p:tgtEl>
                                      </p:cBhvr>
                                    </p:animEffect>
                                  </p:childTnLst>
                                </p:cTn>
                              </p:par>
                              <p:par>
                                <p:cTn id="35" presetID="23" presetClass="entr" presetSubtype="36" fill="hold" nodeType="withEffect">
                                  <p:stCondLst>
                                    <p:cond delay="40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strVal val="(6*min(max(#ppt_w*#ppt_h,.3),1)-7.4)/-.7*#ppt_w"/>
                                          </p:val>
                                        </p:tav>
                                        <p:tav tm="100000">
                                          <p:val>
                                            <p:strVal val="#ppt_w"/>
                                          </p:val>
                                        </p:tav>
                                      </p:tavLst>
                                    </p:anim>
                                    <p:anim calcmode="lin" valueType="num">
                                      <p:cBhvr>
                                        <p:cTn id="38" dur="500" fill="hold"/>
                                        <p:tgtEl>
                                          <p:spTgt spid="101"/>
                                        </p:tgtEl>
                                        <p:attrNameLst>
                                          <p:attrName>ppt_h</p:attrName>
                                        </p:attrNameLst>
                                      </p:cBhvr>
                                      <p:tavLst>
                                        <p:tav tm="0">
                                          <p:val>
                                            <p:strVal val="(6*min(max(#ppt_w*#ppt_h,.3),1)-7.4)/-.7*#ppt_h"/>
                                          </p:val>
                                        </p:tav>
                                        <p:tav tm="100000">
                                          <p:val>
                                            <p:strVal val="#ppt_h"/>
                                          </p:val>
                                        </p:tav>
                                      </p:tavLst>
                                    </p:anim>
                                    <p:anim calcmode="lin" valueType="num">
                                      <p:cBhvr>
                                        <p:cTn id="39" dur="500" fill="hold"/>
                                        <p:tgtEl>
                                          <p:spTgt spid="101"/>
                                        </p:tgtEl>
                                        <p:attrNameLst>
                                          <p:attrName>ppt_x</p:attrName>
                                        </p:attrNameLst>
                                      </p:cBhvr>
                                      <p:tavLst>
                                        <p:tav tm="0">
                                          <p:val>
                                            <p:fltVal val="0.5"/>
                                          </p:val>
                                        </p:tav>
                                        <p:tav tm="100000">
                                          <p:val>
                                            <p:strVal val="#ppt_x"/>
                                          </p:val>
                                        </p:tav>
                                      </p:tavLst>
                                    </p:anim>
                                    <p:anim calcmode="lin" valueType="num">
                                      <p:cBhvr>
                                        <p:cTn id="40" dur="500" fill="hold"/>
                                        <p:tgtEl>
                                          <p:spTgt spid="101"/>
                                        </p:tgtEl>
                                        <p:attrNameLst>
                                          <p:attrName>ppt_y</p:attrName>
                                        </p:attrNameLst>
                                      </p:cBhvr>
                                      <p:tavLst>
                                        <p:tav tm="0">
                                          <p:val>
                                            <p:strVal val="1+(6*min(max(#ppt_w*#ppt_h,.3),1)-7.4)/-.7*#ppt_h/2"/>
                                          </p:val>
                                        </p:tav>
                                        <p:tav tm="100000">
                                          <p:val>
                                            <p:strVal val="#ppt_y"/>
                                          </p:val>
                                        </p:tav>
                                      </p:tavLst>
                                    </p:anim>
                                  </p:childTnLst>
                                </p:cTn>
                              </p:par>
                              <p:par>
                                <p:cTn id="41" presetID="23" presetClass="entr" presetSubtype="36" fill="hold" nodeType="withEffect">
                                  <p:stCondLst>
                                    <p:cond delay="600"/>
                                  </p:stCondLst>
                                  <p:childTnLst>
                                    <p:set>
                                      <p:cBhvr>
                                        <p:cTn id="42" dur="1" fill="hold">
                                          <p:stCondLst>
                                            <p:cond delay="0"/>
                                          </p:stCondLst>
                                        </p:cTn>
                                        <p:tgtEl>
                                          <p:spTgt spid="106"/>
                                        </p:tgtEl>
                                        <p:attrNameLst>
                                          <p:attrName>style.visibility</p:attrName>
                                        </p:attrNameLst>
                                      </p:cBhvr>
                                      <p:to>
                                        <p:strVal val="visible"/>
                                      </p:to>
                                    </p:set>
                                    <p:anim calcmode="lin" valueType="num">
                                      <p:cBhvr>
                                        <p:cTn id="43" dur="500" fill="hold"/>
                                        <p:tgtEl>
                                          <p:spTgt spid="10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0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06"/>
                                        </p:tgtEl>
                                        <p:attrNameLst>
                                          <p:attrName>ppt_x</p:attrName>
                                        </p:attrNameLst>
                                      </p:cBhvr>
                                      <p:tavLst>
                                        <p:tav tm="0">
                                          <p:val>
                                            <p:fltVal val="0.5"/>
                                          </p:val>
                                        </p:tav>
                                        <p:tav tm="100000">
                                          <p:val>
                                            <p:strVal val="#ppt_x"/>
                                          </p:val>
                                        </p:tav>
                                      </p:tavLst>
                                    </p:anim>
                                    <p:anim calcmode="lin" valueType="num">
                                      <p:cBhvr>
                                        <p:cTn id="46" dur="500" fill="hold"/>
                                        <p:tgtEl>
                                          <p:spTgt spid="106"/>
                                        </p:tgtEl>
                                        <p:attrNameLst>
                                          <p:attrName>ppt_y</p:attrName>
                                        </p:attrNameLst>
                                      </p:cBhvr>
                                      <p:tavLst>
                                        <p:tav tm="0">
                                          <p:val>
                                            <p:strVal val="1+(6*min(max(#ppt_w*#ppt_h,.3),1)-7.4)/-.7*#ppt_h/2"/>
                                          </p:val>
                                        </p:tav>
                                        <p:tav tm="100000">
                                          <p:val>
                                            <p:strVal val="#ppt_y"/>
                                          </p:val>
                                        </p:tav>
                                      </p:tavLst>
                                    </p:anim>
                                  </p:childTnLst>
                                </p:cTn>
                              </p:par>
                              <p:par>
                                <p:cTn id="47" presetID="23" presetClass="entr" presetSubtype="36" fill="hold" nodeType="withEffect">
                                  <p:stCondLst>
                                    <p:cond delay="900"/>
                                  </p:stCondLst>
                                  <p:childTnLst>
                                    <p:set>
                                      <p:cBhvr>
                                        <p:cTn id="48" dur="1" fill="hold">
                                          <p:stCondLst>
                                            <p:cond delay="0"/>
                                          </p:stCondLst>
                                        </p:cTn>
                                        <p:tgtEl>
                                          <p:spTgt spid="111"/>
                                        </p:tgtEl>
                                        <p:attrNameLst>
                                          <p:attrName>style.visibility</p:attrName>
                                        </p:attrNameLst>
                                      </p:cBhvr>
                                      <p:to>
                                        <p:strVal val="visible"/>
                                      </p:to>
                                    </p:set>
                                    <p:anim calcmode="lin" valueType="num">
                                      <p:cBhvr>
                                        <p:cTn id="49" dur="500" fill="hold"/>
                                        <p:tgtEl>
                                          <p:spTgt spid="111"/>
                                        </p:tgtEl>
                                        <p:attrNameLst>
                                          <p:attrName>ppt_w</p:attrName>
                                        </p:attrNameLst>
                                      </p:cBhvr>
                                      <p:tavLst>
                                        <p:tav tm="0">
                                          <p:val>
                                            <p:strVal val="(6*min(max(#ppt_w*#ppt_h,.3),1)-7.4)/-.7*#ppt_w"/>
                                          </p:val>
                                        </p:tav>
                                        <p:tav tm="100000">
                                          <p:val>
                                            <p:strVal val="#ppt_w"/>
                                          </p:val>
                                        </p:tav>
                                      </p:tavLst>
                                    </p:anim>
                                    <p:anim calcmode="lin" valueType="num">
                                      <p:cBhvr>
                                        <p:cTn id="50" dur="500" fill="hold"/>
                                        <p:tgtEl>
                                          <p:spTgt spid="111"/>
                                        </p:tgtEl>
                                        <p:attrNameLst>
                                          <p:attrName>ppt_h</p:attrName>
                                        </p:attrNameLst>
                                      </p:cBhvr>
                                      <p:tavLst>
                                        <p:tav tm="0">
                                          <p:val>
                                            <p:strVal val="(6*min(max(#ppt_w*#ppt_h,.3),1)-7.4)/-.7*#ppt_h"/>
                                          </p:val>
                                        </p:tav>
                                        <p:tav tm="100000">
                                          <p:val>
                                            <p:strVal val="#ppt_h"/>
                                          </p:val>
                                        </p:tav>
                                      </p:tavLst>
                                    </p:anim>
                                    <p:anim calcmode="lin" valueType="num">
                                      <p:cBhvr>
                                        <p:cTn id="51" dur="500" fill="hold"/>
                                        <p:tgtEl>
                                          <p:spTgt spid="111"/>
                                        </p:tgtEl>
                                        <p:attrNameLst>
                                          <p:attrName>ppt_x</p:attrName>
                                        </p:attrNameLst>
                                      </p:cBhvr>
                                      <p:tavLst>
                                        <p:tav tm="0">
                                          <p:val>
                                            <p:fltVal val="0.5"/>
                                          </p:val>
                                        </p:tav>
                                        <p:tav tm="100000">
                                          <p:val>
                                            <p:strVal val="#ppt_x"/>
                                          </p:val>
                                        </p:tav>
                                      </p:tavLst>
                                    </p:anim>
                                    <p:anim calcmode="lin" valueType="num">
                                      <p:cBhvr>
                                        <p:cTn id="52" dur="500" fill="hold"/>
                                        <p:tgtEl>
                                          <p:spTgt spid="111"/>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nodeType="withEffect">
                                  <p:stCondLst>
                                    <p:cond delay="1100"/>
                                  </p:stCondLst>
                                  <p:childTnLst>
                                    <p:set>
                                      <p:cBhvr>
                                        <p:cTn id="54" dur="1" fill="hold">
                                          <p:stCondLst>
                                            <p:cond delay="0"/>
                                          </p:stCondLst>
                                        </p:cTn>
                                        <p:tgtEl>
                                          <p:spTgt spid="96"/>
                                        </p:tgtEl>
                                        <p:attrNameLst>
                                          <p:attrName>style.visibility</p:attrName>
                                        </p:attrNameLst>
                                      </p:cBhvr>
                                      <p:to>
                                        <p:strVal val="visible"/>
                                      </p:to>
                                    </p:set>
                                    <p:anim calcmode="lin" valueType="num">
                                      <p:cBhvr>
                                        <p:cTn id="55" dur="500" fill="hold"/>
                                        <p:tgtEl>
                                          <p:spTgt spid="96"/>
                                        </p:tgtEl>
                                        <p:attrNameLst>
                                          <p:attrName>ppt_w</p:attrName>
                                        </p:attrNameLst>
                                      </p:cBhvr>
                                      <p:tavLst>
                                        <p:tav tm="0">
                                          <p:val>
                                            <p:strVal val="(6*min(max(#ppt_w*#ppt_h,.3),1)-7.4)/-.7*#ppt_w"/>
                                          </p:val>
                                        </p:tav>
                                        <p:tav tm="100000">
                                          <p:val>
                                            <p:strVal val="#ppt_w"/>
                                          </p:val>
                                        </p:tav>
                                      </p:tavLst>
                                    </p:anim>
                                    <p:anim calcmode="lin" valueType="num">
                                      <p:cBhvr>
                                        <p:cTn id="56" dur="500" fill="hold"/>
                                        <p:tgtEl>
                                          <p:spTgt spid="96"/>
                                        </p:tgtEl>
                                        <p:attrNameLst>
                                          <p:attrName>ppt_h</p:attrName>
                                        </p:attrNameLst>
                                      </p:cBhvr>
                                      <p:tavLst>
                                        <p:tav tm="0">
                                          <p:val>
                                            <p:strVal val="(6*min(max(#ppt_w*#ppt_h,.3),1)-7.4)/-.7*#ppt_h"/>
                                          </p:val>
                                        </p:tav>
                                        <p:tav tm="100000">
                                          <p:val>
                                            <p:strVal val="#ppt_h"/>
                                          </p:val>
                                        </p:tav>
                                      </p:tavLst>
                                    </p:anim>
                                    <p:anim calcmode="lin" valueType="num">
                                      <p:cBhvr>
                                        <p:cTn id="57" dur="500" fill="hold"/>
                                        <p:tgtEl>
                                          <p:spTgt spid="96"/>
                                        </p:tgtEl>
                                        <p:attrNameLst>
                                          <p:attrName>ppt_x</p:attrName>
                                        </p:attrNameLst>
                                      </p:cBhvr>
                                      <p:tavLst>
                                        <p:tav tm="0">
                                          <p:val>
                                            <p:fltVal val="0.5"/>
                                          </p:val>
                                        </p:tav>
                                        <p:tav tm="100000">
                                          <p:val>
                                            <p:strVal val="#ppt_x"/>
                                          </p:val>
                                        </p:tav>
                                      </p:tavLst>
                                    </p:anim>
                                    <p:anim calcmode="lin" valueType="num">
                                      <p:cBhvr>
                                        <p:cTn id="58" dur="500" fill="hold"/>
                                        <p:tgtEl>
                                          <p:spTgt spid="96"/>
                                        </p:tgtEl>
                                        <p:attrNameLst>
                                          <p:attrName>ppt_y</p:attrName>
                                        </p:attrNameLst>
                                      </p:cBhvr>
                                      <p:tavLst>
                                        <p:tav tm="0">
                                          <p:val>
                                            <p:strVal val="1+(6*min(max(#ppt_w*#ppt_h,.3),1)-7.4)/-.7*#ppt_h/2"/>
                                          </p:val>
                                        </p:tav>
                                        <p:tav tm="100000">
                                          <p:val>
                                            <p:strVal val="#ppt_y"/>
                                          </p:val>
                                        </p:tav>
                                      </p:tavLst>
                                    </p:anim>
                                  </p:childTnLst>
                                </p:cTn>
                              </p:par>
                            </p:childTnLst>
                          </p:cTn>
                        </p:par>
                        <p:par>
                          <p:cTn id="59" fill="hold">
                            <p:stCondLst>
                              <p:cond delay="4000"/>
                            </p:stCondLst>
                            <p:childTnLst>
                              <p:par>
                                <p:cTn id="60" presetID="31" presetClass="entr" presetSubtype="0" fill="hold" nodeType="afterEffect">
                                  <p:stCondLst>
                                    <p:cond delay="0"/>
                                  </p:stCondLst>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 calcmode="lin" valueType="num">
                                      <p:cBhvr>
                                        <p:cTn id="64" dur="500" fill="hold"/>
                                        <p:tgtEl>
                                          <p:spTgt spid="116"/>
                                        </p:tgtEl>
                                        <p:attrNameLst>
                                          <p:attrName>style.rotation</p:attrName>
                                        </p:attrNameLst>
                                      </p:cBhvr>
                                      <p:tavLst>
                                        <p:tav tm="0">
                                          <p:val>
                                            <p:fltVal val="90"/>
                                          </p:val>
                                        </p:tav>
                                        <p:tav tm="100000">
                                          <p:val>
                                            <p:fltVal val="0"/>
                                          </p:val>
                                        </p:tav>
                                      </p:tavLst>
                                    </p:anim>
                                    <p:animEffect transition="in" filter="fade">
                                      <p:cBhvr>
                                        <p:cTn id="65" dur="500"/>
                                        <p:tgtEl>
                                          <p:spTgt spid="116"/>
                                        </p:tgtEl>
                                      </p:cBhvr>
                                    </p:animEffect>
                                  </p:childTnLst>
                                </p:cTn>
                              </p:par>
                            </p:childTnLst>
                          </p:cTn>
                        </p:par>
                        <p:par>
                          <p:cTn id="66" fill="hold">
                            <p:stCondLst>
                              <p:cond delay="4500"/>
                            </p:stCondLst>
                            <p:childTnLst>
                              <p:par>
                                <p:cTn id="67" presetID="31" presetClass="entr" presetSubtype="0" fill="hold" grpId="0" nodeType="afterEffect">
                                  <p:stCondLst>
                                    <p:cond delay="0"/>
                                  </p:stCondLst>
                                  <p:childTnLst>
                                    <p:set>
                                      <p:cBhvr>
                                        <p:cTn id="68" dur="1" fill="hold">
                                          <p:stCondLst>
                                            <p:cond delay="0"/>
                                          </p:stCondLst>
                                        </p:cTn>
                                        <p:tgtEl>
                                          <p:spTgt spid="120"/>
                                        </p:tgtEl>
                                        <p:attrNameLst>
                                          <p:attrName>style.visibility</p:attrName>
                                        </p:attrNameLst>
                                      </p:cBhvr>
                                      <p:to>
                                        <p:strVal val="visible"/>
                                      </p:to>
                                    </p:set>
                                    <p:anim calcmode="lin" valueType="num">
                                      <p:cBhvr>
                                        <p:cTn id="69" dur="500" fill="hold"/>
                                        <p:tgtEl>
                                          <p:spTgt spid="120"/>
                                        </p:tgtEl>
                                        <p:attrNameLst>
                                          <p:attrName>ppt_w</p:attrName>
                                        </p:attrNameLst>
                                      </p:cBhvr>
                                      <p:tavLst>
                                        <p:tav tm="0">
                                          <p:val>
                                            <p:fltVal val="0"/>
                                          </p:val>
                                        </p:tav>
                                        <p:tav tm="100000">
                                          <p:val>
                                            <p:strVal val="#ppt_w"/>
                                          </p:val>
                                        </p:tav>
                                      </p:tavLst>
                                    </p:anim>
                                    <p:anim calcmode="lin" valueType="num">
                                      <p:cBhvr>
                                        <p:cTn id="70" dur="500" fill="hold"/>
                                        <p:tgtEl>
                                          <p:spTgt spid="120"/>
                                        </p:tgtEl>
                                        <p:attrNameLst>
                                          <p:attrName>ppt_h</p:attrName>
                                        </p:attrNameLst>
                                      </p:cBhvr>
                                      <p:tavLst>
                                        <p:tav tm="0">
                                          <p:val>
                                            <p:fltVal val="0"/>
                                          </p:val>
                                        </p:tav>
                                        <p:tav tm="100000">
                                          <p:val>
                                            <p:strVal val="#ppt_h"/>
                                          </p:val>
                                        </p:tav>
                                      </p:tavLst>
                                    </p:anim>
                                    <p:anim calcmode="lin" valueType="num">
                                      <p:cBhvr>
                                        <p:cTn id="71" dur="500" fill="hold"/>
                                        <p:tgtEl>
                                          <p:spTgt spid="120"/>
                                        </p:tgtEl>
                                        <p:attrNameLst>
                                          <p:attrName>style.rotation</p:attrName>
                                        </p:attrNameLst>
                                      </p:cBhvr>
                                      <p:tavLst>
                                        <p:tav tm="0">
                                          <p:val>
                                            <p:fltVal val="90"/>
                                          </p:val>
                                        </p:tav>
                                        <p:tav tm="100000">
                                          <p:val>
                                            <p:fltVal val="0"/>
                                          </p:val>
                                        </p:tav>
                                      </p:tavLst>
                                    </p:anim>
                                    <p:animEffect transition="in" filter="fade">
                                      <p:cBhvr>
                                        <p:cTn id="72" dur="500"/>
                                        <p:tgtEl>
                                          <p:spTgt spid="120"/>
                                        </p:tgtEl>
                                      </p:cBhvr>
                                    </p:animEffect>
                                  </p:childTnLst>
                                </p:cTn>
                              </p:par>
                            </p:childTnLst>
                          </p:cTn>
                        </p:par>
                        <p:par>
                          <p:cTn id="73" fill="hold">
                            <p:stCondLst>
                              <p:cond delay="5000"/>
                            </p:stCondLst>
                            <p:childTnLst>
                              <p:par>
                                <p:cTn id="74" presetID="31" presetClass="entr" presetSubtype="0" fill="hold" nodeType="afterEffect">
                                  <p:stCondLst>
                                    <p:cond delay="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500" fill="hold"/>
                                        <p:tgtEl>
                                          <p:spTgt spid="121"/>
                                        </p:tgtEl>
                                        <p:attrNameLst>
                                          <p:attrName>ppt_w</p:attrName>
                                        </p:attrNameLst>
                                      </p:cBhvr>
                                      <p:tavLst>
                                        <p:tav tm="0">
                                          <p:val>
                                            <p:fltVal val="0"/>
                                          </p:val>
                                        </p:tav>
                                        <p:tav tm="100000">
                                          <p:val>
                                            <p:strVal val="#ppt_w"/>
                                          </p:val>
                                        </p:tav>
                                      </p:tavLst>
                                    </p:anim>
                                    <p:anim calcmode="lin" valueType="num">
                                      <p:cBhvr>
                                        <p:cTn id="77" dur="500" fill="hold"/>
                                        <p:tgtEl>
                                          <p:spTgt spid="121"/>
                                        </p:tgtEl>
                                        <p:attrNameLst>
                                          <p:attrName>ppt_h</p:attrName>
                                        </p:attrNameLst>
                                      </p:cBhvr>
                                      <p:tavLst>
                                        <p:tav tm="0">
                                          <p:val>
                                            <p:fltVal val="0"/>
                                          </p:val>
                                        </p:tav>
                                        <p:tav tm="100000">
                                          <p:val>
                                            <p:strVal val="#ppt_h"/>
                                          </p:val>
                                        </p:tav>
                                      </p:tavLst>
                                    </p:anim>
                                    <p:anim calcmode="lin" valueType="num">
                                      <p:cBhvr>
                                        <p:cTn id="78" dur="500" fill="hold"/>
                                        <p:tgtEl>
                                          <p:spTgt spid="121"/>
                                        </p:tgtEl>
                                        <p:attrNameLst>
                                          <p:attrName>style.rotation</p:attrName>
                                        </p:attrNameLst>
                                      </p:cBhvr>
                                      <p:tavLst>
                                        <p:tav tm="0">
                                          <p:val>
                                            <p:fltVal val="90"/>
                                          </p:val>
                                        </p:tav>
                                        <p:tav tm="100000">
                                          <p:val>
                                            <p:fltVal val="0"/>
                                          </p:val>
                                        </p:tav>
                                      </p:tavLst>
                                    </p:anim>
                                    <p:animEffect transition="in" filter="fade">
                                      <p:cBhvr>
                                        <p:cTn id="79" dur="500"/>
                                        <p:tgtEl>
                                          <p:spTgt spid="121"/>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124"/>
                                        </p:tgtEl>
                                        <p:attrNameLst>
                                          <p:attrName>style.visibility</p:attrName>
                                        </p:attrNameLst>
                                      </p:cBhvr>
                                      <p:to>
                                        <p:strVal val="visible"/>
                                      </p:to>
                                    </p:set>
                                    <p:anim calcmode="lin" valueType="num">
                                      <p:cBhvr>
                                        <p:cTn id="83" dur="500" fill="hold"/>
                                        <p:tgtEl>
                                          <p:spTgt spid="124"/>
                                        </p:tgtEl>
                                        <p:attrNameLst>
                                          <p:attrName>ppt_w</p:attrName>
                                        </p:attrNameLst>
                                      </p:cBhvr>
                                      <p:tavLst>
                                        <p:tav tm="0">
                                          <p:val>
                                            <p:fltVal val="0"/>
                                          </p:val>
                                        </p:tav>
                                        <p:tav tm="100000">
                                          <p:val>
                                            <p:strVal val="#ppt_w"/>
                                          </p:val>
                                        </p:tav>
                                      </p:tavLst>
                                    </p:anim>
                                    <p:anim calcmode="lin" valueType="num">
                                      <p:cBhvr>
                                        <p:cTn id="84" dur="500" fill="hold"/>
                                        <p:tgtEl>
                                          <p:spTgt spid="124"/>
                                        </p:tgtEl>
                                        <p:attrNameLst>
                                          <p:attrName>ppt_h</p:attrName>
                                        </p:attrNameLst>
                                      </p:cBhvr>
                                      <p:tavLst>
                                        <p:tav tm="0">
                                          <p:val>
                                            <p:fltVal val="0"/>
                                          </p:val>
                                        </p:tav>
                                        <p:tav tm="100000">
                                          <p:val>
                                            <p:strVal val="#ppt_h"/>
                                          </p:val>
                                        </p:tav>
                                      </p:tavLst>
                                    </p:anim>
                                    <p:anim calcmode="lin" valueType="num">
                                      <p:cBhvr>
                                        <p:cTn id="85" dur="500" fill="hold"/>
                                        <p:tgtEl>
                                          <p:spTgt spid="124"/>
                                        </p:tgtEl>
                                        <p:attrNameLst>
                                          <p:attrName>style.rotation</p:attrName>
                                        </p:attrNameLst>
                                      </p:cBhvr>
                                      <p:tavLst>
                                        <p:tav tm="0">
                                          <p:val>
                                            <p:fltVal val="90"/>
                                          </p:val>
                                        </p:tav>
                                        <p:tav tm="100000">
                                          <p:val>
                                            <p:fltVal val="0"/>
                                          </p:val>
                                        </p:tav>
                                      </p:tavLst>
                                    </p:anim>
                                    <p:animEffect transition="in" filter="fade">
                                      <p:cBhvr>
                                        <p:cTn id="86" dur="500"/>
                                        <p:tgtEl>
                                          <p:spTgt spid="1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54"/>
                                        </p:tgtEl>
                                        <p:attrNameLst>
                                          <p:attrName>style.visibility</p:attrName>
                                        </p:attrNameLst>
                                      </p:cBhvr>
                                      <p:to>
                                        <p:strVal val="visible"/>
                                      </p:to>
                                    </p:set>
                                    <p:animEffect transition="in" filter="wipe(left)">
                                      <p:cBhvr>
                                        <p:cTn id="89" dur="500"/>
                                        <p:tgtEl>
                                          <p:spTgt spid="154"/>
                                        </p:tgtEl>
                                      </p:cBhvr>
                                    </p:animEffect>
                                  </p:childTnLst>
                                </p:cTn>
                              </p:par>
                              <p:par>
                                <p:cTn id="90" presetID="42" presetClass="entr" presetSubtype="0" fill="hold" grpId="0" nodeType="with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fade">
                                      <p:cBhvr>
                                        <p:cTn id="92" dur="1000"/>
                                        <p:tgtEl>
                                          <p:spTgt spid="155"/>
                                        </p:tgtEl>
                                      </p:cBhvr>
                                    </p:animEffect>
                                    <p:anim calcmode="lin" valueType="num">
                                      <p:cBhvr>
                                        <p:cTn id="93" dur="1000" fill="hold"/>
                                        <p:tgtEl>
                                          <p:spTgt spid="155"/>
                                        </p:tgtEl>
                                        <p:attrNameLst>
                                          <p:attrName>ppt_x</p:attrName>
                                        </p:attrNameLst>
                                      </p:cBhvr>
                                      <p:tavLst>
                                        <p:tav tm="0">
                                          <p:val>
                                            <p:strVal val="#ppt_x"/>
                                          </p:val>
                                        </p:tav>
                                        <p:tav tm="100000">
                                          <p:val>
                                            <p:strVal val="#ppt_x"/>
                                          </p:val>
                                        </p:tav>
                                      </p:tavLst>
                                    </p:anim>
                                    <p:anim calcmode="lin" valueType="num">
                                      <p:cBhvr>
                                        <p:cTn id="94" dur="1000" fill="hold"/>
                                        <p:tgtEl>
                                          <p:spTgt spid="155"/>
                                        </p:tgtEl>
                                        <p:attrNameLst>
                                          <p:attrName>ppt_y</p:attrName>
                                        </p:attrNameLst>
                                      </p:cBhvr>
                                      <p:tavLst>
                                        <p:tav tm="0">
                                          <p:val>
                                            <p:strVal val="#ppt_y+.1"/>
                                          </p:val>
                                        </p:tav>
                                        <p:tav tm="100000">
                                          <p:val>
                                            <p:strVal val="#ppt_y"/>
                                          </p:val>
                                        </p:tav>
                                      </p:tavLst>
                                    </p:anim>
                                  </p:childTnLst>
                                </p:cTn>
                              </p:par>
                              <p:par>
                                <p:cTn id="95" presetID="22" presetClass="entr" presetSubtype="8" fill="hold" grpId="0" nodeType="with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wipe(left)">
                                      <p:cBhvr>
                                        <p:cTn id="97" dur="500"/>
                                        <p:tgtEl>
                                          <p:spTgt spid="156"/>
                                        </p:tgtEl>
                                      </p:cBhvr>
                                    </p:animEffect>
                                  </p:childTnLst>
                                </p:cTn>
                              </p:par>
                              <p:par>
                                <p:cTn id="98" presetID="42" presetClass="entr" presetSubtype="0"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fade">
                                      <p:cBhvr>
                                        <p:cTn id="100" dur="1000"/>
                                        <p:tgtEl>
                                          <p:spTgt spid="157"/>
                                        </p:tgtEl>
                                      </p:cBhvr>
                                    </p:animEffect>
                                    <p:anim calcmode="lin" valueType="num">
                                      <p:cBhvr>
                                        <p:cTn id="101" dur="1000" fill="hold"/>
                                        <p:tgtEl>
                                          <p:spTgt spid="157"/>
                                        </p:tgtEl>
                                        <p:attrNameLst>
                                          <p:attrName>ppt_x</p:attrName>
                                        </p:attrNameLst>
                                      </p:cBhvr>
                                      <p:tavLst>
                                        <p:tav tm="0">
                                          <p:val>
                                            <p:strVal val="#ppt_x"/>
                                          </p:val>
                                        </p:tav>
                                        <p:tav tm="100000">
                                          <p:val>
                                            <p:strVal val="#ppt_x"/>
                                          </p:val>
                                        </p:tav>
                                      </p:tavLst>
                                    </p:anim>
                                    <p:anim calcmode="lin" valueType="num">
                                      <p:cBhvr>
                                        <p:cTn id="102" dur="1000" fill="hold"/>
                                        <p:tgtEl>
                                          <p:spTgt spid="157"/>
                                        </p:tgtEl>
                                        <p:attrNameLst>
                                          <p:attrName>ppt_y</p:attrName>
                                        </p:attrNameLst>
                                      </p:cBhvr>
                                      <p:tavLst>
                                        <p:tav tm="0">
                                          <p:val>
                                            <p:strVal val="#ppt_y+.1"/>
                                          </p:val>
                                        </p:tav>
                                        <p:tav tm="100000">
                                          <p:val>
                                            <p:strVal val="#ppt_y"/>
                                          </p:val>
                                        </p:tav>
                                      </p:tavLst>
                                    </p:anim>
                                  </p:childTnLst>
                                </p:cTn>
                              </p:par>
                              <p:par>
                                <p:cTn id="103" presetID="22" presetClass="entr" presetSubtype="8" fill="hold" grpId="0" nodeType="withEffect">
                                  <p:stCondLst>
                                    <p:cond delay="0"/>
                                  </p:stCondLst>
                                  <p:childTnLst>
                                    <p:set>
                                      <p:cBhvr>
                                        <p:cTn id="104" dur="1" fill="hold">
                                          <p:stCondLst>
                                            <p:cond delay="0"/>
                                          </p:stCondLst>
                                        </p:cTn>
                                        <p:tgtEl>
                                          <p:spTgt spid="158"/>
                                        </p:tgtEl>
                                        <p:attrNameLst>
                                          <p:attrName>style.visibility</p:attrName>
                                        </p:attrNameLst>
                                      </p:cBhvr>
                                      <p:to>
                                        <p:strVal val="visible"/>
                                      </p:to>
                                    </p:set>
                                    <p:animEffect transition="in" filter="wipe(left)">
                                      <p:cBhvr>
                                        <p:cTn id="105" dur="500"/>
                                        <p:tgtEl>
                                          <p:spTgt spid="158"/>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fade">
                                      <p:cBhvr>
                                        <p:cTn id="108" dur="1000"/>
                                        <p:tgtEl>
                                          <p:spTgt spid="159"/>
                                        </p:tgtEl>
                                      </p:cBhvr>
                                    </p:animEffect>
                                    <p:anim calcmode="lin" valueType="num">
                                      <p:cBhvr>
                                        <p:cTn id="109" dur="1000" fill="hold"/>
                                        <p:tgtEl>
                                          <p:spTgt spid="159"/>
                                        </p:tgtEl>
                                        <p:attrNameLst>
                                          <p:attrName>ppt_x</p:attrName>
                                        </p:attrNameLst>
                                      </p:cBhvr>
                                      <p:tavLst>
                                        <p:tav tm="0">
                                          <p:val>
                                            <p:strVal val="#ppt_x"/>
                                          </p:val>
                                        </p:tav>
                                        <p:tav tm="100000">
                                          <p:val>
                                            <p:strVal val="#ppt_x"/>
                                          </p:val>
                                        </p:tav>
                                      </p:tavLst>
                                    </p:anim>
                                    <p:anim calcmode="lin" valueType="num">
                                      <p:cBhvr>
                                        <p:cTn id="110" dur="1000" fill="hold"/>
                                        <p:tgtEl>
                                          <p:spTgt spid="159"/>
                                        </p:tgtEl>
                                        <p:attrNameLst>
                                          <p:attrName>ppt_y</p:attrName>
                                        </p:attrNameLst>
                                      </p:cBhvr>
                                      <p:tavLst>
                                        <p:tav tm="0">
                                          <p:val>
                                            <p:strVal val="#ppt_y+.1"/>
                                          </p:val>
                                        </p:tav>
                                        <p:tav tm="100000">
                                          <p:val>
                                            <p:strVal val="#ppt_y"/>
                                          </p:val>
                                        </p:tav>
                                      </p:tavLst>
                                    </p:anim>
                                  </p:childTnLst>
                                </p:cTn>
                              </p:par>
                              <p:par>
                                <p:cTn id="111" presetID="22" presetClass="entr" presetSubtype="8" fill="hold" grpId="0" nodeType="withEffect">
                                  <p:stCondLst>
                                    <p:cond delay="0"/>
                                  </p:stCondLst>
                                  <p:childTnLst>
                                    <p:set>
                                      <p:cBhvr>
                                        <p:cTn id="112" dur="1" fill="hold">
                                          <p:stCondLst>
                                            <p:cond delay="0"/>
                                          </p:stCondLst>
                                        </p:cTn>
                                        <p:tgtEl>
                                          <p:spTgt spid="160"/>
                                        </p:tgtEl>
                                        <p:attrNameLst>
                                          <p:attrName>style.visibility</p:attrName>
                                        </p:attrNameLst>
                                      </p:cBhvr>
                                      <p:to>
                                        <p:strVal val="visible"/>
                                      </p:to>
                                    </p:set>
                                    <p:animEffect transition="in" filter="wipe(left)">
                                      <p:cBhvr>
                                        <p:cTn id="113" dur="500"/>
                                        <p:tgtEl>
                                          <p:spTgt spid="160"/>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161"/>
                                        </p:tgtEl>
                                        <p:attrNameLst>
                                          <p:attrName>style.visibility</p:attrName>
                                        </p:attrNameLst>
                                      </p:cBhvr>
                                      <p:to>
                                        <p:strVal val="visible"/>
                                      </p:to>
                                    </p:set>
                                    <p:animEffect transition="in" filter="fade">
                                      <p:cBhvr>
                                        <p:cTn id="116" dur="1000"/>
                                        <p:tgtEl>
                                          <p:spTgt spid="161"/>
                                        </p:tgtEl>
                                      </p:cBhvr>
                                    </p:animEffect>
                                    <p:anim calcmode="lin" valueType="num">
                                      <p:cBhvr>
                                        <p:cTn id="117" dur="1000" fill="hold"/>
                                        <p:tgtEl>
                                          <p:spTgt spid="161"/>
                                        </p:tgtEl>
                                        <p:attrNameLst>
                                          <p:attrName>ppt_x</p:attrName>
                                        </p:attrNameLst>
                                      </p:cBhvr>
                                      <p:tavLst>
                                        <p:tav tm="0">
                                          <p:val>
                                            <p:strVal val="#ppt_x"/>
                                          </p:val>
                                        </p:tav>
                                        <p:tav tm="100000">
                                          <p:val>
                                            <p:strVal val="#ppt_x"/>
                                          </p:val>
                                        </p:tav>
                                      </p:tavLst>
                                    </p:anim>
                                    <p:anim calcmode="lin" valueType="num">
                                      <p:cBhvr>
                                        <p:cTn id="118"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p:bldP spid="68" grpId="0" animBg="1"/>
      <p:bldP spid="76" grpId="0" animBg="1"/>
      <p:bldP spid="77" grpId="0" animBg="1"/>
      <p:bldP spid="84" grpId="0" animBg="1"/>
      <p:bldP spid="120" grpId="0" animBg="1"/>
      <p:bldP spid="154" grpId="0"/>
      <p:bldP spid="155" grpId="0"/>
      <p:bldP spid="156" grpId="0"/>
      <p:bldP spid="157" grpId="0"/>
      <p:bldP spid="158" grpId="0"/>
      <p:bldP spid="159" grpId="0"/>
      <p:bldP spid="160" grpId="0"/>
      <p:bldP spid="1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组合 87"/>
          <p:cNvGrpSpPr/>
          <p:nvPr/>
        </p:nvGrpSpPr>
        <p:grpSpPr>
          <a:xfrm>
            <a:off x="2118057" y="3110342"/>
            <a:ext cx="1801068" cy="1801068"/>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1" name="椭圆 9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92" name="组合 91"/>
          <p:cNvGrpSpPr/>
          <p:nvPr/>
        </p:nvGrpSpPr>
        <p:grpSpPr>
          <a:xfrm>
            <a:off x="2981809" y="1424654"/>
            <a:ext cx="1842168" cy="1842168"/>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4" name="椭圆 9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95" name="组合 94"/>
          <p:cNvGrpSpPr/>
          <p:nvPr/>
        </p:nvGrpSpPr>
        <p:grpSpPr>
          <a:xfrm>
            <a:off x="6313598" y="1807136"/>
            <a:ext cx="1477860" cy="1477860"/>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7" name="椭圆 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98" name="组合 97"/>
          <p:cNvGrpSpPr/>
          <p:nvPr/>
        </p:nvGrpSpPr>
        <p:grpSpPr>
          <a:xfrm>
            <a:off x="3289468" y="4437043"/>
            <a:ext cx="1388286" cy="1388286"/>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1" name="椭圆 14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42" name="组合 141"/>
          <p:cNvGrpSpPr/>
          <p:nvPr/>
        </p:nvGrpSpPr>
        <p:grpSpPr>
          <a:xfrm>
            <a:off x="3912623" y="2397586"/>
            <a:ext cx="2731329" cy="2731329"/>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4" name="椭圆 1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45" name="组合 144"/>
          <p:cNvGrpSpPr/>
          <p:nvPr/>
        </p:nvGrpSpPr>
        <p:grpSpPr>
          <a:xfrm>
            <a:off x="6933773" y="4318620"/>
            <a:ext cx="1558485" cy="1558485"/>
            <a:chOff x="304800" y="673100"/>
            <a:chExt cx="4000500" cy="4000500"/>
          </a:xfrm>
          <a:effectLst>
            <a:outerShdw blurRad="444500" dist="2540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7" name="椭圆 14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47" name="饼形 46"/>
          <p:cNvSpPr/>
          <p:nvPr/>
        </p:nvSpPr>
        <p:spPr>
          <a:xfrm rot="18900000">
            <a:off x="3547984" y="4683905"/>
            <a:ext cx="922980" cy="922980"/>
          </a:xfrm>
          <a:prstGeom prst="pie">
            <a:avLst>
              <a:gd name="adj1" fmla="val 0"/>
              <a:gd name="adj2" fmla="val 7482032"/>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8" name="椭圆 47"/>
          <p:cNvSpPr>
            <a:spLocks noChangeAspect="1"/>
          </p:cNvSpPr>
          <p:nvPr/>
        </p:nvSpPr>
        <p:spPr>
          <a:xfrm>
            <a:off x="3775491" y="4911412"/>
            <a:ext cx="467968" cy="467968"/>
          </a:xfrm>
          <a:prstGeom prst="ellipse">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1" name="椭圆 50"/>
          <p:cNvSpPr>
            <a:spLocks noChangeAspect="1"/>
          </p:cNvSpPr>
          <p:nvPr/>
        </p:nvSpPr>
        <p:spPr>
          <a:xfrm>
            <a:off x="6512990" y="2009867"/>
            <a:ext cx="1079926" cy="1079926"/>
          </a:xfrm>
          <a:prstGeom prst="ellipse">
            <a:avLst/>
          </a:prstGeom>
          <a:solidFill>
            <a:srgbClr val="F1747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2" name="文本框 3"/>
          <p:cNvSpPr txBox="1"/>
          <p:nvPr/>
        </p:nvSpPr>
        <p:spPr>
          <a:xfrm>
            <a:off x="6601611" y="2165138"/>
            <a:ext cx="702436" cy="769441"/>
          </a:xfrm>
          <a:prstGeom prst="rect">
            <a:avLst/>
          </a:prstGeom>
          <a:noFill/>
        </p:spPr>
        <p:txBody>
          <a:bodyPr wrap="none" rtlCol="0">
            <a:spAutoFit/>
          </a:bodyPr>
          <a:lstStyle/>
          <a:p>
            <a:r>
              <a:rPr lang="en-US" altLang="zh-CN" sz="4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01</a:t>
            </a:r>
            <a:endParaRPr lang="zh-CN" altLang="en-US" sz="4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53" name="组合 52"/>
          <p:cNvGrpSpPr>
            <a:grpSpLocks noChangeAspect="1"/>
          </p:cNvGrpSpPr>
          <p:nvPr/>
        </p:nvGrpSpPr>
        <p:grpSpPr>
          <a:xfrm>
            <a:off x="7954127" y="1661171"/>
            <a:ext cx="488696" cy="503966"/>
            <a:chOff x="9405938" y="2763838"/>
            <a:chExt cx="1219201" cy="1257301"/>
          </a:xfrm>
          <a:solidFill>
            <a:schemeClr val="accent2"/>
          </a:solidFill>
        </p:grpSpPr>
        <p:sp>
          <p:nvSpPr>
            <p:cNvPr id="54" name="Rectangle 5"/>
            <p:cNvSpPr>
              <a:spLocks noChangeArrowheads="1"/>
            </p:cNvSpPr>
            <p:nvPr/>
          </p:nvSpPr>
          <p:spPr bwMode="auto">
            <a:xfrm>
              <a:off x="9405938" y="3505201"/>
              <a:ext cx="166688" cy="515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5" name="Rectangle 6"/>
            <p:cNvSpPr>
              <a:spLocks noChangeArrowheads="1"/>
            </p:cNvSpPr>
            <p:nvPr/>
          </p:nvSpPr>
          <p:spPr bwMode="auto">
            <a:xfrm>
              <a:off x="9405938" y="3505201"/>
              <a:ext cx="166688" cy="515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6" name="Rectangle 7"/>
            <p:cNvSpPr>
              <a:spLocks noChangeArrowheads="1"/>
            </p:cNvSpPr>
            <p:nvPr/>
          </p:nvSpPr>
          <p:spPr bwMode="auto">
            <a:xfrm>
              <a:off x="9671051" y="3376613"/>
              <a:ext cx="166688" cy="644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7" name="Rectangle 8"/>
            <p:cNvSpPr>
              <a:spLocks noChangeArrowheads="1"/>
            </p:cNvSpPr>
            <p:nvPr/>
          </p:nvSpPr>
          <p:spPr bwMode="auto">
            <a:xfrm>
              <a:off x="9671051" y="3376613"/>
              <a:ext cx="166688" cy="644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8" name="Rectangle 9"/>
            <p:cNvSpPr>
              <a:spLocks noChangeArrowheads="1"/>
            </p:cNvSpPr>
            <p:nvPr/>
          </p:nvSpPr>
          <p:spPr bwMode="auto">
            <a:xfrm>
              <a:off x="9931401" y="2763838"/>
              <a:ext cx="166688" cy="1257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Rectangle 10"/>
            <p:cNvSpPr>
              <a:spLocks noChangeArrowheads="1"/>
            </p:cNvSpPr>
            <p:nvPr/>
          </p:nvSpPr>
          <p:spPr bwMode="auto">
            <a:xfrm>
              <a:off x="9931401" y="2763838"/>
              <a:ext cx="166688" cy="1257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0" name="Rectangle 11"/>
            <p:cNvSpPr>
              <a:spLocks noChangeArrowheads="1"/>
            </p:cNvSpPr>
            <p:nvPr/>
          </p:nvSpPr>
          <p:spPr bwMode="auto">
            <a:xfrm>
              <a:off x="10196513" y="3111501"/>
              <a:ext cx="166688" cy="909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1" name="Rectangle 12"/>
            <p:cNvSpPr>
              <a:spLocks noChangeArrowheads="1"/>
            </p:cNvSpPr>
            <p:nvPr/>
          </p:nvSpPr>
          <p:spPr bwMode="auto">
            <a:xfrm>
              <a:off x="10196513" y="3111501"/>
              <a:ext cx="166688" cy="909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2" name="Rectangle 13"/>
            <p:cNvSpPr>
              <a:spLocks noChangeArrowheads="1"/>
            </p:cNvSpPr>
            <p:nvPr/>
          </p:nvSpPr>
          <p:spPr bwMode="auto">
            <a:xfrm>
              <a:off x="10458451" y="3449638"/>
              <a:ext cx="166688" cy="571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3" name="Rectangle 14"/>
            <p:cNvSpPr>
              <a:spLocks noChangeArrowheads="1"/>
            </p:cNvSpPr>
            <p:nvPr/>
          </p:nvSpPr>
          <p:spPr bwMode="auto">
            <a:xfrm>
              <a:off x="10458451" y="3449638"/>
              <a:ext cx="166688" cy="571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cxnSp>
        <p:nvCxnSpPr>
          <p:cNvPr id="64" name="直接连接符 63"/>
          <p:cNvCxnSpPr/>
          <p:nvPr/>
        </p:nvCxnSpPr>
        <p:spPr>
          <a:xfrm>
            <a:off x="7954126" y="2321244"/>
            <a:ext cx="182315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文本框 20"/>
          <p:cNvSpPr txBox="1"/>
          <p:nvPr/>
        </p:nvSpPr>
        <p:spPr>
          <a:xfrm>
            <a:off x="7825748" y="2501046"/>
            <a:ext cx="2175908" cy="121264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7" name="椭圆 66"/>
          <p:cNvSpPr>
            <a:spLocks noChangeAspect="1"/>
          </p:cNvSpPr>
          <p:nvPr/>
        </p:nvSpPr>
        <p:spPr>
          <a:xfrm>
            <a:off x="7144347" y="4540756"/>
            <a:ext cx="1113333" cy="1113333"/>
          </a:xfrm>
          <a:prstGeom prst="ellipse">
            <a:avLst/>
          </a:prstGeom>
          <a:solidFill>
            <a:schemeClr val="accent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8" name="文本框 23"/>
          <p:cNvSpPr txBox="1"/>
          <p:nvPr/>
        </p:nvSpPr>
        <p:spPr>
          <a:xfrm>
            <a:off x="7284442" y="4747702"/>
            <a:ext cx="813043" cy="769441"/>
          </a:xfrm>
          <a:prstGeom prst="rect">
            <a:avLst/>
          </a:prstGeom>
          <a:noFill/>
        </p:spPr>
        <p:txBody>
          <a:bodyPr wrap="none" rtlCol="0">
            <a:spAutoFit/>
          </a:bodyPr>
          <a:lstStyle/>
          <a:p>
            <a:r>
              <a:rPr lang="en-US" altLang="zh-CN" sz="4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03</a:t>
            </a:r>
            <a:endParaRPr lang="zh-CN" altLang="en-US" sz="4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cxnSp>
        <p:nvCxnSpPr>
          <p:cNvPr id="69" name="直接连接符 68"/>
          <p:cNvCxnSpPr/>
          <p:nvPr/>
        </p:nvCxnSpPr>
        <p:spPr>
          <a:xfrm>
            <a:off x="8624776" y="4959641"/>
            <a:ext cx="182315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0" name="文本框 25"/>
          <p:cNvSpPr txBox="1"/>
          <p:nvPr/>
        </p:nvSpPr>
        <p:spPr>
          <a:xfrm>
            <a:off x="8496397" y="5139443"/>
            <a:ext cx="2175908" cy="121264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1" name="Freeform 148"/>
          <p:cNvSpPr>
            <a:spLocks noChangeAspect="1"/>
          </p:cNvSpPr>
          <p:nvPr/>
        </p:nvSpPr>
        <p:spPr bwMode="auto">
          <a:xfrm>
            <a:off x="8624778" y="4196803"/>
            <a:ext cx="733534" cy="575960"/>
          </a:xfrm>
          <a:custGeom>
            <a:avLst/>
            <a:gdLst>
              <a:gd name="T0" fmla="*/ 7 w 135"/>
              <a:gd name="T1" fmla="*/ 99 h 106"/>
              <a:gd name="T2" fmla="*/ 135 w 135"/>
              <a:gd name="T3" fmla="*/ 99 h 106"/>
              <a:gd name="T4" fmla="*/ 135 w 135"/>
              <a:gd name="T5" fmla="*/ 106 h 106"/>
              <a:gd name="T6" fmla="*/ 7 w 135"/>
              <a:gd name="T7" fmla="*/ 106 h 106"/>
              <a:gd name="T8" fmla="*/ 0 w 135"/>
              <a:gd name="T9" fmla="*/ 106 h 106"/>
              <a:gd name="T10" fmla="*/ 0 w 135"/>
              <a:gd name="T11" fmla="*/ 99 h 106"/>
              <a:gd name="T12" fmla="*/ 0 w 135"/>
              <a:gd name="T13" fmla="*/ 0 h 106"/>
              <a:gd name="T14" fmla="*/ 7 w 135"/>
              <a:gd name="T15" fmla="*/ 0 h 106"/>
              <a:gd name="T16" fmla="*/ 7 w 135"/>
              <a:gd name="T17" fmla="*/ 56 h 106"/>
              <a:gd name="T18" fmla="*/ 22 w 135"/>
              <a:gd name="T19" fmla="*/ 47 h 106"/>
              <a:gd name="T20" fmla="*/ 26 w 135"/>
              <a:gd name="T21" fmla="*/ 42 h 106"/>
              <a:gd name="T22" fmla="*/ 31 w 135"/>
              <a:gd name="T23" fmla="*/ 49 h 106"/>
              <a:gd name="T24" fmla="*/ 33 w 135"/>
              <a:gd name="T25" fmla="*/ 54 h 106"/>
              <a:gd name="T26" fmla="*/ 38 w 135"/>
              <a:gd name="T27" fmla="*/ 49 h 106"/>
              <a:gd name="T28" fmla="*/ 45 w 135"/>
              <a:gd name="T29" fmla="*/ 44 h 106"/>
              <a:gd name="T30" fmla="*/ 50 w 135"/>
              <a:gd name="T31" fmla="*/ 52 h 106"/>
              <a:gd name="T32" fmla="*/ 52 w 135"/>
              <a:gd name="T33" fmla="*/ 56 h 106"/>
              <a:gd name="T34" fmla="*/ 64 w 135"/>
              <a:gd name="T35" fmla="*/ 49 h 106"/>
              <a:gd name="T36" fmla="*/ 69 w 135"/>
              <a:gd name="T37" fmla="*/ 47 h 106"/>
              <a:gd name="T38" fmla="*/ 71 w 135"/>
              <a:gd name="T39" fmla="*/ 49 h 106"/>
              <a:gd name="T40" fmla="*/ 83 w 135"/>
              <a:gd name="T41" fmla="*/ 33 h 106"/>
              <a:gd name="T42" fmla="*/ 88 w 135"/>
              <a:gd name="T43" fmla="*/ 26 h 106"/>
              <a:gd name="T44" fmla="*/ 93 w 135"/>
              <a:gd name="T45" fmla="*/ 30 h 106"/>
              <a:gd name="T46" fmla="*/ 95 w 135"/>
              <a:gd name="T47" fmla="*/ 33 h 106"/>
              <a:gd name="T48" fmla="*/ 102 w 135"/>
              <a:gd name="T49" fmla="*/ 23 h 106"/>
              <a:gd name="T50" fmla="*/ 95 w 135"/>
              <a:gd name="T51" fmla="*/ 16 h 106"/>
              <a:gd name="T52" fmla="*/ 111 w 135"/>
              <a:gd name="T53" fmla="*/ 9 h 106"/>
              <a:gd name="T54" fmla="*/ 128 w 135"/>
              <a:gd name="T55" fmla="*/ 2 h 106"/>
              <a:gd name="T56" fmla="*/ 126 w 135"/>
              <a:gd name="T57" fmla="*/ 21 h 106"/>
              <a:gd name="T58" fmla="*/ 123 w 135"/>
              <a:gd name="T59" fmla="*/ 40 h 106"/>
              <a:gd name="T60" fmla="*/ 114 w 135"/>
              <a:gd name="T61" fmla="*/ 33 h 106"/>
              <a:gd name="T62" fmla="*/ 104 w 135"/>
              <a:gd name="T63" fmla="*/ 47 h 106"/>
              <a:gd name="T64" fmla="*/ 100 w 135"/>
              <a:gd name="T65" fmla="*/ 54 h 106"/>
              <a:gd name="T66" fmla="*/ 93 w 135"/>
              <a:gd name="T67" fmla="*/ 49 h 106"/>
              <a:gd name="T68" fmla="*/ 90 w 135"/>
              <a:gd name="T69" fmla="*/ 47 h 106"/>
              <a:gd name="T70" fmla="*/ 78 w 135"/>
              <a:gd name="T71" fmla="*/ 63 h 106"/>
              <a:gd name="T72" fmla="*/ 76 w 135"/>
              <a:gd name="T73" fmla="*/ 71 h 106"/>
              <a:gd name="T74" fmla="*/ 69 w 135"/>
              <a:gd name="T75" fmla="*/ 66 h 106"/>
              <a:gd name="T76" fmla="*/ 67 w 135"/>
              <a:gd name="T77" fmla="*/ 66 h 106"/>
              <a:gd name="T78" fmla="*/ 52 w 135"/>
              <a:gd name="T79" fmla="*/ 73 h 106"/>
              <a:gd name="T80" fmla="*/ 45 w 135"/>
              <a:gd name="T81" fmla="*/ 75 h 106"/>
              <a:gd name="T82" fmla="*/ 43 w 135"/>
              <a:gd name="T83" fmla="*/ 71 h 106"/>
              <a:gd name="T84" fmla="*/ 40 w 135"/>
              <a:gd name="T85" fmla="*/ 66 h 106"/>
              <a:gd name="T86" fmla="*/ 38 w 135"/>
              <a:gd name="T87" fmla="*/ 71 h 106"/>
              <a:gd name="T88" fmla="*/ 31 w 135"/>
              <a:gd name="T89" fmla="*/ 75 h 106"/>
              <a:gd name="T90" fmla="*/ 26 w 135"/>
              <a:gd name="T91" fmla="*/ 68 h 106"/>
              <a:gd name="T92" fmla="*/ 24 w 135"/>
              <a:gd name="T93" fmla="*/ 63 h 106"/>
              <a:gd name="T94" fmla="*/ 7 w 135"/>
              <a:gd name="T95" fmla="*/ 75 h 106"/>
              <a:gd name="T96" fmla="*/ 7 w 135"/>
              <a:gd name="T9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06">
                <a:moveTo>
                  <a:pt x="7" y="99"/>
                </a:moveTo>
                <a:lnTo>
                  <a:pt x="135" y="99"/>
                </a:lnTo>
                <a:lnTo>
                  <a:pt x="135" y="106"/>
                </a:lnTo>
                <a:lnTo>
                  <a:pt x="7" y="106"/>
                </a:lnTo>
                <a:lnTo>
                  <a:pt x="0" y="106"/>
                </a:lnTo>
                <a:lnTo>
                  <a:pt x="0" y="99"/>
                </a:lnTo>
                <a:lnTo>
                  <a:pt x="0" y="0"/>
                </a:lnTo>
                <a:lnTo>
                  <a:pt x="7" y="0"/>
                </a:lnTo>
                <a:lnTo>
                  <a:pt x="7" y="56"/>
                </a:lnTo>
                <a:lnTo>
                  <a:pt x="22" y="47"/>
                </a:lnTo>
                <a:lnTo>
                  <a:pt x="26" y="42"/>
                </a:lnTo>
                <a:lnTo>
                  <a:pt x="31" y="49"/>
                </a:lnTo>
                <a:lnTo>
                  <a:pt x="33" y="54"/>
                </a:lnTo>
                <a:lnTo>
                  <a:pt x="38" y="49"/>
                </a:lnTo>
                <a:lnTo>
                  <a:pt x="45" y="44"/>
                </a:lnTo>
                <a:lnTo>
                  <a:pt x="50" y="52"/>
                </a:lnTo>
                <a:lnTo>
                  <a:pt x="52" y="56"/>
                </a:lnTo>
                <a:lnTo>
                  <a:pt x="64" y="49"/>
                </a:lnTo>
                <a:lnTo>
                  <a:pt x="69" y="47"/>
                </a:lnTo>
                <a:lnTo>
                  <a:pt x="71" y="49"/>
                </a:lnTo>
                <a:lnTo>
                  <a:pt x="83" y="33"/>
                </a:lnTo>
                <a:lnTo>
                  <a:pt x="88" y="26"/>
                </a:lnTo>
                <a:lnTo>
                  <a:pt x="93" y="30"/>
                </a:lnTo>
                <a:lnTo>
                  <a:pt x="95" y="33"/>
                </a:lnTo>
                <a:lnTo>
                  <a:pt x="102" y="23"/>
                </a:lnTo>
                <a:lnTo>
                  <a:pt x="95" y="16"/>
                </a:lnTo>
                <a:lnTo>
                  <a:pt x="111" y="9"/>
                </a:lnTo>
                <a:lnTo>
                  <a:pt x="128" y="2"/>
                </a:lnTo>
                <a:lnTo>
                  <a:pt x="126" y="21"/>
                </a:lnTo>
                <a:lnTo>
                  <a:pt x="123" y="40"/>
                </a:lnTo>
                <a:lnTo>
                  <a:pt x="114" y="33"/>
                </a:lnTo>
                <a:lnTo>
                  <a:pt x="104" y="47"/>
                </a:lnTo>
                <a:lnTo>
                  <a:pt x="100" y="54"/>
                </a:lnTo>
                <a:lnTo>
                  <a:pt x="93" y="49"/>
                </a:lnTo>
                <a:lnTo>
                  <a:pt x="90" y="47"/>
                </a:lnTo>
                <a:lnTo>
                  <a:pt x="78" y="63"/>
                </a:lnTo>
                <a:lnTo>
                  <a:pt x="76" y="71"/>
                </a:lnTo>
                <a:lnTo>
                  <a:pt x="69" y="66"/>
                </a:lnTo>
                <a:lnTo>
                  <a:pt x="67" y="66"/>
                </a:lnTo>
                <a:lnTo>
                  <a:pt x="52" y="73"/>
                </a:lnTo>
                <a:lnTo>
                  <a:pt x="45" y="75"/>
                </a:lnTo>
                <a:lnTo>
                  <a:pt x="43" y="71"/>
                </a:lnTo>
                <a:lnTo>
                  <a:pt x="40" y="66"/>
                </a:lnTo>
                <a:lnTo>
                  <a:pt x="38" y="71"/>
                </a:lnTo>
                <a:lnTo>
                  <a:pt x="31" y="75"/>
                </a:lnTo>
                <a:lnTo>
                  <a:pt x="26" y="68"/>
                </a:lnTo>
                <a:lnTo>
                  <a:pt x="24" y="63"/>
                </a:lnTo>
                <a:lnTo>
                  <a:pt x="7" y="75"/>
                </a:lnTo>
                <a:lnTo>
                  <a:pt x="7" y="99"/>
                </a:lnTo>
                <a:close/>
              </a:path>
            </a:pathLst>
          </a:custGeom>
          <a:solidFill>
            <a:schemeClr val="accent5"/>
          </a:solidFill>
          <a:ln>
            <a:noFill/>
          </a:ln>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3" name="饼形 72"/>
          <p:cNvSpPr/>
          <p:nvPr/>
        </p:nvSpPr>
        <p:spPr>
          <a:xfrm rot="-2700000">
            <a:off x="3200951" y="1684413"/>
            <a:ext cx="1310909" cy="1310909"/>
          </a:xfrm>
          <a:prstGeom prst="pie">
            <a:avLst>
              <a:gd name="adj1" fmla="val 20871577"/>
              <a:gd name="adj2" fmla="val 16200000"/>
            </a:avLst>
          </a:prstGeom>
          <a:solidFill>
            <a:schemeClr val="accent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4" name="文本框 29"/>
          <p:cNvSpPr txBox="1"/>
          <p:nvPr/>
        </p:nvSpPr>
        <p:spPr>
          <a:xfrm>
            <a:off x="3433476" y="1628926"/>
            <a:ext cx="628698" cy="400110"/>
          </a:xfrm>
          <a:prstGeom prst="rect">
            <a:avLst/>
          </a:prstGeom>
          <a:noFill/>
        </p:spPr>
        <p:txBody>
          <a:bodyPr wrap="none" rtlCol="0">
            <a:spAutoFit/>
          </a:bodyPr>
          <a:lstStyle/>
          <a:p>
            <a:r>
              <a:rPr lang="en-US" altLang="zh-CN"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20%</a:t>
            </a:r>
            <a:endParaRPr lang="zh-CN" altLang="en-US"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6" name="饼形 75"/>
          <p:cNvSpPr>
            <a:spLocks noChangeAspect="1"/>
          </p:cNvSpPr>
          <p:nvPr/>
        </p:nvSpPr>
        <p:spPr>
          <a:xfrm>
            <a:off x="4307134" y="2811559"/>
            <a:ext cx="1871871" cy="1871871"/>
          </a:xfrm>
          <a:prstGeom prst="pie">
            <a:avLst>
              <a:gd name="adj1" fmla="val 72813"/>
              <a:gd name="adj2" fmla="val 16200000"/>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7" name="文本框 32"/>
          <p:cNvSpPr txBox="1"/>
          <p:nvPr/>
        </p:nvSpPr>
        <p:spPr>
          <a:xfrm>
            <a:off x="5227159" y="3034534"/>
            <a:ext cx="1003801" cy="707886"/>
          </a:xfrm>
          <a:prstGeom prst="rect">
            <a:avLst/>
          </a:prstGeom>
          <a:noFill/>
        </p:spPr>
        <p:txBody>
          <a:bodyPr wrap="none" rtlCol="0">
            <a:spAutoFit/>
          </a:bodyPr>
          <a:lstStyle/>
          <a:p>
            <a:r>
              <a:rPr lang="en-US" altLang="zh-CN" sz="4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25</a:t>
            </a:r>
            <a:r>
              <a:rPr lang="en-US" altLang="zh-CN" sz="32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a:t>
            </a:r>
            <a:endParaRPr lang="zh-CN" altLang="en-US" sz="32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8" name="椭圆 77"/>
          <p:cNvSpPr/>
          <p:nvPr/>
        </p:nvSpPr>
        <p:spPr>
          <a:xfrm>
            <a:off x="4889078" y="3393503"/>
            <a:ext cx="707986" cy="707986"/>
          </a:xfrm>
          <a:prstGeom prst="ellipse">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9" name="文本框 41"/>
          <p:cNvSpPr txBox="1"/>
          <p:nvPr/>
        </p:nvSpPr>
        <p:spPr>
          <a:xfrm>
            <a:off x="4826588" y="4088738"/>
            <a:ext cx="960519" cy="325795"/>
          </a:xfrm>
          <a:prstGeom prst="rect">
            <a:avLst/>
          </a:prstGeom>
          <a:noFill/>
        </p:spPr>
        <p:txBody>
          <a:bodyPr wrap="none" rtlCol="0">
            <a:spAutoFit/>
          </a:bodyPr>
          <a:lstStyle/>
          <a:p>
            <a:pPr algn="r">
              <a:defRPr/>
            </a:pPr>
            <a:r>
              <a:rPr lang="zh-CN" altLang="en-US" sz="151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51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0" name="椭圆 79"/>
          <p:cNvSpPr>
            <a:spLocks noChangeAspect="1"/>
          </p:cNvSpPr>
          <p:nvPr/>
        </p:nvSpPr>
        <p:spPr>
          <a:xfrm>
            <a:off x="3622422" y="2105884"/>
            <a:ext cx="467968" cy="467968"/>
          </a:xfrm>
          <a:prstGeom prst="ellipse">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2" name="文本框 39"/>
          <p:cNvSpPr txBox="1"/>
          <p:nvPr/>
        </p:nvSpPr>
        <p:spPr>
          <a:xfrm>
            <a:off x="3456325" y="4941067"/>
            <a:ext cx="566181" cy="400110"/>
          </a:xfrm>
          <a:prstGeom prst="rect">
            <a:avLst/>
          </a:prstGeom>
          <a:noFill/>
        </p:spPr>
        <p:txBody>
          <a:bodyPr wrap="none" rtlCol="0">
            <a:spAutoFit/>
          </a:bodyPr>
          <a:lstStyle/>
          <a:p>
            <a:r>
              <a:rPr lang="en-US" altLang="zh-CN"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75</a:t>
            </a:r>
            <a:r>
              <a:rPr lang="en-US" altLang="zh-CN" sz="16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a:t>
            </a:r>
            <a:endParaRPr lang="zh-CN" altLang="en-US" sz="16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3" name="椭圆 82"/>
          <p:cNvSpPr/>
          <p:nvPr/>
        </p:nvSpPr>
        <p:spPr>
          <a:xfrm>
            <a:off x="2437834" y="3438167"/>
            <a:ext cx="1142884" cy="1142884"/>
          </a:xfrm>
          <a:prstGeom prst="ellipse">
            <a:avLst/>
          </a:prstGeom>
          <a:solidFill>
            <a:srgbClr val="FFBF5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4" name="文本框 48"/>
          <p:cNvSpPr txBox="1"/>
          <p:nvPr/>
        </p:nvSpPr>
        <p:spPr>
          <a:xfrm>
            <a:off x="2581861" y="3624915"/>
            <a:ext cx="771365" cy="769441"/>
          </a:xfrm>
          <a:prstGeom prst="rect">
            <a:avLst/>
          </a:prstGeom>
          <a:noFill/>
        </p:spPr>
        <p:txBody>
          <a:bodyPr wrap="none" rtlCol="0">
            <a:spAutoFit/>
          </a:bodyPr>
          <a:lstStyle/>
          <a:p>
            <a:r>
              <a:rPr lang="en-US" altLang="zh-CN" sz="4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02</a:t>
            </a:r>
            <a:endParaRPr lang="zh-CN" altLang="en-US" sz="4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5" name="文本框 49"/>
          <p:cNvSpPr txBox="1"/>
          <p:nvPr/>
        </p:nvSpPr>
        <p:spPr>
          <a:xfrm>
            <a:off x="1143860" y="5188528"/>
            <a:ext cx="2175908" cy="121264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cxnSp>
        <p:nvCxnSpPr>
          <p:cNvPr id="86" name="直接连接符 85"/>
          <p:cNvCxnSpPr/>
          <p:nvPr/>
        </p:nvCxnSpPr>
        <p:spPr>
          <a:xfrm>
            <a:off x="1383778" y="4959641"/>
            <a:ext cx="182315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Freeform 13"/>
          <p:cNvSpPr>
            <a:spLocks noChangeAspect="1" noEditPoints="1"/>
          </p:cNvSpPr>
          <p:nvPr/>
        </p:nvSpPr>
        <p:spPr bwMode="auto">
          <a:xfrm>
            <a:off x="1383779" y="4350060"/>
            <a:ext cx="558272" cy="503966"/>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rgbClr val="FFBF53"/>
          </a:solidFill>
          <a:ln>
            <a:noFill/>
          </a:ln>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Effect transition="in" filter="fade">
                                      <p:cBhvr>
                                        <p:cTn id="9" dur="500"/>
                                        <p:tgtEl>
                                          <p:spTgt spid="9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p:cTn id="13" dur="500" fill="hold"/>
                                        <p:tgtEl>
                                          <p:spTgt spid="98"/>
                                        </p:tgtEl>
                                        <p:attrNameLst>
                                          <p:attrName>ppt_w</p:attrName>
                                        </p:attrNameLst>
                                      </p:cBhvr>
                                      <p:tavLst>
                                        <p:tav tm="0">
                                          <p:val>
                                            <p:fltVal val="0"/>
                                          </p:val>
                                        </p:tav>
                                        <p:tav tm="100000">
                                          <p:val>
                                            <p:strVal val="#ppt_w"/>
                                          </p:val>
                                        </p:tav>
                                      </p:tavLst>
                                    </p:anim>
                                    <p:anim calcmode="lin" valueType="num">
                                      <p:cBhvr>
                                        <p:cTn id="14" dur="500" fill="hold"/>
                                        <p:tgtEl>
                                          <p:spTgt spid="98"/>
                                        </p:tgtEl>
                                        <p:attrNameLst>
                                          <p:attrName>ppt_h</p:attrName>
                                        </p:attrNameLst>
                                      </p:cBhvr>
                                      <p:tavLst>
                                        <p:tav tm="0">
                                          <p:val>
                                            <p:fltVal val="0"/>
                                          </p:val>
                                        </p:tav>
                                        <p:tav tm="100000">
                                          <p:val>
                                            <p:strVal val="#ppt_h"/>
                                          </p:val>
                                        </p:tav>
                                      </p:tavLst>
                                    </p:anim>
                                    <p:animEffect transition="in" filter="fade">
                                      <p:cBhvr>
                                        <p:cTn id="15" dur="500"/>
                                        <p:tgtEl>
                                          <p:spTgt spid="9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2"/>
                                        </p:tgtEl>
                                        <p:attrNameLst>
                                          <p:attrName>style.visibility</p:attrName>
                                        </p:attrNameLst>
                                      </p:cBhvr>
                                      <p:to>
                                        <p:strVal val="visible"/>
                                      </p:to>
                                    </p:set>
                                    <p:anim calcmode="lin" valueType="num">
                                      <p:cBhvr>
                                        <p:cTn id="19" dur="500" fill="hold"/>
                                        <p:tgtEl>
                                          <p:spTgt spid="142"/>
                                        </p:tgtEl>
                                        <p:attrNameLst>
                                          <p:attrName>ppt_w</p:attrName>
                                        </p:attrNameLst>
                                      </p:cBhvr>
                                      <p:tavLst>
                                        <p:tav tm="0">
                                          <p:val>
                                            <p:fltVal val="0"/>
                                          </p:val>
                                        </p:tav>
                                        <p:tav tm="100000">
                                          <p:val>
                                            <p:strVal val="#ppt_w"/>
                                          </p:val>
                                        </p:tav>
                                      </p:tavLst>
                                    </p:anim>
                                    <p:anim calcmode="lin" valueType="num">
                                      <p:cBhvr>
                                        <p:cTn id="20" dur="500" fill="hold"/>
                                        <p:tgtEl>
                                          <p:spTgt spid="142"/>
                                        </p:tgtEl>
                                        <p:attrNameLst>
                                          <p:attrName>ppt_h</p:attrName>
                                        </p:attrNameLst>
                                      </p:cBhvr>
                                      <p:tavLst>
                                        <p:tav tm="0">
                                          <p:val>
                                            <p:fltVal val="0"/>
                                          </p:val>
                                        </p:tav>
                                        <p:tav tm="100000">
                                          <p:val>
                                            <p:strVal val="#ppt_h"/>
                                          </p:val>
                                        </p:tav>
                                      </p:tavLst>
                                    </p:anim>
                                    <p:animEffect transition="in" filter="fade">
                                      <p:cBhvr>
                                        <p:cTn id="21" dur="500"/>
                                        <p:tgtEl>
                                          <p:spTgt spid="142"/>
                                        </p:tgtEl>
                                      </p:cBhvr>
                                    </p:animEffect>
                                  </p:childTnLst>
                                </p:cTn>
                              </p:par>
                            </p:childTnLst>
                          </p:cTn>
                        </p:par>
                        <p:par>
                          <p:cTn id="22" fill="hold">
                            <p:stCondLst>
                              <p:cond delay="1500"/>
                            </p:stCondLst>
                            <p:childTnLst>
                              <p:par>
                                <p:cTn id="23" presetID="6" presetClass="entr" presetSubtype="16" fill="hold" grpId="0"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circle(in)">
                                      <p:cBhvr>
                                        <p:cTn id="25" dur="2000"/>
                                        <p:tgtEl>
                                          <p:spTgt spid="7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circle(in)">
                                      <p:cBhvr>
                                        <p:cTn id="28" dur="2000"/>
                                        <p:tgtEl>
                                          <p:spTgt spid="76"/>
                                        </p:tgtEl>
                                      </p:cBhvr>
                                    </p:animEffect>
                                  </p:childTnLst>
                                </p:cTn>
                              </p:par>
                            </p:childTnLst>
                          </p:cTn>
                        </p:par>
                        <p:par>
                          <p:cTn id="29" fill="hold">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1000" fill="hold"/>
                                        <p:tgtEl>
                                          <p:spTgt spid="77"/>
                                        </p:tgtEl>
                                        <p:attrNameLst>
                                          <p:attrName>ppt_w</p:attrName>
                                        </p:attrNameLst>
                                      </p:cBhvr>
                                      <p:tavLst>
                                        <p:tav tm="0">
                                          <p:val>
                                            <p:fltVal val="0"/>
                                          </p:val>
                                        </p:tav>
                                        <p:tav tm="100000">
                                          <p:val>
                                            <p:strVal val="#ppt_w"/>
                                          </p:val>
                                        </p:tav>
                                      </p:tavLst>
                                    </p:anim>
                                    <p:anim calcmode="lin" valueType="num">
                                      <p:cBhvr>
                                        <p:cTn id="33" dur="1000" fill="hold"/>
                                        <p:tgtEl>
                                          <p:spTgt spid="77"/>
                                        </p:tgtEl>
                                        <p:attrNameLst>
                                          <p:attrName>ppt_h</p:attrName>
                                        </p:attrNameLst>
                                      </p:cBhvr>
                                      <p:tavLst>
                                        <p:tav tm="0">
                                          <p:val>
                                            <p:fltVal val="0"/>
                                          </p:val>
                                        </p:tav>
                                        <p:tav tm="100000">
                                          <p:val>
                                            <p:strVal val="#ppt_h"/>
                                          </p:val>
                                        </p:tav>
                                      </p:tavLst>
                                    </p:anim>
                                    <p:anim calcmode="lin" valueType="num">
                                      <p:cBhvr>
                                        <p:cTn id="34" dur="1000" fill="hold"/>
                                        <p:tgtEl>
                                          <p:spTgt spid="77"/>
                                        </p:tgtEl>
                                        <p:attrNameLst>
                                          <p:attrName>style.rotation</p:attrName>
                                        </p:attrNameLst>
                                      </p:cBhvr>
                                      <p:tavLst>
                                        <p:tav tm="0">
                                          <p:val>
                                            <p:fltVal val="90"/>
                                          </p:val>
                                        </p:tav>
                                        <p:tav tm="100000">
                                          <p:val>
                                            <p:fltVal val="0"/>
                                          </p:val>
                                        </p:tav>
                                      </p:tavLst>
                                    </p:anim>
                                    <p:animEffect transition="in" filter="fade">
                                      <p:cBhvr>
                                        <p:cTn id="35" dur="1000"/>
                                        <p:tgtEl>
                                          <p:spTgt spid="77"/>
                                        </p:tgtEl>
                                      </p:cBhvr>
                                    </p:animEffect>
                                  </p:childTnLst>
                                </p:cTn>
                              </p:par>
                            </p:childTnLst>
                          </p:cTn>
                        </p:par>
                        <p:par>
                          <p:cTn id="36" fill="hold">
                            <p:stCondLst>
                              <p:cond delay="4500"/>
                            </p:stCondLst>
                            <p:childTnLst>
                              <p:par>
                                <p:cTn id="37" presetID="31"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style.rotation</p:attrName>
                                        </p:attrNameLst>
                                      </p:cBhvr>
                                      <p:tavLst>
                                        <p:tav tm="0">
                                          <p:val>
                                            <p:fltVal val="90"/>
                                          </p:val>
                                        </p:tav>
                                        <p:tav tm="100000">
                                          <p:val>
                                            <p:fltVal val="0"/>
                                          </p:val>
                                        </p:tav>
                                      </p:tavLst>
                                    </p:anim>
                                    <p:animEffect transition="in" filter="fade">
                                      <p:cBhvr>
                                        <p:cTn id="42" dur="1000"/>
                                        <p:tgtEl>
                                          <p:spTgt spid="79"/>
                                        </p:tgtEl>
                                      </p:cBhvr>
                                    </p:animEffect>
                                  </p:childTnLst>
                                </p:cTn>
                              </p:par>
                            </p:childTnLst>
                          </p:cTn>
                        </p:par>
                        <p:par>
                          <p:cTn id="43" fill="hold">
                            <p:stCondLst>
                              <p:cond delay="5500"/>
                            </p:stCondLst>
                            <p:childTnLst>
                              <p:par>
                                <p:cTn id="44" presetID="6" presetClass="entr" presetSubtype="16"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circle(in)">
                                      <p:cBhvr>
                                        <p:cTn id="46" dur="2000"/>
                                        <p:tgtEl>
                                          <p:spTgt spid="73"/>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circle(in)">
                                      <p:cBhvr>
                                        <p:cTn id="49" dur="2000"/>
                                        <p:tgtEl>
                                          <p:spTgt spid="80"/>
                                        </p:tgtEl>
                                      </p:cBhvr>
                                    </p:animEffect>
                                  </p:childTnLst>
                                </p:cTn>
                              </p:par>
                            </p:childTnLst>
                          </p:cTn>
                        </p:par>
                        <p:par>
                          <p:cTn id="50" fill="hold">
                            <p:stCondLst>
                              <p:cond delay="7500"/>
                            </p:stCondLst>
                            <p:childTnLst>
                              <p:par>
                                <p:cTn id="51" presetID="31" presetClass="entr" presetSubtype="0" fill="hold" grpId="0" nodeType="after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p:cTn id="53" dur="1000" fill="hold"/>
                                        <p:tgtEl>
                                          <p:spTgt spid="74"/>
                                        </p:tgtEl>
                                        <p:attrNameLst>
                                          <p:attrName>ppt_w</p:attrName>
                                        </p:attrNameLst>
                                      </p:cBhvr>
                                      <p:tavLst>
                                        <p:tav tm="0">
                                          <p:val>
                                            <p:fltVal val="0"/>
                                          </p:val>
                                        </p:tav>
                                        <p:tav tm="100000">
                                          <p:val>
                                            <p:strVal val="#ppt_w"/>
                                          </p:val>
                                        </p:tav>
                                      </p:tavLst>
                                    </p:anim>
                                    <p:anim calcmode="lin" valueType="num">
                                      <p:cBhvr>
                                        <p:cTn id="54" dur="1000" fill="hold"/>
                                        <p:tgtEl>
                                          <p:spTgt spid="74"/>
                                        </p:tgtEl>
                                        <p:attrNameLst>
                                          <p:attrName>ppt_h</p:attrName>
                                        </p:attrNameLst>
                                      </p:cBhvr>
                                      <p:tavLst>
                                        <p:tav tm="0">
                                          <p:val>
                                            <p:fltVal val="0"/>
                                          </p:val>
                                        </p:tav>
                                        <p:tav tm="100000">
                                          <p:val>
                                            <p:strVal val="#ppt_h"/>
                                          </p:val>
                                        </p:tav>
                                      </p:tavLst>
                                    </p:anim>
                                    <p:anim calcmode="lin" valueType="num">
                                      <p:cBhvr>
                                        <p:cTn id="55" dur="1000" fill="hold"/>
                                        <p:tgtEl>
                                          <p:spTgt spid="74"/>
                                        </p:tgtEl>
                                        <p:attrNameLst>
                                          <p:attrName>style.rotation</p:attrName>
                                        </p:attrNameLst>
                                      </p:cBhvr>
                                      <p:tavLst>
                                        <p:tav tm="0">
                                          <p:val>
                                            <p:fltVal val="90"/>
                                          </p:val>
                                        </p:tav>
                                        <p:tav tm="100000">
                                          <p:val>
                                            <p:fltVal val="0"/>
                                          </p:val>
                                        </p:tav>
                                      </p:tavLst>
                                    </p:anim>
                                    <p:animEffect transition="in" filter="fade">
                                      <p:cBhvr>
                                        <p:cTn id="56" dur="1000"/>
                                        <p:tgtEl>
                                          <p:spTgt spid="74"/>
                                        </p:tgtEl>
                                      </p:cBhvr>
                                    </p:animEffect>
                                  </p:childTnLst>
                                </p:cTn>
                              </p:par>
                            </p:childTnLst>
                          </p:cTn>
                        </p:par>
                        <p:par>
                          <p:cTn id="57" fill="hold">
                            <p:stCondLst>
                              <p:cond delay="8500"/>
                            </p:stCondLst>
                            <p:childTnLst>
                              <p:par>
                                <p:cTn id="58" presetID="6" presetClass="entr" presetSubtype="16"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circle(in)">
                                      <p:cBhvr>
                                        <p:cTn id="60" dur="2000"/>
                                        <p:tgtEl>
                                          <p:spTgt spid="48"/>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circle(in)">
                                      <p:cBhvr>
                                        <p:cTn id="63" dur="2000"/>
                                        <p:tgtEl>
                                          <p:spTgt spid="47"/>
                                        </p:tgtEl>
                                      </p:cBhvr>
                                    </p:animEffect>
                                  </p:childTnLst>
                                </p:cTn>
                              </p:par>
                            </p:childTnLst>
                          </p:cTn>
                        </p:par>
                        <p:par>
                          <p:cTn id="64" fill="hold">
                            <p:stCondLst>
                              <p:cond delay="10500"/>
                            </p:stCondLst>
                            <p:childTnLst>
                              <p:par>
                                <p:cTn id="65" presetID="31" presetClass="entr" presetSubtype="0" fill="hold" grpId="0" nodeType="after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p:cTn id="67" dur="1000" fill="hold"/>
                                        <p:tgtEl>
                                          <p:spTgt spid="82"/>
                                        </p:tgtEl>
                                        <p:attrNameLst>
                                          <p:attrName>ppt_w</p:attrName>
                                        </p:attrNameLst>
                                      </p:cBhvr>
                                      <p:tavLst>
                                        <p:tav tm="0">
                                          <p:val>
                                            <p:fltVal val="0"/>
                                          </p:val>
                                        </p:tav>
                                        <p:tav tm="100000">
                                          <p:val>
                                            <p:strVal val="#ppt_w"/>
                                          </p:val>
                                        </p:tav>
                                      </p:tavLst>
                                    </p:anim>
                                    <p:anim calcmode="lin" valueType="num">
                                      <p:cBhvr>
                                        <p:cTn id="68" dur="1000" fill="hold"/>
                                        <p:tgtEl>
                                          <p:spTgt spid="82"/>
                                        </p:tgtEl>
                                        <p:attrNameLst>
                                          <p:attrName>ppt_h</p:attrName>
                                        </p:attrNameLst>
                                      </p:cBhvr>
                                      <p:tavLst>
                                        <p:tav tm="0">
                                          <p:val>
                                            <p:fltVal val="0"/>
                                          </p:val>
                                        </p:tav>
                                        <p:tav tm="100000">
                                          <p:val>
                                            <p:strVal val="#ppt_h"/>
                                          </p:val>
                                        </p:tav>
                                      </p:tavLst>
                                    </p:anim>
                                    <p:anim calcmode="lin" valueType="num">
                                      <p:cBhvr>
                                        <p:cTn id="69" dur="1000" fill="hold"/>
                                        <p:tgtEl>
                                          <p:spTgt spid="82"/>
                                        </p:tgtEl>
                                        <p:attrNameLst>
                                          <p:attrName>style.rotation</p:attrName>
                                        </p:attrNameLst>
                                      </p:cBhvr>
                                      <p:tavLst>
                                        <p:tav tm="0">
                                          <p:val>
                                            <p:fltVal val="90"/>
                                          </p:val>
                                        </p:tav>
                                        <p:tav tm="100000">
                                          <p:val>
                                            <p:fltVal val="0"/>
                                          </p:val>
                                        </p:tav>
                                      </p:tavLst>
                                    </p:anim>
                                    <p:animEffect transition="in" filter="fade">
                                      <p:cBhvr>
                                        <p:cTn id="70" dur="1000"/>
                                        <p:tgtEl>
                                          <p:spTgt spid="82"/>
                                        </p:tgtEl>
                                      </p:cBhvr>
                                    </p:animEffect>
                                  </p:childTnLst>
                                </p:cTn>
                              </p:par>
                              <p:par>
                                <p:cTn id="71" presetID="53" presetClass="entr" presetSubtype="16" fill="hold" nodeType="withEffect">
                                  <p:stCondLst>
                                    <p:cond delay="0"/>
                                  </p:stCondLst>
                                  <p:childTnLst>
                                    <p:set>
                                      <p:cBhvr>
                                        <p:cTn id="72" dur="1" fill="hold">
                                          <p:stCondLst>
                                            <p:cond delay="0"/>
                                          </p:stCondLst>
                                        </p:cTn>
                                        <p:tgtEl>
                                          <p:spTgt spid="95"/>
                                        </p:tgtEl>
                                        <p:attrNameLst>
                                          <p:attrName>style.visibility</p:attrName>
                                        </p:attrNameLst>
                                      </p:cBhvr>
                                      <p:to>
                                        <p:strVal val="visible"/>
                                      </p:to>
                                    </p:set>
                                    <p:anim calcmode="lin" valueType="num">
                                      <p:cBhvr>
                                        <p:cTn id="73" dur="500" fill="hold"/>
                                        <p:tgtEl>
                                          <p:spTgt spid="95"/>
                                        </p:tgtEl>
                                        <p:attrNameLst>
                                          <p:attrName>ppt_w</p:attrName>
                                        </p:attrNameLst>
                                      </p:cBhvr>
                                      <p:tavLst>
                                        <p:tav tm="0">
                                          <p:val>
                                            <p:fltVal val="0"/>
                                          </p:val>
                                        </p:tav>
                                        <p:tav tm="100000">
                                          <p:val>
                                            <p:strVal val="#ppt_w"/>
                                          </p:val>
                                        </p:tav>
                                      </p:tavLst>
                                    </p:anim>
                                    <p:anim calcmode="lin" valueType="num">
                                      <p:cBhvr>
                                        <p:cTn id="74" dur="500" fill="hold"/>
                                        <p:tgtEl>
                                          <p:spTgt spid="95"/>
                                        </p:tgtEl>
                                        <p:attrNameLst>
                                          <p:attrName>ppt_h</p:attrName>
                                        </p:attrNameLst>
                                      </p:cBhvr>
                                      <p:tavLst>
                                        <p:tav tm="0">
                                          <p:val>
                                            <p:fltVal val="0"/>
                                          </p:val>
                                        </p:tav>
                                        <p:tav tm="100000">
                                          <p:val>
                                            <p:strVal val="#ppt_h"/>
                                          </p:val>
                                        </p:tav>
                                      </p:tavLst>
                                    </p:anim>
                                    <p:animEffect transition="in" filter="fade">
                                      <p:cBhvr>
                                        <p:cTn id="75" dur="500"/>
                                        <p:tgtEl>
                                          <p:spTgt spid="95"/>
                                        </p:tgtEl>
                                      </p:cBhvr>
                                    </p:animEffect>
                                  </p:childTnLst>
                                </p:cTn>
                              </p:par>
                            </p:childTnLst>
                          </p:cTn>
                        </p:par>
                        <p:par>
                          <p:cTn id="76" fill="hold">
                            <p:stCondLst>
                              <p:cond delay="11500"/>
                            </p:stCondLst>
                            <p:childTnLst>
                              <p:par>
                                <p:cTn id="77" presetID="16" presetClass="entr" presetSubtype="21"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barn(inVertical)">
                                      <p:cBhvr>
                                        <p:cTn id="79" dur="500"/>
                                        <p:tgtEl>
                                          <p:spTgt spid="51"/>
                                        </p:tgtEl>
                                      </p:cBhvr>
                                    </p:animEffect>
                                  </p:childTnLst>
                                </p:cTn>
                              </p:par>
                            </p:childTnLst>
                          </p:cTn>
                        </p:par>
                        <p:par>
                          <p:cTn id="80" fill="hold">
                            <p:stCondLst>
                              <p:cond delay="12000"/>
                            </p:stCondLst>
                            <p:childTnLst>
                              <p:par>
                                <p:cTn id="81" presetID="14" presetClass="entr" presetSubtype="10"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randombar(horizontal)">
                                      <p:cBhvr>
                                        <p:cTn id="83" dur="500"/>
                                        <p:tgtEl>
                                          <p:spTgt spid="52"/>
                                        </p:tgtEl>
                                      </p:cBhvr>
                                    </p:animEffect>
                                  </p:childTnLst>
                                </p:cTn>
                              </p:par>
                            </p:childTnLst>
                          </p:cTn>
                        </p:par>
                        <p:par>
                          <p:cTn id="84" fill="hold">
                            <p:stCondLst>
                              <p:cond delay="12500"/>
                            </p:stCondLst>
                            <p:childTnLst>
                              <p:par>
                                <p:cTn id="85" presetID="53" presetClass="entr" presetSubtype="16"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animEffect transition="in" filter="fade">
                                      <p:cBhvr>
                                        <p:cTn id="89" dur="500"/>
                                        <p:tgtEl>
                                          <p:spTgt spid="53"/>
                                        </p:tgtEl>
                                      </p:cBhvr>
                                    </p:animEffect>
                                  </p:childTnLst>
                                </p:cTn>
                              </p:par>
                              <p:par>
                                <p:cTn id="90" presetID="53" presetClass="entr" presetSubtype="16" fill="hold" nodeType="withEffect">
                                  <p:stCondLst>
                                    <p:cond delay="0"/>
                                  </p:st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Effect transition="in" filter="fade">
                                      <p:cBhvr>
                                        <p:cTn id="94" dur="500"/>
                                        <p:tgtEl>
                                          <p:spTgt spid="64"/>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p:cTn id="97" dur="500" fill="hold"/>
                                        <p:tgtEl>
                                          <p:spTgt spid="65"/>
                                        </p:tgtEl>
                                        <p:attrNameLst>
                                          <p:attrName>ppt_w</p:attrName>
                                        </p:attrNameLst>
                                      </p:cBhvr>
                                      <p:tavLst>
                                        <p:tav tm="0">
                                          <p:val>
                                            <p:fltVal val="0"/>
                                          </p:val>
                                        </p:tav>
                                        <p:tav tm="100000">
                                          <p:val>
                                            <p:strVal val="#ppt_w"/>
                                          </p:val>
                                        </p:tav>
                                      </p:tavLst>
                                    </p:anim>
                                    <p:anim calcmode="lin" valueType="num">
                                      <p:cBhvr>
                                        <p:cTn id="98" dur="500" fill="hold"/>
                                        <p:tgtEl>
                                          <p:spTgt spid="65"/>
                                        </p:tgtEl>
                                        <p:attrNameLst>
                                          <p:attrName>ppt_h</p:attrName>
                                        </p:attrNameLst>
                                      </p:cBhvr>
                                      <p:tavLst>
                                        <p:tav tm="0">
                                          <p:val>
                                            <p:fltVal val="0"/>
                                          </p:val>
                                        </p:tav>
                                        <p:tav tm="100000">
                                          <p:val>
                                            <p:strVal val="#ppt_h"/>
                                          </p:val>
                                        </p:tav>
                                      </p:tavLst>
                                    </p:anim>
                                    <p:animEffect transition="in" filter="fade">
                                      <p:cBhvr>
                                        <p:cTn id="99" dur="500"/>
                                        <p:tgtEl>
                                          <p:spTgt spid="65"/>
                                        </p:tgtEl>
                                      </p:cBhvr>
                                    </p:animEffect>
                                  </p:childTnLst>
                                </p:cTn>
                              </p:par>
                            </p:childTnLst>
                          </p:cTn>
                        </p:par>
                        <p:par>
                          <p:cTn id="100" fill="hold">
                            <p:stCondLst>
                              <p:cond delay="13000"/>
                            </p:stCondLst>
                            <p:childTnLst>
                              <p:par>
                                <p:cTn id="101" presetID="53" presetClass="entr" presetSubtype="16" fill="hold" nodeType="afterEffect">
                                  <p:stCondLst>
                                    <p:cond delay="0"/>
                                  </p:stCondLst>
                                  <p:childTnLst>
                                    <p:set>
                                      <p:cBhvr>
                                        <p:cTn id="102" dur="1" fill="hold">
                                          <p:stCondLst>
                                            <p:cond delay="0"/>
                                          </p:stCondLst>
                                        </p:cTn>
                                        <p:tgtEl>
                                          <p:spTgt spid="88"/>
                                        </p:tgtEl>
                                        <p:attrNameLst>
                                          <p:attrName>style.visibility</p:attrName>
                                        </p:attrNameLst>
                                      </p:cBhvr>
                                      <p:to>
                                        <p:strVal val="visible"/>
                                      </p:to>
                                    </p:set>
                                    <p:anim calcmode="lin" valueType="num">
                                      <p:cBhvr>
                                        <p:cTn id="103" dur="500" fill="hold"/>
                                        <p:tgtEl>
                                          <p:spTgt spid="88"/>
                                        </p:tgtEl>
                                        <p:attrNameLst>
                                          <p:attrName>ppt_w</p:attrName>
                                        </p:attrNameLst>
                                      </p:cBhvr>
                                      <p:tavLst>
                                        <p:tav tm="0">
                                          <p:val>
                                            <p:fltVal val="0"/>
                                          </p:val>
                                        </p:tav>
                                        <p:tav tm="100000">
                                          <p:val>
                                            <p:strVal val="#ppt_w"/>
                                          </p:val>
                                        </p:tav>
                                      </p:tavLst>
                                    </p:anim>
                                    <p:anim calcmode="lin" valueType="num">
                                      <p:cBhvr>
                                        <p:cTn id="104" dur="500" fill="hold"/>
                                        <p:tgtEl>
                                          <p:spTgt spid="88"/>
                                        </p:tgtEl>
                                        <p:attrNameLst>
                                          <p:attrName>ppt_h</p:attrName>
                                        </p:attrNameLst>
                                      </p:cBhvr>
                                      <p:tavLst>
                                        <p:tav tm="0">
                                          <p:val>
                                            <p:fltVal val="0"/>
                                          </p:val>
                                        </p:tav>
                                        <p:tav tm="100000">
                                          <p:val>
                                            <p:strVal val="#ppt_h"/>
                                          </p:val>
                                        </p:tav>
                                      </p:tavLst>
                                    </p:anim>
                                    <p:animEffect transition="in" filter="fade">
                                      <p:cBhvr>
                                        <p:cTn id="105" dur="500"/>
                                        <p:tgtEl>
                                          <p:spTgt spid="88"/>
                                        </p:tgtEl>
                                      </p:cBhvr>
                                    </p:animEffect>
                                  </p:childTnLst>
                                </p:cTn>
                              </p:par>
                            </p:childTnLst>
                          </p:cTn>
                        </p:par>
                        <p:par>
                          <p:cTn id="106" fill="hold">
                            <p:stCondLst>
                              <p:cond delay="13500"/>
                            </p:stCondLst>
                            <p:childTnLst>
                              <p:par>
                                <p:cTn id="107" presetID="16" presetClass="entr" presetSubtype="21"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barn(inVertical)">
                                      <p:cBhvr>
                                        <p:cTn id="109" dur="500"/>
                                        <p:tgtEl>
                                          <p:spTgt spid="83"/>
                                        </p:tgtEl>
                                      </p:cBhvr>
                                    </p:animEffect>
                                  </p:childTnLst>
                                </p:cTn>
                              </p:par>
                            </p:childTnLst>
                          </p:cTn>
                        </p:par>
                        <p:par>
                          <p:cTn id="110" fill="hold">
                            <p:stCondLst>
                              <p:cond delay="14000"/>
                            </p:stCondLst>
                            <p:childTnLst>
                              <p:par>
                                <p:cTn id="111" presetID="14" presetClass="entr" presetSubtype="10" fill="hold" grpId="0" nodeType="afterEffect">
                                  <p:stCondLst>
                                    <p:cond delay="0"/>
                                  </p:stCondLst>
                                  <p:childTnLst>
                                    <p:set>
                                      <p:cBhvr>
                                        <p:cTn id="112" dur="1" fill="hold">
                                          <p:stCondLst>
                                            <p:cond delay="0"/>
                                          </p:stCondLst>
                                        </p:cTn>
                                        <p:tgtEl>
                                          <p:spTgt spid="84"/>
                                        </p:tgtEl>
                                        <p:attrNameLst>
                                          <p:attrName>style.visibility</p:attrName>
                                        </p:attrNameLst>
                                      </p:cBhvr>
                                      <p:to>
                                        <p:strVal val="visible"/>
                                      </p:to>
                                    </p:set>
                                    <p:animEffect transition="in" filter="randombar(horizontal)">
                                      <p:cBhvr>
                                        <p:cTn id="113" dur="500"/>
                                        <p:tgtEl>
                                          <p:spTgt spid="84"/>
                                        </p:tgtEl>
                                      </p:cBhvr>
                                    </p:animEffect>
                                  </p:childTnLst>
                                </p:cTn>
                              </p:par>
                            </p:childTnLst>
                          </p:cTn>
                        </p:par>
                        <p:par>
                          <p:cTn id="114" fill="hold">
                            <p:stCondLst>
                              <p:cond delay="14500"/>
                            </p:stCondLst>
                            <p:childTnLst>
                              <p:par>
                                <p:cTn id="115" presetID="53" presetClass="entr" presetSubtype="16" fill="hold" grpId="0" nodeType="afterEffect">
                                  <p:stCondLst>
                                    <p:cond delay="0"/>
                                  </p:stCondLst>
                                  <p:childTnLst>
                                    <p:set>
                                      <p:cBhvr>
                                        <p:cTn id="116" dur="1" fill="hold">
                                          <p:stCondLst>
                                            <p:cond delay="0"/>
                                          </p:stCondLst>
                                        </p:cTn>
                                        <p:tgtEl>
                                          <p:spTgt spid="85"/>
                                        </p:tgtEl>
                                        <p:attrNameLst>
                                          <p:attrName>style.visibility</p:attrName>
                                        </p:attrNameLst>
                                      </p:cBhvr>
                                      <p:to>
                                        <p:strVal val="visible"/>
                                      </p:to>
                                    </p:set>
                                    <p:anim calcmode="lin" valueType="num">
                                      <p:cBhvr>
                                        <p:cTn id="117" dur="500" fill="hold"/>
                                        <p:tgtEl>
                                          <p:spTgt spid="85"/>
                                        </p:tgtEl>
                                        <p:attrNameLst>
                                          <p:attrName>ppt_w</p:attrName>
                                        </p:attrNameLst>
                                      </p:cBhvr>
                                      <p:tavLst>
                                        <p:tav tm="0">
                                          <p:val>
                                            <p:fltVal val="0"/>
                                          </p:val>
                                        </p:tav>
                                        <p:tav tm="100000">
                                          <p:val>
                                            <p:strVal val="#ppt_w"/>
                                          </p:val>
                                        </p:tav>
                                      </p:tavLst>
                                    </p:anim>
                                    <p:anim calcmode="lin" valueType="num">
                                      <p:cBhvr>
                                        <p:cTn id="118" dur="500" fill="hold"/>
                                        <p:tgtEl>
                                          <p:spTgt spid="85"/>
                                        </p:tgtEl>
                                        <p:attrNameLst>
                                          <p:attrName>ppt_h</p:attrName>
                                        </p:attrNameLst>
                                      </p:cBhvr>
                                      <p:tavLst>
                                        <p:tav tm="0">
                                          <p:val>
                                            <p:fltVal val="0"/>
                                          </p:val>
                                        </p:tav>
                                        <p:tav tm="100000">
                                          <p:val>
                                            <p:strVal val="#ppt_h"/>
                                          </p:val>
                                        </p:tav>
                                      </p:tavLst>
                                    </p:anim>
                                    <p:animEffect transition="in" filter="fade">
                                      <p:cBhvr>
                                        <p:cTn id="119" dur="500"/>
                                        <p:tgtEl>
                                          <p:spTgt spid="85"/>
                                        </p:tgtEl>
                                      </p:cBhvr>
                                    </p:animEffect>
                                  </p:childTnLst>
                                </p:cTn>
                              </p:par>
                              <p:par>
                                <p:cTn id="120" presetID="53" presetClass="entr" presetSubtype="16" fill="hold" nodeType="withEffect">
                                  <p:stCondLst>
                                    <p:cond delay="0"/>
                                  </p:stCondLst>
                                  <p:childTnLst>
                                    <p:set>
                                      <p:cBhvr>
                                        <p:cTn id="121" dur="1" fill="hold">
                                          <p:stCondLst>
                                            <p:cond delay="0"/>
                                          </p:stCondLst>
                                        </p:cTn>
                                        <p:tgtEl>
                                          <p:spTgt spid="86"/>
                                        </p:tgtEl>
                                        <p:attrNameLst>
                                          <p:attrName>style.visibility</p:attrName>
                                        </p:attrNameLst>
                                      </p:cBhvr>
                                      <p:to>
                                        <p:strVal val="visible"/>
                                      </p:to>
                                    </p:set>
                                    <p:anim calcmode="lin" valueType="num">
                                      <p:cBhvr>
                                        <p:cTn id="122" dur="500" fill="hold"/>
                                        <p:tgtEl>
                                          <p:spTgt spid="86"/>
                                        </p:tgtEl>
                                        <p:attrNameLst>
                                          <p:attrName>ppt_w</p:attrName>
                                        </p:attrNameLst>
                                      </p:cBhvr>
                                      <p:tavLst>
                                        <p:tav tm="0">
                                          <p:val>
                                            <p:fltVal val="0"/>
                                          </p:val>
                                        </p:tav>
                                        <p:tav tm="100000">
                                          <p:val>
                                            <p:strVal val="#ppt_w"/>
                                          </p:val>
                                        </p:tav>
                                      </p:tavLst>
                                    </p:anim>
                                    <p:anim calcmode="lin" valueType="num">
                                      <p:cBhvr>
                                        <p:cTn id="123" dur="500" fill="hold"/>
                                        <p:tgtEl>
                                          <p:spTgt spid="86"/>
                                        </p:tgtEl>
                                        <p:attrNameLst>
                                          <p:attrName>ppt_h</p:attrName>
                                        </p:attrNameLst>
                                      </p:cBhvr>
                                      <p:tavLst>
                                        <p:tav tm="0">
                                          <p:val>
                                            <p:fltVal val="0"/>
                                          </p:val>
                                        </p:tav>
                                        <p:tav tm="100000">
                                          <p:val>
                                            <p:strVal val="#ppt_h"/>
                                          </p:val>
                                        </p:tav>
                                      </p:tavLst>
                                    </p:anim>
                                    <p:animEffect transition="in" filter="fade">
                                      <p:cBhvr>
                                        <p:cTn id="124" dur="500"/>
                                        <p:tgtEl>
                                          <p:spTgt spid="86"/>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anim calcmode="lin" valueType="num">
                                      <p:cBhvr>
                                        <p:cTn id="127" dur="500" fill="hold"/>
                                        <p:tgtEl>
                                          <p:spTgt spid="87"/>
                                        </p:tgtEl>
                                        <p:attrNameLst>
                                          <p:attrName>ppt_w</p:attrName>
                                        </p:attrNameLst>
                                      </p:cBhvr>
                                      <p:tavLst>
                                        <p:tav tm="0">
                                          <p:val>
                                            <p:fltVal val="0"/>
                                          </p:val>
                                        </p:tav>
                                        <p:tav tm="100000">
                                          <p:val>
                                            <p:strVal val="#ppt_w"/>
                                          </p:val>
                                        </p:tav>
                                      </p:tavLst>
                                    </p:anim>
                                    <p:anim calcmode="lin" valueType="num">
                                      <p:cBhvr>
                                        <p:cTn id="128" dur="500" fill="hold"/>
                                        <p:tgtEl>
                                          <p:spTgt spid="87"/>
                                        </p:tgtEl>
                                        <p:attrNameLst>
                                          <p:attrName>ppt_h</p:attrName>
                                        </p:attrNameLst>
                                      </p:cBhvr>
                                      <p:tavLst>
                                        <p:tav tm="0">
                                          <p:val>
                                            <p:fltVal val="0"/>
                                          </p:val>
                                        </p:tav>
                                        <p:tav tm="100000">
                                          <p:val>
                                            <p:strVal val="#ppt_h"/>
                                          </p:val>
                                        </p:tav>
                                      </p:tavLst>
                                    </p:anim>
                                    <p:animEffect transition="in" filter="fade">
                                      <p:cBhvr>
                                        <p:cTn id="129" dur="500"/>
                                        <p:tgtEl>
                                          <p:spTgt spid="87"/>
                                        </p:tgtEl>
                                      </p:cBhvr>
                                    </p:animEffect>
                                  </p:childTnLst>
                                </p:cTn>
                              </p:par>
                              <p:par>
                                <p:cTn id="130" presetID="53" presetClass="entr" presetSubtype="16" fill="hold" nodeType="withEffect">
                                  <p:stCondLst>
                                    <p:cond delay="0"/>
                                  </p:stCondLst>
                                  <p:childTnLst>
                                    <p:set>
                                      <p:cBhvr>
                                        <p:cTn id="131" dur="1" fill="hold">
                                          <p:stCondLst>
                                            <p:cond delay="0"/>
                                          </p:stCondLst>
                                        </p:cTn>
                                        <p:tgtEl>
                                          <p:spTgt spid="145"/>
                                        </p:tgtEl>
                                        <p:attrNameLst>
                                          <p:attrName>style.visibility</p:attrName>
                                        </p:attrNameLst>
                                      </p:cBhvr>
                                      <p:to>
                                        <p:strVal val="visible"/>
                                      </p:to>
                                    </p:set>
                                    <p:anim calcmode="lin" valueType="num">
                                      <p:cBhvr>
                                        <p:cTn id="132" dur="500" fill="hold"/>
                                        <p:tgtEl>
                                          <p:spTgt spid="145"/>
                                        </p:tgtEl>
                                        <p:attrNameLst>
                                          <p:attrName>ppt_w</p:attrName>
                                        </p:attrNameLst>
                                      </p:cBhvr>
                                      <p:tavLst>
                                        <p:tav tm="0">
                                          <p:val>
                                            <p:fltVal val="0"/>
                                          </p:val>
                                        </p:tav>
                                        <p:tav tm="100000">
                                          <p:val>
                                            <p:strVal val="#ppt_w"/>
                                          </p:val>
                                        </p:tav>
                                      </p:tavLst>
                                    </p:anim>
                                    <p:anim calcmode="lin" valueType="num">
                                      <p:cBhvr>
                                        <p:cTn id="133" dur="500" fill="hold"/>
                                        <p:tgtEl>
                                          <p:spTgt spid="145"/>
                                        </p:tgtEl>
                                        <p:attrNameLst>
                                          <p:attrName>ppt_h</p:attrName>
                                        </p:attrNameLst>
                                      </p:cBhvr>
                                      <p:tavLst>
                                        <p:tav tm="0">
                                          <p:val>
                                            <p:fltVal val="0"/>
                                          </p:val>
                                        </p:tav>
                                        <p:tav tm="100000">
                                          <p:val>
                                            <p:strVal val="#ppt_h"/>
                                          </p:val>
                                        </p:tav>
                                      </p:tavLst>
                                    </p:anim>
                                    <p:animEffect transition="in" filter="fade">
                                      <p:cBhvr>
                                        <p:cTn id="134" dur="500"/>
                                        <p:tgtEl>
                                          <p:spTgt spid="145"/>
                                        </p:tgtEl>
                                      </p:cBhvr>
                                    </p:animEffect>
                                  </p:childTnLst>
                                </p:cTn>
                              </p:par>
                            </p:childTnLst>
                          </p:cTn>
                        </p:par>
                        <p:par>
                          <p:cTn id="135" fill="hold">
                            <p:stCondLst>
                              <p:cond delay="15000"/>
                            </p:stCondLst>
                            <p:childTnLst>
                              <p:par>
                                <p:cTn id="136" presetID="16" presetClass="entr" presetSubtype="2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barn(inVertical)">
                                      <p:cBhvr>
                                        <p:cTn id="138" dur="500"/>
                                        <p:tgtEl>
                                          <p:spTgt spid="67"/>
                                        </p:tgtEl>
                                      </p:cBhvr>
                                    </p:animEffect>
                                  </p:childTnLst>
                                </p:cTn>
                              </p:par>
                            </p:childTnLst>
                          </p:cTn>
                        </p:par>
                        <p:par>
                          <p:cTn id="139" fill="hold">
                            <p:stCondLst>
                              <p:cond delay="15500"/>
                            </p:stCondLst>
                            <p:childTnLst>
                              <p:par>
                                <p:cTn id="140" presetID="14" presetClass="entr" presetSubtype="10" fill="hold" grpId="0" nodeType="after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randombar(horizontal)">
                                      <p:cBhvr>
                                        <p:cTn id="142" dur="500"/>
                                        <p:tgtEl>
                                          <p:spTgt spid="68"/>
                                        </p:tgtEl>
                                      </p:cBhvr>
                                    </p:animEffect>
                                  </p:childTnLst>
                                </p:cTn>
                              </p:par>
                            </p:childTnLst>
                          </p:cTn>
                        </p:par>
                        <p:par>
                          <p:cTn id="143" fill="hold">
                            <p:stCondLst>
                              <p:cond delay="16000"/>
                            </p:stCondLst>
                            <p:childTnLst>
                              <p:par>
                                <p:cTn id="144" presetID="53" presetClass="entr" presetSubtype="16" fill="hold" nodeType="afterEffect">
                                  <p:stCondLst>
                                    <p:cond delay="0"/>
                                  </p:stCondLst>
                                  <p:childTnLst>
                                    <p:set>
                                      <p:cBhvr>
                                        <p:cTn id="145" dur="1" fill="hold">
                                          <p:stCondLst>
                                            <p:cond delay="0"/>
                                          </p:stCondLst>
                                        </p:cTn>
                                        <p:tgtEl>
                                          <p:spTgt spid="69"/>
                                        </p:tgtEl>
                                        <p:attrNameLst>
                                          <p:attrName>style.visibility</p:attrName>
                                        </p:attrNameLst>
                                      </p:cBhvr>
                                      <p:to>
                                        <p:strVal val="visible"/>
                                      </p:to>
                                    </p:set>
                                    <p:anim calcmode="lin" valueType="num">
                                      <p:cBhvr>
                                        <p:cTn id="146" dur="500" fill="hold"/>
                                        <p:tgtEl>
                                          <p:spTgt spid="69"/>
                                        </p:tgtEl>
                                        <p:attrNameLst>
                                          <p:attrName>ppt_w</p:attrName>
                                        </p:attrNameLst>
                                      </p:cBhvr>
                                      <p:tavLst>
                                        <p:tav tm="0">
                                          <p:val>
                                            <p:fltVal val="0"/>
                                          </p:val>
                                        </p:tav>
                                        <p:tav tm="100000">
                                          <p:val>
                                            <p:strVal val="#ppt_w"/>
                                          </p:val>
                                        </p:tav>
                                      </p:tavLst>
                                    </p:anim>
                                    <p:anim calcmode="lin" valueType="num">
                                      <p:cBhvr>
                                        <p:cTn id="147" dur="500" fill="hold"/>
                                        <p:tgtEl>
                                          <p:spTgt spid="69"/>
                                        </p:tgtEl>
                                        <p:attrNameLst>
                                          <p:attrName>ppt_h</p:attrName>
                                        </p:attrNameLst>
                                      </p:cBhvr>
                                      <p:tavLst>
                                        <p:tav tm="0">
                                          <p:val>
                                            <p:fltVal val="0"/>
                                          </p:val>
                                        </p:tav>
                                        <p:tav tm="100000">
                                          <p:val>
                                            <p:strVal val="#ppt_h"/>
                                          </p:val>
                                        </p:tav>
                                      </p:tavLst>
                                    </p:anim>
                                    <p:animEffect transition="in" filter="fade">
                                      <p:cBhvr>
                                        <p:cTn id="148" dur="500"/>
                                        <p:tgtEl>
                                          <p:spTgt spid="69"/>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70"/>
                                        </p:tgtEl>
                                        <p:attrNameLst>
                                          <p:attrName>style.visibility</p:attrName>
                                        </p:attrNameLst>
                                      </p:cBhvr>
                                      <p:to>
                                        <p:strVal val="visible"/>
                                      </p:to>
                                    </p:set>
                                    <p:anim calcmode="lin" valueType="num">
                                      <p:cBhvr>
                                        <p:cTn id="151" dur="500" fill="hold"/>
                                        <p:tgtEl>
                                          <p:spTgt spid="70"/>
                                        </p:tgtEl>
                                        <p:attrNameLst>
                                          <p:attrName>ppt_w</p:attrName>
                                        </p:attrNameLst>
                                      </p:cBhvr>
                                      <p:tavLst>
                                        <p:tav tm="0">
                                          <p:val>
                                            <p:fltVal val="0"/>
                                          </p:val>
                                        </p:tav>
                                        <p:tav tm="100000">
                                          <p:val>
                                            <p:strVal val="#ppt_w"/>
                                          </p:val>
                                        </p:tav>
                                      </p:tavLst>
                                    </p:anim>
                                    <p:anim calcmode="lin" valueType="num">
                                      <p:cBhvr>
                                        <p:cTn id="152" dur="500" fill="hold"/>
                                        <p:tgtEl>
                                          <p:spTgt spid="70"/>
                                        </p:tgtEl>
                                        <p:attrNameLst>
                                          <p:attrName>ppt_h</p:attrName>
                                        </p:attrNameLst>
                                      </p:cBhvr>
                                      <p:tavLst>
                                        <p:tav tm="0">
                                          <p:val>
                                            <p:fltVal val="0"/>
                                          </p:val>
                                        </p:tav>
                                        <p:tav tm="100000">
                                          <p:val>
                                            <p:strVal val="#ppt_h"/>
                                          </p:val>
                                        </p:tav>
                                      </p:tavLst>
                                    </p:anim>
                                    <p:animEffect transition="in" filter="fade">
                                      <p:cBhvr>
                                        <p:cTn id="153" dur="500"/>
                                        <p:tgtEl>
                                          <p:spTgt spid="70"/>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71"/>
                                        </p:tgtEl>
                                        <p:attrNameLst>
                                          <p:attrName>style.visibility</p:attrName>
                                        </p:attrNameLst>
                                      </p:cBhvr>
                                      <p:to>
                                        <p:strVal val="visible"/>
                                      </p:to>
                                    </p:set>
                                    <p:anim calcmode="lin" valueType="num">
                                      <p:cBhvr>
                                        <p:cTn id="156" dur="500" fill="hold"/>
                                        <p:tgtEl>
                                          <p:spTgt spid="71"/>
                                        </p:tgtEl>
                                        <p:attrNameLst>
                                          <p:attrName>ppt_w</p:attrName>
                                        </p:attrNameLst>
                                      </p:cBhvr>
                                      <p:tavLst>
                                        <p:tav tm="0">
                                          <p:val>
                                            <p:fltVal val="0"/>
                                          </p:val>
                                        </p:tav>
                                        <p:tav tm="100000">
                                          <p:val>
                                            <p:strVal val="#ppt_w"/>
                                          </p:val>
                                        </p:tav>
                                      </p:tavLst>
                                    </p:anim>
                                    <p:anim calcmode="lin" valueType="num">
                                      <p:cBhvr>
                                        <p:cTn id="157" dur="500" fill="hold"/>
                                        <p:tgtEl>
                                          <p:spTgt spid="71"/>
                                        </p:tgtEl>
                                        <p:attrNameLst>
                                          <p:attrName>ppt_h</p:attrName>
                                        </p:attrNameLst>
                                      </p:cBhvr>
                                      <p:tavLst>
                                        <p:tav tm="0">
                                          <p:val>
                                            <p:fltVal val="0"/>
                                          </p:val>
                                        </p:tav>
                                        <p:tav tm="100000">
                                          <p:val>
                                            <p:strVal val="#ppt_h"/>
                                          </p:val>
                                        </p:tav>
                                      </p:tavLst>
                                    </p:anim>
                                    <p:animEffect transition="in" filter="fade">
                                      <p:cBhvr>
                                        <p:cTn id="15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p:bldP spid="65" grpId="0"/>
      <p:bldP spid="67" grpId="0" animBg="1"/>
      <p:bldP spid="68" grpId="0"/>
      <p:bldP spid="70" grpId="0"/>
      <p:bldP spid="71" grpId="0" animBg="1"/>
      <p:bldP spid="73" grpId="0" animBg="1"/>
      <p:bldP spid="74" grpId="0"/>
      <p:bldP spid="76" grpId="0" animBg="1"/>
      <p:bldP spid="77" grpId="0"/>
      <p:bldP spid="78" grpId="0" animBg="1"/>
      <p:bldP spid="79" grpId="0"/>
      <p:bldP spid="80" grpId="0" animBg="1"/>
      <p:bldP spid="82" grpId="0"/>
      <p:bldP spid="83" grpId="0" animBg="1"/>
      <p:bldP spid="84" grpId="0"/>
      <p:bldP spid="85" grpId="0"/>
      <p:bldP spid="8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42019" y="1805982"/>
            <a:ext cx="9337183" cy="368335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 name="TextBox 9"/>
          <p:cNvSpPr>
            <a:spLocks noChangeArrowheads="1"/>
          </p:cNvSpPr>
          <p:nvPr/>
        </p:nvSpPr>
        <p:spPr bwMode="auto">
          <a:xfrm>
            <a:off x="1973404" y="2163926"/>
            <a:ext cx="8461177" cy="309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Aft>
                <a:spcPts val="1200"/>
              </a:spcAft>
            </a:pPr>
            <a:r>
              <a:rPr lang="zh-CN" altLang="en-US" sz="2400" b="1" dirty="0">
                <a:solidFill>
                  <a:schemeClr val="accent2"/>
                </a:solidFill>
                <a:latin typeface="Impact" panose="020B0806030902050204" pitchFamily="34" charset="0"/>
                <a:ea typeface="微软雅黑" panose="020B0503020204020204" pitchFamily="34" charset="-122"/>
                <a:cs typeface="+mn-ea"/>
                <a:sym typeface="Impact" panose="020B0806030902050204" pitchFamily="34" charset="0"/>
              </a:rPr>
              <a:t>首先</a:t>
            </a: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感谢您在百忙之中审阅，当您打开这个文件时，您将开始对我的能力进行评估，对我的经历进行阅读；希望当您关闭这个胶片时，我能够契合您的要求，加入一个新的家庭，共同奋斗！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gn="just" eaLnBrk="1" hangingPunct="1">
              <a:lnSpc>
                <a:spcPct val="150000"/>
              </a:lnSpc>
              <a:spcAft>
                <a:spcPts val="1200"/>
              </a:spcAft>
            </a:pP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右键点击图片选择设置图片格式可直接替换图片。您的内容打在这里，或者通过复制您的文本后，在此框中选择粘贴，并选择只保留文字。在此录入上述图表的描述说明，在此录入上述图表的综合描述说明，在此录入上述图表的综合描述说明，在此录入上述图表的综合描述说明。</a:t>
            </a:r>
            <a:endParaRPr lang="en-US"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5" name="组合 14"/>
          <p:cNvGrpSpPr/>
          <p:nvPr/>
        </p:nvGrpSpPr>
        <p:grpSpPr>
          <a:xfrm>
            <a:off x="1849115" y="1000998"/>
            <a:ext cx="1756607" cy="930660"/>
            <a:chOff x="4333987" y="2362200"/>
            <a:chExt cx="2905011" cy="2407441"/>
          </a:xfrm>
          <a:gradFill>
            <a:gsLst>
              <a:gs pos="62000">
                <a:srgbClr val="C69135"/>
              </a:gs>
              <a:gs pos="34200">
                <a:srgbClr val="E6D38F"/>
              </a:gs>
              <a:gs pos="0">
                <a:srgbClr val="FCD860"/>
              </a:gs>
              <a:gs pos="100000">
                <a:srgbClr val="F1DF97"/>
              </a:gs>
            </a:gsLst>
            <a:lin ang="12000000" scaled="0"/>
          </a:gradFill>
          <a:effectLst>
            <a:outerShdw blurRad="177800" dist="88900" dir="2700000" algn="tl" rotWithShape="0">
              <a:prstClr val="black">
                <a:alpha val="30000"/>
              </a:prstClr>
            </a:outerShdw>
          </a:effectLst>
        </p:grpSpPr>
        <p:sp>
          <p:nvSpPr>
            <p:cNvPr id="16" name="圆角矩形 15"/>
            <p:cNvSpPr/>
            <p:nvPr/>
          </p:nvSpPr>
          <p:spPr>
            <a:xfrm>
              <a:off x="4333987" y="2362200"/>
              <a:ext cx="2905011" cy="240744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932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 name="圆角矩形 17"/>
            <p:cNvSpPr/>
            <p:nvPr/>
          </p:nvSpPr>
          <p:spPr>
            <a:xfrm>
              <a:off x="4501670" y="2596803"/>
              <a:ext cx="2528830" cy="1938235"/>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932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0" name="TextBox 7"/>
          <p:cNvSpPr>
            <a:spLocks noChangeArrowheads="1"/>
          </p:cNvSpPr>
          <p:nvPr/>
        </p:nvSpPr>
        <p:spPr bwMode="auto">
          <a:xfrm>
            <a:off x="1942266" y="1206240"/>
            <a:ext cx="148707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3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前言</a:t>
            </a:r>
            <a:endParaRPr lang="zh-CN" altLang="en-US" sz="3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23" name="组合 22"/>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4" name="椭圆 23"/>
            <p:cNvSpPr/>
            <p:nvPr/>
          </p:nvSpPr>
          <p:spPr>
            <a:xfrm>
              <a:off x="3724323" y="1908536"/>
              <a:ext cx="1329153" cy="1329153"/>
            </a:xfrm>
            <a:prstGeom prst="ellipse">
              <a:avLst/>
            </a:prstGeom>
            <a:solidFill>
              <a:schemeClr val="accent5"/>
            </a:solidFill>
            <a:ln w="28575">
              <a:solidFill>
                <a:schemeClr val="accent5"/>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5" name="椭圆 24"/>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6" name="组合 25"/>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7" name="椭圆 26"/>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 name="椭圆 27"/>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9" name="组合 28"/>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0" name="椭圆 29"/>
            <p:cNvSpPr/>
            <p:nvPr/>
          </p:nvSpPr>
          <p:spPr>
            <a:xfrm>
              <a:off x="3724323" y="1908536"/>
              <a:ext cx="1329153" cy="1329153"/>
            </a:xfrm>
            <a:prstGeom prst="ellipse">
              <a:avLst/>
            </a:prstGeom>
            <a:solidFill>
              <a:schemeClr val="accent1"/>
            </a:solidFill>
            <a:ln w="28575">
              <a:solidFill>
                <a:schemeClr val="accent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1" name="椭圆 30"/>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2" name="组合 31"/>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3" name="椭圆 32"/>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4" name="椭圆 3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5" name="组合 34"/>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6" name="椭圆 35"/>
            <p:cNvSpPr/>
            <p:nvPr/>
          </p:nvSpPr>
          <p:spPr>
            <a:xfrm>
              <a:off x="3724323" y="1908536"/>
              <a:ext cx="1329153" cy="1329153"/>
            </a:xfrm>
            <a:prstGeom prst="ellipse">
              <a:avLst/>
            </a:prstGeom>
            <a:solidFill>
              <a:schemeClr val="accent2"/>
            </a:solidFill>
            <a:ln w="28575">
              <a:solidFill>
                <a:schemeClr val="accent2"/>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7" name="椭圆 36"/>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8" name="组合 37"/>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9" name="椭圆 38"/>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0" name="椭圆 3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latin typeface="Impact" panose="020B0806030902050204" pitchFamily="34" charset="0"/>
                <a:ea typeface="微软雅黑" panose="020B0503020204020204" pitchFamily="34" charset="-122"/>
                <a:cs typeface="+mn-ea"/>
                <a:sym typeface="Impact" panose="020B0806030902050204" pitchFamily="34" charset="0"/>
              </a:rPr>
              <a:t>延时符</a:t>
            </a:r>
            <a:endParaRPr lang="zh-CN" altLang="en-US" dirty="0">
              <a:latin typeface="Impact" panose="020B0806030902050204" pitchFamily="34" charset="0"/>
              <a:ea typeface="微软雅黑" panose="020B0503020204020204" pitchFamily="34" charset="-122"/>
              <a:cs typeface="+mn-ea"/>
              <a:sym typeface="Impact" panose="020B080603090205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750" fill="hold"/>
                                        <p:tgtEl>
                                          <p:spTgt spid="15"/>
                                        </p:tgtEl>
                                        <p:attrNameLst>
                                          <p:attrName>ppt_w</p:attrName>
                                        </p:attrNameLst>
                                      </p:cBhvr>
                                      <p:tavLst>
                                        <p:tav tm="0">
                                          <p:val>
                                            <p:fltVal val="0"/>
                                          </p:val>
                                        </p:tav>
                                        <p:tav tm="100000">
                                          <p:val>
                                            <p:strVal val="#ppt_w"/>
                                          </p:val>
                                        </p:tav>
                                      </p:tavLst>
                                    </p:anim>
                                    <p:anim calcmode="lin" valueType="num">
                                      <p:cBhvr>
                                        <p:cTn id="12" dur="750" fill="hold"/>
                                        <p:tgtEl>
                                          <p:spTgt spid="15"/>
                                        </p:tgtEl>
                                        <p:attrNameLst>
                                          <p:attrName>ppt_h</p:attrName>
                                        </p:attrNameLst>
                                      </p:cBhvr>
                                      <p:tavLst>
                                        <p:tav tm="0">
                                          <p:val>
                                            <p:fltVal val="0"/>
                                          </p:val>
                                        </p:tav>
                                        <p:tav tm="100000">
                                          <p:val>
                                            <p:strVal val="#ppt_h"/>
                                          </p:val>
                                        </p:tav>
                                      </p:tavLst>
                                    </p:anim>
                                    <p:anim calcmode="lin" valueType="num">
                                      <p:cBhvr>
                                        <p:cTn id="13" dur="750" fill="hold"/>
                                        <p:tgtEl>
                                          <p:spTgt spid="15"/>
                                        </p:tgtEl>
                                        <p:attrNameLst>
                                          <p:attrName>style.rotation</p:attrName>
                                        </p:attrNameLst>
                                      </p:cBhvr>
                                      <p:tavLst>
                                        <p:tav tm="0">
                                          <p:val>
                                            <p:fltVal val="90"/>
                                          </p:val>
                                        </p:tav>
                                        <p:tav tm="100000">
                                          <p:val>
                                            <p:fltVal val="0"/>
                                          </p:val>
                                        </p:tav>
                                      </p:tavLst>
                                    </p:anim>
                                    <p:animEffect transition="in" filter="fade">
                                      <p:cBhvr>
                                        <p:cTn id="14" dur="750"/>
                                        <p:tgtEl>
                                          <p:spTgt spid="15"/>
                                        </p:tgtEl>
                                      </p:cBhvr>
                                    </p:animEffect>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3500"/>
                            </p:stCondLst>
                            <p:childTnLst>
                              <p:par>
                                <p:cTn id="22" presetID="42"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2" presetClass="entr" presetSubtype="6" fill="hold" nodeType="withEffect">
                                  <p:stCondLst>
                                    <p:cond delay="75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1+#ppt_w/2"/>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7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75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1+#ppt_w/2"/>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75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75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75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5588" y="1700808"/>
            <a:ext cx="8444000" cy="368335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6" name="组合 35"/>
          <p:cNvGrpSpPr/>
          <p:nvPr/>
        </p:nvGrpSpPr>
        <p:grpSpPr>
          <a:xfrm>
            <a:off x="1806302" y="671937"/>
            <a:ext cx="1728192" cy="1080120"/>
            <a:chOff x="1417067" y="908720"/>
            <a:chExt cx="1728192" cy="1728192"/>
          </a:xfrm>
        </p:grpSpPr>
        <p:grpSp>
          <p:nvGrpSpPr>
            <p:cNvPr id="4" name="组合 3"/>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 name="椭圆 4"/>
              <p:cNvSpPr/>
              <p:nvPr/>
            </p:nvSpPr>
            <p:spPr>
              <a:xfrm>
                <a:off x="3724323" y="1908536"/>
                <a:ext cx="1329153" cy="1329153"/>
              </a:xfrm>
              <a:prstGeom prst="roundRect">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 name="椭圆 5"/>
              <p:cNvSpPr/>
              <p:nvPr/>
            </p:nvSpPr>
            <p:spPr>
              <a:xfrm>
                <a:off x="3847605" y="1971057"/>
                <a:ext cx="1098122" cy="1098121"/>
              </a:xfrm>
              <a:prstGeom prst="roundRect">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 name="TextBox 7"/>
            <p:cNvSpPr>
              <a:spLocks noChangeArrowheads="1"/>
            </p:cNvSpPr>
            <p:nvPr/>
          </p:nvSpPr>
          <p:spPr bwMode="auto">
            <a:xfrm>
              <a:off x="1486353" y="1058917"/>
              <a:ext cx="1487074" cy="1471042"/>
            </a:xfrm>
            <a:prstGeom prst="round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3</a:t>
              </a:r>
              <a:endParaRPr lang="zh-CN" altLang="en-US" sz="5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7" name="TextBox 7"/>
          <p:cNvSpPr>
            <a:spLocks noChangeArrowheads="1"/>
          </p:cNvSpPr>
          <p:nvPr/>
        </p:nvSpPr>
        <p:spPr bwMode="auto">
          <a:xfrm>
            <a:off x="3419260" y="1874056"/>
            <a:ext cx="36724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成功项目展示</a:t>
            </a:r>
            <a:endParaRPr lang="zh-CN" altLang="en-US" sz="3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7" name="组合 36"/>
          <p:cNvGrpSpPr/>
          <p:nvPr/>
        </p:nvGrpSpPr>
        <p:grpSpPr>
          <a:xfrm>
            <a:off x="3414856" y="2485231"/>
            <a:ext cx="2057186" cy="276999"/>
            <a:chOff x="3505299" y="2420880"/>
            <a:chExt cx="1386661" cy="218017"/>
          </a:xfrm>
        </p:grpSpPr>
        <p:sp>
          <p:nvSpPr>
            <p:cNvPr id="2" name="等腰三角形 1"/>
            <p:cNvSpPr/>
            <p:nvPr/>
          </p:nvSpPr>
          <p:spPr>
            <a:xfrm rot="5400000">
              <a:off x="3505299" y="2456602"/>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 name="TextBox 7"/>
            <p:cNvSpPr>
              <a:spLocks noChangeArrowheads="1"/>
            </p:cNvSpPr>
            <p:nvPr/>
          </p:nvSpPr>
          <p:spPr bwMode="auto">
            <a:xfrm>
              <a:off x="3748216" y="2420880"/>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与上年度对比</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8" name="组合 37"/>
          <p:cNvGrpSpPr/>
          <p:nvPr/>
        </p:nvGrpSpPr>
        <p:grpSpPr>
          <a:xfrm>
            <a:off x="5624577" y="2492301"/>
            <a:ext cx="2057186" cy="276999"/>
            <a:chOff x="5017467" y="2420880"/>
            <a:chExt cx="1386661" cy="218017"/>
          </a:xfrm>
        </p:grpSpPr>
        <p:sp>
          <p:nvSpPr>
            <p:cNvPr id="29" name="等腰三角形 28"/>
            <p:cNvSpPr/>
            <p:nvPr/>
          </p:nvSpPr>
          <p:spPr>
            <a:xfrm rot="5400000">
              <a:off x="5017467" y="2456602"/>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0" name="TextBox 7"/>
            <p:cNvSpPr>
              <a:spLocks noChangeArrowheads="1"/>
            </p:cNvSpPr>
            <p:nvPr/>
          </p:nvSpPr>
          <p:spPr bwMode="auto">
            <a:xfrm>
              <a:off x="5260384" y="2420880"/>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工作完成进度</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9" name="组合 38"/>
          <p:cNvGrpSpPr/>
          <p:nvPr/>
        </p:nvGrpSpPr>
        <p:grpSpPr>
          <a:xfrm>
            <a:off x="3414856" y="2924943"/>
            <a:ext cx="2057186" cy="276999"/>
            <a:chOff x="3505299" y="2709516"/>
            <a:chExt cx="1386661" cy="218018"/>
          </a:xfrm>
        </p:grpSpPr>
        <p:sp>
          <p:nvSpPr>
            <p:cNvPr id="31" name="等腰三角形 30"/>
            <p:cNvSpPr/>
            <p:nvPr/>
          </p:nvSpPr>
          <p:spPr>
            <a:xfrm rot="5400000">
              <a:off x="3505299" y="2745214"/>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2" name="TextBox 7"/>
            <p:cNvSpPr>
              <a:spLocks noChangeArrowheads="1"/>
            </p:cNvSpPr>
            <p:nvPr/>
          </p:nvSpPr>
          <p:spPr bwMode="auto">
            <a:xfrm>
              <a:off x="3748216" y="2709516"/>
              <a:ext cx="1143744" cy="218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四项重点工作</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0" name="组合 39"/>
          <p:cNvGrpSpPr/>
          <p:nvPr/>
        </p:nvGrpSpPr>
        <p:grpSpPr>
          <a:xfrm>
            <a:off x="5624577" y="2932013"/>
            <a:ext cx="2057186" cy="276999"/>
            <a:chOff x="5017467" y="2709504"/>
            <a:chExt cx="1386661" cy="218017"/>
          </a:xfrm>
        </p:grpSpPr>
        <p:sp>
          <p:nvSpPr>
            <p:cNvPr id="33" name="等腰三角形 32"/>
            <p:cNvSpPr/>
            <p:nvPr/>
          </p:nvSpPr>
          <p:spPr>
            <a:xfrm rot="5400000">
              <a:off x="5017467" y="2745214"/>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4" name="TextBox 7"/>
            <p:cNvSpPr>
              <a:spLocks noChangeArrowheads="1"/>
            </p:cNvSpPr>
            <p:nvPr/>
          </p:nvSpPr>
          <p:spPr bwMode="auto">
            <a:xfrm>
              <a:off x="5260384" y="2709504"/>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工作中的提升</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5" name="TextBox 7"/>
          <p:cNvSpPr>
            <a:spLocks noChangeArrowheads="1"/>
          </p:cNvSpPr>
          <p:nvPr/>
        </p:nvSpPr>
        <p:spPr bwMode="auto">
          <a:xfrm>
            <a:off x="2315097" y="3304798"/>
            <a:ext cx="7710008"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lnSpc>
                <a:spcPct val="150000"/>
              </a:lnSpc>
              <a:spcBef>
                <a:spcPts val="0"/>
              </a:spcBef>
              <a:spcAft>
                <a:spcPts val="0"/>
              </a:spcAft>
              <a:defRPr/>
            </a:pPr>
            <a:r>
              <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在此输入章节详细文字介绍，表达主题的含义合图表的意义，在此输入章节详细文字介绍，表达主题的含义合图表的意义。</a:t>
            </a:r>
            <a:endParaRPr lang="en-US" altLang="zh-CN"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fontAlgn="auto">
              <a:lnSpc>
                <a:spcPct val="150000"/>
              </a:lnSpc>
              <a:spcBef>
                <a:spcPts val="0"/>
              </a:spcBef>
              <a:spcAft>
                <a:spcPts val="0"/>
              </a:spcAft>
              <a:defRPr/>
            </a:pPr>
            <a:endParaRPr lang="en-US" altLang="zh-CN"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fontAlgn="auto">
              <a:lnSpc>
                <a:spcPct val="150000"/>
              </a:lnSpc>
              <a:spcBef>
                <a:spcPts val="0"/>
              </a:spcBef>
              <a:spcAft>
                <a:spcPts val="0"/>
              </a:spcAft>
              <a:defRPr/>
            </a:pPr>
            <a:r>
              <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endPar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latin typeface="Impact" panose="020B0806030902050204" pitchFamily="34" charset="0"/>
                <a:ea typeface="微软雅黑" panose="020B0503020204020204" pitchFamily="34" charset="-122"/>
                <a:cs typeface="+mn-ea"/>
                <a:sym typeface="Impact" panose="020B0806030902050204" pitchFamily="34" charset="0"/>
              </a:rPr>
              <a:t>延时符</a:t>
            </a:r>
            <a:endParaRPr lang="zh-CN" altLang="en-US"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42" name="组合 41"/>
          <p:cNvGrpSpPr/>
          <p:nvPr/>
        </p:nvGrpSpPr>
        <p:grpSpPr>
          <a:xfrm>
            <a:off x="11109058" y="5326032"/>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3" name="椭圆 42"/>
            <p:cNvSpPr/>
            <p:nvPr/>
          </p:nvSpPr>
          <p:spPr>
            <a:xfrm>
              <a:off x="3724323" y="1908536"/>
              <a:ext cx="1329153" cy="1329153"/>
            </a:xfrm>
            <a:prstGeom prst="ellipse">
              <a:avLst/>
            </a:prstGeom>
            <a:solidFill>
              <a:schemeClr val="accent5"/>
            </a:solidFill>
            <a:ln w="28575">
              <a:solidFill>
                <a:schemeClr val="accent5"/>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4" name="椭圆 4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5" name="组合 44"/>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6" name="椭圆 45"/>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7" name="椭圆 46"/>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8" name="组合 47"/>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9" name="椭圆 48"/>
            <p:cNvSpPr/>
            <p:nvPr/>
          </p:nvSpPr>
          <p:spPr>
            <a:xfrm>
              <a:off x="3724323" y="1908536"/>
              <a:ext cx="1329153" cy="1329153"/>
            </a:xfrm>
            <a:prstGeom prst="ellipse">
              <a:avLst/>
            </a:prstGeom>
            <a:solidFill>
              <a:schemeClr val="accent1"/>
            </a:solidFill>
            <a:ln w="28575">
              <a:solidFill>
                <a:srgbClr val="FFC00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0" name="椭圆 4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1" name="组合 50"/>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2" name="椭圆 51"/>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3" name="椭圆 52"/>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4" name="组合 53"/>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5" name="椭圆 54"/>
            <p:cNvSpPr/>
            <p:nvPr/>
          </p:nvSpPr>
          <p:spPr>
            <a:xfrm>
              <a:off x="3724323" y="1908536"/>
              <a:ext cx="1329153" cy="1329153"/>
            </a:xfrm>
            <a:prstGeom prst="ellipse">
              <a:avLst/>
            </a:prstGeom>
            <a:solidFill>
              <a:schemeClr val="accent2"/>
            </a:solidFill>
            <a:ln w="28575">
              <a:solidFill>
                <a:schemeClr val="accent2"/>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6" name="椭圆 5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7" name="组合 56"/>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8" name="椭圆 57"/>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椭圆 5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0-#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2" presetClass="entr" presetSubtype="8"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0-#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1+#ppt_w/2"/>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75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1+#ppt_w/2"/>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6" fill="hold" nodeType="withEffect">
                                  <p:stCondLst>
                                    <p:cond delay="75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1+#ppt_w/2"/>
                                          </p:val>
                                        </p:tav>
                                        <p:tav tm="100000">
                                          <p:val>
                                            <p:strVal val="#ppt_x"/>
                                          </p:val>
                                        </p:tav>
                                      </p:tavLst>
                                    </p:anim>
                                    <p:anim calcmode="lin" valueType="num">
                                      <p:cBhvr additive="base">
                                        <p:cTn id="57" dur="500" fill="hold"/>
                                        <p:tgtEl>
                                          <p:spTgt spid="48"/>
                                        </p:tgtEl>
                                        <p:attrNameLst>
                                          <p:attrName>ppt_y</p:attrName>
                                        </p:attrNameLst>
                                      </p:cBhvr>
                                      <p:tavLst>
                                        <p:tav tm="0">
                                          <p:val>
                                            <p:strVal val="1+#ppt_h/2"/>
                                          </p:val>
                                        </p:tav>
                                        <p:tav tm="100000">
                                          <p:val>
                                            <p:strVal val="#ppt_y"/>
                                          </p:val>
                                        </p:tav>
                                      </p:tavLst>
                                    </p:anim>
                                  </p:childTnLst>
                                </p:cTn>
                              </p:par>
                              <p:par>
                                <p:cTn id="58" presetID="2" presetClass="entr" presetSubtype="6" fill="hold" nodeType="withEffect">
                                  <p:stCondLst>
                                    <p:cond delay="75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1+#ppt_w/2"/>
                                          </p:val>
                                        </p:tav>
                                        <p:tav tm="100000">
                                          <p:val>
                                            <p:strVal val="#ppt_x"/>
                                          </p:val>
                                        </p:tav>
                                      </p:tavLst>
                                    </p:anim>
                                    <p:anim calcmode="lin" valueType="num">
                                      <p:cBhvr additive="base">
                                        <p:cTn id="61" dur="500" fill="hold"/>
                                        <p:tgtEl>
                                          <p:spTgt spid="51"/>
                                        </p:tgtEl>
                                        <p:attrNameLst>
                                          <p:attrName>ppt_y</p:attrName>
                                        </p:attrNameLst>
                                      </p:cBhvr>
                                      <p:tavLst>
                                        <p:tav tm="0">
                                          <p:val>
                                            <p:strVal val="1+#ppt_h/2"/>
                                          </p:val>
                                        </p:tav>
                                        <p:tav tm="100000">
                                          <p:val>
                                            <p:strVal val="#ppt_y"/>
                                          </p:val>
                                        </p:tav>
                                      </p:tavLst>
                                    </p:anim>
                                  </p:childTnLst>
                                </p:cTn>
                              </p:par>
                              <p:par>
                                <p:cTn id="62" presetID="2" presetClass="entr" presetSubtype="6" fill="hold" nodeType="withEffect">
                                  <p:stCondLst>
                                    <p:cond delay="750"/>
                                  </p:stCondLst>
                                  <p:childTnLst>
                                    <p:set>
                                      <p:cBhvr>
                                        <p:cTn id="63" dur="1" fill="hold">
                                          <p:stCondLst>
                                            <p:cond delay="0"/>
                                          </p:stCondLst>
                                        </p:cTn>
                                        <p:tgtEl>
                                          <p:spTgt spid="54"/>
                                        </p:tgtEl>
                                        <p:attrNameLst>
                                          <p:attrName>style.visibility</p:attrName>
                                        </p:attrNameLst>
                                      </p:cBhvr>
                                      <p:to>
                                        <p:strVal val="visible"/>
                                      </p:to>
                                    </p:set>
                                    <p:anim calcmode="lin" valueType="num">
                                      <p:cBhvr additive="base">
                                        <p:cTn id="64" dur="500" fill="hold"/>
                                        <p:tgtEl>
                                          <p:spTgt spid="54"/>
                                        </p:tgtEl>
                                        <p:attrNameLst>
                                          <p:attrName>ppt_x</p:attrName>
                                        </p:attrNameLst>
                                      </p:cBhvr>
                                      <p:tavLst>
                                        <p:tav tm="0">
                                          <p:val>
                                            <p:strVal val="1+#ppt_w/2"/>
                                          </p:val>
                                        </p:tav>
                                        <p:tav tm="100000">
                                          <p:val>
                                            <p:strVal val="#ppt_x"/>
                                          </p:val>
                                        </p:tav>
                                      </p:tavLst>
                                    </p:anim>
                                    <p:anim calcmode="lin" valueType="num">
                                      <p:cBhvr additive="base">
                                        <p:cTn id="65" dur="500" fill="hold"/>
                                        <p:tgtEl>
                                          <p:spTgt spid="54"/>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75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1+#ppt_w/2"/>
                                          </p:val>
                                        </p:tav>
                                        <p:tav tm="100000">
                                          <p:val>
                                            <p:strVal val="#ppt_x"/>
                                          </p:val>
                                        </p:tav>
                                      </p:tavLst>
                                    </p:anim>
                                    <p:anim calcmode="lin" valueType="num">
                                      <p:cBhvr additive="base">
                                        <p:cTn id="69" dur="500" fill="hold"/>
                                        <p:tgtEl>
                                          <p:spTgt spid="57"/>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35"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椭圆 261"/>
          <p:cNvSpPr/>
          <p:nvPr/>
        </p:nvSpPr>
        <p:spPr bwMode="auto">
          <a:xfrm>
            <a:off x="1438260"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noFill/>
                <a:latin typeface="Impact" panose="020B0806030902050204" pitchFamily="34" charset="0"/>
                <a:ea typeface="微软雅黑" panose="020B0503020204020204" pitchFamily="34" charset="-122"/>
                <a:cs typeface="+mn-ea"/>
                <a:sym typeface="Impact" panose="020B0806030902050204" pitchFamily="34" charset="0"/>
              </a:rPr>
              <a:t>100</a:t>
            </a:r>
            <a:r>
              <a:rPr lang="en-US" altLang="zh-CN" sz="2400" dirty="0">
                <a:noFill/>
                <a:latin typeface="Impact" panose="020B0806030902050204" pitchFamily="34" charset="0"/>
                <a:ea typeface="微软雅黑" panose="020B0503020204020204" pitchFamily="34" charset="-122"/>
                <a:cs typeface="+mn-ea"/>
                <a:sym typeface="Impact" panose="020B0806030902050204" pitchFamily="34" charset="0"/>
              </a:rPr>
              <a:t>%</a:t>
            </a:r>
            <a:endParaRPr lang="zh-CN" altLang="en-US" sz="4000" dirty="0">
              <a:no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3" name="饼形 262"/>
          <p:cNvSpPr/>
          <p:nvPr/>
        </p:nvSpPr>
        <p:spPr>
          <a:xfrm>
            <a:off x="1441135" y="1700927"/>
            <a:ext cx="1870939" cy="1870939"/>
          </a:xfrm>
          <a:prstGeom prst="pie">
            <a:avLst>
              <a:gd name="adj1" fmla="val 8605866"/>
              <a:gd name="adj2" fmla="val 16200000"/>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59" name="椭圆 258"/>
          <p:cNvSpPr/>
          <p:nvPr/>
        </p:nvSpPr>
        <p:spPr bwMode="auto">
          <a:xfrm>
            <a:off x="1704835" y="1967498"/>
            <a:ext cx="1336194" cy="133619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0" name="椭圆 259"/>
          <p:cNvSpPr/>
          <p:nvPr/>
        </p:nvSpPr>
        <p:spPr bwMode="auto">
          <a:xfrm>
            <a:off x="1686926" y="1949590"/>
            <a:ext cx="1372010" cy="137201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dirty="0">
              <a:solidFill>
                <a:srgbClr val="0087C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1" name="矩形 260"/>
          <p:cNvSpPr/>
          <p:nvPr/>
        </p:nvSpPr>
        <p:spPr bwMode="auto">
          <a:xfrm>
            <a:off x="1907327" y="2285616"/>
            <a:ext cx="997388" cy="646331"/>
          </a:xfrm>
          <a:prstGeom prst="rect">
            <a:avLst/>
          </a:prstGeom>
        </p:spPr>
        <p:txBody>
          <a:bodyPr wrap="none">
            <a:spAutoFit/>
          </a:bodyPr>
          <a:lstStyle/>
          <a:p>
            <a:pPr algn="ctr">
              <a:defRPr/>
            </a:pPr>
            <a:r>
              <a:rPr lang="en-US" altLang="zh-CN" sz="36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38%</a:t>
            </a:r>
            <a:endParaRPr lang="zh-CN" altLang="en-US" sz="36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5" name="椭圆 264"/>
          <p:cNvSpPr/>
          <p:nvPr/>
        </p:nvSpPr>
        <p:spPr bwMode="auto">
          <a:xfrm>
            <a:off x="3938839"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noFill/>
                <a:latin typeface="Impact" panose="020B0806030902050204" pitchFamily="34" charset="0"/>
                <a:ea typeface="微软雅黑" panose="020B0503020204020204" pitchFamily="34" charset="-122"/>
                <a:cs typeface="+mn-ea"/>
                <a:sym typeface="Impact" panose="020B0806030902050204" pitchFamily="34" charset="0"/>
              </a:rPr>
              <a:t>100</a:t>
            </a:r>
            <a:r>
              <a:rPr lang="en-US" altLang="zh-CN" sz="2400" dirty="0">
                <a:noFill/>
                <a:latin typeface="Impact" panose="020B0806030902050204" pitchFamily="34" charset="0"/>
                <a:ea typeface="微软雅黑" panose="020B0503020204020204" pitchFamily="34" charset="-122"/>
                <a:cs typeface="+mn-ea"/>
                <a:sym typeface="Impact" panose="020B0806030902050204" pitchFamily="34" charset="0"/>
              </a:rPr>
              <a:t>%</a:t>
            </a:r>
            <a:endParaRPr lang="zh-CN" altLang="en-US" sz="4000" dirty="0">
              <a:no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6" name="饼形 265"/>
          <p:cNvSpPr/>
          <p:nvPr/>
        </p:nvSpPr>
        <p:spPr>
          <a:xfrm>
            <a:off x="3941716" y="1700927"/>
            <a:ext cx="1870939" cy="1870939"/>
          </a:xfrm>
          <a:prstGeom prst="pie">
            <a:avLst>
              <a:gd name="adj1" fmla="val 5814593"/>
              <a:gd name="adj2" fmla="val 16200000"/>
            </a:avLst>
          </a:prstGeom>
          <a:solidFill>
            <a:srgbClr val="F174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7" name="椭圆 266"/>
          <p:cNvSpPr/>
          <p:nvPr/>
        </p:nvSpPr>
        <p:spPr bwMode="auto">
          <a:xfrm>
            <a:off x="4205414" y="1967498"/>
            <a:ext cx="1336194" cy="133619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8" name="椭圆 267"/>
          <p:cNvSpPr/>
          <p:nvPr/>
        </p:nvSpPr>
        <p:spPr bwMode="auto">
          <a:xfrm>
            <a:off x="4187505" y="1949590"/>
            <a:ext cx="1372010" cy="137201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dirty="0">
              <a:solidFill>
                <a:srgbClr val="0087C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9" name="矩形 268"/>
          <p:cNvSpPr/>
          <p:nvPr/>
        </p:nvSpPr>
        <p:spPr bwMode="auto">
          <a:xfrm>
            <a:off x="4452150" y="2276952"/>
            <a:ext cx="908902" cy="646331"/>
          </a:xfrm>
          <a:prstGeom prst="rect">
            <a:avLst/>
          </a:prstGeom>
        </p:spPr>
        <p:txBody>
          <a:bodyPr wrap="none">
            <a:spAutoFit/>
          </a:bodyPr>
          <a:lstStyle/>
          <a:p>
            <a:pPr algn="ctr">
              <a:defRPr/>
            </a:pPr>
            <a:r>
              <a:rPr lang="en-US" altLang="zh-CN" sz="36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47%</a:t>
            </a:r>
            <a:endParaRPr lang="zh-CN" altLang="en-US" sz="36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1" name="椭圆 270"/>
          <p:cNvSpPr/>
          <p:nvPr/>
        </p:nvSpPr>
        <p:spPr bwMode="auto">
          <a:xfrm>
            <a:off x="6369112"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noFill/>
                <a:latin typeface="Impact" panose="020B0806030902050204" pitchFamily="34" charset="0"/>
                <a:ea typeface="微软雅黑" panose="020B0503020204020204" pitchFamily="34" charset="-122"/>
                <a:cs typeface="+mn-ea"/>
                <a:sym typeface="Impact" panose="020B0806030902050204" pitchFamily="34" charset="0"/>
              </a:rPr>
              <a:t>100</a:t>
            </a:r>
            <a:r>
              <a:rPr lang="en-US" altLang="zh-CN" sz="2400" dirty="0">
                <a:noFill/>
                <a:latin typeface="Impact" panose="020B0806030902050204" pitchFamily="34" charset="0"/>
                <a:ea typeface="微软雅黑" panose="020B0503020204020204" pitchFamily="34" charset="-122"/>
                <a:cs typeface="+mn-ea"/>
                <a:sym typeface="Impact" panose="020B0806030902050204" pitchFamily="34" charset="0"/>
              </a:rPr>
              <a:t>%</a:t>
            </a:r>
            <a:endParaRPr lang="zh-CN" altLang="en-US" sz="4000" dirty="0">
              <a:no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2" name="饼形 271"/>
          <p:cNvSpPr/>
          <p:nvPr/>
        </p:nvSpPr>
        <p:spPr>
          <a:xfrm>
            <a:off x="6371988" y="1700927"/>
            <a:ext cx="1870939" cy="1870939"/>
          </a:xfrm>
          <a:prstGeom prst="pie">
            <a:avLst>
              <a:gd name="adj1" fmla="val 1738076"/>
              <a:gd name="adj2" fmla="val 16200000"/>
            </a:avLst>
          </a:prstGeom>
          <a:solidFill>
            <a:srgbClr val="F6A7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3" name="椭圆 272"/>
          <p:cNvSpPr/>
          <p:nvPr/>
        </p:nvSpPr>
        <p:spPr bwMode="auto">
          <a:xfrm>
            <a:off x="6635686" y="1967498"/>
            <a:ext cx="1336194" cy="133619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4" name="椭圆 273"/>
          <p:cNvSpPr/>
          <p:nvPr/>
        </p:nvSpPr>
        <p:spPr bwMode="auto">
          <a:xfrm>
            <a:off x="6617777" y="1949590"/>
            <a:ext cx="1372010" cy="137201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dirty="0">
              <a:solidFill>
                <a:srgbClr val="0087C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5" name="矩形 274"/>
          <p:cNvSpPr/>
          <p:nvPr/>
        </p:nvSpPr>
        <p:spPr bwMode="auto">
          <a:xfrm>
            <a:off x="6834973" y="2276952"/>
            <a:ext cx="1003800" cy="646331"/>
          </a:xfrm>
          <a:prstGeom prst="rect">
            <a:avLst/>
          </a:prstGeom>
        </p:spPr>
        <p:txBody>
          <a:bodyPr wrap="none">
            <a:spAutoFit/>
          </a:bodyPr>
          <a:lstStyle/>
          <a:p>
            <a:pPr algn="ctr">
              <a:defRPr/>
            </a:pPr>
            <a:r>
              <a:rPr lang="en-US" altLang="zh-CN" sz="36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65%</a:t>
            </a:r>
            <a:endParaRPr lang="zh-CN" altLang="en-US" sz="36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7" name="椭圆 276"/>
          <p:cNvSpPr/>
          <p:nvPr/>
        </p:nvSpPr>
        <p:spPr bwMode="auto">
          <a:xfrm>
            <a:off x="8903971"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noFill/>
                <a:latin typeface="Impact" panose="020B0806030902050204" pitchFamily="34" charset="0"/>
                <a:ea typeface="微软雅黑" panose="020B0503020204020204" pitchFamily="34" charset="-122"/>
                <a:cs typeface="+mn-ea"/>
                <a:sym typeface="Impact" panose="020B0806030902050204" pitchFamily="34" charset="0"/>
              </a:rPr>
              <a:t>100</a:t>
            </a:r>
            <a:r>
              <a:rPr lang="en-US" altLang="zh-CN" sz="2400" dirty="0">
                <a:noFill/>
                <a:latin typeface="Impact" panose="020B0806030902050204" pitchFamily="34" charset="0"/>
                <a:ea typeface="微软雅黑" panose="020B0503020204020204" pitchFamily="34" charset="-122"/>
                <a:cs typeface="+mn-ea"/>
                <a:sym typeface="Impact" panose="020B0806030902050204" pitchFamily="34" charset="0"/>
              </a:rPr>
              <a:t>%</a:t>
            </a:r>
            <a:endParaRPr lang="zh-CN" altLang="en-US" sz="4000" dirty="0">
              <a:no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8" name="饼形 277"/>
          <p:cNvSpPr/>
          <p:nvPr/>
        </p:nvSpPr>
        <p:spPr>
          <a:xfrm>
            <a:off x="8906846" y="1700927"/>
            <a:ext cx="1870939" cy="1870939"/>
          </a:xfrm>
          <a:prstGeom prst="pie">
            <a:avLst>
              <a:gd name="adj1" fmla="val 18168774"/>
              <a:gd name="adj2" fmla="val 16200000"/>
            </a:avLst>
          </a:prstGeom>
          <a:solidFill>
            <a:srgbClr val="FAC4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9" name="椭圆 278"/>
          <p:cNvSpPr/>
          <p:nvPr/>
        </p:nvSpPr>
        <p:spPr bwMode="auto">
          <a:xfrm>
            <a:off x="9170546" y="1967498"/>
            <a:ext cx="1336194" cy="133619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0" name="椭圆 279"/>
          <p:cNvSpPr/>
          <p:nvPr/>
        </p:nvSpPr>
        <p:spPr bwMode="auto">
          <a:xfrm>
            <a:off x="9152637" y="1949590"/>
            <a:ext cx="1372010" cy="137201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dirty="0">
              <a:solidFill>
                <a:srgbClr val="0087C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1" name="矩形 280"/>
          <p:cNvSpPr/>
          <p:nvPr/>
        </p:nvSpPr>
        <p:spPr bwMode="auto">
          <a:xfrm>
            <a:off x="9369832" y="2276952"/>
            <a:ext cx="1003800" cy="646331"/>
          </a:xfrm>
          <a:prstGeom prst="rect">
            <a:avLst/>
          </a:prstGeom>
        </p:spPr>
        <p:txBody>
          <a:bodyPr wrap="none">
            <a:spAutoFit/>
          </a:bodyPr>
          <a:lstStyle/>
          <a:p>
            <a:pPr algn="ctr">
              <a:defRPr/>
            </a:pPr>
            <a:r>
              <a:rPr lang="en-US" altLang="zh-CN" sz="36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90%</a:t>
            </a:r>
            <a:endParaRPr lang="zh-CN" altLang="en-US" sz="36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2" name="文本框 49"/>
          <p:cNvSpPr txBox="1"/>
          <p:nvPr/>
        </p:nvSpPr>
        <p:spPr>
          <a:xfrm>
            <a:off x="1489393" y="4015420"/>
            <a:ext cx="1656070" cy="384080"/>
          </a:xfrm>
          <a:prstGeom prst="rect">
            <a:avLst/>
          </a:prstGeom>
          <a:noFill/>
        </p:spPr>
        <p:txBody>
          <a:bodyPr wrap="square" rtlCol="0">
            <a:spAutoFit/>
          </a:bodyPr>
          <a:lstStyle/>
          <a:p>
            <a:pPr algn="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3" name="矩形 282"/>
          <p:cNvSpPr/>
          <p:nvPr/>
        </p:nvSpPr>
        <p:spPr>
          <a:xfrm>
            <a:off x="1345385" y="4579911"/>
            <a:ext cx="1999587"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cxnSp>
        <p:nvCxnSpPr>
          <p:cNvPr id="4" name="直接连接符 3"/>
          <p:cNvCxnSpPr/>
          <p:nvPr/>
        </p:nvCxnSpPr>
        <p:spPr>
          <a:xfrm>
            <a:off x="1561395" y="4435903"/>
            <a:ext cx="1524209" cy="0"/>
          </a:xfrm>
          <a:prstGeom prst="line">
            <a:avLst/>
          </a:prstGeom>
          <a:ln w="63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4" name="文本框 49"/>
          <p:cNvSpPr txBox="1"/>
          <p:nvPr/>
        </p:nvSpPr>
        <p:spPr>
          <a:xfrm>
            <a:off x="3941716" y="4015420"/>
            <a:ext cx="1656070" cy="384080"/>
          </a:xfrm>
          <a:prstGeom prst="rect">
            <a:avLst/>
          </a:prstGeom>
          <a:noFill/>
        </p:spPr>
        <p:txBody>
          <a:bodyPr wrap="square" rtlCol="0">
            <a:spAutoFit/>
          </a:bodyPr>
          <a:lstStyle/>
          <a:p>
            <a:pPr algn="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5" name="矩形 284"/>
          <p:cNvSpPr/>
          <p:nvPr/>
        </p:nvSpPr>
        <p:spPr>
          <a:xfrm>
            <a:off x="3793489" y="4579911"/>
            <a:ext cx="2014946"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cxnSp>
        <p:nvCxnSpPr>
          <p:cNvPr id="286" name="直接连接符 285"/>
          <p:cNvCxnSpPr/>
          <p:nvPr/>
        </p:nvCxnSpPr>
        <p:spPr>
          <a:xfrm>
            <a:off x="4013718" y="4435903"/>
            <a:ext cx="1524209" cy="0"/>
          </a:xfrm>
          <a:prstGeom prst="line">
            <a:avLst/>
          </a:prstGeom>
          <a:ln w="63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7" name="文本框 49"/>
          <p:cNvSpPr txBox="1"/>
          <p:nvPr/>
        </p:nvSpPr>
        <p:spPr>
          <a:xfrm>
            <a:off x="6421602" y="4015420"/>
            <a:ext cx="1656070" cy="384080"/>
          </a:xfrm>
          <a:prstGeom prst="rect">
            <a:avLst/>
          </a:prstGeom>
          <a:noFill/>
        </p:spPr>
        <p:txBody>
          <a:bodyPr wrap="square" rtlCol="0">
            <a:spAutoFit/>
          </a:bodyPr>
          <a:lstStyle/>
          <a:p>
            <a:pPr algn="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8" name="矩形 287"/>
          <p:cNvSpPr/>
          <p:nvPr/>
        </p:nvSpPr>
        <p:spPr>
          <a:xfrm>
            <a:off x="6273375" y="4579911"/>
            <a:ext cx="2014946"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cxnSp>
        <p:nvCxnSpPr>
          <p:cNvPr id="289" name="直接连接符 288"/>
          <p:cNvCxnSpPr/>
          <p:nvPr/>
        </p:nvCxnSpPr>
        <p:spPr>
          <a:xfrm>
            <a:off x="6493604" y="4435903"/>
            <a:ext cx="1524209" cy="0"/>
          </a:xfrm>
          <a:prstGeom prst="line">
            <a:avLst/>
          </a:prstGeom>
          <a:ln w="63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0" name="文本框 49"/>
          <p:cNvSpPr txBox="1"/>
          <p:nvPr/>
        </p:nvSpPr>
        <p:spPr>
          <a:xfrm>
            <a:off x="9008210" y="4015420"/>
            <a:ext cx="1656070" cy="384080"/>
          </a:xfrm>
          <a:prstGeom prst="rect">
            <a:avLst/>
          </a:prstGeom>
          <a:noFill/>
        </p:spPr>
        <p:txBody>
          <a:bodyPr wrap="square" rtlCol="0">
            <a:spAutoFit/>
          </a:bodyPr>
          <a:lstStyle/>
          <a:p>
            <a:pPr algn="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91" name="矩形 290"/>
          <p:cNvSpPr/>
          <p:nvPr/>
        </p:nvSpPr>
        <p:spPr>
          <a:xfrm>
            <a:off x="8859982" y="4579911"/>
            <a:ext cx="2014946"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cxnSp>
        <p:nvCxnSpPr>
          <p:cNvPr id="292" name="直接连接符 291"/>
          <p:cNvCxnSpPr/>
          <p:nvPr/>
        </p:nvCxnSpPr>
        <p:spPr>
          <a:xfrm>
            <a:off x="9080211" y="4435903"/>
            <a:ext cx="1524209" cy="0"/>
          </a:xfrm>
          <a:prstGeom prst="line">
            <a:avLst/>
          </a:prstGeom>
          <a:ln w="63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p:cTn id="7" dur="500" fill="hold"/>
                                        <p:tgtEl>
                                          <p:spTgt spid="262"/>
                                        </p:tgtEl>
                                        <p:attrNameLst>
                                          <p:attrName>ppt_w</p:attrName>
                                        </p:attrNameLst>
                                      </p:cBhvr>
                                      <p:tavLst>
                                        <p:tav tm="0">
                                          <p:val>
                                            <p:fltVal val="0"/>
                                          </p:val>
                                        </p:tav>
                                        <p:tav tm="100000">
                                          <p:val>
                                            <p:strVal val="#ppt_w"/>
                                          </p:val>
                                        </p:tav>
                                      </p:tavLst>
                                    </p:anim>
                                    <p:anim calcmode="lin" valueType="num">
                                      <p:cBhvr>
                                        <p:cTn id="8" dur="500" fill="hold"/>
                                        <p:tgtEl>
                                          <p:spTgt spid="262"/>
                                        </p:tgtEl>
                                        <p:attrNameLst>
                                          <p:attrName>ppt_h</p:attrName>
                                        </p:attrNameLst>
                                      </p:cBhvr>
                                      <p:tavLst>
                                        <p:tav tm="0">
                                          <p:val>
                                            <p:fltVal val="0"/>
                                          </p:val>
                                        </p:tav>
                                        <p:tav tm="100000">
                                          <p:val>
                                            <p:strVal val="#ppt_h"/>
                                          </p:val>
                                        </p:tav>
                                      </p:tavLst>
                                    </p:anim>
                                    <p:animEffect transition="in" filter="fade">
                                      <p:cBhvr>
                                        <p:cTn id="9" dur="500"/>
                                        <p:tgtEl>
                                          <p:spTgt spid="26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5"/>
                                        </p:tgtEl>
                                        <p:attrNameLst>
                                          <p:attrName>style.visibility</p:attrName>
                                        </p:attrNameLst>
                                      </p:cBhvr>
                                      <p:to>
                                        <p:strVal val="visible"/>
                                      </p:to>
                                    </p:set>
                                    <p:anim calcmode="lin" valueType="num">
                                      <p:cBhvr>
                                        <p:cTn id="13" dur="500" fill="hold"/>
                                        <p:tgtEl>
                                          <p:spTgt spid="265"/>
                                        </p:tgtEl>
                                        <p:attrNameLst>
                                          <p:attrName>ppt_w</p:attrName>
                                        </p:attrNameLst>
                                      </p:cBhvr>
                                      <p:tavLst>
                                        <p:tav tm="0">
                                          <p:val>
                                            <p:fltVal val="0"/>
                                          </p:val>
                                        </p:tav>
                                        <p:tav tm="100000">
                                          <p:val>
                                            <p:strVal val="#ppt_w"/>
                                          </p:val>
                                        </p:tav>
                                      </p:tavLst>
                                    </p:anim>
                                    <p:anim calcmode="lin" valueType="num">
                                      <p:cBhvr>
                                        <p:cTn id="14" dur="500" fill="hold"/>
                                        <p:tgtEl>
                                          <p:spTgt spid="265"/>
                                        </p:tgtEl>
                                        <p:attrNameLst>
                                          <p:attrName>ppt_h</p:attrName>
                                        </p:attrNameLst>
                                      </p:cBhvr>
                                      <p:tavLst>
                                        <p:tav tm="0">
                                          <p:val>
                                            <p:fltVal val="0"/>
                                          </p:val>
                                        </p:tav>
                                        <p:tav tm="100000">
                                          <p:val>
                                            <p:strVal val="#ppt_h"/>
                                          </p:val>
                                        </p:tav>
                                      </p:tavLst>
                                    </p:anim>
                                    <p:animEffect transition="in" filter="fade">
                                      <p:cBhvr>
                                        <p:cTn id="15" dur="500"/>
                                        <p:tgtEl>
                                          <p:spTgt spid="26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p:cTn id="19" dur="500" fill="hold"/>
                                        <p:tgtEl>
                                          <p:spTgt spid="271"/>
                                        </p:tgtEl>
                                        <p:attrNameLst>
                                          <p:attrName>ppt_w</p:attrName>
                                        </p:attrNameLst>
                                      </p:cBhvr>
                                      <p:tavLst>
                                        <p:tav tm="0">
                                          <p:val>
                                            <p:fltVal val="0"/>
                                          </p:val>
                                        </p:tav>
                                        <p:tav tm="100000">
                                          <p:val>
                                            <p:strVal val="#ppt_w"/>
                                          </p:val>
                                        </p:tav>
                                      </p:tavLst>
                                    </p:anim>
                                    <p:anim calcmode="lin" valueType="num">
                                      <p:cBhvr>
                                        <p:cTn id="20" dur="500" fill="hold"/>
                                        <p:tgtEl>
                                          <p:spTgt spid="271"/>
                                        </p:tgtEl>
                                        <p:attrNameLst>
                                          <p:attrName>ppt_h</p:attrName>
                                        </p:attrNameLst>
                                      </p:cBhvr>
                                      <p:tavLst>
                                        <p:tav tm="0">
                                          <p:val>
                                            <p:fltVal val="0"/>
                                          </p:val>
                                        </p:tav>
                                        <p:tav tm="100000">
                                          <p:val>
                                            <p:strVal val="#ppt_h"/>
                                          </p:val>
                                        </p:tav>
                                      </p:tavLst>
                                    </p:anim>
                                    <p:animEffect transition="in" filter="fade">
                                      <p:cBhvr>
                                        <p:cTn id="21" dur="500"/>
                                        <p:tgtEl>
                                          <p:spTgt spid="27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7"/>
                                        </p:tgtEl>
                                        <p:attrNameLst>
                                          <p:attrName>style.visibility</p:attrName>
                                        </p:attrNameLst>
                                      </p:cBhvr>
                                      <p:to>
                                        <p:strVal val="visible"/>
                                      </p:to>
                                    </p:set>
                                    <p:anim calcmode="lin" valueType="num">
                                      <p:cBhvr>
                                        <p:cTn id="25" dur="500" fill="hold"/>
                                        <p:tgtEl>
                                          <p:spTgt spid="277"/>
                                        </p:tgtEl>
                                        <p:attrNameLst>
                                          <p:attrName>ppt_w</p:attrName>
                                        </p:attrNameLst>
                                      </p:cBhvr>
                                      <p:tavLst>
                                        <p:tav tm="0">
                                          <p:val>
                                            <p:fltVal val="0"/>
                                          </p:val>
                                        </p:tav>
                                        <p:tav tm="100000">
                                          <p:val>
                                            <p:strVal val="#ppt_w"/>
                                          </p:val>
                                        </p:tav>
                                      </p:tavLst>
                                    </p:anim>
                                    <p:anim calcmode="lin" valueType="num">
                                      <p:cBhvr>
                                        <p:cTn id="26" dur="500" fill="hold"/>
                                        <p:tgtEl>
                                          <p:spTgt spid="277"/>
                                        </p:tgtEl>
                                        <p:attrNameLst>
                                          <p:attrName>ppt_h</p:attrName>
                                        </p:attrNameLst>
                                      </p:cBhvr>
                                      <p:tavLst>
                                        <p:tav tm="0">
                                          <p:val>
                                            <p:fltVal val="0"/>
                                          </p:val>
                                        </p:tav>
                                        <p:tav tm="100000">
                                          <p:val>
                                            <p:strVal val="#ppt_h"/>
                                          </p:val>
                                        </p:tav>
                                      </p:tavLst>
                                    </p:anim>
                                    <p:animEffect transition="in" filter="fade">
                                      <p:cBhvr>
                                        <p:cTn id="27" dur="500"/>
                                        <p:tgtEl>
                                          <p:spTgt spid="27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59"/>
                                        </p:tgtEl>
                                        <p:attrNameLst>
                                          <p:attrName>style.visibility</p:attrName>
                                        </p:attrNameLst>
                                      </p:cBhvr>
                                      <p:to>
                                        <p:strVal val="visible"/>
                                      </p:to>
                                    </p:set>
                                    <p:anim calcmode="lin" valueType="num">
                                      <p:cBhvr>
                                        <p:cTn id="31" dur="500" fill="hold"/>
                                        <p:tgtEl>
                                          <p:spTgt spid="259"/>
                                        </p:tgtEl>
                                        <p:attrNameLst>
                                          <p:attrName>ppt_w</p:attrName>
                                        </p:attrNameLst>
                                      </p:cBhvr>
                                      <p:tavLst>
                                        <p:tav tm="0">
                                          <p:val>
                                            <p:fltVal val="0"/>
                                          </p:val>
                                        </p:tav>
                                        <p:tav tm="100000">
                                          <p:val>
                                            <p:strVal val="#ppt_w"/>
                                          </p:val>
                                        </p:tav>
                                      </p:tavLst>
                                    </p:anim>
                                    <p:anim calcmode="lin" valueType="num">
                                      <p:cBhvr>
                                        <p:cTn id="32" dur="500" fill="hold"/>
                                        <p:tgtEl>
                                          <p:spTgt spid="259"/>
                                        </p:tgtEl>
                                        <p:attrNameLst>
                                          <p:attrName>ppt_h</p:attrName>
                                        </p:attrNameLst>
                                      </p:cBhvr>
                                      <p:tavLst>
                                        <p:tav tm="0">
                                          <p:val>
                                            <p:fltVal val="0"/>
                                          </p:val>
                                        </p:tav>
                                        <p:tav tm="100000">
                                          <p:val>
                                            <p:strVal val="#ppt_h"/>
                                          </p:val>
                                        </p:tav>
                                      </p:tavLst>
                                    </p:anim>
                                    <p:animEffect transition="in" filter="fade">
                                      <p:cBhvr>
                                        <p:cTn id="33" dur="500"/>
                                        <p:tgtEl>
                                          <p:spTgt spid="25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67"/>
                                        </p:tgtEl>
                                        <p:attrNameLst>
                                          <p:attrName>style.visibility</p:attrName>
                                        </p:attrNameLst>
                                      </p:cBhvr>
                                      <p:to>
                                        <p:strVal val="visible"/>
                                      </p:to>
                                    </p:set>
                                    <p:anim calcmode="lin" valueType="num">
                                      <p:cBhvr>
                                        <p:cTn id="37" dur="500" fill="hold"/>
                                        <p:tgtEl>
                                          <p:spTgt spid="267"/>
                                        </p:tgtEl>
                                        <p:attrNameLst>
                                          <p:attrName>ppt_w</p:attrName>
                                        </p:attrNameLst>
                                      </p:cBhvr>
                                      <p:tavLst>
                                        <p:tav tm="0">
                                          <p:val>
                                            <p:fltVal val="0"/>
                                          </p:val>
                                        </p:tav>
                                        <p:tav tm="100000">
                                          <p:val>
                                            <p:strVal val="#ppt_w"/>
                                          </p:val>
                                        </p:tav>
                                      </p:tavLst>
                                    </p:anim>
                                    <p:anim calcmode="lin" valueType="num">
                                      <p:cBhvr>
                                        <p:cTn id="38" dur="500" fill="hold"/>
                                        <p:tgtEl>
                                          <p:spTgt spid="267"/>
                                        </p:tgtEl>
                                        <p:attrNameLst>
                                          <p:attrName>ppt_h</p:attrName>
                                        </p:attrNameLst>
                                      </p:cBhvr>
                                      <p:tavLst>
                                        <p:tav tm="0">
                                          <p:val>
                                            <p:fltVal val="0"/>
                                          </p:val>
                                        </p:tav>
                                        <p:tav tm="100000">
                                          <p:val>
                                            <p:strVal val="#ppt_h"/>
                                          </p:val>
                                        </p:tav>
                                      </p:tavLst>
                                    </p:anim>
                                    <p:animEffect transition="in" filter="fade">
                                      <p:cBhvr>
                                        <p:cTn id="39" dur="500"/>
                                        <p:tgtEl>
                                          <p:spTgt spid="26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3"/>
                                        </p:tgtEl>
                                        <p:attrNameLst>
                                          <p:attrName>style.visibility</p:attrName>
                                        </p:attrNameLst>
                                      </p:cBhvr>
                                      <p:to>
                                        <p:strVal val="visible"/>
                                      </p:to>
                                    </p:set>
                                    <p:anim calcmode="lin" valueType="num">
                                      <p:cBhvr>
                                        <p:cTn id="43" dur="500" fill="hold"/>
                                        <p:tgtEl>
                                          <p:spTgt spid="273"/>
                                        </p:tgtEl>
                                        <p:attrNameLst>
                                          <p:attrName>ppt_w</p:attrName>
                                        </p:attrNameLst>
                                      </p:cBhvr>
                                      <p:tavLst>
                                        <p:tav tm="0">
                                          <p:val>
                                            <p:fltVal val="0"/>
                                          </p:val>
                                        </p:tav>
                                        <p:tav tm="100000">
                                          <p:val>
                                            <p:strVal val="#ppt_w"/>
                                          </p:val>
                                        </p:tav>
                                      </p:tavLst>
                                    </p:anim>
                                    <p:anim calcmode="lin" valueType="num">
                                      <p:cBhvr>
                                        <p:cTn id="44" dur="500" fill="hold"/>
                                        <p:tgtEl>
                                          <p:spTgt spid="273"/>
                                        </p:tgtEl>
                                        <p:attrNameLst>
                                          <p:attrName>ppt_h</p:attrName>
                                        </p:attrNameLst>
                                      </p:cBhvr>
                                      <p:tavLst>
                                        <p:tav tm="0">
                                          <p:val>
                                            <p:fltVal val="0"/>
                                          </p:val>
                                        </p:tav>
                                        <p:tav tm="100000">
                                          <p:val>
                                            <p:strVal val="#ppt_h"/>
                                          </p:val>
                                        </p:tav>
                                      </p:tavLst>
                                    </p:anim>
                                    <p:animEffect transition="in" filter="fade">
                                      <p:cBhvr>
                                        <p:cTn id="45" dur="500"/>
                                        <p:tgtEl>
                                          <p:spTgt spid="27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79"/>
                                        </p:tgtEl>
                                        <p:attrNameLst>
                                          <p:attrName>style.visibility</p:attrName>
                                        </p:attrNameLst>
                                      </p:cBhvr>
                                      <p:to>
                                        <p:strVal val="visible"/>
                                      </p:to>
                                    </p:set>
                                    <p:anim calcmode="lin" valueType="num">
                                      <p:cBhvr>
                                        <p:cTn id="49" dur="500" fill="hold"/>
                                        <p:tgtEl>
                                          <p:spTgt spid="279"/>
                                        </p:tgtEl>
                                        <p:attrNameLst>
                                          <p:attrName>ppt_w</p:attrName>
                                        </p:attrNameLst>
                                      </p:cBhvr>
                                      <p:tavLst>
                                        <p:tav tm="0">
                                          <p:val>
                                            <p:fltVal val="0"/>
                                          </p:val>
                                        </p:tav>
                                        <p:tav tm="100000">
                                          <p:val>
                                            <p:strVal val="#ppt_w"/>
                                          </p:val>
                                        </p:tav>
                                      </p:tavLst>
                                    </p:anim>
                                    <p:anim calcmode="lin" valueType="num">
                                      <p:cBhvr>
                                        <p:cTn id="50" dur="500" fill="hold"/>
                                        <p:tgtEl>
                                          <p:spTgt spid="279"/>
                                        </p:tgtEl>
                                        <p:attrNameLst>
                                          <p:attrName>ppt_h</p:attrName>
                                        </p:attrNameLst>
                                      </p:cBhvr>
                                      <p:tavLst>
                                        <p:tav tm="0">
                                          <p:val>
                                            <p:fltVal val="0"/>
                                          </p:val>
                                        </p:tav>
                                        <p:tav tm="100000">
                                          <p:val>
                                            <p:strVal val="#ppt_h"/>
                                          </p:val>
                                        </p:tav>
                                      </p:tavLst>
                                    </p:anim>
                                    <p:animEffect transition="in" filter="fade">
                                      <p:cBhvr>
                                        <p:cTn id="51" dur="500"/>
                                        <p:tgtEl>
                                          <p:spTgt spid="279"/>
                                        </p:tgtEl>
                                      </p:cBhvr>
                                    </p:animEffect>
                                  </p:childTnLst>
                                </p:cTn>
                              </p:par>
                            </p:childTnLst>
                          </p:cTn>
                        </p:par>
                        <p:par>
                          <p:cTn id="52" fill="hold">
                            <p:stCondLst>
                              <p:cond delay="4000"/>
                            </p:stCondLst>
                            <p:childTnLst>
                              <p:par>
                                <p:cTn id="53" presetID="22" presetClass="entr" presetSubtype="4" fill="hold" grpId="0" nodeType="afterEffect">
                                  <p:stCondLst>
                                    <p:cond delay="0"/>
                                  </p:stCondLst>
                                  <p:childTnLst>
                                    <p:set>
                                      <p:cBhvr>
                                        <p:cTn id="54" dur="1" fill="hold">
                                          <p:stCondLst>
                                            <p:cond delay="0"/>
                                          </p:stCondLst>
                                        </p:cTn>
                                        <p:tgtEl>
                                          <p:spTgt spid="263"/>
                                        </p:tgtEl>
                                        <p:attrNameLst>
                                          <p:attrName>style.visibility</p:attrName>
                                        </p:attrNameLst>
                                      </p:cBhvr>
                                      <p:to>
                                        <p:strVal val="visible"/>
                                      </p:to>
                                    </p:set>
                                    <p:animEffect transition="in" filter="wipe(down)">
                                      <p:cBhvr>
                                        <p:cTn id="55" dur="500"/>
                                        <p:tgtEl>
                                          <p:spTgt spid="263"/>
                                        </p:tgtEl>
                                      </p:cBhvr>
                                    </p:animEffec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266"/>
                                        </p:tgtEl>
                                        <p:attrNameLst>
                                          <p:attrName>style.visibility</p:attrName>
                                        </p:attrNameLst>
                                      </p:cBhvr>
                                      <p:to>
                                        <p:strVal val="visible"/>
                                      </p:to>
                                    </p:set>
                                    <p:animEffect transition="in" filter="wipe(down)">
                                      <p:cBhvr>
                                        <p:cTn id="59" dur="500"/>
                                        <p:tgtEl>
                                          <p:spTgt spid="266"/>
                                        </p:tgtEl>
                                      </p:cBhvr>
                                    </p:animEffect>
                                  </p:childTnLst>
                                </p:cTn>
                              </p:par>
                            </p:childTnLst>
                          </p:cTn>
                        </p:par>
                        <p:par>
                          <p:cTn id="60" fill="hold">
                            <p:stCondLst>
                              <p:cond delay="5000"/>
                            </p:stCondLst>
                            <p:childTnLst>
                              <p:par>
                                <p:cTn id="61" presetID="22" presetClass="entr" presetSubtype="4" fill="hold" grpId="0" nodeType="afterEffect">
                                  <p:stCondLst>
                                    <p:cond delay="0"/>
                                  </p:stCondLst>
                                  <p:childTnLst>
                                    <p:set>
                                      <p:cBhvr>
                                        <p:cTn id="62" dur="1" fill="hold">
                                          <p:stCondLst>
                                            <p:cond delay="0"/>
                                          </p:stCondLst>
                                        </p:cTn>
                                        <p:tgtEl>
                                          <p:spTgt spid="272"/>
                                        </p:tgtEl>
                                        <p:attrNameLst>
                                          <p:attrName>style.visibility</p:attrName>
                                        </p:attrNameLst>
                                      </p:cBhvr>
                                      <p:to>
                                        <p:strVal val="visible"/>
                                      </p:to>
                                    </p:set>
                                    <p:animEffect transition="in" filter="wipe(down)">
                                      <p:cBhvr>
                                        <p:cTn id="63" dur="500"/>
                                        <p:tgtEl>
                                          <p:spTgt spid="272"/>
                                        </p:tgtEl>
                                      </p:cBhvr>
                                    </p:animEffect>
                                  </p:childTnLst>
                                </p:cTn>
                              </p:par>
                            </p:childTnLst>
                          </p:cTn>
                        </p:par>
                        <p:par>
                          <p:cTn id="64" fill="hold">
                            <p:stCondLst>
                              <p:cond delay="5500"/>
                            </p:stCondLst>
                            <p:childTnLst>
                              <p:par>
                                <p:cTn id="65" presetID="22" presetClass="entr" presetSubtype="4" fill="hold" grpId="0" nodeType="afterEffect">
                                  <p:stCondLst>
                                    <p:cond delay="0"/>
                                  </p:stCondLst>
                                  <p:childTnLst>
                                    <p:set>
                                      <p:cBhvr>
                                        <p:cTn id="66" dur="1" fill="hold">
                                          <p:stCondLst>
                                            <p:cond delay="0"/>
                                          </p:stCondLst>
                                        </p:cTn>
                                        <p:tgtEl>
                                          <p:spTgt spid="278"/>
                                        </p:tgtEl>
                                        <p:attrNameLst>
                                          <p:attrName>style.visibility</p:attrName>
                                        </p:attrNameLst>
                                      </p:cBhvr>
                                      <p:to>
                                        <p:strVal val="visible"/>
                                      </p:to>
                                    </p:set>
                                    <p:animEffect transition="in" filter="wipe(down)">
                                      <p:cBhvr>
                                        <p:cTn id="67" dur="500"/>
                                        <p:tgtEl>
                                          <p:spTgt spid="278"/>
                                        </p:tgtEl>
                                      </p:cBhvr>
                                    </p:animEffect>
                                  </p:childTnLst>
                                </p:cTn>
                              </p:par>
                            </p:childTnLst>
                          </p:cTn>
                        </p:par>
                        <p:par>
                          <p:cTn id="68" fill="hold">
                            <p:stCondLst>
                              <p:cond delay="6000"/>
                            </p:stCondLst>
                            <p:childTnLst>
                              <p:par>
                                <p:cTn id="69" presetID="31" presetClass="entr" presetSubtype="0" fill="hold" grpId="0" nodeType="afterEffect">
                                  <p:stCondLst>
                                    <p:cond delay="0"/>
                                  </p:stCondLst>
                                  <p:childTnLst>
                                    <p:set>
                                      <p:cBhvr>
                                        <p:cTn id="70" dur="1" fill="hold">
                                          <p:stCondLst>
                                            <p:cond delay="0"/>
                                          </p:stCondLst>
                                        </p:cTn>
                                        <p:tgtEl>
                                          <p:spTgt spid="261"/>
                                        </p:tgtEl>
                                        <p:attrNameLst>
                                          <p:attrName>style.visibility</p:attrName>
                                        </p:attrNameLst>
                                      </p:cBhvr>
                                      <p:to>
                                        <p:strVal val="visible"/>
                                      </p:to>
                                    </p:set>
                                    <p:anim calcmode="lin" valueType="num">
                                      <p:cBhvr>
                                        <p:cTn id="71" dur="1000" fill="hold"/>
                                        <p:tgtEl>
                                          <p:spTgt spid="261"/>
                                        </p:tgtEl>
                                        <p:attrNameLst>
                                          <p:attrName>ppt_w</p:attrName>
                                        </p:attrNameLst>
                                      </p:cBhvr>
                                      <p:tavLst>
                                        <p:tav tm="0">
                                          <p:val>
                                            <p:fltVal val="0"/>
                                          </p:val>
                                        </p:tav>
                                        <p:tav tm="100000">
                                          <p:val>
                                            <p:strVal val="#ppt_w"/>
                                          </p:val>
                                        </p:tav>
                                      </p:tavLst>
                                    </p:anim>
                                    <p:anim calcmode="lin" valueType="num">
                                      <p:cBhvr>
                                        <p:cTn id="72" dur="1000" fill="hold"/>
                                        <p:tgtEl>
                                          <p:spTgt spid="261"/>
                                        </p:tgtEl>
                                        <p:attrNameLst>
                                          <p:attrName>ppt_h</p:attrName>
                                        </p:attrNameLst>
                                      </p:cBhvr>
                                      <p:tavLst>
                                        <p:tav tm="0">
                                          <p:val>
                                            <p:fltVal val="0"/>
                                          </p:val>
                                        </p:tav>
                                        <p:tav tm="100000">
                                          <p:val>
                                            <p:strVal val="#ppt_h"/>
                                          </p:val>
                                        </p:tav>
                                      </p:tavLst>
                                    </p:anim>
                                    <p:anim calcmode="lin" valueType="num">
                                      <p:cBhvr>
                                        <p:cTn id="73" dur="1000" fill="hold"/>
                                        <p:tgtEl>
                                          <p:spTgt spid="261"/>
                                        </p:tgtEl>
                                        <p:attrNameLst>
                                          <p:attrName>style.rotation</p:attrName>
                                        </p:attrNameLst>
                                      </p:cBhvr>
                                      <p:tavLst>
                                        <p:tav tm="0">
                                          <p:val>
                                            <p:fltVal val="90"/>
                                          </p:val>
                                        </p:tav>
                                        <p:tav tm="100000">
                                          <p:val>
                                            <p:fltVal val="0"/>
                                          </p:val>
                                        </p:tav>
                                      </p:tavLst>
                                    </p:anim>
                                    <p:animEffect transition="in" filter="fade">
                                      <p:cBhvr>
                                        <p:cTn id="74" dur="1000"/>
                                        <p:tgtEl>
                                          <p:spTgt spid="261"/>
                                        </p:tgtEl>
                                      </p:cBhvr>
                                    </p:animEffect>
                                  </p:childTnLst>
                                </p:cTn>
                              </p:par>
                            </p:childTnLst>
                          </p:cTn>
                        </p:par>
                        <p:par>
                          <p:cTn id="75" fill="hold">
                            <p:stCondLst>
                              <p:cond delay="7000"/>
                            </p:stCondLst>
                            <p:childTnLst>
                              <p:par>
                                <p:cTn id="76" presetID="31" presetClass="entr" presetSubtype="0" fill="hold" grpId="0" nodeType="afterEffect">
                                  <p:stCondLst>
                                    <p:cond delay="0"/>
                                  </p:stCondLst>
                                  <p:childTnLst>
                                    <p:set>
                                      <p:cBhvr>
                                        <p:cTn id="77" dur="1" fill="hold">
                                          <p:stCondLst>
                                            <p:cond delay="0"/>
                                          </p:stCondLst>
                                        </p:cTn>
                                        <p:tgtEl>
                                          <p:spTgt spid="269"/>
                                        </p:tgtEl>
                                        <p:attrNameLst>
                                          <p:attrName>style.visibility</p:attrName>
                                        </p:attrNameLst>
                                      </p:cBhvr>
                                      <p:to>
                                        <p:strVal val="visible"/>
                                      </p:to>
                                    </p:set>
                                    <p:anim calcmode="lin" valueType="num">
                                      <p:cBhvr>
                                        <p:cTn id="78" dur="1000" fill="hold"/>
                                        <p:tgtEl>
                                          <p:spTgt spid="269"/>
                                        </p:tgtEl>
                                        <p:attrNameLst>
                                          <p:attrName>ppt_w</p:attrName>
                                        </p:attrNameLst>
                                      </p:cBhvr>
                                      <p:tavLst>
                                        <p:tav tm="0">
                                          <p:val>
                                            <p:fltVal val="0"/>
                                          </p:val>
                                        </p:tav>
                                        <p:tav tm="100000">
                                          <p:val>
                                            <p:strVal val="#ppt_w"/>
                                          </p:val>
                                        </p:tav>
                                      </p:tavLst>
                                    </p:anim>
                                    <p:anim calcmode="lin" valueType="num">
                                      <p:cBhvr>
                                        <p:cTn id="79" dur="1000" fill="hold"/>
                                        <p:tgtEl>
                                          <p:spTgt spid="269"/>
                                        </p:tgtEl>
                                        <p:attrNameLst>
                                          <p:attrName>ppt_h</p:attrName>
                                        </p:attrNameLst>
                                      </p:cBhvr>
                                      <p:tavLst>
                                        <p:tav tm="0">
                                          <p:val>
                                            <p:fltVal val="0"/>
                                          </p:val>
                                        </p:tav>
                                        <p:tav tm="100000">
                                          <p:val>
                                            <p:strVal val="#ppt_h"/>
                                          </p:val>
                                        </p:tav>
                                      </p:tavLst>
                                    </p:anim>
                                    <p:anim calcmode="lin" valueType="num">
                                      <p:cBhvr>
                                        <p:cTn id="80" dur="1000" fill="hold"/>
                                        <p:tgtEl>
                                          <p:spTgt spid="269"/>
                                        </p:tgtEl>
                                        <p:attrNameLst>
                                          <p:attrName>style.rotation</p:attrName>
                                        </p:attrNameLst>
                                      </p:cBhvr>
                                      <p:tavLst>
                                        <p:tav tm="0">
                                          <p:val>
                                            <p:fltVal val="90"/>
                                          </p:val>
                                        </p:tav>
                                        <p:tav tm="100000">
                                          <p:val>
                                            <p:fltVal val="0"/>
                                          </p:val>
                                        </p:tav>
                                      </p:tavLst>
                                    </p:anim>
                                    <p:animEffect transition="in" filter="fade">
                                      <p:cBhvr>
                                        <p:cTn id="81" dur="1000"/>
                                        <p:tgtEl>
                                          <p:spTgt spid="269"/>
                                        </p:tgtEl>
                                      </p:cBhvr>
                                    </p:animEffect>
                                  </p:childTnLst>
                                </p:cTn>
                              </p:par>
                            </p:childTnLst>
                          </p:cTn>
                        </p:par>
                        <p:par>
                          <p:cTn id="82" fill="hold">
                            <p:stCondLst>
                              <p:cond delay="8000"/>
                            </p:stCondLst>
                            <p:childTnLst>
                              <p:par>
                                <p:cTn id="83" presetID="31" presetClass="entr" presetSubtype="0" fill="hold" grpId="0" nodeType="afterEffect">
                                  <p:stCondLst>
                                    <p:cond delay="0"/>
                                  </p:stCondLst>
                                  <p:childTnLst>
                                    <p:set>
                                      <p:cBhvr>
                                        <p:cTn id="84" dur="1" fill="hold">
                                          <p:stCondLst>
                                            <p:cond delay="0"/>
                                          </p:stCondLst>
                                        </p:cTn>
                                        <p:tgtEl>
                                          <p:spTgt spid="275"/>
                                        </p:tgtEl>
                                        <p:attrNameLst>
                                          <p:attrName>style.visibility</p:attrName>
                                        </p:attrNameLst>
                                      </p:cBhvr>
                                      <p:to>
                                        <p:strVal val="visible"/>
                                      </p:to>
                                    </p:set>
                                    <p:anim calcmode="lin" valueType="num">
                                      <p:cBhvr>
                                        <p:cTn id="85" dur="1000" fill="hold"/>
                                        <p:tgtEl>
                                          <p:spTgt spid="275"/>
                                        </p:tgtEl>
                                        <p:attrNameLst>
                                          <p:attrName>ppt_w</p:attrName>
                                        </p:attrNameLst>
                                      </p:cBhvr>
                                      <p:tavLst>
                                        <p:tav tm="0">
                                          <p:val>
                                            <p:fltVal val="0"/>
                                          </p:val>
                                        </p:tav>
                                        <p:tav tm="100000">
                                          <p:val>
                                            <p:strVal val="#ppt_w"/>
                                          </p:val>
                                        </p:tav>
                                      </p:tavLst>
                                    </p:anim>
                                    <p:anim calcmode="lin" valueType="num">
                                      <p:cBhvr>
                                        <p:cTn id="86" dur="1000" fill="hold"/>
                                        <p:tgtEl>
                                          <p:spTgt spid="275"/>
                                        </p:tgtEl>
                                        <p:attrNameLst>
                                          <p:attrName>ppt_h</p:attrName>
                                        </p:attrNameLst>
                                      </p:cBhvr>
                                      <p:tavLst>
                                        <p:tav tm="0">
                                          <p:val>
                                            <p:fltVal val="0"/>
                                          </p:val>
                                        </p:tav>
                                        <p:tav tm="100000">
                                          <p:val>
                                            <p:strVal val="#ppt_h"/>
                                          </p:val>
                                        </p:tav>
                                      </p:tavLst>
                                    </p:anim>
                                    <p:anim calcmode="lin" valueType="num">
                                      <p:cBhvr>
                                        <p:cTn id="87" dur="1000" fill="hold"/>
                                        <p:tgtEl>
                                          <p:spTgt spid="275"/>
                                        </p:tgtEl>
                                        <p:attrNameLst>
                                          <p:attrName>style.rotation</p:attrName>
                                        </p:attrNameLst>
                                      </p:cBhvr>
                                      <p:tavLst>
                                        <p:tav tm="0">
                                          <p:val>
                                            <p:fltVal val="90"/>
                                          </p:val>
                                        </p:tav>
                                        <p:tav tm="100000">
                                          <p:val>
                                            <p:fltVal val="0"/>
                                          </p:val>
                                        </p:tav>
                                      </p:tavLst>
                                    </p:anim>
                                    <p:animEffect transition="in" filter="fade">
                                      <p:cBhvr>
                                        <p:cTn id="88" dur="1000"/>
                                        <p:tgtEl>
                                          <p:spTgt spid="275"/>
                                        </p:tgtEl>
                                      </p:cBhvr>
                                    </p:animEffect>
                                  </p:childTnLst>
                                </p:cTn>
                              </p:par>
                            </p:childTnLst>
                          </p:cTn>
                        </p:par>
                        <p:par>
                          <p:cTn id="89" fill="hold">
                            <p:stCondLst>
                              <p:cond delay="9000"/>
                            </p:stCondLst>
                            <p:childTnLst>
                              <p:par>
                                <p:cTn id="90" presetID="31" presetClass="entr" presetSubtype="0" fill="hold" grpId="0" nodeType="afterEffect">
                                  <p:stCondLst>
                                    <p:cond delay="0"/>
                                  </p:stCondLst>
                                  <p:childTnLst>
                                    <p:set>
                                      <p:cBhvr>
                                        <p:cTn id="91" dur="1" fill="hold">
                                          <p:stCondLst>
                                            <p:cond delay="0"/>
                                          </p:stCondLst>
                                        </p:cTn>
                                        <p:tgtEl>
                                          <p:spTgt spid="281"/>
                                        </p:tgtEl>
                                        <p:attrNameLst>
                                          <p:attrName>style.visibility</p:attrName>
                                        </p:attrNameLst>
                                      </p:cBhvr>
                                      <p:to>
                                        <p:strVal val="visible"/>
                                      </p:to>
                                    </p:set>
                                    <p:anim calcmode="lin" valueType="num">
                                      <p:cBhvr>
                                        <p:cTn id="92" dur="1000" fill="hold"/>
                                        <p:tgtEl>
                                          <p:spTgt spid="281"/>
                                        </p:tgtEl>
                                        <p:attrNameLst>
                                          <p:attrName>ppt_w</p:attrName>
                                        </p:attrNameLst>
                                      </p:cBhvr>
                                      <p:tavLst>
                                        <p:tav tm="0">
                                          <p:val>
                                            <p:fltVal val="0"/>
                                          </p:val>
                                        </p:tav>
                                        <p:tav tm="100000">
                                          <p:val>
                                            <p:strVal val="#ppt_w"/>
                                          </p:val>
                                        </p:tav>
                                      </p:tavLst>
                                    </p:anim>
                                    <p:anim calcmode="lin" valueType="num">
                                      <p:cBhvr>
                                        <p:cTn id="93" dur="1000" fill="hold"/>
                                        <p:tgtEl>
                                          <p:spTgt spid="281"/>
                                        </p:tgtEl>
                                        <p:attrNameLst>
                                          <p:attrName>ppt_h</p:attrName>
                                        </p:attrNameLst>
                                      </p:cBhvr>
                                      <p:tavLst>
                                        <p:tav tm="0">
                                          <p:val>
                                            <p:fltVal val="0"/>
                                          </p:val>
                                        </p:tav>
                                        <p:tav tm="100000">
                                          <p:val>
                                            <p:strVal val="#ppt_h"/>
                                          </p:val>
                                        </p:tav>
                                      </p:tavLst>
                                    </p:anim>
                                    <p:anim calcmode="lin" valueType="num">
                                      <p:cBhvr>
                                        <p:cTn id="94" dur="1000" fill="hold"/>
                                        <p:tgtEl>
                                          <p:spTgt spid="281"/>
                                        </p:tgtEl>
                                        <p:attrNameLst>
                                          <p:attrName>style.rotation</p:attrName>
                                        </p:attrNameLst>
                                      </p:cBhvr>
                                      <p:tavLst>
                                        <p:tav tm="0">
                                          <p:val>
                                            <p:fltVal val="90"/>
                                          </p:val>
                                        </p:tav>
                                        <p:tav tm="100000">
                                          <p:val>
                                            <p:fltVal val="0"/>
                                          </p:val>
                                        </p:tav>
                                      </p:tavLst>
                                    </p:anim>
                                    <p:animEffect transition="in" filter="fade">
                                      <p:cBhvr>
                                        <p:cTn id="95" dur="1000"/>
                                        <p:tgtEl>
                                          <p:spTgt spid="281"/>
                                        </p:tgtEl>
                                      </p:cBhvr>
                                    </p:animEffect>
                                  </p:childTnLst>
                                </p:cTn>
                              </p:par>
                            </p:childTnLst>
                          </p:cTn>
                        </p:par>
                        <p:par>
                          <p:cTn id="96" fill="hold">
                            <p:stCondLst>
                              <p:cond delay="10000"/>
                            </p:stCondLst>
                            <p:childTnLst>
                              <p:par>
                                <p:cTn id="97" presetID="16" presetClass="entr" presetSubtype="21" fill="hold" grpId="0" nodeType="afterEffect">
                                  <p:stCondLst>
                                    <p:cond delay="0"/>
                                  </p:stCondLst>
                                  <p:childTnLst>
                                    <p:set>
                                      <p:cBhvr>
                                        <p:cTn id="98" dur="1" fill="hold">
                                          <p:stCondLst>
                                            <p:cond delay="0"/>
                                          </p:stCondLst>
                                        </p:cTn>
                                        <p:tgtEl>
                                          <p:spTgt spid="282"/>
                                        </p:tgtEl>
                                        <p:attrNameLst>
                                          <p:attrName>style.visibility</p:attrName>
                                        </p:attrNameLst>
                                      </p:cBhvr>
                                      <p:to>
                                        <p:strVal val="visible"/>
                                      </p:to>
                                    </p:set>
                                    <p:animEffect transition="in" filter="barn(inVertical)">
                                      <p:cBhvr>
                                        <p:cTn id="99" dur="500"/>
                                        <p:tgtEl>
                                          <p:spTgt spid="282"/>
                                        </p:tgtEl>
                                      </p:cBhvr>
                                    </p:animEffect>
                                  </p:childTnLst>
                                </p:cTn>
                              </p:par>
                            </p:childTnLst>
                          </p:cTn>
                        </p:par>
                        <p:par>
                          <p:cTn id="100" fill="hold">
                            <p:stCondLst>
                              <p:cond delay="10500"/>
                            </p:stCondLst>
                            <p:childTnLst>
                              <p:par>
                                <p:cTn id="101" presetID="16" presetClass="entr" presetSubtype="21" fill="hold" nodeType="after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barn(inVertical)">
                                      <p:cBhvr>
                                        <p:cTn id="103" dur="500"/>
                                        <p:tgtEl>
                                          <p:spTgt spid="4"/>
                                        </p:tgtEl>
                                      </p:cBhvr>
                                    </p:animEffect>
                                  </p:childTnLst>
                                </p:cTn>
                              </p:par>
                            </p:childTnLst>
                          </p:cTn>
                        </p:par>
                        <p:par>
                          <p:cTn id="104" fill="hold">
                            <p:stCondLst>
                              <p:cond delay="11000"/>
                            </p:stCondLst>
                            <p:childTnLst>
                              <p:par>
                                <p:cTn id="105" presetID="16" presetClass="entr" presetSubtype="21" fill="hold" grpId="0" nodeType="afterEffect">
                                  <p:stCondLst>
                                    <p:cond delay="0"/>
                                  </p:stCondLst>
                                  <p:childTnLst>
                                    <p:set>
                                      <p:cBhvr>
                                        <p:cTn id="106" dur="1" fill="hold">
                                          <p:stCondLst>
                                            <p:cond delay="0"/>
                                          </p:stCondLst>
                                        </p:cTn>
                                        <p:tgtEl>
                                          <p:spTgt spid="283"/>
                                        </p:tgtEl>
                                        <p:attrNameLst>
                                          <p:attrName>style.visibility</p:attrName>
                                        </p:attrNameLst>
                                      </p:cBhvr>
                                      <p:to>
                                        <p:strVal val="visible"/>
                                      </p:to>
                                    </p:set>
                                    <p:animEffect transition="in" filter="barn(inVertical)">
                                      <p:cBhvr>
                                        <p:cTn id="107" dur="500"/>
                                        <p:tgtEl>
                                          <p:spTgt spid="283"/>
                                        </p:tgtEl>
                                      </p:cBhvr>
                                    </p:animEffect>
                                  </p:childTnLst>
                                </p:cTn>
                              </p:par>
                            </p:childTnLst>
                          </p:cTn>
                        </p:par>
                        <p:par>
                          <p:cTn id="108" fill="hold">
                            <p:stCondLst>
                              <p:cond delay="11500"/>
                            </p:stCondLst>
                            <p:childTnLst>
                              <p:par>
                                <p:cTn id="109" presetID="16" presetClass="entr" presetSubtype="21" fill="hold" grpId="0" nodeType="afterEffect">
                                  <p:stCondLst>
                                    <p:cond delay="0"/>
                                  </p:stCondLst>
                                  <p:childTnLst>
                                    <p:set>
                                      <p:cBhvr>
                                        <p:cTn id="110" dur="1" fill="hold">
                                          <p:stCondLst>
                                            <p:cond delay="0"/>
                                          </p:stCondLst>
                                        </p:cTn>
                                        <p:tgtEl>
                                          <p:spTgt spid="284"/>
                                        </p:tgtEl>
                                        <p:attrNameLst>
                                          <p:attrName>style.visibility</p:attrName>
                                        </p:attrNameLst>
                                      </p:cBhvr>
                                      <p:to>
                                        <p:strVal val="visible"/>
                                      </p:to>
                                    </p:set>
                                    <p:animEffect transition="in" filter="barn(inVertical)">
                                      <p:cBhvr>
                                        <p:cTn id="111" dur="500"/>
                                        <p:tgtEl>
                                          <p:spTgt spid="284"/>
                                        </p:tgtEl>
                                      </p:cBhvr>
                                    </p:animEffect>
                                  </p:childTnLst>
                                </p:cTn>
                              </p:par>
                            </p:childTnLst>
                          </p:cTn>
                        </p:par>
                        <p:par>
                          <p:cTn id="112" fill="hold">
                            <p:stCondLst>
                              <p:cond delay="12000"/>
                            </p:stCondLst>
                            <p:childTnLst>
                              <p:par>
                                <p:cTn id="113" presetID="16" presetClass="entr" presetSubtype="21" fill="hold" nodeType="afterEffect">
                                  <p:stCondLst>
                                    <p:cond delay="0"/>
                                  </p:stCondLst>
                                  <p:childTnLst>
                                    <p:set>
                                      <p:cBhvr>
                                        <p:cTn id="114" dur="1" fill="hold">
                                          <p:stCondLst>
                                            <p:cond delay="0"/>
                                          </p:stCondLst>
                                        </p:cTn>
                                        <p:tgtEl>
                                          <p:spTgt spid="286"/>
                                        </p:tgtEl>
                                        <p:attrNameLst>
                                          <p:attrName>style.visibility</p:attrName>
                                        </p:attrNameLst>
                                      </p:cBhvr>
                                      <p:to>
                                        <p:strVal val="visible"/>
                                      </p:to>
                                    </p:set>
                                    <p:animEffect transition="in" filter="barn(inVertical)">
                                      <p:cBhvr>
                                        <p:cTn id="115" dur="500"/>
                                        <p:tgtEl>
                                          <p:spTgt spid="286"/>
                                        </p:tgtEl>
                                      </p:cBhvr>
                                    </p:animEffect>
                                  </p:childTnLst>
                                </p:cTn>
                              </p:par>
                            </p:childTnLst>
                          </p:cTn>
                        </p:par>
                        <p:par>
                          <p:cTn id="116" fill="hold">
                            <p:stCondLst>
                              <p:cond delay="12500"/>
                            </p:stCondLst>
                            <p:childTnLst>
                              <p:par>
                                <p:cTn id="117" presetID="16" presetClass="entr" presetSubtype="21" fill="hold" grpId="0" nodeType="afterEffect">
                                  <p:stCondLst>
                                    <p:cond delay="0"/>
                                  </p:stCondLst>
                                  <p:childTnLst>
                                    <p:set>
                                      <p:cBhvr>
                                        <p:cTn id="118" dur="1" fill="hold">
                                          <p:stCondLst>
                                            <p:cond delay="0"/>
                                          </p:stCondLst>
                                        </p:cTn>
                                        <p:tgtEl>
                                          <p:spTgt spid="285"/>
                                        </p:tgtEl>
                                        <p:attrNameLst>
                                          <p:attrName>style.visibility</p:attrName>
                                        </p:attrNameLst>
                                      </p:cBhvr>
                                      <p:to>
                                        <p:strVal val="visible"/>
                                      </p:to>
                                    </p:set>
                                    <p:animEffect transition="in" filter="barn(inVertical)">
                                      <p:cBhvr>
                                        <p:cTn id="119" dur="500"/>
                                        <p:tgtEl>
                                          <p:spTgt spid="285"/>
                                        </p:tgtEl>
                                      </p:cBhvr>
                                    </p:animEffect>
                                  </p:childTnLst>
                                </p:cTn>
                              </p:par>
                            </p:childTnLst>
                          </p:cTn>
                        </p:par>
                        <p:par>
                          <p:cTn id="120" fill="hold">
                            <p:stCondLst>
                              <p:cond delay="13000"/>
                            </p:stCondLst>
                            <p:childTnLst>
                              <p:par>
                                <p:cTn id="121" presetID="16" presetClass="entr" presetSubtype="21" fill="hold" grpId="0" nodeType="afterEffect">
                                  <p:stCondLst>
                                    <p:cond delay="0"/>
                                  </p:stCondLst>
                                  <p:childTnLst>
                                    <p:set>
                                      <p:cBhvr>
                                        <p:cTn id="122" dur="1" fill="hold">
                                          <p:stCondLst>
                                            <p:cond delay="0"/>
                                          </p:stCondLst>
                                        </p:cTn>
                                        <p:tgtEl>
                                          <p:spTgt spid="287"/>
                                        </p:tgtEl>
                                        <p:attrNameLst>
                                          <p:attrName>style.visibility</p:attrName>
                                        </p:attrNameLst>
                                      </p:cBhvr>
                                      <p:to>
                                        <p:strVal val="visible"/>
                                      </p:to>
                                    </p:set>
                                    <p:animEffect transition="in" filter="barn(inVertical)">
                                      <p:cBhvr>
                                        <p:cTn id="123" dur="500"/>
                                        <p:tgtEl>
                                          <p:spTgt spid="287"/>
                                        </p:tgtEl>
                                      </p:cBhvr>
                                    </p:animEffect>
                                  </p:childTnLst>
                                </p:cTn>
                              </p:par>
                            </p:childTnLst>
                          </p:cTn>
                        </p:par>
                        <p:par>
                          <p:cTn id="124" fill="hold">
                            <p:stCondLst>
                              <p:cond delay="13500"/>
                            </p:stCondLst>
                            <p:childTnLst>
                              <p:par>
                                <p:cTn id="125" presetID="16" presetClass="entr" presetSubtype="21" fill="hold" nodeType="afterEffect">
                                  <p:stCondLst>
                                    <p:cond delay="0"/>
                                  </p:stCondLst>
                                  <p:childTnLst>
                                    <p:set>
                                      <p:cBhvr>
                                        <p:cTn id="126" dur="1" fill="hold">
                                          <p:stCondLst>
                                            <p:cond delay="0"/>
                                          </p:stCondLst>
                                        </p:cTn>
                                        <p:tgtEl>
                                          <p:spTgt spid="289"/>
                                        </p:tgtEl>
                                        <p:attrNameLst>
                                          <p:attrName>style.visibility</p:attrName>
                                        </p:attrNameLst>
                                      </p:cBhvr>
                                      <p:to>
                                        <p:strVal val="visible"/>
                                      </p:to>
                                    </p:set>
                                    <p:animEffect transition="in" filter="barn(inVertical)">
                                      <p:cBhvr>
                                        <p:cTn id="127" dur="500"/>
                                        <p:tgtEl>
                                          <p:spTgt spid="289"/>
                                        </p:tgtEl>
                                      </p:cBhvr>
                                    </p:animEffect>
                                  </p:childTnLst>
                                </p:cTn>
                              </p:par>
                            </p:childTnLst>
                          </p:cTn>
                        </p:par>
                        <p:par>
                          <p:cTn id="128" fill="hold">
                            <p:stCondLst>
                              <p:cond delay="14000"/>
                            </p:stCondLst>
                            <p:childTnLst>
                              <p:par>
                                <p:cTn id="129" presetID="16" presetClass="entr" presetSubtype="21" fill="hold" grpId="0" nodeType="afterEffect">
                                  <p:stCondLst>
                                    <p:cond delay="0"/>
                                  </p:stCondLst>
                                  <p:childTnLst>
                                    <p:set>
                                      <p:cBhvr>
                                        <p:cTn id="130" dur="1" fill="hold">
                                          <p:stCondLst>
                                            <p:cond delay="0"/>
                                          </p:stCondLst>
                                        </p:cTn>
                                        <p:tgtEl>
                                          <p:spTgt spid="288"/>
                                        </p:tgtEl>
                                        <p:attrNameLst>
                                          <p:attrName>style.visibility</p:attrName>
                                        </p:attrNameLst>
                                      </p:cBhvr>
                                      <p:to>
                                        <p:strVal val="visible"/>
                                      </p:to>
                                    </p:set>
                                    <p:animEffect transition="in" filter="barn(inVertical)">
                                      <p:cBhvr>
                                        <p:cTn id="131" dur="500"/>
                                        <p:tgtEl>
                                          <p:spTgt spid="288"/>
                                        </p:tgtEl>
                                      </p:cBhvr>
                                    </p:animEffect>
                                  </p:childTnLst>
                                </p:cTn>
                              </p:par>
                            </p:childTnLst>
                          </p:cTn>
                        </p:par>
                        <p:par>
                          <p:cTn id="132" fill="hold">
                            <p:stCondLst>
                              <p:cond delay="14500"/>
                            </p:stCondLst>
                            <p:childTnLst>
                              <p:par>
                                <p:cTn id="133" presetID="16" presetClass="entr" presetSubtype="21" fill="hold" grpId="0" nodeType="afterEffect">
                                  <p:stCondLst>
                                    <p:cond delay="0"/>
                                  </p:stCondLst>
                                  <p:childTnLst>
                                    <p:set>
                                      <p:cBhvr>
                                        <p:cTn id="134" dur="1" fill="hold">
                                          <p:stCondLst>
                                            <p:cond delay="0"/>
                                          </p:stCondLst>
                                        </p:cTn>
                                        <p:tgtEl>
                                          <p:spTgt spid="290"/>
                                        </p:tgtEl>
                                        <p:attrNameLst>
                                          <p:attrName>style.visibility</p:attrName>
                                        </p:attrNameLst>
                                      </p:cBhvr>
                                      <p:to>
                                        <p:strVal val="visible"/>
                                      </p:to>
                                    </p:set>
                                    <p:animEffect transition="in" filter="barn(inVertical)">
                                      <p:cBhvr>
                                        <p:cTn id="135" dur="500"/>
                                        <p:tgtEl>
                                          <p:spTgt spid="290"/>
                                        </p:tgtEl>
                                      </p:cBhvr>
                                    </p:animEffect>
                                  </p:childTnLst>
                                </p:cTn>
                              </p:par>
                            </p:childTnLst>
                          </p:cTn>
                        </p:par>
                        <p:par>
                          <p:cTn id="136" fill="hold">
                            <p:stCondLst>
                              <p:cond delay="15000"/>
                            </p:stCondLst>
                            <p:childTnLst>
                              <p:par>
                                <p:cTn id="137" presetID="16" presetClass="entr" presetSubtype="21" fill="hold" nodeType="afterEffect">
                                  <p:stCondLst>
                                    <p:cond delay="0"/>
                                  </p:stCondLst>
                                  <p:childTnLst>
                                    <p:set>
                                      <p:cBhvr>
                                        <p:cTn id="138" dur="1" fill="hold">
                                          <p:stCondLst>
                                            <p:cond delay="0"/>
                                          </p:stCondLst>
                                        </p:cTn>
                                        <p:tgtEl>
                                          <p:spTgt spid="292"/>
                                        </p:tgtEl>
                                        <p:attrNameLst>
                                          <p:attrName>style.visibility</p:attrName>
                                        </p:attrNameLst>
                                      </p:cBhvr>
                                      <p:to>
                                        <p:strVal val="visible"/>
                                      </p:to>
                                    </p:set>
                                    <p:animEffect transition="in" filter="barn(inVertical)">
                                      <p:cBhvr>
                                        <p:cTn id="139" dur="500"/>
                                        <p:tgtEl>
                                          <p:spTgt spid="292"/>
                                        </p:tgtEl>
                                      </p:cBhvr>
                                    </p:animEffect>
                                  </p:childTnLst>
                                </p:cTn>
                              </p:par>
                            </p:childTnLst>
                          </p:cTn>
                        </p:par>
                        <p:par>
                          <p:cTn id="140" fill="hold">
                            <p:stCondLst>
                              <p:cond delay="15500"/>
                            </p:stCondLst>
                            <p:childTnLst>
                              <p:par>
                                <p:cTn id="141" presetID="16" presetClass="entr" presetSubtype="21" fill="hold" grpId="0" nodeType="afterEffect">
                                  <p:stCondLst>
                                    <p:cond delay="0"/>
                                  </p:stCondLst>
                                  <p:childTnLst>
                                    <p:set>
                                      <p:cBhvr>
                                        <p:cTn id="142" dur="1" fill="hold">
                                          <p:stCondLst>
                                            <p:cond delay="0"/>
                                          </p:stCondLst>
                                        </p:cTn>
                                        <p:tgtEl>
                                          <p:spTgt spid="291"/>
                                        </p:tgtEl>
                                        <p:attrNameLst>
                                          <p:attrName>style.visibility</p:attrName>
                                        </p:attrNameLst>
                                      </p:cBhvr>
                                      <p:to>
                                        <p:strVal val="visible"/>
                                      </p:to>
                                    </p:set>
                                    <p:animEffect transition="in" filter="barn(inVertical)">
                                      <p:cBhvr>
                                        <p:cTn id="143"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263" grpId="0" animBg="1"/>
      <p:bldP spid="259" grpId="0" animBg="1"/>
      <p:bldP spid="261" grpId="0"/>
      <p:bldP spid="265" grpId="0" animBg="1"/>
      <p:bldP spid="266" grpId="0" animBg="1"/>
      <p:bldP spid="267" grpId="0" animBg="1"/>
      <p:bldP spid="269" grpId="0"/>
      <p:bldP spid="271" grpId="0" animBg="1"/>
      <p:bldP spid="272" grpId="0" animBg="1"/>
      <p:bldP spid="273" grpId="0" animBg="1"/>
      <p:bldP spid="275" grpId="0"/>
      <p:bldP spid="277" grpId="0" animBg="1"/>
      <p:bldP spid="278" grpId="0" animBg="1"/>
      <p:bldP spid="279" grpId="0" animBg="1"/>
      <p:bldP spid="281" grpId="0"/>
      <p:bldP spid="282" grpId="0"/>
      <p:bldP spid="283" grpId="0"/>
      <p:bldP spid="284" grpId="0"/>
      <p:bldP spid="285" grpId="0"/>
      <p:bldP spid="287" grpId="0"/>
      <p:bldP spid="288" grpId="0"/>
      <p:bldP spid="290" grpId="0"/>
      <p:bldP spid="2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35"/>
          <p:cNvSpPr/>
          <p:nvPr/>
        </p:nvSpPr>
        <p:spPr bwMode="auto">
          <a:xfrm flipV="1">
            <a:off x="3515322" y="2957142"/>
            <a:ext cx="493383" cy="463482"/>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4" name="Freeform 27"/>
          <p:cNvSpPr/>
          <p:nvPr/>
        </p:nvSpPr>
        <p:spPr bwMode="auto">
          <a:xfrm flipV="1">
            <a:off x="3672157" y="3188883"/>
            <a:ext cx="2278533" cy="135306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00B0F0"/>
          </a:solidFill>
          <a:ln>
            <a:noFill/>
          </a:ln>
          <a:effectLst>
            <a:outerShdw blurRad="177800" dist="190500" dir="5400000" algn="ctr" rotWithShape="0">
              <a:srgbClr val="000000">
                <a:alpha val="43137"/>
              </a:srgbClr>
            </a:outerShdw>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5" name="Freeform 27"/>
          <p:cNvSpPr/>
          <p:nvPr/>
        </p:nvSpPr>
        <p:spPr bwMode="auto">
          <a:xfrm flipH="1">
            <a:off x="6184669" y="3231092"/>
            <a:ext cx="2212180" cy="1313664"/>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C65885"/>
          </a:solidFill>
          <a:ln>
            <a:noFill/>
          </a:ln>
          <a:effectLst>
            <a:outerShdw blurRad="177800" dist="190500" dir="5400000" algn="ctr" rotWithShape="0">
              <a:srgbClr val="000000">
                <a:alpha val="43137"/>
              </a:srgbClr>
            </a:outerShdw>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6" name="Freeform 35"/>
          <p:cNvSpPr/>
          <p:nvPr/>
        </p:nvSpPr>
        <p:spPr bwMode="auto">
          <a:xfrm flipH="1">
            <a:off x="8081490" y="4347475"/>
            <a:ext cx="479016" cy="44998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7" name="Freeform 35"/>
          <p:cNvSpPr/>
          <p:nvPr/>
        </p:nvSpPr>
        <p:spPr bwMode="auto">
          <a:xfrm rot="16200000" flipH="1">
            <a:off x="6502266" y="1359182"/>
            <a:ext cx="476269" cy="44740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8" name="Freeform 27"/>
          <p:cNvSpPr/>
          <p:nvPr/>
        </p:nvSpPr>
        <p:spPr bwMode="auto">
          <a:xfrm rot="16200000" flipH="1">
            <a:off x="5004073" y="1902466"/>
            <a:ext cx="2199494" cy="1306130"/>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FFC342"/>
          </a:solidFill>
          <a:ln>
            <a:noFill/>
          </a:ln>
          <a:effectLst>
            <a:outerShdw blurRad="177800" dist="190500" dir="5400000" algn="ctr" rotWithShape="0">
              <a:srgbClr val="000000">
                <a:alpha val="43137"/>
              </a:srgbClr>
            </a:outerShdw>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9" name="Freeform 35"/>
          <p:cNvSpPr/>
          <p:nvPr/>
        </p:nvSpPr>
        <p:spPr bwMode="auto">
          <a:xfrm rot="5400000" flipH="1">
            <a:off x="5190013" y="6055149"/>
            <a:ext cx="484671" cy="45529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0" name="Freeform 27"/>
          <p:cNvSpPr/>
          <p:nvPr/>
        </p:nvSpPr>
        <p:spPr bwMode="auto">
          <a:xfrm rot="5400000" flipH="1">
            <a:off x="4977788" y="4585275"/>
            <a:ext cx="2238298" cy="1329173"/>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F17475"/>
          </a:solidFill>
          <a:ln>
            <a:noFill/>
          </a:ln>
          <a:effectLst>
            <a:outerShdw blurRad="177800" dist="190500" dir="5400000" algn="ctr" rotWithShape="0">
              <a:srgbClr val="000000">
                <a:alpha val="43137"/>
              </a:srgbClr>
            </a:outerShdw>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1" name="文本框 60"/>
          <p:cNvSpPr txBox="1"/>
          <p:nvPr/>
        </p:nvSpPr>
        <p:spPr>
          <a:xfrm>
            <a:off x="5736780" y="2697963"/>
            <a:ext cx="609462"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latin typeface="Impact" panose="020B0806030902050204" pitchFamily="34" charset="0"/>
                <a:ea typeface="微软雅黑" panose="020B0503020204020204" pitchFamily="34" charset="-122"/>
                <a:cs typeface="+mn-ea"/>
                <a:sym typeface="Impact" panose="020B0806030902050204" pitchFamily="34" charset="0"/>
              </a:rPr>
              <a:t>01</a:t>
            </a:r>
            <a:endParaRPr lang="zh-CN" altLang="en-US" sz="3600"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2" name="文本框 61"/>
          <p:cNvSpPr txBox="1"/>
          <p:nvPr/>
        </p:nvSpPr>
        <p:spPr>
          <a:xfrm>
            <a:off x="5761775" y="4626269"/>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latin typeface="Impact" panose="020B0806030902050204" pitchFamily="34" charset="0"/>
                <a:ea typeface="微软雅黑" panose="020B0503020204020204" pitchFamily="34" charset="-122"/>
                <a:cs typeface="+mn-ea"/>
                <a:sym typeface="Impact" panose="020B0806030902050204" pitchFamily="34" charset="0"/>
              </a:rPr>
              <a:t>03</a:t>
            </a:r>
            <a:endParaRPr lang="zh-CN" altLang="en-US" sz="3600"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3" name="文本框 62"/>
          <p:cNvSpPr txBox="1"/>
          <p:nvPr/>
        </p:nvSpPr>
        <p:spPr>
          <a:xfrm>
            <a:off x="4728737" y="3571778"/>
            <a:ext cx="663964"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latin typeface="Impact" panose="020B0806030902050204" pitchFamily="34" charset="0"/>
                <a:ea typeface="微软雅黑" panose="020B0503020204020204" pitchFamily="34" charset="-122"/>
                <a:cs typeface="+mn-ea"/>
                <a:sym typeface="Impact" panose="020B0806030902050204" pitchFamily="34" charset="0"/>
              </a:rPr>
              <a:t>04</a:t>
            </a:r>
            <a:endParaRPr lang="zh-CN" altLang="en-US" sz="3600"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4" name="文本框 63"/>
          <p:cNvSpPr txBox="1"/>
          <p:nvPr/>
        </p:nvSpPr>
        <p:spPr>
          <a:xfrm>
            <a:off x="6457604" y="3571778"/>
            <a:ext cx="66556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latin typeface="Impact" panose="020B0806030902050204" pitchFamily="34" charset="0"/>
                <a:ea typeface="微软雅黑" panose="020B0503020204020204" pitchFamily="34" charset="-122"/>
                <a:cs typeface="+mn-ea"/>
                <a:sym typeface="Impact" panose="020B0806030902050204" pitchFamily="34" charset="0"/>
              </a:rPr>
              <a:t>02</a:t>
            </a:r>
            <a:endParaRPr lang="zh-CN" altLang="en-US" sz="3600"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5" name="文本框 49"/>
          <p:cNvSpPr txBox="1"/>
          <p:nvPr/>
        </p:nvSpPr>
        <p:spPr>
          <a:xfrm>
            <a:off x="6933879" y="1716188"/>
            <a:ext cx="1656070" cy="384080"/>
          </a:xfrm>
          <a:prstGeom prst="rect">
            <a:avLst/>
          </a:prstGeom>
          <a:noFill/>
        </p:spPr>
        <p:txBody>
          <a:bodyPr wrap="square" rtlCol="0">
            <a:spAutoFit/>
          </a:bodyPr>
          <a:lstStyle/>
          <a:p>
            <a:pPr algn="r">
              <a:defRPr/>
            </a:pPr>
            <a:r>
              <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6" name="矩形 85"/>
          <p:cNvSpPr/>
          <p:nvPr/>
        </p:nvSpPr>
        <p:spPr>
          <a:xfrm>
            <a:off x="7314516" y="2131654"/>
            <a:ext cx="2550866" cy="121264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7" name="文本框 49"/>
          <p:cNvSpPr txBox="1"/>
          <p:nvPr/>
        </p:nvSpPr>
        <p:spPr>
          <a:xfrm>
            <a:off x="7568814" y="4917780"/>
            <a:ext cx="1656070" cy="384080"/>
          </a:xfrm>
          <a:prstGeom prst="rect">
            <a:avLst/>
          </a:prstGeom>
          <a:noFill/>
        </p:spPr>
        <p:txBody>
          <a:bodyPr wrap="square" rtlCol="0">
            <a:spAutoFit/>
          </a:bodyPr>
          <a:lstStyle/>
          <a:p>
            <a:pPr>
              <a:defRPr/>
            </a:pPr>
            <a:r>
              <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8" name="矩形 87"/>
          <p:cNvSpPr/>
          <p:nvPr/>
        </p:nvSpPr>
        <p:spPr>
          <a:xfrm>
            <a:off x="7450193" y="5434142"/>
            <a:ext cx="2550866" cy="121264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9" name="文本框 49"/>
          <p:cNvSpPr txBox="1"/>
          <p:nvPr/>
        </p:nvSpPr>
        <p:spPr>
          <a:xfrm>
            <a:off x="2765968" y="4927183"/>
            <a:ext cx="1656070" cy="384080"/>
          </a:xfrm>
          <a:prstGeom prst="rect">
            <a:avLst/>
          </a:prstGeom>
          <a:noFill/>
        </p:spPr>
        <p:txBody>
          <a:bodyPr wrap="square" rtlCol="0">
            <a:spAutoFit/>
          </a:bodyPr>
          <a:lstStyle/>
          <a:p>
            <a:pPr algn="r">
              <a:defRPr/>
            </a:pPr>
            <a:r>
              <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0" name="矩形 89"/>
          <p:cNvSpPr/>
          <p:nvPr/>
        </p:nvSpPr>
        <p:spPr>
          <a:xfrm>
            <a:off x="1773089" y="5311263"/>
            <a:ext cx="2667635" cy="121264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1" name="文本框 49"/>
          <p:cNvSpPr txBox="1"/>
          <p:nvPr/>
        </p:nvSpPr>
        <p:spPr>
          <a:xfrm>
            <a:off x="2996874" y="1406559"/>
            <a:ext cx="1656070" cy="384080"/>
          </a:xfrm>
          <a:prstGeom prst="rect">
            <a:avLst/>
          </a:prstGeom>
          <a:noFill/>
        </p:spPr>
        <p:txBody>
          <a:bodyPr wrap="square" rtlCol="0">
            <a:spAutoFit/>
          </a:bodyPr>
          <a:lstStyle/>
          <a:p>
            <a:pPr algn="r">
              <a:defRPr/>
            </a:pPr>
            <a:r>
              <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2" name="矩形 91"/>
          <p:cNvSpPr/>
          <p:nvPr/>
        </p:nvSpPr>
        <p:spPr>
          <a:xfrm>
            <a:off x="1985309" y="1860373"/>
            <a:ext cx="2667635" cy="121264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14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78"/>
                                        </p:tgtEl>
                                        <p:attrNameLst>
                                          <p:attrName>style.visibility</p:attrName>
                                        </p:attrNameLst>
                                      </p:cBhvr>
                                      <p:to>
                                        <p:strVal val="visible"/>
                                      </p:to>
                                    </p:set>
                                    <p:animEffect transition="in" filter="wipe(up)">
                                      <p:cBhvr>
                                        <p:cTn id="10" dur="500"/>
                                        <p:tgtEl>
                                          <p:spTgt spid="78"/>
                                        </p:tgtEl>
                                      </p:cBhvr>
                                    </p:animEffect>
                                  </p:childTnLst>
                                </p:cTn>
                              </p:par>
                            </p:childTnLst>
                          </p:cTn>
                        </p:par>
                        <p:par>
                          <p:cTn id="11" fill="hold">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81"/>
                                        </p:tgtEl>
                                        <p:attrNameLst>
                                          <p:attrName>style.visibility</p:attrName>
                                        </p:attrNameLst>
                                      </p:cBhvr>
                                      <p:to>
                                        <p:strVal val="visible"/>
                                      </p:to>
                                    </p:set>
                                    <p:anim calcmode="lin" valueType="num">
                                      <p:cBhvr>
                                        <p:cTn id="14" dur="500" fill="hold"/>
                                        <p:tgtEl>
                                          <p:spTgt spid="81"/>
                                        </p:tgtEl>
                                        <p:attrNameLst>
                                          <p:attrName>ppt_w</p:attrName>
                                        </p:attrNameLst>
                                      </p:cBhvr>
                                      <p:tavLst>
                                        <p:tav tm="0">
                                          <p:val>
                                            <p:strVal val="(6*min(max(#ppt_w*#ppt_h,.3),1)-7.4)/-.7*#ppt_w"/>
                                          </p:val>
                                        </p:tav>
                                        <p:tav tm="100000">
                                          <p:val>
                                            <p:strVal val="#ppt_w"/>
                                          </p:val>
                                        </p:tav>
                                      </p:tavLst>
                                    </p:anim>
                                    <p:anim calcmode="lin" valueType="num">
                                      <p:cBhvr>
                                        <p:cTn id="15" dur="500" fill="hold"/>
                                        <p:tgtEl>
                                          <p:spTgt spid="81"/>
                                        </p:tgtEl>
                                        <p:attrNameLst>
                                          <p:attrName>ppt_h</p:attrName>
                                        </p:attrNameLst>
                                      </p:cBhvr>
                                      <p:tavLst>
                                        <p:tav tm="0">
                                          <p:val>
                                            <p:strVal val="(6*min(max(#ppt_w*#ppt_h,.3),1)-7.4)/-.7*#ppt_h"/>
                                          </p:val>
                                        </p:tav>
                                        <p:tav tm="100000">
                                          <p:val>
                                            <p:strVal val="#ppt_h"/>
                                          </p:val>
                                        </p:tav>
                                      </p:tavLst>
                                    </p:anim>
                                    <p:anim calcmode="lin" valueType="num">
                                      <p:cBhvr>
                                        <p:cTn id="16" dur="500" fill="hold"/>
                                        <p:tgtEl>
                                          <p:spTgt spid="81"/>
                                        </p:tgtEl>
                                        <p:attrNameLst>
                                          <p:attrName>ppt_x</p:attrName>
                                        </p:attrNameLst>
                                      </p:cBhvr>
                                      <p:tavLst>
                                        <p:tav tm="0">
                                          <p:val>
                                            <p:fltVal val="0.5"/>
                                          </p:val>
                                        </p:tav>
                                        <p:tav tm="100000">
                                          <p:val>
                                            <p:strVal val="#ppt_x"/>
                                          </p:val>
                                        </p:tav>
                                      </p:tavLst>
                                    </p:anim>
                                    <p:anim calcmode="lin" valueType="num">
                                      <p:cBhvr>
                                        <p:cTn id="17" dur="500" fill="hold"/>
                                        <p:tgtEl>
                                          <p:spTgt spid="81"/>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left)">
                                      <p:cBhvr>
                                        <p:cTn id="21" dur="500"/>
                                        <p:tgtEl>
                                          <p:spTgt spid="76"/>
                                        </p:tgtEl>
                                      </p:cBhvr>
                                    </p:animEffect>
                                  </p:childTnLst>
                                </p:cTn>
                              </p:par>
                              <p:par>
                                <p:cTn id="22" presetID="22" presetClass="entr" presetSubtype="2" fill="hold" grpId="0" nodeType="withEffect">
                                  <p:stCondLst>
                                    <p:cond delay="300"/>
                                  </p:stCondLst>
                                  <p:childTnLst>
                                    <p:set>
                                      <p:cBhvr>
                                        <p:cTn id="23" dur="1" fill="hold">
                                          <p:stCondLst>
                                            <p:cond delay="0"/>
                                          </p:stCondLst>
                                        </p:cTn>
                                        <p:tgtEl>
                                          <p:spTgt spid="75"/>
                                        </p:tgtEl>
                                        <p:attrNameLst>
                                          <p:attrName>style.visibility</p:attrName>
                                        </p:attrNameLst>
                                      </p:cBhvr>
                                      <p:to>
                                        <p:strVal val="visible"/>
                                      </p:to>
                                    </p:set>
                                    <p:animEffect transition="in" filter="wipe(right)">
                                      <p:cBhvr>
                                        <p:cTn id="24" dur="500"/>
                                        <p:tgtEl>
                                          <p:spTgt spid="75"/>
                                        </p:tgtEl>
                                      </p:cBhvr>
                                    </p:animEffect>
                                  </p:childTnLst>
                                </p:cTn>
                              </p:par>
                            </p:childTnLst>
                          </p:cTn>
                        </p:par>
                        <p:par>
                          <p:cTn id="25" fill="hold">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p:cTn id="28" dur="500" fill="hold"/>
                                        <p:tgtEl>
                                          <p:spTgt spid="84"/>
                                        </p:tgtEl>
                                        <p:attrNameLst>
                                          <p:attrName>ppt_w</p:attrName>
                                        </p:attrNameLst>
                                      </p:cBhvr>
                                      <p:tavLst>
                                        <p:tav tm="0">
                                          <p:val>
                                            <p:strVal val="(6*min(max(#ppt_w*#ppt_h,.3),1)-7.4)/-.7*#ppt_w"/>
                                          </p:val>
                                        </p:tav>
                                        <p:tav tm="100000">
                                          <p:val>
                                            <p:strVal val="#ppt_w"/>
                                          </p:val>
                                        </p:tav>
                                      </p:tavLst>
                                    </p:anim>
                                    <p:anim calcmode="lin" valueType="num">
                                      <p:cBhvr>
                                        <p:cTn id="29" dur="500" fill="hold"/>
                                        <p:tgtEl>
                                          <p:spTgt spid="84"/>
                                        </p:tgtEl>
                                        <p:attrNameLst>
                                          <p:attrName>ppt_h</p:attrName>
                                        </p:attrNameLst>
                                      </p:cBhvr>
                                      <p:tavLst>
                                        <p:tav tm="0">
                                          <p:val>
                                            <p:strVal val="(6*min(max(#ppt_w*#ppt_h,.3),1)-7.4)/-.7*#ppt_h"/>
                                          </p:val>
                                        </p:tav>
                                        <p:tav tm="100000">
                                          <p:val>
                                            <p:strVal val="#ppt_h"/>
                                          </p:val>
                                        </p:tav>
                                      </p:tavLst>
                                    </p:anim>
                                    <p:anim calcmode="lin" valueType="num">
                                      <p:cBhvr>
                                        <p:cTn id="30" dur="500" fill="hold"/>
                                        <p:tgtEl>
                                          <p:spTgt spid="84"/>
                                        </p:tgtEl>
                                        <p:attrNameLst>
                                          <p:attrName>ppt_x</p:attrName>
                                        </p:attrNameLst>
                                      </p:cBhvr>
                                      <p:tavLst>
                                        <p:tav tm="0">
                                          <p:val>
                                            <p:fltVal val="0.5"/>
                                          </p:val>
                                        </p:tav>
                                        <p:tav tm="100000">
                                          <p:val>
                                            <p:strVal val="#ppt_x"/>
                                          </p:val>
                                        </p:tav>
                                      </p:tavLst>
                                    </p:anim>
                                    <p:anim calcmode="lin" valueType="num">
                                      <p:cBhvr>
                                        <p:cTn id="3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wipe(up)">
                                      <p:cBhvr>
                                        <p:cTn id="35" dur="500"/>
                                        <p:tgtEl>
                                          <p:spTgt spid="79"/>
                                        </p:tgtEl>
                                      </p:cBhvr>
                                    </p:animEffect>
                                  </p:childTnLst>
                                </p:cTn>
                              </p:par>
                              <p:par>
                                <p:cTn id="36" presetID="22" presetClass="entr" presetSubtype="4" fill="hold" grpId="0" nodeType="withEffect">
                                  <p:stCondLst>
                                    <p:cond delay="300"/>
                                  </p:stCondLst>
                                  <p:childTnLst>
                                    <p:set>
                                      <p:cBhvr>
                                        <p:cTn id="37" dur="1" fill="hold">
                                          <p:stCondLst>
                                            <p:cond delay="0"/>
                                          </p:stCondLst>
                                        </p:cTn>
                                        <p:tgtEl>
                                          <p:spTgt spid="80"/>
                                        </p:tgtEl>
                                        <p:attrNameLst>
                                          <p:attrName>style.visibility</p:attrName>
                                        </p:attrNameLst>
                                      </p:cBhvr>
                                      <p:to>
                                        <p:strVal val="visible"/>
                                      </p:to>
                                    </p:set>
                                    <p:animEffect transition="in" filter="wipe(down)">
                                      <p:cBhvr>
                                        <p:cTn id="38" dur="500"/>
                                        <p:tgtEl>
                                          <p:spTgt spid="80"/>
                                        </p:tgtEl>
                                      </p:cBhvr>
                                    </p:animEffect>
                                  </p:childTnLst>
                                </p:cTn>
                              </p:par>
                            </p:childTnLst>
                          </p:cTn>
                        </p:par>
                        <p:par>
                          <p:cTn id="39" fill="hold">
                            <p:stCondLst>
                              <p:cond delay="2500"/>
                            </p:stCondLst>
                            <p:childTnLst>
                              <p:par>
                                <p:cTn id="40" presetID="23" presetClass="entr" presetSubtype="36" fill="hold" grpId="0" nodeType="afterEffect">
                                  <p:stCondLst>
                                    <p:cond delay="0"/>
                                  </p:stCondLst>
                                  <p:childTnLst>
                                    <p:set>
                                      <p:cBhvr>
                                        <p:cTn id="41" dur="1" fill="hold">
                                          <p:stCondLst>
                                            <p:cond delay="0"/>
                                          </p:stCondLst>
                                        </p:cTn>
                                        <p:tgtEl>
                                          <p:spTgt spid="82"/>
                                        </p:tgtEl>
                                        <p:attrNameLst>
                                          <p:attrName>style.visibility</p:attrName>
                                        </p:attrNameLst>
                                      </p:cBhvr>
                                      <p:to>
                                        <p:strVal val="visible"/>
                                      </p:to>
                                    </p:set>
                                    <p:anim calcmode="lin" valueType="num">
                                      <p:cBhvr>
                                        <p:cTn id="42" dur="500" fill="hold"/>
                                        <p:tgtEl>
                                          <p:spTgt spid="82"/>
                                        </p:tgtEl>
                                        <p:attrNameLst>
                                          <p:attrName>ppt_w</p:attrName>
                                        </p:attrNameLst>
                                      </p:cBhvr>
                                      <p:tavLst>
                                        <p:tav tm="0">
                                          <p:val>
                                            <p:strVal val="(6*min(max(#ppt_w*#ppt_h,.3),1)-7.4)/-.7*#ppt_w"/>
                                          </p:val>
                                        </p:tav>
                                        <p:tav tm="100000">
                                          <p:val>
                                            <p:strVal val="#ppt_w"/>
                                          </p:val>
                                        </p:tav>
                                      </p:tavLst>
                                    </p:anim>
                                    <p:anim calcmode="lin" valueType="num">
                                      <p:cBhvr>
                                        <p:cTn id="43" dur="500" fill="hold"/>
                                        <p:tgtEl>
                                          <p:spTgt spid="82"/>
                                        </p:tgtEl>
                                        <p:attrNameLst>
                                          <p:attrName>ppt_h</p:attrName>
                                        </p:attrNameLst>
                                      </p:cBhvr>
                                      <p:tavLst>
                                        <p:tav tm="0">
                                          <p:val>
                                            <p:strVal val="(6*min(max(#ppt_w*#ppt_h,.3),1)-7.4)/-.7*#ppt_h"/>
                                          </p:val>
                                        </p:tav>
                                        <p:tav tm="100000">
                                          <p:val>
                                            <p:strVal val="#ppt_h"/>
                                          </p:val>
                                        </p:tav>
                                      </p:tavLst>
                                    </p:anim>
                                    <p:anim calcmode="lin" valueType="num">
                                      <p:cBhvr>
                                        <p:cTn id="44" dur="500" fill="hold"/>
                                        <p:tgtEl>
                                          <p:spTgt spid="82"/>
                                        </p:tgtEl>
                                        <p:attrNameLst>
                                          <p:attrName>ppt_x</p:attrName>
                                        </p:attrNameLst>
                                      </p:cBhvr>
                                      <p:tavLst>
                                        <p:tav tm="0">
                                          <p:val>
                                            <p:fltVal val="0.5"/>
                                          </p:val>
                                        </p:tav>
                                        <p:tav tm="100000">
                                          <p:val>
                                            <p:strVal val="#ppt_x"/>
                                          </p:val>
                                        </p:tav>
                                      </p:tavLst>
                                    </p:anim>
                                    <p:anim calcmode="lin" valueType="num">
                                      <p:cBhvr>
                                        <p:cTn id="45" dur="500" fill="hold"/>
                                        <p:tgtEl>
                                          <p:spTgt spid="82"/>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right)">
                                      <p:cBhvr>
                                        <p:cTn id="49" dur="500"/>
                                        <p:tgtEl>
                                          <p:spTgt spid="73"/>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wipe(left)">
                                      <p:cBhvr>
                                        <p:cTn id="53" dur="500"/>
                                        <p:tgtEl>
                                          <p:spTgt spid="74"/>
                                        </p:tgtEl>
                                      </p:cBhvr>
                                    </p:animEffect>
                                  </p:childTnLst>
                                </p:cTn>
                              </p:par>
                            </p:childTnLst>
                          </p:cTn>
                        </p:par>
                        <p:par>
                          <p:cTn id="54" fill="hold">
                            <p:stCondLst>
                              <p:cond delay="4000"/>
                            </p:stCondLst>
                            <p:childTnLst>
                              <p:par>
                                <p:cTn id="55" presetID="23" presetClass="entr" presetSubtype="36"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 calcmode="lin" valueType="num">
                                      <p:cBhvr>
                                        <p:cTn id="57" dur="500" fill="hold"/>
                                        <p:tgtEl>
                                          <p:spTgt spid="83"/>
                                        </p:tgtEl>
                                        <p:attrNameLst>
                                          <p:attrName>ppt_w</p:attrName>
                                        </p:attrNameLst>
                                      </p:cBhvr>
                                      <p:tavLst>
                                        <p:tav tm="0">
                                          <p:val>
                                            <p:strVal val="(6*min(max(#ppt_w*#ppt_h,.3),1)-7.4)/-.7*#ppt_w"/>
                                          </p:val>
                                        </p:tav>
                                        <p:tav tm="100000">
                                          <p:val>
                                            <p:strVal val="#ppt_w"/>
                                          </p:val>
                                        </p:tav>
                                      </p:tavLst>
                                    </p:anim>
                                    <p:anim calcmode="lin" valueType="num">
                                      <p:cBhvr>
                                        <p:cTn id="58" dur="500" fill="hold"/>
                                        <p:tgtEl>
                                          <p:spTgt spid="83"/>
                                        </p:tgtEl>
                                        <p:attrNameLst>
                                          <p:attrName>ppt_h</p:attrName>
                                        </p:attrNameLst>
                                      </p:cBhvr>
                                      <p:tavLst>
                                        <p:tav tm="0">
                                          <p:val>
                                            <p:strVal val="(6*min(max(#ppt_w*#ppt_h,.3),1)-7.4)/-.7*#ppt_h"/>
                                          </p:val>
                                        </p:tav>
                                        <p:tav tm="100000">
                                          <p:val>
                                            <p:strVal val="#ppt_h"/>
                                          </p:val>
                                        </p:tav>
                                      </p:tavLst>
                                    </p:anim>
                                    <p:anim calcmode="lin" valueType="num">
                                      <p:cBhvr>
                                        <p:cTn id="59" dur="500" fill="hold"/>
                                        <p:tgtEl>
                                          <p:spTgt spid="83"/>
                                        </p:tgtEl>
                                        <p:attrNameLst>
                                          <p:attrName>ppt_x</p:attrName>
                                        </p:attrNameLst>
                                      </p:cBhvr>
                                      <p:tavLst>
                                        <p:tav tm="0">
                                          <p:val>
                                            <p:fltVal val="0.5"/>
                                          </p:val>
                                        </p:tav>
                                        <p:tav tm="100000">
                                          <p:val>
                                            <p:strVal val="#ppt_x"/>
                                          </p:val>
                                        </p:tav>
                                      </p:tavLst>
                                    </p:anim>
                                    <p:anim calcmode="lin" valueType="num">
                                      <p:cBhvr>
                                        <p:cTn id="60"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500"/>
                            </p:stCondLst>
                            <p:childTnLst>
                              <p:par>
                                <p:cTn id="62" presetID="16" presetClass="entr" presetSubtype="21" fill="hold" grpId="0" nodeType="after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barn(inVertical)">
                                      <p:cBhvr>
                                        <p:cTn id="64" dur="500"/>
                                        <p:tgtEl>
                                          <p:spTgt spid="85"/>
                                        </p:tgtEl>
                                      </p:cBhvr>
                                    </p:animEffect>
                                  </p:childTnLst>
                                </p:cTn>
                              </p:par>
                            </p:childTnLst>
                          </p:cTn>
                        </p:par>
                        <p:par>
                          <p:cTn id="65" fill="hold">
                            <p:stCondLst>
                              <p:cond delay="5000"/>
                            </p:stCondLst>
                            <p:childTnLst>
                              <p:par>
                                <p:cTn id="66" presetID="16" presetClass="entr" presetSubtype="21"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barn(inVertical)">
                                      <p:cBhvr>
                                        <p:cTn id="68" dur="500"/>
                                        <p:tgtEl>
                                          <p:spTgt spid="86"/>
                                        </p:tgtEl>
                                      </p:cBhvr>
                                    </p:animEffect>
                                  </p:childTnLst>
                                </p:cTn>
                              </p:par>
                            </p:childTnLst>
                          </p:cTn>
                        </p:par>
                        <p:par>
                          <p:cTn id="69" fill="hold">
                            <p:stCondLst>
                              <p:cond delay="5500"/>
                            </p:stCondLst>
                            <p:childTnLst>
                              <p:par>
                                <p:cTn id="70" presetID="16" presetClass="entr" presetSubtype="21"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barn(inVertical)">
                                      <p:cBhvr>
                                        <p:cTn id="72" dur="500"/>
                                        <p:tgtEl>
                                          <p:spTgt spid="87"/>
                                        </p:tgtEl>
                                      </p:cBhvr>
                                    </p:animEffect>
                                  </p:childTnLst>
                                </p:cTn>
                              </p:par>
                            </p:childTnLst>
                          </p:cTn>
                        </p:par>
                        <p:par>
                          <p:cTn id="73" fill="hold">
                            <p:stCondLst>
                              <p:cond delay="6000"/>
                            </p:stCondLst>
                            <p:childTnLst>
                              <p:par>
                                <p:cTn id="74" presetID="16" presetClass="entr" presetSubtype="21" fill="hold" grpId="0" nodeType="after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barn(inVertical)">
                                      <p:cBhvr>
                                        <p:cTn id="76" dur="500"/>
                                        <p:tgtEl>
                                          <p:spTgt spid="88"/>
                                        </p:tgtEl>
                                      </p:cBhvr>
                                    </p:animEffect>
                                  </p:childTnLst>
                                </p:cTn>
                              </p:par>
                            </p:childTnLst>
                          </p:cTn>
                        </p:par>
                        <p:par>
                          <p:cTn id="77" fill="hold">
                            <p:stCondLst>
                              <p:cond delay="6500"/>
                            </p:stCondLst>
                            <p:childTnLst>
                              <p:par>
                                <p:cTn id="78" presetID="16" presetClass="entr" presetSubtype="21" fill="hold" grpId="0" nodeType="afterEffect">
                                  <p:stCondLst>
                                    <p:cond delay="0"/>
                                  </p:stCondLst>
                                  <p:childTnLst>
                                    <p:set>
                                      <p:cBhvr>
                                        <p:cTn id="79" dur="1" fill="hold">
                                          <p:stCondLst>
                                            <p:cond delay="0"/>
                                          </p:stCondLst>
                                        </p:cTn>
                                        <p:tgtEl>
                                          <p:spTgt spid="89"/>
                                        </p:tgtEl>
                                        <p:attrNameLst>
                                          <p:attrName>style.visibility</p:attrName>
                                        </p:attrNameLst>
                                      </p:cBhvr>
                                      <p:to>
                                        <p:strVal val="visible"/>
                                      </p:to>
                                    </p:set>
                                    <p:animEffect transition="in" filter="barn(inVertical)">
                                      <p:cBhvr>
                                        <p:cTn id="80" dur="500"/>
                                        <p:tgtEl>
                                          <p:spTgt spid="89"/>
                                        </p:tgtEl>
                                      </p:cBhvr>
                                    </p:animEffect>
                                  </p:childTnLst>
                                </p:cTn>
                              </p:par>
                            </p:childTnLst>
                          </p:cTn>
                        </p:par>
                        <p:par>
                          <p:cTn id="81" fill="hold">
                            <p:stCondLst>
                              <p:cond delay="7000"/>
                            </p:stCondLst>
                            <p:childTnLst>
                              <p:par>
                                <p:cTn id="82" presetID="16" presetClass="entr" presetSubtype="21" fill="hold" grpId="0" nodeType="after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barn(inVertical)">
                                      <p:cBhvr>
                                        <p:cTn id="84" dur="500"/>
                                        <p:tgtEl>
                                          <p:spTgt spid="90"/>
                                        </p:tgtEl>
                                      </p:cBhvr>
                                    </p:animEffect>
                                  </p:childTnLst>
                                </p:cTn>
                              </p:par>
                            </p:childTnLst>
                          </p:cTn>
                        </p:par>
                        <p:par>
                          <p:cTn id="85" fill="hold">
                            <p:stCondLst>
                              <p:cond delay="7500"/>
                            </p:stCondLst>
                            <p:childTnLst>
                              <p:par>
                                <p:cTn id="86" presetID="16" presetClass="entr" presetSubtype="21" fill="hold" grpId="0" nodeType="after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barn(inVertical)">
                                      <p:cBhvr>
                                        <p:cTn id="88" dur="500"/>
                                        <p:tgtEl>
                                          <p:spTgt spid="91"/>
                                        </p:tgtEl>
                                      </p:cBhvr>
                                    </p:animEffect>
                                  </p:childTnLst>
                                </p:cTn>
                              </p:par>
                            </p:childTnLst>
                          </p:cTn>
                        </p:par>
                        <p:par>
                          <p:cTn id="89" fill="hold">
                            <p:stCondLst>
                              <p:cond delay="8000"/>
                            </p:stCondLst>
                            <p:childTnLst>
                              <p:par>
                                <p:cTn id="90" presetID="16" presetClass="entr" presetSubtype="21" fill="hold" grpId="0" nodeType="afterEffect">
                                  <p:stCondLst>
                                    <p:cond delay="0"/>
                                  </p:stCondLst>
                                  <p:childTnLst>
                                    <p:set>
                                      <p:cBhvr>
                                        <p:cTn id="91" dur="1" fill="hold">
                                          <p:stCondLst>
                                            <p:cond delay="0"/>
                                          </p:stCondLst>
                                        </p:cTn>
                                        <p:tgtEl>
                                          <p:spTgt spid="92"/>
                                        </p:tgtEl>
                                        <p:attrNameLst>
                                          <p:attrName>style.visibility</p:attrName>
                                        </p:attrNameLst>
                                      </p:cBhvr>
                                      <p:to>
                                        <p:strVal val="visible"/>
                                      </p:to>
                                    </p:set>
                                    <p:animEffect transition="in" filter="barn(inVertical)">
                                      <p:cBhvr>
                                        <p:cTn id="9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7" grpId="0" animBg="1"/>
      <p:bldP spid="78" grpId="0" animBg="1"/>
      <p:bldP spid="79" grpId="0" animBg="1"/>
      <p:bldP spid="80" grpId="0" animBg="1"/>
      <p:bldP spid="81" grpId="0"/>
      <p:bldP spid="82" grpId="0"/>
      <p:bldP spid="83" grpId="0"/>
      <p:bldP spid="84" grpId="0"/>
      <p:bldP spid="85" grpId="0"/>
      <p:bldP spid="86" grpId="0"/>
      <p:bldP spid="87" grpId="0"/>
      <p:bldP spid="88" grpId="0"/>
      <p:bldP spid="89" grpId="0"/>
      <p:bldP spid="90" grpId="0"/>
      <p:bldP spid="91" grpId="0"/>
      <p:bldP spid="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38"/>
          <p:cNvGrpSpPr/>
          <p:nvPr/>
        </p:nvGrpSpPr>
        <p:grpSpPr bwMode="auto">
          <a:xfrm>
            <a:off x="7127000" y="2214399"/>
            <a:ext cx="1004819" cy="300016"/>
            <a:chOff x="7244862" y="2564012"/>
            <a:chExt cx="1005315" cy="299674"/>
          </a:xfrm>
        </p:grpSpPr>
        <p:cxnSp>
          <p:nvCxnSpPr>
            <p:cNvPr id="103" name="Straight Connector 39"/>
            <p:cNvCxnSpPr/>
            <p:nvPr/>
          </p:nvCxnSpPr>
          <p:spPr>
            <a:xfrm flipV="1">
              <a:off x="7244862" y="2564012"/>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40"/>
            <p:cNvCxnSpPr/>
            <p:nvPr/>
          </p:nvCxnSpPr>
          <p:spPr>
            <a:xfrm>
              <a:off x="7643494" y="2564012"/>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05" name="Group 41"/>
          <p:cNvGrpSpPr/>
          <p:nvPr/>
        </p:nvGrpSpPr>
        <p:grpSpPr bwMode="auto">
          <a:xfrm flipH="1">
            <a:off x="3815702" y="2214399"/>
            <a:ext cx="1004819" cy="300016"/>
            <a:chOff x="7244862" y="2564012"/>
            <a:chExt cx="1005315" cy="299674"/>
          </a:xfrm>
        </p:grpSpPr>
        <p:cxnSp>
          <p:nvCxnSpPr>
            <p:cNvPr id="106" name="Straight Connector 42"/>
            <p:cNvCxnSpPr/>
            <p:nvPr/>
          </p:nvCxnSpPr>
          <p:spPr>
            <a:xfrm flipV="1">
              <a:off x="7244862" y="2564012"/>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43"/>
            <p:cNvCxnSpPr/>
            <p:nvPr/>
          </p:nvCxnSpPr>
          <p:spPr>
            <a:xfrm>
              <a:off x="7643494" y="2564012"/>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08" name="Group 44"/>
          <p:cNvGrpSpPr/>
          <p:nvPr/>
        </p:nvGrpSpPr>
        <p:grpSpPr bwMode="auto">
          <a:xfrm rot="1354404" flipV="1">
            <a:off x="6333304" y="4149429"/>
            <a:ext cx="1004819" cy="300017"/>
            <a:chOff x="7244862" y="2564012"/>
            <a:chExt cx="1005315" cy="299674"/>
          </a:xfrm>
        </p:grpSpPr>
        <p:cxnSp>
          <p:nvCxnSpPr>
            <p:cNvPr id="109" name="Straight Connector 45"/>
            <p:cNvCxnSpPr/>
            <p:nvPr/>
          </p:nvCxnSpPr>
          <p:spPr>
            <a:xfrm flipV="1">
              <a:off x="7242482" y="2566640"/>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46"/>
            <p:cNvCxnSpPr/>
            <p:nvPr/>
          </p:nvCxnSpPr>
          <p:spPr>
            <a:xfrm>
              <a:off x="7642153" y="2566779"/>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1" name="Group 47"/>
          <p:cNvGrpSpPr/>
          <p:nvPr/>
        </p:nvGrpSpPr>
        <p:grpSpPr bwMode="auto">
          <a:xfrm rot="-1354404" flipH="1" flipV="1">
            <a:off x="4628446" y="4149429"/>
            <a:ext cx="1004819" cy="300017"/>
            <a:chOff x="7244862" y="2564012"/>
            <a:chExt cx="1005315" cy="299674"/>
          </a:xfrm>
        </p:grpSpPr>
        <p:cxnSp>
          <p:nvCxnSpPr>
            <p:cNvPr id="112" name="Straight Connector 48"/>
            <p:cNvCxnSpPr/>
            <p:nvPr/>
          </p:nvCxnSpPr>
          <p:spPr>
            <a:xfrm flipV="1">
              <a:off x="7245168" y="2564320"/>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49"/>
            <p:cNvCxnSpPr/>
            <p:nvPr/>
          </p:nvCxnSpPr>
          <p:spPr>
            <a:xfrm>
              <a:off x="7646305" y="2565069"/>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4" name="Group 1"/>
          <p:cNvGrpSpPr/>
          <p:nvPr/>
        </p:nvGrpSpPr>
        <p:grpSpPr bwMode="auto">
          <a:xfrm>
            <a:off x="4003015" y="1908034"/>
            <a:ext cx="3939904" cy="3838311"/>
            <a:chOff x="4121518" y="1915221"/>
            <a:chExt cx="3939219" cy="3837413"/>
          </a:xfrm>
          <a:effectLst>
            <a:outerShdw blurRad="177800" dist="190500" dir="2700000" algn="tl" rotWithShape="0">
              <a:prstClr val="black">
                <a:alpha val="40000"/>
              </a:prstClr>
            </a:outerShdw>
          </a:effectLst>
        </p:grpSpPr>
        <p:grpSp>
          <p:nvGrpSpPr>
            <p:cNvPr id="115" name="Group 52"/>
            <p:cNvGrpSpPr/>
            <p:nvPr/>
          </p:nvGrpSpPr>
          <p:grpSpPr bwMode="auto">
            <a:xfrm>
              <a:off x="4121518" y="1915221"/>
              <a:ext cx="3939219" cy="3837413"/>
              <a:chOff x="3160707" y="1634350"/>
              <a:chExt cx="2825746" cy="2752719"/>
            </a:xfrm>
          </p:grpSpPr>
          <p:sp>
            <p:nvSpPr>
              <p:cNvPr id="120" name="Freeform 5"/>
              <p:cNvSpPr>
                <a:spLocks noEditPoints="1"/>
              </p:cNvSpPr>
              <p:nvPr/>
            </p:nvSpPr>
            <p:spPr bwMode="auto">
              <a:xfrm>
                <a:off x="3160707" y="1912126"/>
                <a:ext cx="1180620" cy="1243163"/>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00B0F0"/>
              </a:solidFill>
              <a:ln w="9525">
                <a:noFill/>
                <a:round/>
              </a:ln>
              <a:effectLst/>
            </p:spPr>
            <p:txBody>
              <a:bodyPr/>
              <a:lstStyle/>
              <a:p>
                <a:pPr defTabSz="913765">
                  <a:defRPr/>
                </a:pPr>
                <a:endParaRPr lang="en-US" sz="1705"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1" name="Freeform 6"/>
              <p:cNvSpPr>
                <a:spLocks noEditPoints="1"/>
              </p:cNvSpPr>
              <p:nvPr/>
            </p:nvSpPr>
            <p:spPr bwMode="auto">
              <a:xfrm>
                <a:off x="3885929" y="1916680"/>
                <a:ext cx="636419" cy="1238610"/>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F17475"/>
              </a:solidFill>
              <a:ln w="9525">
                <a:noFill/>
                <a:round/>
              </a:ln>
              <a:effectLst/>
            </p:spPr>
            <p:txBody>
              <a:bodyPr/>
              <a:lstStyle/>
              <a:p>
                <a:pPr defTabSz="913765">
                  <a:defRPr/>
                </a:pPr>
                <a:endParaRPr lang="en-US" sz="1705"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2" name="Freeform 7"/>
              <p:cNvSpPr>
                <a:spLocks noEditPoints="1"/>
              </p:cNvSpPr>
              <p:nvPr/>
            </p:nvSpPr>
            <p:spPr bwMode="auto">
              <a:xfrm>
                <a:off x="4621397" y="1916680"/>
                <a:ext cx="635281" cy="1238610"/>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FFA52A"/>
              </a:solidFill>
              <a:ln w="9525">
                <a:noFill/>
                <a:round/>
              </a:ln>
              <a:effectLst/>
            </p:spPr>
            <p:txBody>
              <a:bodyPr/>
              <a:lstStyle/>
              <a:p>
                <a:pPr defTabSz="913765">
                  <a:defRPr/>
                </a:pPr>
                <a:endParaRPr lang="en-US" sz="1705"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3" name="Freeform 8"/>
              <p:cNvSpPr>
                <a:spLocks noEditPoints="1"/>
              </p:cNvSpPr>
              <p:nvPr/>
            </p:nvSpPr>
            <p:spPr bwMode="auto">
              <a:xfrm>
                <a:off x="4797864" y="1912126"/>
                <a:ext cx="1188589" cy="1251133"/>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C65885"/>
              </a:solidFill>
              <a:ln w="9525">
                <a:noFill/>
                <a:round/>
              </a:ln>
              <a:effectLst/>
            </p:spPr>
            <p:txBody>
              <a:bodyPr/>
              <a:lstStyle/>
              <a:p>
                <a:pPr defTabSz="913765">
                  <a:defRPr/>
                </a:pPr>
                <a:endParaRPr lang="en-US" sz="1705"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4" name="Freeform 9"/>
              <p:cNvSpPr>
                <a:spLocks noEditPoints="1"/>
              </p:cNvSpPr>
              <p:nvPr/>
            </p:nvSpPr>
            <p:spPr bwMode="auto">
              <a:xfrm>
                <a:off x="4522348" y="3336300"/>
                <a:ext cx="494107" cy="1050769"/>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ln>
              <a:effectLst/>
            </p:spPr>
            <p:txBody>
              <a:bodyPr/>
              <a:lstStyle/>
              <a:p>
                <a:pPr defTabSz="913765">
                  <a:defRPr/>
                </a:pPr>
                <a:endParaRPr lang="en-US" sz="1705"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5" name="Freeform 10"/>
              <p:cNvSpPr>
                <a:spLocks noEditPoints="1"/>
              </p:cNvSpPr>
              <p:nvPr/>
            </p:nvSpPr>
            <p:spPr bwMode="auto">
              <a:xfrm>
                <a:off x="4522348" y="1634350"/>
                <a:ext cx="99049" cy="198086"/>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a:effectLst>
                <a:innerShdw blurRad="63500" dist="50800" dir="5400000">
                  <a:prstClr val="black">
                    <a:alpha val="50000"/>
                  </a:prstClr>
                </a:innerShdw>
              </a:effectLst>
            </p:spPr>
            <p:txBody>
              <a:bodyPr/>
              <a:lstStyle/>
              <a:p>
                <a:pPr defTabSz="913765">
                  <a:defRPr/>
                </a:pPr>
                <a:endParaRPr lang="en-US" sz="1705" dirty="0">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16" name="Shape 1094"/>
            <p:cNvSpPr/>
            <p:nvPr/>
          </p:nvSpPr>
          <p:spPr bwMode="auto">
            <a:xfrm>
              <a:off x="4568684" y="3131690"/>
              <a:ext cx="376996" cy="269235"/>
            </a:xfrm>
            <a:custGeom>
              <a:avLst/>
              <a:gdLst>
                <a:gd name="T0" fmla="*/ 3289953 w 21600"/>
                <a:gd name="T1" fmla="*/ 1677957 h 21600"/>
                <a:gd name="T2" fmla="*/ 3289953 w 21600"/>
                <a:gd name="T3" fmla="*/ 1677957 h 21600"/>
                <a:gd name="T4" fmla="*/ 3289953 w 21600"/>
                <a:gd name="T5" fmla="*/ 1677957 h 21600"/>
                <a:gd name="T6" fmla="*/ 3289953 w 21600"/>
                <a:gd name="T7" fmla="*/ 1677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98" tIns="38098" rIns="38098" bIns="38098" anchor="ctr"/>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7" name="Freeform 62"/>
            <p:cNvSpPr>
              <a:spLocks noEditPoints="1"/>
            </p:cNvSpPr>
            <p:nvPr/>
          </p:nvSpPr>
          <p:spPr bwMode="auto">
            <a:xfrm>
              <a:off x="5477986" y="3065772"/>
              <a:ext cx="320256" cy="360553"/>
            </a:xfrm>
            <a:custGeom>
              <a:avLst/>
              <a:gdLst>
                <a:gd name="T0" fmla="*/ 300480192 w 320"/>
                <a:gd name="T1" fmla="*/ 0 h 360"/>
                <a:gd name="T2" fmla="*/ 256409964 w 320"/>
                <a:gd name="T3" fmla="*/ 0 h 360"/>
                <a:gd name="T4" fmla="*/ 240384154 w 320"/>
                <a:gd name="T5" fmla="*/ 20061770 h 360"/>
                <a:gd name="T6" fmla="*/ 240384154 w 320"/>
                <a:gd name="T7" fmla="*/ 361106849 h 360"/>
                <a:gd name="T8" fmla="*/ 320512205 w 320"/>
                <a:gd name="T9" fmla="*/ 361106849 h 360"/>
                <a:gd name="T10" fmla="*/ 320512205 w 320"/>
                <a:gd name="T11" fmla="*/ 20061770 h 360"/>
                <a:gd name="T12" fmla="*/ 300480192 w 320"/>
                <a:gd name="T13" fmla="*/ 0 h 360"/>
                <a:gd name="T14" fmla="*/ 180288115 w 320"/>
                <a:gd name="T15" fmla="*/ 120368616 h 360"/>
                <a:gd name="T16" fmla="*/ 136217887 w 320"/>
                <a:gd name="T17" fmla="*/ 120368616 h 360"/>
                <a:gd name="T18" fmla="*/ 120192077 w 320"/>
                <a:gd name="T19" fmla="*/ 140430386 h 360"/>
                <a:gd name="T20" fmla="*/ 120192077 w 320"/>
                <a:gd name="T21" fmla="*/ 361106849 h 360"/>
                <a:gd name="T22" fmla="*/ 200320128 w 320"/>
                <a:gd name="T23" fmla="*/ 361106849 h 360"/>
                <a:gd name="T24" fmla="*/ 200320128 w 320"/>
                <a:gd name="T25" fmla="*/ 140430386 h 360"/>
                <a:gd name="T26" fmla="*/ 180288115 w 320"/>
                <a:gd name="T27" fmla="*/ 120368616 h 360"/>
                <a:gd name="T28" fmla="*/ 60096038 w 320"/>
                <a:gd name="T29" fmla="*/ 240738233 h 360"/>
                <a:gd name="T30" fmla="*/ 16025810 w 320"/>
                <a:gd name="T31" fmla="*/ 240738233 h 360"/>
                <a:gd name="T32" fmla="*/ 0 w 320"/>
                <a:gd name="T33" fmla="*/ 260799002 h 360"/>
                <a:gd name="T34" fmla="*/ 0 w 320"/>
                <a:gd name="T35" fmla="*/ 361106849 h 360"/>
                <a:gd name="T36" fmla="*/ 80128051 w 320"/>
                <a:gd name="T37" fmla="*/ 361106849 h 360"/>
                <a:gd name="T38" fmla="*/ 80128051 w 320"/>
                <a:gd name="T39" fmla="*/ 260799002 h 360"/>
                <a:gd name="T40" fmla="*/ 60096038 w 320"/>
                <a:gd name="T41" fmla="*/ 240738233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8" name="Shape 1090"/>
            <p:cNvSpPr/>
            <p:nvPr/>
          </p:nvSpPr>
          <p:spPr bwMode="auto">
            <a:xfrm>
              <a:off x="6331218" y="3128517"/>
              <a:ext cx="396184" cy="336517"/>
            </a:xfrm>
            <a:custGeom>
              <a:avLst/>
              <a:gdLst>
                <a:gd name="T0" fmla="*/ 3633374 w 21600"/>
                <a:gd name="T1" fmla="*/ 2621390 h 21600"/>
                <a:gd name="T2" fmla="*/ 3633374 w 21600"/>
                <a:gd name="T3" fmla="*/ 2621390 h 21600"/>
                <a:gd name="T4" fmla="*/ 3633374 w 21600"/>
                <a:gd name="T5" fmla="*/ 2621390 h 21600"/>
                <a:gd name="T6" fmla="*/ 3633374 w 21600"/>
                <a:gd name="T7" fmla="*/ 26213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98" tIns="38098" rIns="38098" bIns="38098" anchor="ctr"/>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9" name="Shape 1687"/>
            <p:cNvSpPr/>
            <p:nvPr/>
          </p:nvSpPr>
          <p:spPr bwMode="auto">
            <a:xfrm>
              <a:off x="7266129" y="3116104"/>
              <a:ext cx="361315" cy="361342"/>
            </a:xfrm>
            <a:custGeom>
              <a:avLst/>
              <a:gdLst>
                <a:gd name="T0" fmla="*/ 3021965 w 21600"/>
                <a:gd name="T1" fmla="*/ 3022408 h 21600"/>
                <a:gd name="T2" fmla="*/ 3021965 w 21600"/>
                <a:gd name="T3" fmla="*/ 3022408 h 21600"/>
                <a:gd name="T4" fmla="*/ 3021965 w 21600"/>
                <a:gd name="T5" fmla="*/ 3022408 h 21600"/>
                <a:gd name="T6" fmla="*/ 3021965 w 21600"/>
                <a:gd name="T7" fmla="*/ 30224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98" tIns="38098" rIns="38098" bIns="38098" anchor="ctr"/>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26" name="矩形 125"/>
          <p:cNvSpPr>
            <a:spLocks noChangeArrowheads="1"/>
          </p:cNvSpPr>
          <p:nvPr/>
        </p:nvSpPr>
        <p:spPr bwMode="auto">
          <a:xfrm>
            <a:off x="2278034" y="1982172"/>
            <a:ext cx="1159261" cy="384065"/>
          </a:xfrm>
          <a:prstGeom prst="rect">
            <a:avLst/>
          </a:prstGeom>
          <a:noFill/>
          <a:ln w="9525">
            <a:noFill/>
            <a:miter lim="800000"/>
          </a:ln>
        </p:spPr>
        <p:txBody>
          <a:bodyPr wrap="none" lIns="91425" tIns="45713" rIns="91425" bIns="45713">
            <a:spAutoFit/>
          </a:bodyPr>
          <a:lstStyle/>
          <a:p>
            <a:pPr algn="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7" name="矩形 47"/>
          <p:cNvSpPr>
            <a:spLocks noChangeArrowheads="1"/>
          </p:cNvSpPr>
          <p:nvPr/>
        </p:nvSpPr>
        <p:spPr bwMode="auto">
          <a:xfrm>
            <a:off x="1318128" y="2385368"/>
            <a:ext cx="2119167" cy="689983"/>
          </a:xfrm>
          <a:prstGeom prst="rect">
            <a:avLst/>
          </a:prstGeom>
          <a:noFill/>
          <a:ln w="25400">
            <a:noFill/>
            <a:miter lim="800000"/>
          </a:ln>
        </p:spPr>
        <p:txBody>
          <a:bodyPr lIns="91425" tIns="45713" rIns="91425" bIns="45713">
            <a:spAutoFit/>
          </a:body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8" name="矩形 127"/>
          <p:cNvSpPr>
            <a:spLocks noChangeArrowheads="1"/>
          </p:cNvSpPr>
          <p:nvPr/>
        </p:nvSpPr>
        <p:spPr bwMode="auto">
          <a:xfrm>
            <a:off x="8689602" y="1962731"/>
            <a:ext cx="1159261" cy="384065"/>
          </a:xfrm>
          <a:prstGeom prst="rect">
            <a:avLst/>
          </a:prstGeom>
          <a:noFill/>
          <a:ln w="9525">
            <a:noFill/>
            <a:miter lim="800000"/>
          </a:ln>
        </p:spPr>
        <p:txBody>
          <a:bodyPr wrap="none" lIns="91425" tIns="45713" rIns="91425" bIns="45713">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9" name="矩形 47"/>
          <p:cNvSpPr>
            <a:spLocks noChangeArrowheads="1"/>
          </p:cNvSpPr>
          <p:nvPr/>
        </p:nvSpPr>
        <p:spPr bwMode="auto">
          <a:xfrm>
            <a:off x="8689602" y="2365927"/>
            <a:ext cx="2119167" cy="689983"/>
          </a:xfrm>
          <a:prstGeom prst="rect">
            <a:avLst/>
          </a:prstGeom>
          <a:noFill/>
          <a:ln w="25400">
            <a:noFill/>
            <a:miter lim="800000"/>
          </a:ln>
        </p:spPr>
        <p:txBody>
          <a:bodyPr lIns="91425" tIns="45713" rIns="91425" bIns="45713">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0" name="矩形 129"/>
          <p:cNvSpPr>
            <a:spLocks noChangeArrowheads="1"/>
          </p:cNvSpPr>
          <p:nvPr/>
        </p:nvSpPr>
        <p:spPr bwMode="auto">
          <a:xfrm>
            <a:off x="7821939" y="4382669"/>
            <a:ext cx="1159261" cy="384065"/>
          </a:xfrm>
          <a:prstGeom prst="rect">
            <a:avLst/>
          </a:prstGeom>
          <a:noFill/>
          <a:ln w="9525">
            <a:noFill/>
            <a:miter lim="800000"/>
          </a:ln>
        </p:spPr>
        <p:txBody>
          <a:bodyPr wrap="none" lIns="91425" tIns="45713" rIns="91425" bIns="45713">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1" name="矩形 47"/>
          <p:cNvSpPr>
            <a:spLocks noChangeArrowheads="1"/>
          </p:cNvSpPr>
          <p:nvPr/>
        </p:nvSpPr>
        <p:spPr bwMode="auto">
          <a:xfrm>
            <a:off x="7821939" y="4785865"/>
            <a:ext cx="2119167" cy="689983"/>
          </a:xfrm>
          <a:prstGeom prst="rect">
            <a:avLst/>
          </a:prstGeom>
          <a:noFill/>
          <a:ln w="25400">
            <a:noFill/>
            <a:miter lim="800000"/>
          </a:ln>
        </p:spPr>
        <p:txBody>
          <a:bodyPr lIns="91425" tIns="45713" rIns="91425" bIns="45713">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2" name="矩形 131"/>
          <p:cNvSpPr>
            <a:spLocks noChangeArrowheads="1"/>
          </p:cNvSpPr>
          <p:nvPr/>
        </p:nvSpPr>
        <p:spPr bwMode="auto">
          <a:xfrm>
            <a:off x="3101377" y="4443188"/>
            <a:ext cx="1159261" cy="384065"/>
          </a:xfrm>
          <a:prstGeom prst="rect">
            <a:avLst/>
          </a:prstGeom>
          <a:noFill/>
          <a:ln w="9525">
            <a:noFill/>
            <a:miter lim="800000"/>
          </a:ln>
        </p:spPr>
        <p:txBody>
          <a:bodyPr wrap="none" lIns="91425" tIns="45713" rIns="91425" bIns="45713">
            <a:spAutoFit/>
          </a:bodyPr>
          <a:lstStyle/>
          <a:p>
            <a:pPr algn="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3" name="矩形 47"/>
          <p:cNvSpPr>
            <a:spLocks noChangeArrowheads="1"/>
          </p:cNvSpPr>
          <p:nvPr/>
        </p:nvSpPr>
        <p:spPr bwMode="auto">
          <a:xfrm>
            <a:off x="2141471" y="4846385"/>
            <a:ext cx="2119167" cy="689983"/>
          </a:xfrm>
          <a:prstGeom prst="rect">
            <a:avLst/>
          </a:prstGeom>
          <a:noFill/>
          <a:ln w="25400">
            <a:noFill/>
            <a:miter lim="800000"/>
          </a:ln>
        </p:spPr>
        <p:txBody>
          <a:bodyPr lIns="91425" tIns="45713" rIns="91425" bIns="45713">
            <a:spAutoFit/>
          </a:body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900" decel="100000" fill="hold"/>
                                        <p:tgtEl>
                                          <p:spTgt spid="1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ipe(right)">
                                      <p:cBhvr>
                                        <p:cTn id="14" dur="500"/>
                                        <p:tgtEl>
                                          <p:spTgt spid="105"/>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slide(fromBottom)">
                                      <p:cBhvr>
                                        <p:cTn id="17" dur="500"/>
                                        <p:tgtEl>
                                          <p:spTgt spid="126"/>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slide(fromBottom)">
                                      <p:cBhvr>
                                        <p:cTn id="20" dur="500"/>
                                        <p:tgtEl>
                                          <p:spTgt spid="12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ipe(left)">
                                      <p:cBhvr>
                                        <p:cTn id="24" dur="500"/>
                                        <p:tgtEl>
                                          <p:spTgt spid="10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slide(fromBottom)">
                                      <p:cBhvr>
                                        <p:cTn id="27" dur="500"/>
                                        <p:tgtEl>
                                          <p:spTgt spid="128"/>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slide(fromBottom)">
                                      <p:cBhvr>
                                        <p:cTn id="30" dur="500"/>
                                        <p:tgtEl>
                                          <p:spTgt spid="129"/>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wipe(up)">
                                      <p:cBhvr>
                                        <p:cTn id="34" dur="500"/>
                                        <p:tgtEl>
                                          <p:spTgt spid="111"/>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slide(fromBottom)">
                                      <p:cBhvr>
                                        <p:cTn id="37" dur="500"/>
                                        <p:tgtEl>
                                          <p:spTgt spid="13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slide(fromBottom)">
                                      <p:cBhvr>
                                        <p:cTn id="40" dur="500"/>
                                        <p:tgtEl>
                                          <p:spTgt spid="133"/>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wipe(up)">
                                      <p:cBhvr>
                                        <p:cTn id="44" dur="500"/>
                                        <p:tgtEl>
                                          <p:spTgt spid="10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slide(fromBottom)">
                                      <p:cBhvr>
                                        <p:cTn id="47" dur="500"/>
                                        <p:tgtEl>
                                          <p:spTgt spid="130"/>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slide(fromBottom)">
                                      <p:cBhvr>
                                        <p:cTn id="5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P spid="129" grpId="0"/>
      <p:bldP spid="130" grpId="0"/>
      <p:bldP spid="131" grpId="0"/>
      <p:bldP spid="132" grpId="0"/>
      <p:bldP spid="1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29"/>
          <p:cNvSpPr>
            <a:spLocks noChangeArrowheads="1"/>
          </p:cNvSpPr>
          <p:nvPr/>
        </p:nvSpPr>
        <p:spPr bwMode="auto">
          <a:xfrm>
            <a:off x="2306117" y="1368155"/>
            <a:ext cx="983158" cy="976090"/>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00B0F0"/>
          </a:solidFill>
          <a:ln>
            <a:noFill/>
          </a:ln>
          <a:effectLst>
            <a:outerShdw blurRad="177800" dist="190500" dir="2700000" algn="tl" rotWithShape="0">
              <a:prstClr val="black">
                <a:alpha val="40000"/>
              </a:prstClr>
            </a:outerShdw>
          </a:effectLst>
        </p:spPr>
        <p:txBody>
          <a:bodyPr wrap="none" lIns="57594" tIns="28797" rIns="57594" bIns="28797" anchor="ctr"/>
          <a:lstStyle/>
          <a:p>
            <a:pPr defTabSz="513080">
              <a:defRPr/>
            </a:pPr>
            <a:endParaRPr lang="en-US" sz="2000" kern="0" dirty="0">
              <a:solidFill>
                <a:prstClr val="black"/>
              </a:solidFill>
              <a:latin typeface="微软雅黑" panose="020B0503020204020204" pitchFamily="34" charset="-122"/>
              <a:ea typeface="微软雅黑" panose="020B0503020204020204" pitchFamily="34" charset="-122"/>
            </a:endParaRPr>
          </a:p>
        </p:txBody>
      </p:sp>
      <p:grpSp>
        <p:nvGrpSpPr>
          <p:cNvPr id="9" name="Group 7"/>
          <p:cNvGrpSpPr/>
          <p:nvPr/>
        </p:nvGrpSpPr>
        <p:grpSpPr>
          <a:xfrm>
            <a:off x="1417067" y="2492896"/>
            <a:ext cx="2421263" cy="1198300"/>
            <a:chOff x="838200" y="3042850"/>
            <a:chExt cx="1600200" cy="792071"/>
          </a:xfrm>
        </p:grpSpPr>
        <p:sp>
          <p:nvSpPr>
            <p:cNvPr id="10" name="TextBox 9"/>
            <p:cNvSpPr txBox="1"/>
            <p:nvPr/>
          </p:nvSpPr>
          <p:spPr>
            <a:xfrm>
              <a:off x="838200" y="3042850"/>
              <a:ext cx="1600200" cy="264471"/>
            </a:xfrm>
            <a:prstGeom prst="rect">
              <a:avLst/>
            </a:prstGeom>
            <a:noFill/>
          </p:spPr>
          <p:txBody>
            <a:bodyPr wrap="square" rtlCol="0">
              <a:spAutoFit/>
            </a:bodyPr>
            <a:lstStyle/>
            <a:p>
              <a:pPr algn="ctr" defTabSz="513080"/>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sp>
          <p:nvSpPr>
            <p:cNvPr id="11" name="TextBox 10"/>
            <p:cNvSpPr txBox="1"/>
            <p:nvPr/>
          </p:nvSpPr>
          <p:spPr>
            <a:xfrm>
              <a:off x="838200" y="3316128"/>
              <a:ext cx="1600200" cy="518793"/>
            </a:xfrm>
            <a:prstGeom prst="rect">
              <a:avLst/>
            </a:prstGeom>
            <a:noFill/>
          </p:spPr>
          <p:txBody>
            <a:bodyPr wrap="square" rtlCol="0">
              <a:noAutofit/>
            </a:bodyPr>
            <a:lstStyle/>
            <a:p>
              <a:pPr algn="ctr" defTabSz="513080">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rPr>
                <a:t>此处添加详细文本描述，建议与标题相关并符合整体</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grpSp>
      <p:grpSp>
        <p:nvGrpSpPr>
          <p:cNvPr id="12" name="Group 12"/>
          <p:cNvGrpSpPr/>
          <p:nvPr/>
        </p:nvGrpSpPr>
        <p:grpSpPr>
          <a:xfrm>
            <a:off x="4540420" y="2493484"/>
            <a:ext cx="2421263" cy="1198299"/>
            <a:chOff x="838200" y="3042850"/>
            <a:chExt cx="1600200" cy="792070"/>
          </a:xfrm>
        </p:grpSpPr>
        <p:sp>
          <p:nvSpPr>
            <p:cNvPr id="13" name="TextBox 12"/>
            <p:cNvSpPr txBox="1"/>
            <p:nvPr/>
          </p:nvSpPr>
          <p:spPr>
            <a:xfrm>
              <a:off x="838200" y="3042850"/>
              <a:ext cx="1600200" cy="244127"/>
            </a:xfrm>
            <a:prstGeom prst="rect">
              <a:avLst/>
            </a:prstGeom>
            <a:noFill/>
          </p:spPr>
          <p:txBody>
            <a:bodyPr wrap="square" rtlCol="0">
              <a:spAutoFit/>
            </a:bodyPr>
            <a:lstStyle/>
            <a:p>
              <a:pPr algn="ctr" defTabSz="513080"/>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sp>
          <p:nvSpPr>
            <p:cNvPr id="14" name="TextBox 13"/>
            <p:cNvSpPr txBox="1"/>
            <p:nvPr/>
          </p:nvSpPr>
          <p:spPr>
            <a:xfrm>
              <a:off x="838200" y="3316127"/>
              <a:ext cx="1600200" cy="518793"/>
            </a:xfrm>
            <a:prstGeom prst="rect">
              <a:avLst/>
            </a:prstGeom>
            <a:noFill/>
          </p:spPr>
          <p:txBody>
            <a:bodyPr wrap="square" rtlCol="0">
              <a:noAutofit/>
            </a:bodyPr>
            <a:lstStyle/>
            <a:p>
              <a:pPr algn="ctr" defTabSz="513080">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rPr>
                <a:t>此处添加详细文本描述，建议与标题相关并符合整体</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grpSp>
      <p:sp>
        <p:nvSpPr>
          <p:cNvPr id="15" name="AutoShape 131"/>
          <p:cNvSpPr/>
          <p:nvPr/>
        </p:nvSpPr>
        <p:spPr bwMode="auto">
          <a:xfrm>
            <a:off x="5485293" y="1512364"/>
            <a:ext cx="824836" cy="731177"/>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2"/>
          </a:solidFill>
          <a:ln>
            <a:noFill/>
          </a:ln>
          <a:effectLst>
            <a:outerShdw blurRad="177800" dist="190500" dir="2700000" algn="tl" rotWithShape="0">
              <a:prstClr val="black">
                <a:alpha val="40000"/>
              </a:prstClr>
            </a:outerShdw>
          </a:effectLst>
        </p:spPr>
        <p:txBody>
          <a:bodyPr lIns="17998" tIns="17998" rIns="17998" bIns="17998" anchor="ctr"/>
          <a:lstStyle/>
          <a:p>
            <a:pPr defTabSz="161290">
              <a:defRPr/>
            </a:pPr>
            <a:endParaRPr lang="es-ES" sz="1000" kern="0" dirty="0">
              <a:solidFill>
                <a:srgbClr val="44CEB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grpSp>
        <p:nvGrpSpPr>
          <p:cNvPr id="16" name="Group 17"/>
          <p:cNvGrpSpPr/>
          <p:nvPr/>
        </p:nvGrpSpPr>
        <p:grpSpPr>
          <a:xfrm>
            <a:off x="7708772" y="2512554"/>
            <a:ext cx="2421263" cy="1198300"/>
            <a:chOff x="838200" y="3042850"/>
            <a:chExt cx="1600200" cy="792071"/>
          </a:xfrm>
        </p:grpSpPr>
        <p:sp>
          <p:nvSpPr>
            <p:cNvPr id="17" name="TextBox 16"/>
            <p:cNvSpPr txBox="1"/>
            <p:nvPr/>
          </p:nvSpPr>
          <p:spPr>
            <a:xfrm>
              <a:off x="838200" y="3042850"/>
              <a:ext cx="1600200" cy="244127"/>
            </a:xfrm>
            <a:prstGeom prst="rect">
              <a:avLst/>
            </a:prstGeom>
            <a:noFill/>
          </p:spPr>
          <p:txBody>
            <a:bodyPr wrap="square" rtlCol="0">
              <a:spAutoFit/>
            </a:bodyPr>
            <a:lstStyle/>
            <a:p>
              <a:pPr algn="ctr" defTabSz="513080"/>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sp>
          <p:nvSpPr>
            <p:cNvPr id="18" name="TextBox 17"/>
            <p:cNvSpPr txBox="1"/>
            <p:nvPr/>
          </p:nvSpPr>
          <p:spPr>
            <a:xfrm>
              <a:off x="838200" y="3316128"/>
              <a:ext cx="1600200" cy="518793"/>
            </a:xfrm>
            <a:prstGeom prst="rect">
              <a:avLst/>
            </a:prstGeom>
            <a:noFill/>
          </p:spPr>
          <p:txBody>
            <a:bodyPr wrap="square" rtlCol="0">
              <a:noAutofit/>
            </a:bodyPr>
            <a:lstStyle/>
            <a:p>
              <a:pPr algn="ctr" defTabSz="513080">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rPr>
                <a:t>此处添加详细文本描述，建议与标题相关并符合整体</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grpSp>
      <p:grpSp>
        <p:nvGrpSpPr>
          <p:cNvPr id="19" name="Group 25"/>
          <p:cNvGrpSpPr/>
          <p:nvPr/>
        </p:nvGrpSpPr>
        <p:grpSpPr>
          <a:xfrm>
            <a:off x="1417067" y="4900998"/>
            <a:ext cx="2421263" cy="1198300"/>
            <a:chOff x="838200" y="3042850"/>
            <a:chExt cx="1600200" cy="792071"/>
          </a:xfrm>
        </p:grpSpPr>
        <p:sp>
          <p:nvSpPr>
            <p:cNvPr id="20" name="TextBox 19"/>
            <p:cNvSpPr txBox="1"/>
            <p:nvPr/>
          </p:nvSpPr>
          <p:spPr>
            <a:xfrm>
              <a:off x="838200" y="3042850"/>
              <a:ext cx="1600200" cy="244127"/>
            </a:xfrm>
            <a:prstGeom prst="rect">
              <a:avLst/>
            </a:prstGeom>
            <a:noFill/>
          </p:spPr>
          <p:txBody>
            <a:bodyPr wrap="square" rtlCol="0">
              <a:spAutoFit/>
            </a:bodyPr>
            <a:lstStyle/>
            <a:p>
              <a:pPr algn="ctr" defTabSz="513080"/>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sp>
          <p:nvSpPr>
            <p:cNvPr id="21" name="TextBox 20"/>
            <p:cNvSpPr txBox="1"/>
            <p:nvPr/>
          </p:nvSpPr>
          <p:spPr>
            <a:xfrm>
              <a:off x="838200" y="3316128"/>
              <a:ext cx="1600200" cy="518793"/>
            </a:xfrm>
            <a:prstGeom prst="rect">
              <a:avLst/>
            </a:prstGeom>
            <a:noFill/>
          </p:spPr>
          <p:txBody>
            <a:bodyPr wrap="square" rtlCol="0">
              <a:noAutofit/>
            </a:bodyPr>
            <a:lstStyle/>
            <a:p>
              <a:pPr algn="ctr" defTabSz="513080">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rPr>
                <a:t>此处添加详细文本描述，建议与标题相关并符合整体</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grpSp>
      <p:grpSp>
        <p:nvGrpSpPr>
          <p:cNvPr id="22" name="Group 29"/>
          <p:cNvGrpSpPr/>
          <p:nvPr/>
        </p:nvGrpSpPr>
        <p:grpSpPr>
          <a:xfrm>
            <a:off x="4540420" y="4905195"/>
            <a:ext cx="2421263" cy="1198300"/>
            <a:chOff x="838200" y="3042850"/>
            <a:chExt cx="1600200" cy="792071"/>
          </a:xfrm>
        </p:grpSpPr>
        <p:sp>
          <p:nvSpPr>
            <p:cNvPr id="23" name="TextBox 22"/>
            <p:cNvSpPr txBox="1"/>
            <p:nvPr/>
          </p:nvSpPr>
          <p:spPr>
            <a:xfrm>
              <a:off x="838200" y="3042850"/>
              <a:ext cx="1600200" cy="244127"/>
            </a:xfrm>
            <a:prstGeom prst="rect">
              <a:avLst/>
            </a:prstGeom>
            <a:noFill/>
          </p:spPr>
          <p:txBody>
            <a:bodyPr wrap="square" rtlCol="0">
              <a:spAutoFit/>
            </a:bodyPr>
            <a:lstStyle/>
            <a:p>
              <a:pPr algn="ctr" defTabSz="513080"/>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sp>
          <p:nvSpPr>
            <p:cNvPr id="24" name="TextBox 23"/>
            <p:cNvSpPr txBox="1"/>
            <p:nvPr/>
          </p:nvSpPr>
          <p:spPr>
            <a:xfrm>
              <a:off x="838200" y="3316128"/>
              <a:ext cx="1600200" cy="518793"/>
            </a:xfrm>
            <a:prstGeom prst="rect">
              <a:avLst/>
            </a:prstGeom>
            <a:noFill/>
          </p:spPr>
          <p:txBody>
            <a:bodyPr wrap="square" rtlCol="0">
              <a:noAutofit/>
            </a:bodyPr>
            <a:lstStyle/>
            <a:p>
              <a:pPr algn="ctr" defTabSz="513080">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rPr>
                <a:t>此处添加详细文本描述，建议与标题相关并符合整体</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grpSp>
      <p:grpSp>
        <p:nvGrpSpPr>
          <p:cNvPr id="25" name="Group 34"/>
          <p:cNvGrpSpPr/>
          <p:nvPr/>
        </p:nvGrpSpPr>
        <p:grpSpPr>
          <a:xfrm>
            <a:off x="7708772" y="4900998"/>
            <a:ext cx="2421263" cy="1198300"/>
            <a:chOff x="838200" y="3042850"/>
            <a:chExt cx="1600200" cy="792071"/>
          </a:xfrm>
        </p:grpSpPr>
        <p:sp>
          <p:nvSpPr>
            <p:cNvPr id="26" name="TextBox 25"/>
            <p:cNvSpPr txBox="1"/>
            <p:nvPr/>
          </p:nvSpPr>
          <p:spPr>
            <a:xfrm>
              <a:off x="838200" y="3042850"/>
              <a:ext cx="1600200" cy="244127"/>
            </a:xfrm>
            <a:prstGeom prst="rect">
              <a:avLst/>
            </a:prstGeom>
            <a:noFill/>
          </p:spPr>
          <p:txBody>
            <a:bodyPr wrap="square" rtlCol="0">
              <a:spAutoFit/>
            </a:bodyPr>
            <a:lstStyle/>
            <a:p>
              <a:pPr algn="ctr" defTabSz="513080"/>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sp>
          <p:nvSpPr>
            <p:cNvPr id="27" name="TextBox 26"/>
            <p:cNvSpPr txBox="1"/>
            <p:nvPr/>
          </p:nvSpPr>
          <p:spPr>
            <a:xfrm>
              <a:off x="838200" y="3316128"/>
              <a:ext cx="1600200" cy="518793"/>
            </a:xfrm>
            <a:prstGeom prst="rect">
              <a:avLst/>
            </a:prstGeom>
            <a:noFill/>
          </p:spPr>
          <p:txBody>
            <a:bodyPr wrap="square" rtlCol="0">
              <a:noAutofit/>
            </a:bodyPr>
            <a:lstStyle/>
            <a:p>
              <a:pPr algn="ctr" defTabSz="513080">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rPr>
                <a:t>此处添加详细文本描述，建议与标题相关并符合整体</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grpSp>
      <p:grpSp>
        <p:nvGrpSpPr>
          <p:cNvPr id="28" name="Group 41"/>
          <p:cNvGrpSpPr/>
          <p:nvPr/>
        </p:nvGrpSpPr>
        <p:grpSpPr>
          <a:xfrm>
            <a:off x="2368993" y="4041501"/>
            <a:ext cx="804833" cy="457998"/>
            <a:chOff x="6350" y="1588"/>
            <a:chExt cx="1931988" cy="1330325"/>
          </a:xfrm>
          <a:solidFill>
            <a:schemeClr val="accent2"/>
          </a:solidFill>
          <a:effectLst>
            <a:outerShdw blurRad="177800" dist="190500" dir="2700000" algn="tl" rotWithShape="0">
              <a:prstClr val="black">
                <a:alpha val="40000"/>
              </a:prstClr>
            </a:outerShdw>
          </a:effectLst>
        </p:grpSpPr>
        <p:sp>
          <p:nvSpPr>
            <p:cNvPr id="29" name="Freeform 18"/>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513080">
                <a:defRPr/>
              </a:pPr>
              <a:endParaRPr lang="id-ID" sz="20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Freeform 19"/>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513080">
                <a:defRPr/>
              </a:pPr>
              <a:endParaRPr lang="id-ID" sz="20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1" name="AutoShape 63"/>
          <p:cNvSpPr/>
          <p:nvPr/>
        </p:nvSpPr>
        <p:spPr bwMode="auto">
          <a:xfrm>
            <a:off x="8658343" y="1607904"/>
            <a:ext cx="811509" cy="651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1"/>
          </a:solidFill>
          <a:ln>
            <a:noFill/>
          </a:ln>
          <a:effectLst>
            <a:outerShdw blurRad="177800" dist="190500" dir="2700000" algn="tl" rotWithShape="0">
              <a:prstClr val="black">
                <a:alpha val="40000"/>
              </a:prstClr>
            </a:outerShdw>
          </a:effectLst>
        </p:spPr>
        <p:txBody>
          <a:bodyPr lIns="17998" tIns="17998" rIns="17998" bIns="17998" anchor="ctr"/>
          <a:lstStyle/>
          <a:p>
            <a:pPr defTabSz="161290">
              <a:defRPr/>
            </a:pPr>
            <a:endParaRPr lang="es-ES" sz="1000" kern="0">
              <a:solidFill>
                <a:srgbClr val="44CEB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32" name="AutoShape 19"/>
          <p:cNvSpPr/>
          <p:nvPr/>
        </p:nvSpPr>
        <p:spPr bwMode="auto">
          <a:xfrm>
            <a:off x="8685395" y="3933056"/>
            <a:ext cx="734787" cy="65135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0B0F0"/>
          </a:solidFill>
          <a:ln>
            <a:noFill/>
          </a:ln>
          <a:effectLst>
            <a:outerShdw blurRad="177800" dist="190500" dir="2700000" algn="tl" rotWithShape="0">
              <a:prstClr val="black">
                <a:alpha val="40000"/>
              </a:prstClr>
            </a:outerShdw>
          </a:effectLst>
        </p:spPr>
        <p:txBody>
          <a:bodyPr lIns="17998" tIns="17998" rIns="17998" bIns="17998" anchor="ctr"/>
          <a:lstStyle/>
          <a:p>
            <a:pPr defTabSz="161290">
              <a:defRPr/>
            </a:pPr>
            <a:endParaRPr lang="es-ES" sz="1000" kern="0">
              <a:solidFill>
                <a:schemeClr val="tx1">
                  <a:lumMod val="50000"/>
                  <a:lumOff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33" name="AutoShape 12"/>
          <p:cNvSpPr/>
          <p:nvPr/>
        </p:nvSpPr>
        <p:spPr bwMode="auto">
          <a:xfrm>
            <a:off x="5532737" y="3942427"/>
            <a:ext cx="690280" cy="711738"/>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5"/>
          </a:solidFill>
          <a:ln>
            <a:noFill/>
          </a:ln>
          <a:effectLst>
            <a:outerShdw blurRad="177800" dist="190500" dir="2700000" algn="tl" rotWithShape="0">
              <a:prstClr val="black">
                <a:alpha val="40000"/>
              </a:prstClr>
            </a:outerShdw>
          </a:effectLst>
        </p:spPr>
        <p:txBody>
          <a:bodyPr lIns="23988" tIns="23988" rIns="23988" bIns="23988" anchor="ctr"/>
          <a:lstStyle/>
          <a:p>
            <a:pPr defTabSz="215265">
              <a:defRPr/>
            </a:pPr>
            <a:endParaRPr lang="es-ES" sz="1400" kern="0" dirty="0">
              <a:solidFill>
                <a:schemeClr val="tx1">
                  <a:lumMod val="50000"/>
                  <a:lumOff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
                                        <p:tgtEl>
                                          <p:spTgt spid="1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00"/>
                                        <p:tgtEl>
                                          <p:spTgt spid="31"/>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
                                        <p:tgtEl>
                                          <p:spTgt spid="16"/>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
                                        <p:tgtEl>
                                          <p:spTgt spid="28"/>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
                                        <p:tgtEl>
                                          <p:spTgt spid="1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00" fill="hold"/>
                                        <p:tgtEl>
                                          <p:spTgt spid="33"/>
                                        </p:tgtEl>
                                        <p:attrNameLst>
                                          <p:attrName>ppt_w</p:attrName>
                                        </p:attrNameLst>
                                      </p:cBhvr>
                                      <p:tavLst>
                                        <p:tav tm="0">
                                          <p:val>
                                            <p:fltVal val="0"/>
                                          </p:val>
                                        </p:tav>
                                        <p:tav tm="100000">
                                          <p:val>
                                            <p:strVal val="#ppt_w"/>
                                          </p:val>
                                        </p:tav>
                                      </p:tavLst>
                                    </p:anim>
                                    <p:anim calcmode="lin" valueType="num">
                                      <p:cBhvr>
                                        <p:cTn id="42" dur="200" fill="hold"/>
                                        <p:tgtEl>
                                          <p:spTgt spid="33"/>
                                        </p:tgtEl>
                                        <p:attrNameLst>
                                          <p:attrName>ppt_h</p:attrName>
                                        </p:attrNameLst>
                                      </p:cBhvr>
                                      <p:tavLst>
                                        <p:tav tm="0">
                                          <p:val>
                                            <p:fltVal val="0"/>
                                          </p:val>
                                        </p:tav>
                                        <p:tav tm="100000">
                                          <p:val>
                                            <p:strVal val="#ppt_h"/>
                                          </p:val>
                                        </p:tav>
                                      </p:tavLst>
                                    </p:anim>
                                    <p:animEffect transition="in" filter="fade">
                                      <p:cBhvr>
                                        <p:cTn id="43" dur="200"/>
                                        <p:tgtEl>
                                          <p:spTgt spid="33"/>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
                                        <p:tgtEl>
                                          <p:spTgt spid="22"/>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
                                        <p:tgtEl>
                                          <p:spTgt spid="32"/>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1"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67097" y="4672053"/>
            <a:ext cx="2094375" cy="864777"/>
          </a:xfrm>
          <a:prstGeom prst="rect">
            <a:avLst/>
          </a:prstGeom>
          <a:noFill/>
        </p:spPr>
        <p:txBody>
          <a:bodyPr wrap="square" lIns="102034" tIns="51017" rIns="102034" bIns="51017" rtlCol="0">
            <a:spAutoFit/>
          </a:bodyPr>
          <a:lstStyle/>
          <a:p>
            <a:pPr algn="r">
              <a:lnSpc>
                <a:spcPct val="150000"/>
              </a:lnSpc>
            </a:pPr>
            <a:r>
              <a:rPr lang="zh-CN" altLang="en-US" sz="1100" dirty="0">
                <a:solidFill>
                  <a:schemeClr val="tx1">
                    <a:lumMod val="50000"/>
                    <a:lumOff val="50000"/>
                  </a:schemeClr>
                </a:solidFill>
                <a:latin typeface="+mj-ea"/>
                <a:ea typeface="+mj-ea"/>
              </a:rPr>
              <a:t>此处添加详细文本描述，建议与标题相关并符合整体语言风格，语言描述尽量简洁生动。</a:t>
            </a:r>
            <a:endParaRPr lang="en-US" sz="1100" b="1" dirty="0">
              <a:solidFill>
                <a:schemeClr val="tx1">
                  <a:lumMod val="50000"/>
                  <a:lumOff val="50000"/>
                </a:schemeClr>
              </a:solidFill>
              <a:latin typeface="+mj-ea"/>
              <a:ea typeface="+mj-ea"/>
            </a:endParaRPr>
          </a:p>
        </p:txBody>
      </p:sp>
      <p:sp>
        <p:nvSpPr>
          <p:cNvPr id="9" name="Freeform 11"/>
          <p:cNvSpPr/>
          <p:nvPr/>
        </p:nvSpPr>
        <p:spPr bwMode="auto">
          <a:xfrm>
            <a:off x="5930262" y="2041407"/>
            <a:ext cx="1731206" cy="172947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2"/>
          </a:solidFill>
          <a:ln>
            <a:noFill/>
          </a:ln>
        </p:spPr>
        <p:txBody>
          <a:bodyPr vert="horz" wrap="square" lIns="102034" tIns="51017" rIns="102034" bIns="51017" numCol="1" anchor="t" anchorCtr="0" compatLnSpc="1"/>
          <a:lstStyle/>
          <a:p>
            <a:endParaRPr lang="id-ID">
              <a:solidFill>
                <a:schemeClr val="bg2">
                  <a:lumMod val="50000"/>
                </a:schemeClr>
              </a:solidFill>
              <a:latin typeface="+mj-ea"/>
              <a:ea typeface="+mj-ea"/>
            </a:endParaRPr>
          </a:p>
        </p:txBody>
      </p:sp>
      <p:sp>
        <p:nvSpPr>
          <p:cNvPr id="10" name="Freeform 12"/>
          <p:cNvSpPr/>
          <p:nvPr/>
        </p:nvSpPr>
        <p:spPr bwMode="auto">
          <a:xfrm>
            <a:off x="6055047" y="2162516"/>
            <a:ext cx="1472084" cy="1472641"/>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bg1"/>
          </a:solidFill>
          <a:ln>
            <a:noFill/>
          </a:ln>
          <a:effectLst>
            <a:outerShdw blurRad="177800" dist="190500" dir="5400000" algn="ctr" rotWithShape="0">
              <a:srgbClr val="000000">
                <a:alpha val="43137"/>
              </a:srgbClr>
            </a:outerShdw>
          </a:effectLst>
        </p:spPr>
        <p:txBody>
          <a:bodyPr vert="horz" wrap="square" lIns="102034" tIns="51017" rIns="102034" bIns="51017" numCol="1" anchor="t" anchorCtr="0" compatLnSpc="1"/>
          <a:lstStyle/>
          <a:p>
            <a:endParaRPr lang="id-ID">
              <a:solidFill>
                <a:schemeClr val="bg2">
                  <a:lumMod val="50000"/>
                </a:schemeClr>
              </a:solidFill>
              <a:latin typeface="+mj-ea"/>
              <a:ea typeface="+mj-ea"/>
            </a:endParaRPr>
          </a:p>
        </p:txBody>
      </p:sp>
      <p:sp>
        <p:nvSpPr>
          <p:cNvPr id="11" name="Oval 13"/>
          <p:cNvSpPr>
            <a:spLocks noChangeArrowheads="1"/>
          </p:cNvSpPr>
          <p:nvPr/>
        </p:nvSpPr>
        <p:spPr bwMode="auto">
          <a:xfrm>
            <a:off x="6241603" y="2348880"/>
            <a:ext cx="1098975" cy="1098552"/>
          </a:xfrm>
          <a:prstGeom prst="ellipse">
            <a:avLst/>
          </a:prstGeom>
          <a:gradFill>
            <a:gsLst>
              <a:gs pos="0">
                <a:schemeClr val="bg1">
                  <a:lumMod val="85000"/>
                </a:schemeClr>
              </a:gs>
              <a:gs pos="100000">
                <a:schemeClr val="bg1"/>
              </a:gs>
            </a:gsLst>
            <a:lin ang="9000000" scaled="0"/>
          </a:gradFill>
          <a:ln>
            <a:noFill/>
          </a:ln>
        </p:spPr>
        <p:txBody>
          <a:bodyPr vert="horz" wrap="square" lIns="102034" tIns="51017" rIns="102034" bIns="51017" numCol="1" anchor="t" anchorCtr="0" compatLnSpc="1"/>
          <a:lstStyle/>
          <a:p>
            <a:endParaRPr lang="id-ID">
              <a:solidFill>
                <a:schemeClr val="bg2">
                  <a:lumMod val="50000"/>
                </a:schemeClr>
              </a:solidFill>
              <a:latin typeface="+mj-ea"/>
              <a:ea typeface="+mj-ea"/>
            </a:endParaRPr>
          </a:p>
        </p:txBody>
      </p:sp>
      <p:sp>
        <p:nvSpPr>
          <p:cNvPr id="12" name="Freeform 108"/>
          <p:cNvSpPr/>
          <p:nvPr/>
        </p:nvSpPr>
        <p:spPr bwMode="auto">
          <a:xfrm rot="16200000">
            <a:off x="3597603" y="1512496"/>
            <a:ext cx="2257252" cy="2259516"/>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B0F0"/>
          </a:solidFill>
          <a:ln>
            <a:noFill/>
          </a:ln>
        </p:spPr>
        <p:txBody>
          <a:bodyPr vert="horz" wrap="square" lIns="102034" tIns="51017" rIns="102034" bIns="51017" numCol="1" anchor="t" anchorCtr="0" compatLnSpc="1"/>
          <a:lstStyle/>
          <a:p>
            <a:endParaRPr lang="id-ID">
              <a:solidFill>
                <a:schemeClr val="bg2">
                  <a:lumMod val="50000"/>
                </a:schemeClr>
              </a:solidFill>
              <a:latin typeface="+mj-ea"/>
              <a:ea typeface="+mj-ea"/>
            </a:endParaRPr>
          </a:p>
        </p:txBody>
      </p:sp>
      <p:sp>
        <p:nvSpPr>
          <p:cNvPr id="13" name="Freeform 109"/>
          <p:cNvSpPr/>
          <p:nvPr/>
        </p:nvSpPr>
        <p:spPr bwMode="auto">
          <a:xfrm rot="16200000">
            <a:off x="3756985" y="1686494"/>
            <a:ext cx="1919392" cy="192397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a:effectLst>
            <a:outerShdw blurRad="177800" dist="190500" dir="5400000" algn="ctr" rotWithShape="0">
              <a:srgbClr val="000000">
                <a:alpha val="43137"/>
              </a:srgbClr>
            </a:outerShdw>
          </a:effectLst>
        </p:spPr>
        <p:txBody>
          <a:bodyPr vert="horz" wrap="square" lIns="102034" tIns="51017" rIns="102034" bIns="51017" numCol="1" anchor="t" anchorCtr="0" compatLnSpc="1"/>
          <a:lstStyle/>
          <a:p>
            <a:endParaRPr lang="id-ID">
              <a:solidFill>
                <a:schemeClr val="bg2">
                  <a:lumMod val="50000"/>
                </a:schemeClr>
              </a:solidFill>
              <a:latin typeface="+mj-ea"/>
              <a:ea typeface="+mj-ea"/>
            </a:endParaRPr>
          </a:p>
        </p:txBody>
      </p:sp>
      <p:sp>
        <p:nvSpPr>
          <p:cNvPr id="14" name="Oval 110"/>
          <p:cNvSpPr>
            <a:spLocks noChangeArrowheads="1"/>
          </p:cNvSpPr>
          <p:nvPr/>
        </p:nvSpPr>
        <p:spPr bwMode="auto">
          <a:xfrm rot="16200000">
            <a:off x="3999341" y="1930865"/>
            <a:ext cx="1432911" cy="1435233"/>
          </a:xfrm>
          <a:prstGeom prst="ellipse">
            <a:avLst/>
          </a:prstGeom>
          <a:gradFill>
            <a:gsLst>
              <a:gs pos="0">
                <a:schemeClr val="bg1">
                  <a:lumMod val="85000"/>
                </a:schemeClr>
              </a:gs>
              <a:gs pos="100000">
                <a:schemeClr val="bg1"/>
              </a:gs>
            </a:gsLst>
            <a:lin ang="9000000" scaled="0"/>
          </a:gradFill>
          <a:ln>
            <a:noFill/>
          </a:ln>
        </p:spPr>
        <p:txBody>
          <a:bodyPr vert="horz" wrap="square" lIns="102034" tIns="51017" rIns="102034" bIns="51017" numCol="1" anchor="t" anchorCtr="0" compatLnSpc="1"/>
          <a:lstStyle/>
          <a:p>
            <a:endParaRPr lang="id-ID">
              <a:latin typeface="+mj-ea"/>
              <a:ea typeface="+mj-ea"/>
            </a:endParaRPr>
          </a:p>
        </p:txBody>
      </p:sp>
      <p:sp>
        <p:nvSpPr>
          <p:cNvPr id="15" name="Freeform 120"/>
          <p:cNvSpPr/>
          <p:nvPr/>
        </p:nvSpPr>
        <p:spPr bwMode="auto">
          <a:xfrm flipV="1">
            <a:off x="5930264" y="3847035"/>
            <a:ext cx="2603293" cy="260068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a:noFill/>
          </a:ln>
        </p:spPr>
        <p:txBody>
          <a:bodyPr vert="horz" wrap="square" lIns="102034" tIns="51017" rIns="102034" bIns="51017" numCol="1" anchor="t" anchorCtr="0" compatLnSpc="1"/>
          <a:lstStyle/>
          <a:p>
            <a:endParaRPr lang="id-ID">
              <a:solidFill>
                <a:schemeClr val="bg2">
                  <a:lumMod val="50000"/>
                </a:schemeClr>
              </a:solidFill>
              <a:latin typeface="+mj-ea"/>
              <a:ea typeface="+mj-ea"/>
            </a:endParaRPr>
          </a:p>
        </p:txBody>
      </p:sp>
      <p:sp>
        <p:nvSpPr>
          <p:cNvPr id="16" name="Freeform 121"/>
          <p:cNvSpPr/>
          <p:nvPr/>
        </p:nvSpPr>
        <p:spPr bwMode="auto">
          <a:xfrm flipV="1">
            <a:off x="6117909" y="4051128"/>
            <a:ext cx="2213638" cy="22144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a:effectLst>
            <a:outerShdw blurRad="177800" dist="190500" dir="5400000" algn="ctr" rotWithShape="0">
              <a:srgbClr val="000000">
                <a:alpha val="43137"/>
              </a:srgbClr>
            </a:outerShdw>
          </a:effectLst>
        </p:spPr>
        <p:txBody>
          <a:bodyPr vert="horz" wrap="square" lIns="102034" tIns="51017" rIns="102034" bIns="51017" numCol="1" anchor="t" anchorCtr="0" compatLnSpc="1"/>
          <a:lstStyle/>
          <a:p>
            <a:endParaRPr lang="id-ID">
              <a:solidFill>
                <a:schemeClr val="bg2">
                  <a:lumMod val="50000"/>
                </a:schemeClr>
              </a:solidFill>
              <a:latin typeface="+mj-ea"/>
              <a:ea typeface="+mj-ea"/>
            </a:endParaRPr>
          </a:p>
        </p:txBody>
      </p:sp>
      <p:sp>
        <p:nvSpPr>
          <p:cNvPr id="17" name="Oval 122"/>
          <p:cNvSpPr>
            <a:spLocks noChangeArrowheads="1"/>
          </p:cNvSpPr>
          <p:nvPr/>
        </p:nvSpPr>
        <p:spPr bwMode="auto">
          <a:xfrm flipV="1">
            <a:off x="6398440" y="4333416"/>
            <a:ext cx="1652579" cy="1651941"/>
          </a:xfrm>
          <a:prstGeom prst="ellipse">
            <a:avLst/>
          </a:prstGeom>
          <a:gradFill>
            <a:gsLst>
              <a:gs pos="0">
                <a:schemeClr val="bg1">
                  <a:lumMod val="85000"/>
                </a:schemeClr>
              </a:gs>
              <a:gs pos="100000">
                <a:schemeClr val="bg1"/>
              </a:gs>
            </a:gsLst>
            <a:lin ang="9000000" scaled="0"/>
          </a:gradFill>
          <a:ln>
            <a:noFill/>
          </a:ln>
        </p:spPr>
        <p:txBody>
          <a:bodyPr vert="horz" wrap="square" lIns="102034" tIns="51017" rIns="102034" bIns="51017" numCol="1" anchor="t" anchorCtr="0" compatLnSpc="1"/>
          <a:lstStyle/>
          <a:p>
            <a:endParaRPr lang="id-ID">
              <a:solidFill>
                <a:schemeClr val="bg2">
                  <a:lumMod val="50000"/>
                </a:schemeClr>
              </a:solidFill>
              <a:latin typeface="+mj-ea"/>
              <a:ea typeface="+mj-ea"/>
            </a:endParaRPr>
          </a:p>
        </p:txBody>
      </p:sp>
      <p:sp>
        <p:nvSpPr>
          <p:cNvPr id="18" name="Freeform 124"/>
          <p:cNvSpPr/>
          <p:nvPr/>
        </p:nvSpPr>
        <p:spPr bwMode="auto">
          <a:xfrm rot="5400000" flipV="1">
            <a:off x="3922709" y="3846067"/>
            <a:ext cx="1932308" cy="193424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5"/>
          </a:solidFill>
          <a:ln>
            <a:noFill/>
          </a:ln>
          <a:effectLst>
            <a:outerShdw blurRad="177800" dist="190500" dir="5400000" algn="ctr" rotWithShape="0">
              <a:srgbClr val="000000">
                <a:alpha val="43137"/>
              </a:srgbClr>
            </a:outerShdw>
          </a:effectLst>
        </p:spPr>
        <p:txBody>
          <a:bodyPr vert="horz" wrap="square" lIns="102034" tIns="51017" rIns="102034" bIns="51017" numCol="1" anchor="t" anchorCtr="0" compatLnSpc="1"/>
          <a:lstStyle/>
          <a:p>
            <a:endParaRPr lang="id-ID">
              <a:solidFill>
                <a:schemeClr val="bg2">
                  <a:lumMod val="50000"/>
                </a:schemeClr>
              </a:solidFill>
              <a:latin typeface="+mj-ea"/>
              <a:ea typeface="+mj-ea"/>
            </a:endParaRPr>
          </a:p>
        </p:txBody>
      </p:sp>
      <p:sp>
        <p:nvSpPr>
          <p:cNvPr id="19" name="Freeform 125"/>
          <p:cNvSpPr/>
          <p:nvPr/>
        </p:nvSpPr>
        <p:spPr bwMode="auto">
          <a:xfrm rot="5400000" flipV="1">
            <a:off x="4059149" y="3984355"/>
            <a:ext cx="1643084" cy="1647008"/>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102034" tIns="51017" rIns="102034" bIns="51017" numCol="1" anchor="t" anchorCtr="0" compatLnSpc="1"/>
          <a:lstStyle/>
          <a:p>
            <a:endParaRPr lang="id-ID">
              <a:solidFill>
                <a:schemeClr val="bg2">
                  <a:lumMod val="50000"/>
                </a:schemeClr>
              </a:solidFill>
              <a:latin typeface="+mj-ea"/>
              <a:ea typeface="+mj-ea"/>
            </a:endParaRPr>
          </a:p>
        </p:txBody>
      </p:sp>
      <p:sp>
        <p:nvSpPr>
          <p:cNvPr id="20" name="Oval 126"/>
          <p:cNvSpPr>
            <a:spLocks noChangeArrowheads="1"/>
          </p:cNvSpPr>
          <p:nvPr/>
        </p:nvSpPr>
        <p:spPr bwMode="auto">
          <a:xfrm rot="5400000" flipV="1">
            <a:off x="4266616" y="4193550"/>
            <a:ext cx="1226635" cy="1228623"/>
          </a:xfrm>
          <a:prstGeom prst="ellipse">
            <a:avLst/>
          </a:prstGeom>
          <a:gradFill>
            <a:gsLst>
              <a:gs pos="0">
                <a:schemeClr val="bg1">
                  <a:lumMod val="85000"/>
                </a:schemeClr>
              </a:gs>
              <a:gs pos="100000">
                <a:schemeClr val="bg1"/>
              </a:gs>
            </a:gsLst>
            <a:lin ang="9000000" scaled="0"/>
          </a:gradFill>
          <a:ln>
            <a:noFill/>
          </a:ln>
        </p:spPr>
        <p:txBody>
          <a:bodyPr vert="horz" wrap="square" lIns="102034" tIns="51017" rIns="102034" bIns="51017" numCol="1" anchor="t" anchorCtr="0" compatLnSpc="1"/>
          <a:lstStyle/>
          <a:p>
            <a:endParaRPr lang="id-ID">
              <a:latin typeface="+mj-ea"/>
              <a:ea typeface="+mj-ea"/>
            </a:endParaRPr>
          </a:p>
        </p:txBody>
      </p:sp>
      <p:cxnSp>
        <p:nvCxnSpPr>
          <p:cNvPr id="21" name="Straight Connector 19"/>
          <p:cNvCxnSpPr/>
          <p:nvPr/>
        </p:nvCxnSpPr>
        <p:spPr>
          <a:xfrm flipH="1" flipV="1">
            <a:off x="3210456" y="2110010"/>
            <a:ext cx="555901" cy="35262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86282" y="2110009"/>
            <a:ext cx="2024174" cy="0"/>
          </a:xfrm>
          <a:prstGeom prst="line">
            <a:avLst/>
          </a:prstGeom>
          <a:ln>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27"/>
          <p:cNvCxnSpPr/>
          <p:nvPr/>
        </p:nvCxnSpPr>
        <p:spPr>
          <a:xfrm flipH="1">
            <a:off x="3365839" y="4672053"/>
            <a:ext cx="555901" cy="35262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128"/>
          <p:cNvCxnSpPr/>
          <p:nvPr/>
        </p:nvCxnSpPr>
        <p:spPr>
          <a:xfrm flipH="1">
            <a:off x="1562573" y="5024674"/>
            <a:ext cx="1803266" cy="0"/>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134"/>
          <p:cNvCxnSpPr/>
          <p:nvPr/>
        </p:nvCxnSpPr>
        <p:spPr>
          <a:xfrm flipV="1">
            <a:off x="7527132" y="2091405"/>
            <a:ext cx="555901" cy="3526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135"/>
          <p:cNvCxnSpPr/>
          <p:nvPr/>
        </p:nvCxnSpPr>
        <p:spPr>
          <a:xfrm>
            <a:off x="8083032" y="2091403"/>
            <a:ext cx="1745930"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33082" y="1612629"/>
            <a:ext cx="1392283" cy="456973"/>
          </a:xfrm>
          <a:prstGeom prst="rect">
            <a:avLst/>
          </a:prstGeom>
          <a:noFill/>
        </p:spPr>
        <p:txBody>
          <a:bodyPr wrap="none" lIns="102034" tIns="51017" rIns="102034" bIns="51017" rtlCol="0">
            <a:spAutoFit/>
          </a:bodyPr>
          <a:lstStyle/>
          <a:p>
            <a:r>
              <a:rPr lang="zh-CN" altLang="en-US" sz="2300" b="1" dirty="0">
                <a:solidFill>
                  <a:schemeClr val="tx1">
                    <a:lumMod val="50000"/>
                    <a:lumOff val="50000"/>
                  </a:schemeClr>
                </a:solidFill>
                <a:latin typeface="+mj-ea"/>
                <a:ea typeface="+mj-ea"/>
              </a:rPr>
              <a:t>添加标题</a:t>
            </a:r>
            <a:endParaRPr lang="id-ID" sz="2300" b="1" dirty="0">
              <a:solidFill>
                <a:schemeClr val="tx1">
                  <a:lumMod val="50000"/>
                  <a:lumOff val="50000"/>
                </a:schemeClr>
              </a:solidFill>
              <a:latin typeface="+mj-ea"/>
              <a:ea typeface="+mj-ea"/>
            </a:endParaRPr>
          </a:p>
        </p:txBody>
      </p:sp>
      <p:sp>
        <p:nvSpPr>
          <p:cNvPr id="28" name="TextBox 27"/>
          <p:cNvSpPr txBox="1"/>
          <p:nvPr/>
        </p:nvSpPr>
        <p:spPr>
          <a:xfrm>
            <a:off x="1133082" y="2167818"/>
            <a:ext cx="2094375" cy="864777"/>
          </a:xfrm>
          <a:prstGeom prst="rect">
            <a:avLst/>
          </a:prstGeom>
          <a:noFill/>
        </p:spPr>
        <p:txBody>
          <a:bodyPr wrap="square" lIns="102034" tIns="51017" rIns="102034" bIns="51017" rtlCol="0">
            <a:spAutoFit/>
          </a:bodyPr>
          <a:lstStyle/>
          <a:p>
            <a:pPr>
              <a:lnSpc>
                <a:spcPct val="150000"/>
              </a:lnSpc>
            </a:pPr>
            <a:r>
              <a:rPr lang="zh-CN" altLang="en-US" sz="1100" dirty="0">
                <a:solidFill>
                  <a:schemeClr val="tx1">
                    <a:lumMod val="50000"/>
                    <a:lumOff val="50000"/>
                  </a:schemeClr>
                </a:solidFill>
                <a:latin typeface="+mj-ea"/>
                <a:ea typeface="+mj-ea"/>
              </a:rPr>
              <a:t>此处添加详细文本描述，建议与标题相关并符合整体语言风格，语言描述尽量简洁生动。</a:t>
            </a:r>
            <a:endParaRPr lang="en-US" sz="1100" b="1" dirty="0">
              <a:solidFill>
                <a:schemeClr val="tx1">
                  <a:lumMod val="50000"/>
                  <a:lumOff val="50000"/>
                </a:schemeClr>
              </a:solidFill>
              <a:latin typeface="+mj-ea"/>
              <a:ea typeface="+mj-ea"/>
            </a:endParaRPr>
          </a:p>
        </p:txBody>
      </p:sp>
      <p:sp>
        <p:nvSpPr>
          <p:cNvPr id="29" name="TextBox 28"/>
          <p:cNvSpPr txBox="1"/>
          <p:nvPr/>
        </p:nvSpPr>
        <p:spPr>
          <a:xfrm>
            <a:off x="1488299" y="4539368"/>
            <a:ext cx="1392283" cy="456973"/>
          </a:xfrm>
          <a:prstGeom prst="rect">
            <a:avLst/>
          </a:prstGeom>
          <a:noFill/>
        </p:spPr>
        <p:txBody>
          <a:bodyPr wrap="none" lIns="102034" tIns="51017" rIns="102034" bIns="51017" rtlCol="0">
            <a:spAutoFit/>
          </a:bodyPr>
          <a:lstStyle/>
          <a:p>
            <a:r>
              <a:rPr lang="zh-CN" altLang="en-US" sz="2300" b="1" dirty="0">
                <a:solidFill>
                  <a:schemeClr val="tx1">
                    <a:lumMod val="50000"/>
                    <a:lumOff val="50000"/>
                  </a:schemeClr>
                </a:solidFill>
                <a:latin typeface="+mj-ea"/>
                <a:ea typeface="+mj-ea"/>
              </a:rPr>
              <a:t>添加标题</a:t>
            </a:r>
            <a:endParaRPr lang="id-ID" sz="2300" b="1" dirty="0">
              <a:solidFill>
                <a:schemeClr val="tx1">
                  <a:lumMod val="50000"/>
                  <a:lumOff val="50000"/>
                </a:schemeClr>
              </a:solidFill>
              <a:latin typeface="+mj-ea"/>
              <a:ea typeface="+mj-ea"/>
            </a:endParaRPr>
          </a:p>
        </p:txBody>
      </p:sp>
      <p:sp>
        <p:nvSpPr>
          <p:cNvPr id="30" name="TextBox 29"/>
          <p:cNvSpPr txBox="1"/>
          <p:nvPr/>
        </p:nvSpPr>
        <p:spPr>
          <a:xfrm>
            <a:off x="8493947" y="1606486"/>
            <a:ext cx="1392283" cy="456973"/>
          </a:xfrm>
          <a:prstGeom prst="rect">
            <a:avLst/>
          </a:prstGeom>
          <a:noFill/>
        </p:spPr>
        <p:txBody>
          <a:bodyPr wrap="none" lIns="102034" tIns="51017" rIns="102034" bIns="51017" rtlCol="0">
            <a:spAutoFit/>
          </a:bodyPr>
          <a:lstStyle/>
          <a:p>
            <a:pPr algn="r"/>
            <a:r>
              <a:rPr lang="zh-CN" altLang="en-US" sz="2300" b="1" dirty="0">
                <a:solidFill>
                  <a:schemeClr val="tx1">
                    <a:lumMod val="50000"/>
                    <a:lumOff val="50000"/>
                  </a:schemeClr>
                </a:solidFill>
                <a:latin typeface="+mj-ea"/>
                <a:ea typeface="+mj-ea"/>
              </a:rPr>
              <a:t>添加标题</a:t>
            </a:r>
            <a:endParaRPr lang="id-ID" sz="2300" b="1" dirty="0">
              <a:solidFill>
                <a:schemeClr val="tx1">
                  <a:lumMod val="50000"/>
                  <a:lumOff val="50000"/>
                </a:schemeClr>
              </a:solidFill>
              <a:latin typeface="+mj-ea"/>
              <a:ea typeface="+mj-ea"/>
            </a:endParaRPr>
          </a:p>
        </p:txBody>
      </p:sp>
      <p:sp>
        <p:nvSpPr>
          <p:cNvPr id="31" name="TextBox 30"/>
          <p:cNvSpPr txBox="1"/>
          <p:nvPr/>
        </p:nvSpPr>
        <p:spPr>
          <a:xfrm>
            <a:off x="9461727" y="4162675"/>
            <a:ext cx="1392283" cy="456973"/>
          </a:xfrm>
          <a:prstGeom prst="rect">
            <a:avLst/>
          </a:prstGeom>
          <a:noFill/>
        </p:spPr>
        <p:txBody>
          <a:bodyPr wrap="none" lIns="102034" tIns="51017" rIns="102034" bIns="51017" rtlCol="0">
            <a:spAutoFit/>
          </a:bodyPr>
          <a:lstStyle/>
          <a:p>
            <a:pPr algn="r"/>
            <a:r>
              <a:rPr lang="zh-CN" altLang="en-US" sz="2300" b="1" dirty="0">
                <a:solidFill>
                  <a:schemeClr val="tx1">
                    <a:lumMod val="50000"/>
                    <a:lumOff val="50000"/>
                  </a:schemeClr>
                </a:solidFill>
                <a:latin typeface="+mj-ea"/>
                <a:ea typeface="+mj-ea"/>
              </a:rPr>
              <a:t>添加标题</a:t>
            </a:r>
            <a:endParaRPr lang="id-ID" sz="2300" b="1" dirty="0">
              <a:solidFill>
                <a:schemeClr val="tx1">
                  <a:lumMod val="50000"/>
                  <a:lumOff val="50000"/>
                </a:schemeClr>
              </a:solidFill>
              <a:latin typeface="+mj-ea"/>
              <a:ea typeface="+mj-ea"/>
            </a:endParaRPr>
          </a:p>
        </p:txBody>
      </p:sp>
      <p:sp>
        <p:nvSpPr>
          <p:cNvPr id="32" name="TextBox 31"/>
          <p:cNvSpPr txBox="1"/>
          <p:nvPr/>
        </p:nvSpPr>
        <p:spPr>
          <a:xfrm>
            <a:off x="1515436" y="5060236"/>
            <a:ext cx="2094375" cy="864777"/>
          </a:xfrm>
          <a:prstGeom prst="rect">
            <a:avLst/>
          </a:prstGeom>
          <a:noFill/>
        </p:spPr>
        <p:txBody>
          <a:bodyPr wrap="square" lIns="102034" tIns="51017" rIns="102034" bIns="51017" rtlCol="0">
            <a:spAutoFit/>
          </a:bodyPr>
          <a:lstStyle/>
          <a:p>
            <a:pPr>
              <a:lnSpc>
                <a:spcPct val="150000"/>
              </a:lnSpc>
            </a:pPr>
            <a:r>
              <a:rPr lang="zh-CN" altLang="en-US" sz="1100" dirty="0">
                <a:solidFill>
                  <a:schemeClr val="tx1">
                    <a:lumMod val="50000"/>
                    <a:lumOff val="50000"/>
                  </a:schemeClr>
                </a:solidFill>
                <a:latin typeface="+mj-ea"/>
                <a:ea typeface="+mj-ea"/>
              </a:rPr>
              <a:t>此处添加详细文本描述，建议与标题相关并符合整体语言风格，语言描述尽量简洁生动。</a:t>
            </a:r>
            <a:endParaRPr lang="en-US" sz="1100" b="1" dirty="0">
              <a:solidFill>
                <a:schemeClr val="tx1">
                  <a:lumMod val="50000"/>
                  <a:lumOff val="50000"/>
                </a:schemeClr>
              </a:solidFill>
              <a:latin typeface="+mj-ea"/>
              <a:ea typeface="+mj-ea"/>
            </a:endParaRPr>
          </a:p>
        </p:txBody>
      </p:sp>
      <p:sp>
        <p:nvSpPr>
          <p:cNvPr id="33" name="TextBox 32"/>
          <p:cNvSpPr txBox="1"/>
          <p:nvPr/>
        </p:nvSpPr>
        <p:spPr>
          <a:xfrm>
            <a:off x="7799269" y="2125327"/>
            <a:ext cx="2094375" cy="864777"/>
          </a:xfrm>
          <a:prstGeom prst="rect">
            <a:avLst/>
          </a:prstGeom>
          <a:noFill/>
        </p:spPr>
        <p:txBody>
          <a:bodyPr wrap="square" lIns="102034" tIns="51017" rIns="102034" bIns="51017" rtlCol="0">
            <a:spAutoFit/>
          </a:bodyPr>
          <a:lstStyle/>
          <a:p>
            <a:pPr algn="r">
              <a:lnSpc>
                <a:spcPct val="150000"/>
              </a:lnSpc>
            </a:pPr>
            <a:r>
              <a:rPr lang="zh-CN" altLang="en-US" sz="1100" dirty="0">
                <a:solidFill>
                  <a:schemeClr val="tx1">
                    <a:lumMod val="50000"/>
                    <a:lumOff val="50000"/>
                  </a:schemeClr>
                </a:solidFill>
                <a:latin typeface="+mj-ea"/>
                <a:ea typeface="+mj-ea"/>
              </a:rPr>
              <a:t>此处添加详细文本描述，建议与标题相关并符合整体语言风格，语言描述尽量简洁生动。</a:t>
            </a:r>
            <a:endParaRPr lang="en-US" sz="1100" b="1" dirty="0">
              <a:solidFill>
                <a:schemeClr val="tx1">
                  <a:lumMod val="50000"/>
                  <a:lumOff val="50000"/>
                </a:schemeClr>
              </a:solidFill>
              <a:latin typeface="+mj-ea"/>
              <a:ea typeface="+mj-ea"/>
            </a:endParaRPr>
          </a:p>
        </p:txBody>
      </p:sp>
      <p:cxnSp>
        <p:nvCxnSpPr>
          <p:cNvPr id="34" name="Straight Connector 47"/>
          <p:cNvCxnSpPr/>
          <p:nvPr/>
        </p:nvCxnSpPr>
        <p:spPr>
          <a:xfrm>
            <a:off x="8193863" y="4393695"/>
            <a:ext cx="582887" cy="22642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48"/>
          <p:cNvCxnSpPr/>
          <p:nvPr/>
        </p:nvCxnSpPr>
        <p:spPr>
          <a:xfrm>
            <a:off x="8776748" y="4620123"/>
            <a:ext cx="2084722"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36" name="Group 20"/>
          <p:cNvGrpSpPr/>
          <p:nvPr/>
        </p:nvGrpSpPr>
        <p:grpSpPr>
          <a:xfrm>
            <a:off x="4461975" y="2444025"/>
            <a:ext cx="446569" cy="475896"/>
            <a:chOff x="7938" y="-1587"/>
            <a:chExt cx="1450975" cy="1547812"/>
          </a:xfrm>
          <a:solidFill>
            <a:srgbClr val="00B0F0"/>
          </a:solidFill>
        </p:grpSpPr>
        <p:sp>
          <p:nvSpPr>
            <p:cNvPr id="37"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ea"/>
                <a:ea typeface="+mj-ea"/>
              </a:endParaRPr>
            </a:p>
          </p:txBody>
        </p:sp>
        <p:sp>
          <p:nvSpPr>
            <p:cNvPr id="38"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ea"/>
                <a:ea typeface="+mj-ea"/>
              </a:endParaRPr>
            </a:p>
          </p:txBody>
        </p:sp>
        <p:sp>
          <p:nvSpPr>
            <p:cNvPr id="39"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ea"/>
                <a:ea typeface="+mj-ea"/>
              </a:endParaRPr>
            </a:p>
          </p:txBody>
        </p:sp>
      </p:grpSp>
      <p:sp>
        <p:nvSpPr>
          <p:cNvPr id="40" name="Freeform 11"/>
          <p:cNvSpPr>
            <a:spLocks noEditPoints="1"/>
          </p:cNvSpPr>
          <p:nvPr/>
        </p:nvSpPr>
        <p:spPr bwMode="auto">
          <a:xfrm>
            <a:off x="6593491" y="2695928"/>
            <a:ext cx="395199" cy="44960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accent2"/>
          </a:solidFill>
          <a:ln>
            <a:noFill/>
          </a:ln>
        </p:spPr>
        <p:txBody>
          <a:bodyPr vert="horz" wrap="square" lIns="102034" tIns="51017" rIns="102034" bIns="51017" numCol="1" anchor="t" anchorCtr="0" compatLnSpc="1"/>
          <a:lstStyle/>
          <a:p>
            <a:endParaRPr lang="id-ID">
              <a:solidFill>
                <a:schemeClr val="bg2">
                  <a:lumMod val="50000"/>
                </a:schemeClr>
              </a:solidFill>
              <a:latin typeface="+mj-ea"/>
              <a:ea typeface="+mj-ea"/>
            </a:endParaRPr>
          </a:p>
        </p:txBody>
      </p:sp>
      <p:grpSp>
        <p:nvGrpSpPr>
          <p:cNvPr id="41" name="Group 59"/>
          <p:cNvGrpSpPr/>
          <p:nvPr/>
        </p:nvGrpSpPr>
        <p:grpSpPr>
          <a:xfrm>
            <a:off x="6937112" y="4940197"/>
            <a:ext cx="575232" cy="599239"/>
            <a:chOff x="-251803" y="2267153"/>
            <a:chExt cx="2078037" cy="2166938"/>
          </a:xfrm>
          <a:solidFill>
            <a:schemeClr val="accent1"/>
          </a:solidFill>
        </p:grpSpPr>
        <p:sp>
          <p:nvSpPr>
            <p:cNvPr id="42"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lumMod val="50000"/>
                  </a:schemeClr>
                </a:solidFill>
                <a:latin typeface="+mj-ea"/>
                <a:ea typeface="+mj-ea"/>
              </a:endParaRPr>
            </a:p>
          </p:txBody>
        </p:sp>
        <p:sp>
          <p:nvSpPr>
            <p:cNvPr id="43"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lumMod val="50000"/>
                  </a:schemeClr>
                </a:solidFill>
                <a:latin typeface="+mj-ea"/>
                <a:ea typeface="+mj-ea"/>
              </a:endParaRPr>
            </a:p>
          </p:txBody>
        </p:sp>
      </p:grpSp>
      <p:grpSp>
        <p:nvGrpSpPr>
          <p:cNvPr id="44" name="Group 97"/>
          <p:cNvGrpSpPr/>
          <p:nvPr/>
        </p:nvGrpSpPr>
        <p:grpSpPr>
          <a:xfrm>
            <a:off x="4656706" y="4677052"/>
            <a:ext cx="464315" cy="327058"/>
            <a:chOff x="3175" y="1588"/>
            <a:chExt cx="1184276" cy="835025"/>
          </a:xfrm>
          <a:solidFill>
            <a:schemeClr val="accent5"/>
          </a:solidFill>
        </p:grpSpPr>
        <p:sp>
          <p:nvSpPr>
            <p:cNvPr id="45"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ea"/>
                <a:ea typeface="+mj-ea"/>
              </a:endParaRPr>
            </a:p>
          </p:txBody>
        </p:sp>
        <p:sp>
          <p:nvSpPr>
            <p:cNvPr id="46"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ea"/>
                <a:ea typeface="+mj-ea"/>
              </a:endParaRPr>
            </a:p>
          </p:txBody>
        </p:sp>
      </p:gr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p:cTn id="54" dur="500" fill="hold"/>
                                        <p:tgtEl>
                                          <p:spTgt spid="40"/>
                                        </p:tgtEl>
                                        <p:attrNameLst>
                                          <p:attrName>ppt_w</p:attrName>
                                        </p:attrNameLst>
                                      </p:cBhvr>
                                      <p:tavLst>
                                        <p:tav tm="0">
                                          <p:val>
                                            <p:fltVal val="0"/>
                                          </p:val>
                                        </p:tav>
                                        <p:tav tm="100000">
                                          <p:val>
                                            <p:strVal val="#ppt_w"/>
                                          </p:val>
                                        </p:tav>
                                      </p:tavLst>
                                    </p:anim>
                                    <p:anim calcmode="lin" valueType="num">
                                      <p:cBhvr>
                                        <p:cTn id="55" dur="500" fill="hold"/>
                                        <p:tgtEl>
                                          <p:spTgt spid="40"/>
                                        </p:tgtEl>
                                        <p:attrNameLst>
                                          <p:attrName>ppt_h</p:attrName>
                                        </p:attrNameLst>
                                      </p:cBhvr>
                                      <p:tavLst>
                                        <p:tav tm="0">
                                          <p:val>
                                            <p:fltVal val="0"/>
                                          </p:val>
                                        </p:tav>
                                        <p:tav tm="100000">
                                          <p:val>
                                            <p:strVal val="#ppt_h"/>
                                          </p:val>
                                        </p:tav>
                                      </p:tavLst>
                                    </p:anim>
                                    <p:animEffect transition="in" filter="fade">
                                      <p:cBhvr>
                                        <p:cTn id="56" dur="500"/>
                                        <p:tgtEl>
                                          <p:spTgt spid="40"/>
                                        </p:tgtEl>
                                      </p:cBhvr>
                                    </p:animEffect>
                                  </p:childTnLst>
                                </p:cTn>
                              </p:par>
                              <p:par>
                                <p:cTn id="57" presetID="53" presetClass="entr" presetSubtype="16"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500" fill="hold"/>
                                        <p:tgtEl>
                                          <p:spTgt spid="44"/>
                                        </p:tgtEl>
                                        <p:attrNameLst>
                                          <p:attrName>ppt_w</p:attrName>
                                        </p:attrNameLst>
                                      </p:cBhvr>
                                      <p:tavLst>
                                        <p:tav tm="0">
                                          <p:val>
                                            <p:fltVal val="0"/>
                                          </p:val>
                                        </p:tav>
                                        <p:tav tm="100000">
                                          <p:val>
                                            <p:strVal val="#ppt_w"/>
                                          </p:val>
                                        </p:tav>
                                      </p:tavLst>
                                    </p:anim>
                                    <p:anim calcmode="lin" valueType="num">
                                      <p:cBhvr>
                                        <p:cTn id="60" dur="500" fill="hold"/>
                                        <p:tgtEl>
                                          <p:spTgt spid="44"/>
                                        </p:tgtEl>
                                        <p:attrNameLst>
                                          <p:attrName>ppt_h</p:attrName>
                                        </p:attrNameLst>
                                      </p:cBhvr>
                                      <p:tavLst>
                                        <p:tav tm="0">
                                          <p:val>
                                            <p:fltVal val="0"/>
                                          </p:val>
                                        </p:tav>
                                        <p:tav tm="100000">
                                          <p:val>
                                            <p:strVal val="#ppt_h"/>
                                          </p:val>
                                        </p:tav>
                                      </p:tavLst>
                                    </p:anim>
                                    <p:animEffect transition="in" filter="fade">
                                      <p:cBhvr>
                                        <p:cTn id="61" dur="500"/>
                                        <p:tgtEl>
                                          <p:spTgt spid="44"/>
                                        </p:tgtEl>
                                      </p:cBhvr>
                                    </p:animEffect>
                                  </p:childTnLst>
                                </p:cTn>
                              </p:par>
                              <p:par>
                                <p:cTn id="62" presetID="53" presetClass="entr" presetSubtype="16"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ppt_w</p:attrName>
                                        </p:attrNameLst>
                                      </p:cBhvr>
                                      <p:tavLst>
                                        <p:tav tm="0">
                                          <p:val>
                                            <p:fltVal val="0"/>
                                          </p:val>
                                        </p:tav>
                                        <p:tav tm="100000">
                                          <p:val>
                                            <p:strVal val="#ppt_w"/>
                                          </p:val>
                                        </p:tav>
                                      </p:tavLst>
                                    </p:anim>
                                    <p:anim calcmode="lin" valueType="num">
                                      <p:cBhvr>
                                        <p:cTn id="65" dur="500" fill="hold"/>
                                        <p:tgtEl>
                                          <p:spTgt spid="41"/>
                                        </p:tgtEl>
                                        <p:attrNameLst>
                                          <p:attrName>ppt_h</p:attrName>
                                        </p:attrNameLst>
                                      </p:cBhvr>
                                      <p:tavLst>
                                        <p:tav tm="0">
                                          <p:val>
                                            <p:fltVal val="0"/>
                                          </p:val>
                                        </p:tav>
                                        <p:tav tm="100000">
                                          <p:val>
                                            <p:strVal val="#ppt_h"/>
                                          </p:val>
                                        </p:tav>
                                      </p:tavLst>
                                    </p:anim>
                                    <p:animEffect transition="in" filter="fade">
                                      <p:cBhvr>
                                        <p:cTn id="66" dur="500"/>
                                        <p:tgtEl>
                                          <p:spTgt spid="41"/>
                                        </p:tgtEl>
                                      </p:cBhvr>
                                    </p:animEffect>
                                  </p:childTnLst>
                                </p:cTn>
                              </p:par>
                            </p:childTnLst>
                          </p:cTn>
                        </p:par>
                        <p:par>
                          <p:cTn id="67" fill="hold">
                            <p:stCondLst>
                              <p:cond delay="1500"/>
                            </p:stCondLst>
                            <p:childTnLst>
                              <p:par>
                                <p:cTn id="68" presetID="8" presetClass="emph" presetSubtype="0" fill="hold" grpId="1" nodeType="afterEffect">
                                  <p:stCondLst>
                                    <p:cond delay="0"/>
                                  </p:stCondLst>
                                  <p:childTnLst>
                                    <p:animRot by="21600000">
                                      <p:cBhvr>
                                        <p:cTn id="69" dur="2000" fill="hold"/>
                                        <p:tgtEl>
                                          <p:spTgt spid="13"/>
                                        </p:tgtEl>
                                        <p:attrNameLst>
                                          <p:attrName>r</p:attrName>
                                        </p:attrNameLst>
                                      </p:cBhvr>
                                    </p:animRot>
                                  </p:childTnLst>
                                </p:cTn>
                              </p:par>
                              <p:par>
                                <p:cTn id="70" presetID="8" presetClass="emph" presetSubtype="0" fill="hold" grpId="1" nodeType="withEffect">
                                  <p:stCondLst>
                                    <p:cond delay="0"/>
                                  </p:stCondLst>
                                  <p:childTnLst>
                                    <p:animRot by="21600000">
                                      <p:cBhvr>
                                        <p:cTn id="71" dur="2000" fill="hold"/>
                                        <p:tgtEl>
                                          <p:spTgt spid="10"/>
                                        </p:tgtEl>
                                        <p:attrNameLst>
                                          <p:attrName>r</p:attrName>
                                        </p:attrNameLst>
                                      </p:cBhvr>
                                    </p:animRot>
                                  </p:childTnLst>
                                </p:cTn>
                              </p:par>
                              <p:par>
                                <p:cTn id="72" presetID="8" presetClass="emph" presetSubtype="0" fill="hold" grpId="1" nodeType="withEffect">
                                  <p:stCondLst>
                                    <p:cond delay="0"/>
                                  </p:stCondLst>
                                  <p:childTnLst>
                                    <p:animRot by="21600000">
                                      <p:cBhvr>
                                        <p:cTn id="73" dur="2000" fill="hold"/>
                                        <p:tgtEl>
                                          <p:spTgt spid="16"/>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19"/>
                                        </p:tgtEl>
                                        <p:attrNameLst>
                                          <p:attrName>r</p:attrName>
                                        </p:attrNameLst>
                                      </p:cBhvr>
                                    </p:animRot>
                                  </p:childTnLst>
                                </p:cTn>
                              </p:par>
                            </p:childTnLst>
                          </p:cTn>
                        </p:par>
                        <p:par>
                          <p:cTn id="76" fill="hold">
                            <p:stCondLst>
                              <p:cond delay="3500"/>
                            </p:stCondLst>
                            <p:childTnLst>
                              <p:par>
                                <p:cTn id="77" presetID="22" presetClass="entr" presetSubtype="2"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right)">
                                      <p:cBhvr>
                                        <p:cTn id="79" dur="500"/>
                                        <p:tgtEl>
                                          <p:spTgt spid="21"/>
                                        </p:tgtEl>
                                      </p:cBhvr>
                                    </p:animEffec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right)">
                                      <p:cBhvr>
                                        <p:cTn id="83" dur="500"/>
                                        <p:tgtEl>
                                          <p:spTgt spid="22"/>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par>
                          <p:cTn id="91" fill="hold">
                            <p:stCondLst>
                              <p:cond delay="5000"/>
                            </p:stCondLst>
                            <p:childTnLst>
                              <p:par>
                                <p:cTn id="92" presetID="22" presetClass="entr" presetSubtype="8"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left)">
                                      <p:cBhvr>
                                        <p:cTn id="94" dur="500"/>
                                        <p:tgtEl>
                                          <p:spTgt spid="25"/>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left)">
                                      <p:cBhvr>
                                        <p:cTn id="98" dur="500"/>
                                        <p:tgtEl>
                                          <p:spTgt spid="26"/>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childTnLst>
                          </p:cTn>
                        </p:par>
                        <p:par>
                          <p:cTn id="106" fill="hold">
                            <p:stCondLst>
                              <p:cond delay="6500"/>
                            </p:stCondLst>
                            <p:childTnLst>
                              <p:par>
                                <p:cTn id="107" presetID="22" presetClass="entr" presetSubtype="2" fill="hold"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right)">
                                      <p:cBhvr>
                                        <p:cTn id="109" dur="500"/>
                                        <p:tgtEl>
                                          <p:spTgt spid="23"/>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ipe(right)">
                                      <p:cBhvr>
                                        <p:cTn id="113" dur="500"/>
                                        <p:tgtEl>
                                          <p:spTgt spid="24"/>
                                        </p:tgtEl>
                                      </p:cBhvr>
                                    </p:animEffect>
                                  </p:childTnLst>
                                </p:cTn>
                              </p:par>
                            </p:childTnLst>
                          </p:cTn>
                        </p:par>
                        <p:par>
                          <p:cTn id="114" fill="hold">
                            <p:stCondLst>
                              <p:cond delay="7500"/>
                            </p:stCondLst>
                            <p:childTnLst>
                              <p:par>
                                <p:cTn id="115" presetID="10"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500"/>
                                        <p:tgtEl>
                                          <p:spTgt spid="32"/>
                                        </p:tgtEl>
                                      </p:cBhvr>
                                    </p:animEffect>
                                  </p:childTnLst>
                                </p:cTn>
                              </p:par>
                            </p:childTnLst>
                          </p:cTn>
                        </p:par>
                        <p:par>
                          <p:cTn id="121" fill="hold">
                            <p:stCondLst>
                              <p:cond delay="8000"/>
                            </p:stCondLst>
                            <p:childTnLst>
                              <p:par>
                                <p:cTn id="122" presetID="22" presetClass="entr" presetSubtype="8" fill="hold" nodeType="after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wipe(left)">
                                      <p:cBhvr>
                                        <p:cTn id="124" dur="500"/>
                                        <p:tgtEl>
                                          <p:spTgt spid="34"/>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left)">
                                      <p:cBhvr>
                                        <p:cTn id="128" dur="500"/>
                                        <p:tgtEl>
                                          <p:spTgt spid="35"/>
                                        </p:tgtEl>
                                      </p:cBhvr>
                                    </p:animEffect>
                                  </p:childTnLst>
                                </p:cTn>
                              </p:par>
                            </p:childTnLst>
                          </p:cTn>
                        </p:par>
                        <p:par>
                          <p:cTn id="129" fill="hold">
                            <p:stCondLst>
                              <p:cond delay="9000"/>
                            </p:stCondLst>
                            <p:childTnLst>
                              <p:par>
                                <p:cTn id="130" presetID="10" presetClass="entr" presetSubtype="0" fill="hold" grpId="0" nodeType="after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500"/>
                                        <p:tgtEl>
                                          <p:spTgt spid="3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8"/>
                                        </p:tgtEl>
                                        <p:attrNameLst>
                                          <p:attrName>style.visibility</p:attrName>
                                        </p:attrNameLst>
                                      </p:cBhvr>
                                      <p:to>
                                        <p:strVal val="visible"/>
                                      </p:to>
                                    </p:set>
                                    <p:animEffect transition="in" filter="fade">
                                      <p:cBhvr>
                                        <p:cTn id="1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0" grpId="1" animBg="1"/>
      <p:bldP spid="11" grpId="0" animBg="1"/>
      <p:bldP spid="12" grpId="0" animBg="1"/>
      <p:bldP spid="13" grpId="0" animBg="1"/>
      <p:bldP spid="13" grpId="1" animBg="1"/>
      <p:bldP spid="14" grpId="0" animBg="1"/>
      <p:bldP spid="15" grpId="0" animBg="1"/>
      <p:bldP spid="16" grpId="0" animBg="1"/>
      <p:bldP spid="16" grpId="1" animBg="1"/>
      <p:bldP spid="17" grpId="0" animBg="1"/>
      <p:bldP spid="18" grpId="0" animBg="1"/>
      <p:bldP spid="19" grpId="0" animBg="1"/>
      <p:bldP spid="19" grpId="1" animBg="1"/>
      <p:bldP spid="20" grpId="0" animBg="1"/>
      <p:bldP spid="27" grpId="0"/>
      <p:bldP spid="28" grpId="0"/>
      <p:bldP spid="29" grpId="0"/>
      <p:bldP spid="30" grpId="0"/>
      <p:bldP spid="31" grpId="0"/>
      <p:bldP spid="32" grpId="0"/>
      <p:bldP spid="33" grpId="0"/>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五边形 2"/>
          <p:cNvSpPr/>
          <p:nvPr/>
        </p:nvSpPr>
        <p:spPr>
          <a:xfrm flipH="1">
            <a:off x="5697905" y="5399270"/>
            <a:ext cx="5889980" cy="843877"/>
          </a:xfrm>
          <a:custGeom>
            <a:avLst/>
            <a:gdLst/>
            <a:ahLst/>
            <a:cxnLst/>
            <a:rect l="l" t="t" r="r" b="b"/>
            <a:pathLst>
              <a:path w="3809784" h="545840">
                <a:moveTo>
                  <a:pt x="3536864" y="0"/>
                </a:moveTo>
                <a:lnTo>
                  <a:pt x="2298463" y="0"/>
                </a:lnTo>
                <a:lnTo>
                  <a:pt x="1511321" y="0"/>
                </a:lnTo>
                <a:lnTo>
                  <a:pt x="272920" y="0"/>
                </a:lnTo>
                <a:lnTo>
                  <a:pt x="0" y="272920"/>
                </a:lnTo>
                <a:lnTo>
                  <a:pt x="272920" y="545840"/>
                </a:lnTo>
                <a:lnTo>
                  <a:pt x="1511321" y="545840"/>
                </a:lnTo>
                <a:lnTo>
                  <a:pt x="2298463" y="545840"/>
                </a:lnTo>
                <a:lnTo>
                  <a:pt x="3536864" y="545840"/>
                </a:lnTo>
                <a:lnTo>
                  <a:pt x="3809784" y="272920"/>
                </a:lnTo>
                <a:close/>
              </a:path>
            </a:pathLst>
          </a:custGeom>
          <a:solidFill>
            <a:srgbClr val="00B0F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1" name="五边形 5"/>
          <p:cNvSpPr/>
          <p:nvPr/>
        </p:nvSpPr>
        <p:spPr>
          <a:xfrm>
            <a:off x="6071271" y="4358048"/>
            <a:ext cx="5143248" cy="843877"/>
          </a:xfrm>
          <a:custGeom>
            <a:avLst/>
            <a:gdLst/>
            <a:ahLst/>
            <a:cxnLst/>
            <a:rect l="l" t="t" r="r" b="b"/>
            <a:pathLst>
              <a:path w="3326780" h="545840">
                <a:moveTo>
                  <a:pt x="272920" y="0"/>
                </a:moveTo>
                <a:lnTo>
                  <a:pt x="1028317" y="0"/>
                </a:lnTo>
                <a:lnTo>
                  <a:pt x="2298463" y="0"/>
                </a:lnTo>
                <a:lnTo>
                  <a:pt x="3053860" y="0"/>
                </a:lnTo>
                <a:lnTo>
                  <a:pt x="3326780" y="272920"/>
                </a:lnTo>
                <a:lnTo>
                  <a:pt x="3053860" y="545840"/>
                </a:lnTo>
                <a:lnTo>
                  <a:pt x="2298463" y="545840"/>
                </a:lnTo>
                <a:lnTo>
                  <a:pt x="1028317" y="545840"/>
                </a:lnTo>
                <a:lnTo>
                  <a:pt x="272920" y="545840"/>
                </a:lnTo>
                <a:lnTo>
                  <a:pt x="0" y="272920"/>
                </a:lnTo>
                <a:close/>
              </a:path>
            </a:pathLst>
          </a:custGeom>
          <a:solidFill>
            <a:schemeClr val="accent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2" name="五边形 7"/>
          <p:cNvSpPr/>
          <p:nvPr/>
        </p:nvSpPr>
        <p:spPr>
          <a:xfrm>
            <a:off x="6541819" y="3316825"/>
            <a:ext cx="4202150" cy="843877"/>
          </a:xfrm>
          <a:custGeom>
            <a:avLst/>
            <a:gdLst/>
            <a:ahLst/>
            <a:cxnLst/>
            <a:rect l="l" t="t" r="r" b="b"/>
            <a:pathLst>
              <a:path w="2718054" h="545840">
                <a:moveTo>
                  <a:pt x="272920" y="0"/>
                </a:moveTo>
                <a:lnTo>
                  <a:pt x="419591" y="0"/>
                </a:lnTo>
                <a:lnTo>
                  <a:pt x="2298463" y="0"/>
                </a:lnTo>
                <a:lnTo>
                  <a:pt x="2445134" y="0"/>
                </a:lnTo>
                <a:lnTo>
                  <a:pt x="2718054" y="272920"/>
                </a:lnTo>
                <a:lnTo>
                  <a:pt x="2445134" y="545840"/>
                </a:lnTo>
                <a:lnTo>
                  <a:pt x="2298463" y="545840"/>
                </a:lnTo>
                <a:lnTo>
                  <a:pt x="419591" y="545840"/>
                </a:lnTo>
                <a:lnTo>
                  <a:pt x="272920" y="545840"/>
                </a:lnTo>
                <a:lnTo>
                  <a:pt x="0" y="272920"/>
                </a:lnTo>
                <a:close/>
              </a:path>
            </a:pathLst>
          </a:custGeom>
          <a:solidFill>
            <a:schemeClr val="accent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3" name="五边形 9"/>
          <p:cNvSpPr/>
          <p:nvPr/>
        </p:nvSpPr>
        <p:spPr>
          <a:xfrm>
            <a:off x="7160598" y="2275601"/>
            <a:ext cx="2964593" cy="843877"/>
          </a:xfrm>
          <a:custGeom>
            <a:avLst/>
            <a:gdLst/>
            <a:ahLst/>
            <a:cxnLst/>
            <a:rect l="l" t="t" r="r" b="b"/>
            <a:pathLst>
              <a:path w="1917572" h="545840">
                <a:moveTo>
                  <a:pt x="272920" y="0"/>
                </a:moveTo>
                <a:lnTo>
                  <a:pt x="1135241" y="0"/>
                </a:lnTo>
                <a:lnTo>
                  <a:pt x="1222047" y="0"/>
                </a:lnTo>
                <a:lnTo>
                  <a:pt x="1644652" y="0"/>
                </a:lnTo>
                <a:lnTo>
                  <a:pt x="1917572" y="272920"/>
                </a:lnTo>
                <a:lnTo>
                  <a:pt x="1644652" y="545840"/>
                </a:lnTo>
                <a:lnTo>
                  <a:pt x="1222047" y="545840"/>
                </a:lnTo>
                <a:lnTo>
                  <a:pt x="1135241" y="545840"/>
                </a:lnTo>
                <a:lnTo>
                  <a:pt x="272920" y="545840"/>
                </a:lnTo>
                <a:lnTo>
                  <a:pt x="0" y="272920"/>
                </a:lnTo>
                <a:close/>
              </a:path>
            </a:pathLst>
          </a:custGeom>
          <a:solidFill>
            <a:schemeClr val="accent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4" name="等腰三角形 53"/>
          <p:cNvSpPr/>
          <p:nvPr/>
        </p:nvSpPr>
        <p:spPr>
          <a:xfrm>
            <a:off x="7766700" y="1196111"/>
            <a:ext cx="1752390" cy="876334"/>
          </a:xfrm>
          <a:prstGeom prst="triangle">
            <a:avLst/>
          </a:prstGeom>
          <a:solidFill>
            <a:srgbClr val="00B0F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grpSp>
        <p:nvGrpSpPr>
          <p:cNvPr id="55" name="组 12"/>
          <p:cNvGrpSpPr/>
          <p:nvPr/>
        </p:nvGrpSpPr>
        <p:grpSpPr>
          <a:xfrm>
            <a:off x="941608" y="1910307"/>
            <a:ext cx="4084754" cy="3451525"/>
            <a:chOff x="1100309" y="1674099"/>
            <a:chExt cx="3064275" cy="2589242"/>
          </a:xfrm>
        </p:grpSpPr>
        <p:sp>
          <p:nvSpPr>
            <p:cNvPr id="56" name="矩形 55"/>
            <p:cNvSpPr/>
            <p:nvPr/>
          </p:nvSpPr>
          <p:spPr>
            <a:xfrm>
              <a:off x="1100309" y="2254635"/>
              <a:ext cx="3064275" cy="2008706"/>
            </a:xfrm>
            <a:prstGeom prst="rect">
              <a:avLst/>
            </a:prstGeom>
          </p:spPr>
          <p:txBody>
            <a:bodyPr wrap="square">
              <a:spAutoFit/>
            </a:bodyPr>
            <a:lstStyle/>
            <a:p>
              <a:pPr lvl="0">
                <a:lnSpc>
                  <a:spcPct val="150000"/>
                </a:lnSpc>
              </a:pPr>
              <a:r>
                <a:rPr lang="zh-CN" altLang="en-US" sz="1600" dirty="0">
                  <a:solidFill>
                    <a:schemeClr val="tx1">
                      <a:lumMod val="50000"/>
                      <a:lumOff val="50000"/>
                    </a:schemeClr>
                  </a:solidFill>
                </a:rPr>
                <a:t>标题数字等都可以通过点击和重新输入进行更改，顶部“开始”面板中可以对字体、字号、颜色、行距等进行修改。建议正文</a:t>
              </a:r>
              <a:r>
                <a:rPr lang="en-US" altLang="zh-CN" sz="1600" dirty="0">
                  <a:solidFill>
                    <a:schemeClr val="tx1">
                      <a:lumMod val="50000"/>
                      <a:lumOff val="50000"/>
                    </a:schemeClr>
                  </a:solidFill>
                </a:rPr>
                <a:t>10</a:t>
              </a:r>
              <a:r>
                <a:rPr lang="zh-CN" altLang="en-US" sz="1600" dirty="0">
                  <a:solidFill>
                    <a:schemeClr val="tx1">
                      <a:lumMod val="50000"/>
                      <a:lumOff val="50000"/>
                    </a:schemeClr>
                  </a:solidFill>
                </a:rPr>
                <a:t>号字，</a:t>
              </a:r>
              <a:r>
                <a:rPr lang="en-US" altLang="zh-CN" sz="1600" dirty="0">
                  <a:solidFill>
                    <a:schemeClr val="tx1">
                      <a:lumMod val="50000"/>
                      <a:lumOff val="50000"/>
                    </a:schemeClr>
                  </a:solidFill>
                </a:rPr>
                <a:t>1.3</a:t>
              </a:r>
              <a:r>
                <a:rPr lang="zh-CN" altLang="en-US" sz="1600" dirty="0">
                  <a:solidFill>
                    <a:schemeClr val="tx1">
                      <a:lumMod val="50000"/>
                      <a:lumOff val="50000"/>
                    </a:schemeClr>
                  </a:solidFill>
                </a:rPr>
                <a:t>倍字间距。标题数字等都可以通过点击和重新输入进行更改，顶部“开始”面板中可以对字体、字号、颜色、行距等进行修改。建议正文</a:t>
              </a:r>
              <a:r>
                <a:rPr lang="en-US" altLang="zh-CN" sz="1600" dirty="0">
                  <a:solidFill>
                    <a:schemeClr val="tx1">
                      <a:lumMod val="50000"/>
                      <a:lumOff val="50000"/>
                    </a:schemeClr>
                  </a:solidFill>
                </a:rPr>
                <a:t>10</a:t>
              </a:r>
              <a:r>
                <a:rPr lang="zh-CN" altLang="en-US" sz="1600" dirty="0">
                  <a:solidFill>
                    <a:schemeClr val="tx1">
                      <a:lumMod val="50000"/>
                      <a:lumOff val="50000"/>
                    </a:schemeClr>
                  </a:solidFill>
                </a:rPr>
                <a:t>号字，</a:t>
              </a:r>
              <a:r>
                <a:rPr lang="en-US" altLang="zh-CN" sz="1600" dirty="0">
                  <a:solidFill>
                    <a:schemeClr val="tx1">
                      <a:lumMod val="50000"/>
                      <a:lumOff val="50000"/>
                    </a:schemeClr>
                  </a:solidFill>
                </a:rPr>
                <a:t>1.3</a:t>
              </a:r>
              <a:r>
                <a:rPr lang="zh-CN" altLang="en-US" sz="1600" dirty="0">
                  <a:solidFill>
                    <a:schemeClr val="tx1">
                      <a:lumMod val="50000"/>
                      <a:lumOff val="50000"/>
                    </a:schemeClr>
                  </a:solidFill>
                </a:rPr>
                <a:t>倍字间距。</a:t>
              </a:r>
              <a:endParaRPr lang="en-US" altLang="zh-CN" sz="1600" dirty="0">
                <a:solidFill>
                  <a:schemeClr val="tx1">
                    <a:lumMod val="50000"/>
                    <a:lumOff val="50000"/>
                  </a:schemeClr>
                </a:solidFill>
              </a:endParaRPr>
            </a:p>
          </p:txBody>
        </p:sp>
        <p:sp>
          <p:nvSpPr>
            <p:cNvPr id="57" name="矩形 56"/>
            <p:cNvSpPr/>
            <p:nvPr/>
          </p:nvSpPr>
          <p:spPr>
            <a:xfrm>
              <a:off x="1114116" y="1674099"/>
              <a:ext cx="1062075" cy="434546"/>
            </a:xfrm>
            <a:prstGeom prst="rect">
              <a:avLst/>
            </a:prstGeom>
          </p:spPr>
          <p:txBody>
            <a:bodyPr wrap="none">
              <a:spAutoFit/>
            </a:bodyPr>
            <a:lstStyle/>
            <a:p>
              <a:pPr>
                <a:lnSpc>
                  <a:spcPct val="150000"/>
                </a:lnSpc>
              </a:pPr>
              <a:r>
                <a:rPr lang="zh-CN" altLang="en-US" sz="2400" b="1" dirty="0">
                  <a:solidFill>
                    <a:schemeClr val="tx1">
                      <a:lumMod val="50000"/>
                      <a:lumOff val="50000"/>
                    </a:schemeClr>
                  </a:solidFill>
                </a:rPr>
                <a:t>标题文字</a:t>
              </a:r>
              <a:endParaRPr lang="en-US" altLang="zh-CN" sz="2400" b="1" dirty="0">
                <a:solidFill>
                  <a:schemeClr val="tx1">
                    <a:lumMod val="50000"/>
                    <a:lumOff val="50000"/>
                  </a:schemeClr>
                </a:solidFill>
              </a:endParaRPr>
            </a:p>
          </p:txBody>
        </p:sp>
      </p:grpSp>
      <p:sp>
        <p:nvSpPr>
          <p:cNvPr id="58" name="矩形 57"/>
          <p:cNvSpPr/>
          <p:nvPr/>
        </p:nvSpPr>
        <p:spPr>
          <a:xfrm>
            <a:off x="7675074" y="2453343"/>
            <a:ext cx="1861408" cy="461665"/>
          </a:xfrm>
          <a:prstGeom prst="rect">
            <a:avLst/>
          </a:prstGeom>
        </p:spPr>
        <p:txBody>
          <a:bodyPr wrap="none">
            <a:spAutoFit/>
          </a:bodyPr>
          <a:lstStyle/>
          <a:p>
            <a:pPr algn="ctr"/>
            <a:r>
              <a:rPr lang="en-US" altLang="zh-CN" sz="2400" b="1" dirty="0">
                <a:solidFill>
                  <a:schemeClr val="bg1">
                    <a:lumMod val="95000"/>
                  </a:schemeClr>
                </a:solidFill>
              </a:rPr>
              <a:t>01   </a:t>
            </a:r>
            <a:r>
              <a:rPr lang="zh-CN" altLang="en-US" sz="2400" b="1" dirty="0">
                <a:solidFill>
                  <a:schemeClr val="bg1"/>
                </a:solidFill>
              </a:rPr>
              <a:t>输入标题</a:t>
            </a:r>
            <a:endParaRPr lang="en-US" altLang="zh-CN" sz="2400" b="1" dirty="0">
              <a:solidFill>
                <a:schemeClr val="bg1"/>
              </a:solidFill>
            </a:endParaRPr>
          </a:p>
        </p:txBody>
      </p:sp>
      <p:sp>
        <p:nvSpPr>
          <p:cNvPr id="59" name="矩形 58"/>
          <p:cNvSpPr/>
          <p:nvPr/>
        </p:nvSpPr>
        <p:spPr>
          <a:xfrm>
            <a:off x="7544429" y="3506401"/>
            <a:ext cx="2122697" cy="523220"/>
          </a:xfrm>
          <a:prstGeom prst="rect">
            <a:avLst/>
          </a:prstGeom>
        </p:spPr>
        <p:txBody>
          <a:bodyPr wrap="none">
            <a:spAutoFit/>
          </a:bodyPr>
          <a:lstStyle/>
          <a:p>
            <a:pPr algn="ctr"/>
            <a:r>
              <a:rPr lang="en-US" altLang="zh-CN" sz="2800" b="1" dirty="0">
                <a:solidFill>
                  <a:schemeClr val="bg1"/>
                </a:solidFill>
              </a:rPr>
              <a:t>02  </a:t>
            </a:r>
            <a:r>
              <a:rPr lang="zh-CN" altLang="en-US" sz="2800" b="1" dirty="0">
                <a:solidFill>
                  <a:schemeClr val="bg1"/>
                </a:solidFill>
              </a:rPr>
              <a:t>输入标题</a:t>
            </a:r>
            <a:endParaRPr lang="en-US" altLang="zh-CN" sz="2800" b="1" dirty="0">
              <a:solidFill>
                <a:schemeClr val="bg1"/>
              </a:solidFill>
            </a:endParaRPr>
          </a:p>
        </p:txBody>
      </p:sp>
      <p:sp>
        <p:nvSpPr>
          <p:cNvPr id="60" name="矩形 59"/>
          <p:cNvSpPr/>
          <p:nvPr/>
        </p:nvSpPr>
        <p:spPr>
          <a:xfrm>
            <a:off x="7380301" y="4518376"/>
            <a:ext cx="2324675" cy="523220"/>
          </a:xfrm>
          <a:prstGeom prst="rect">
            <a:avLst/>
          </a:prstGeom>
        </p:spPr>
        <p:txBody>
          <a:bodyPr wrap="none">
            <a:spAutoFit/>
          </a:bodyPr>
          <a:lstStyle/>
          <a:p>
            <a:pPr algn="ctr"/>
            <a:r>
              <a:rPr lang="en-US" altLang="zh-CN" sz="2800" b="1" dirty="0">
                <a:solidFill>
                  <a:schemeClr val="bg1"/>
                </a:solidFill>
              </a:rPr>
              <a:t>03     </a:t>
            </a:r>
            <a:r>
              <a:rPr lang="zh-CN" altLang="en-US" sz="2800" b="1" dirty="0">
                <a:solidFill>
                  <a:schemeClr val="bg1"/>
                </a:solidFill>
              </a:rPr>
              <a:t>输入标题</a:t>
            </a:r>
            <a:endParaRPr lang="en-US" altLang="zh-CN" sz="2800" b="1" dirty="0">
              <a:solidFill>
                <a:schemeClr val="bg1"/>
              </a:solidFill>
            </a:endParaRPr>
          </a:p>
        </p:txBody>
      </p:sp>
      <p:sp>
        <p:nvSpPr>
          <p:cNvPr id="61" name="矩形 60"/>
          <p:cNvSpPr/>
          <p:nvPr/>
        </p:nvSpPr>
        <p:spPr>
          <a:xfrm>
            <a:off x="7321790" y="5559598"/>
            <a:ext cx="2441695" cy="523220"/>
          </a:xfrm>
          <a:prstGeom prst="rect">
            <a:avLst/>
          </a:prstGeom>
        </p:spPr>
        <p:txBody>
          <a:bodyPr wrap="none">
            <a:spAutoFit/>
          </a:bodyPr>
          <a:lstStyle/>
          <a:p>
            <a:pPr algn="ctr"/>
            <a:r>
              <a:rPr lang="en-US" altLang="zh-CN" sz="2800" b="1" dirty="0">
                <a:solidFill>
                  <a:schemeClr val="bg1"/>
                </a:solidFill>
              </a:rPr>
              <a:t>04  </a:t>
            </a:r>
            <a:r>
              <a:rPr lang="zh-CN" altLang="en-US" sz="2800" b="1" dirty="0">
                <a:solidFill>
                  <a:schemeClr val="bg1"/>
                </a:solidFill>
              </a:rPr>
              <a:t>     输入标题</a:t>
            </a:r>
            <a:endParaRPr lang="en-US" altLang="zh-CN" sz="2800" b="1" dirty="0">
              <a:solidFill>
                <a:schemeClr val="bg1"/>
              </a:solidFill>
            </a:endParaRPr>
          </a:p>
        </p:txBody>
      </p:sp>
      <p:sp>
        <p:nvSpPr>
          <p:cNvPr id="4" name="文本占位符 3"/>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 calcmode="lin" valueType="num">
                                      <p:cBhvr additive="base">
                                        <p:cTn id="28" dur="500" fill="hold"/>
                                        <p:tgtEl>
                                          <p:spTgt spid="58"/>
                                        </p:tgtEl>
                                        <p:attrNameLst>
                                          <p:attrName>ppt_x</p:attrName>
                                        </p:attrNameLst>
                                      </p:cBhvr>
                                      <p:tavLst>
                                        <p:tav tm="0">
                                          <p:val>
                                            <p:strVal val="1+#ppt_w/2"/>
                                          </p:val>
                                        </p:tav>
                                        <p:tav tm="100000">
                                          <p:val>
                                            <p:strVal val="#ppt_x"/>
                                          </p:val>
                                        </p:tav>
                                      </p:tavLst>
                                    </p:anim>
                                    <p:anim calcmode="lin" valueType="num">
                                      <p:cBhvr additive="base">
                                        <p:cTn id="29" dur="500" fill="hold"/>
                                        <p:tgtEl>
                                          <p:spTgt spid="5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500" fill="hold"/>
                                        <p:tgtEl>
                                          <p:spTgt spid="59"/>
                                        </p:tgtEl>
                                        <p:attrNameLst>
                                          <p:attrName>ppt_x</p:attrName>
                                        </p:attrNameLst>
                                      </p:cBhvr>
                                      <p:tavLst>
                                        <p:tav tm="0">
                                          <p:val>
                                            <p:strVal val="1+#ppt_w/2"/>
                                          </p:val>
                                        </p:tav>
                                        <p:tav tm="100000">
                                          <p:val>
                                            <p:strVal val="#ppt_x"/>
                                          </p:val>
                                        </p:tav>
                                      </p:tavLst>
                                    </p:anim>
                                    <p:anim calcmode="lin" valueType="num">
                                      <p:cBhvr additive="base">
                                        <p:cTn id="33" dur="500" fill="hold"/>
                                        <p:tgtEl>
                                          <p:spTgt spid="5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50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fill="hold"/>
                                        <p:tgtEl>
                                          <p:spTgt spid="60"/>
                                        </p:tgtEl>
                                        <p:attrNameLst>
                                          <p:attrName>ppt_x</p:attrName>
                                        </p:attrNameLst>
                                      </p:cBhvr>
                                      <p:tavLst>
                                        <p:tav tm="0">
                                          <p:val>
                                            <p:strVal val="1+#ppt_w/2"/>
                                          </p:val>
                                        </p:tav>
                                        <p:tav tm="100000">
                                          <p:val>
                                            <p:strVal val="#ppt_x"/>
                                          </p:val>
                                        </p:tav>
                                      </p:tavLst>
                                    </p:anim>
                                    <p:anim calcmode="lin" valueType="num">
                                      <p:cBhvr additive="base">
                                        <p:cTn id="37" dur="500" fill="hold"/>
                                        <p:tgtEl>
                                          <p:spTgt spid="6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75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fill="hold"/>
                                        <p:tgtEl>
                                          <p:spTgt spid="61"/>
                                        </p:tgtEl>
                                        <p:attrNameLst>
                                          <p:attrName>ppt_x</p:attrName>
                                        </p:attrNameLst>
                                      </p:cBhvr>
                                      <p:tavLst>
                                        <p:tav tm="0">
                                          <p:val>
                                            <p:strVal val="1+#ppt_w/2"/>
                                          </p:val>
                                        </p:tav>
                                        <p:tav tm="100000">
                                          <p:val>
                                            <p:strVal val="#ppt_x"/>
                                          </p:val>
                                        </p:tav>
                                      </p:tavLst>
                                    </p:anim>
                                    <p:anim calcmode="lin" valueType="num">
                                      <p:cBhvr additive="base">
                                        <p:cTn id="41" dur="500" fill="hold"/>
                                        <p:tgtEl>
                                          <p:spTgt spid="61"/>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8" grpId="0"/>
      <p:bldP spid="59" grpId="0"/>
      <p:bldP spid="60" grpId="0"/>
      <p:bldP spid="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104549" y="1837636"/>
            <a:ext cx="2210813" cy="987120"/>
            <a:chOff x="465719" y="1295954"/>
            <a:chExt cx="1658494" cy="740511"/>
          </a:xfrm>
          <a:effectLst>
            <a:outerShdw blurRad="177800" dist="190500" dir="5400000" algn="ctr" rotWithShape="0">
              <a:srgbClr val="000000">
                <a:alpha val="43137"/>
              </a:srgbClr>
            </a:outerShdw>
          </a:effectLst>
        </p:grpSpPr>
        <p:sp>
          <p:nvSpPr>
            <p:cNvPr id="26"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sz="3200">
                <a:latin typeface="+mn-ea"/>
              </a:endParaRPr>
            </a:p>
          </p:txBody>
        </p:sp>
        <p:sp>
          <p:nvSpPr>
            <p:cNvPr id="27"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32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8" name="TextBox 6"/>
          <p:cNvSpPr txBox="1"/>
          <p:nvPr/>
        </p:nvSpPr>
        <p:spPr>
          <a:xfrm>
            <a:off x="3560388" y="2191103"/>
            <a:ext cx="8114529" cy="762441"/>
          </a:xfrm>
          <a:prstGeom prst="rect">
            <a:avLst/>
          </a:prstGeom>
          <a:noFill/>
        </p:spPr>
        <p:txBody>
          <a:bodyPr wrap="square" lIns="115134" tIns="57568" rIns="115134" bIns="57568" rtlCol="0">
            <a:spAutoFit/>
          </a:bodyPr>
          <a:lstStyle/>
          <a:p>
            <a:pPr>
              <a:lnSpc>
                <a:spcPct val="150000"/>
              </a:lnSpc>
            </a:pPr>
            <a:r>
              <a:rPr lang="zh-CN" altLang="en-US" sz="1400" dirty="0">
                <a:solidFill>
                  <a:schemeClr val="tx1">
                    <a:lumMod val="50000"/>
                    <a:lumOff val="50000"/>
                  </a:schemeClr>
                </a:solidFill>
                <a:latin typeface="+mj-ea"/>
                <a:ea typeface="+mj-ea"/>
              </a:rPr>
              <a:t>单击此处添加文本单击此处添加文本 单击此处添加文本单击此处添加文本单击此处添加文本</a:t>
            </a:r>
            <a:endParaRPr lang="en-US" altLang="zh-CN" sz="1400" dirty="0">
              <a:solidFill>
                <a:schemeClr val="tx1">
                  <a:lumMod val="50000"/>
                  <a:lumOff val="50000"/>
                </a:schemeClr>
              </a:solidFill>
              <a:latin typeface="+mj-ea"/>
              <a:ea typeface="+mj-ea"/>
            </a:endParaRPr>
          </a:p>
          <a:p>
            <a:pPr>
              <a:lnSpc>
                <a:spcPct val="150000"/>
              </a:lnSpc>
            </a:pPr>
            <a:r>
              <a:rPr lang="zh-CN" altLang="en-US" sz="1400" dirty="0">
                <a:solidFill>
                  <a:schemeClr val="tx1">
                    <a:lumMod val="50000"/>
                    <a:lumOff val="50000"/>
                  </a:schemeClr>
                </a:solidFill>
                <a:latin typeface="+mj-ea"/>
                <a:ea typeface="+mj-ea"/>
              </a:rPr>
              <a:t>单击此处添加文本单击此处添加文本单击此处添加文本 单击此处添加文本单击此处添加文本</a:t>
            </a:r>
            <a:endParaRPr lang="en-US" altLang="zh-CN" sz="1400" dirty="0">
              <a:solidFill>
                <a:schemeClr val="tx1">
                  <a:lumMod val="50000"/>
                  <a:lumOff val="50000"/>
                </a:schemeClr>
              </a:solidFill>
              <a:latin typeface="+mj-ea"/>
              <a:ea typeface="+mj-ea"/>
            </a:endParaRPr>
          </a:p>
        </p:txBody>
      </p:sp>
      <p:sp>
        <p:nvSpPr>
          <p:cNvPr id="29" name="TextBox 7"/>
          <p:cNvSpPr txBox="1"/>
          <p:nvPr/>
        </p:nvSpPr>
        <p:spPr>
          <a:xfrm>
            <a:off x="3404335" y="1838446"/>
            <a:ext cx="3551573" cy="405082"/>
          </a:xfrm>
          <a:prstGeom prst="rect">
            <a:avLst/>
          </a:prstGeom>
          <a:noFill/>
        </p:spPr>
        <p:txBody>
          <a:bodyPr wrap="square" lIns="76182" tIns="38091" rIns="76182" bIns="38091" rtlCol="0">
            <a:spAutoFit/>
          </a:bodyPr>
          <a:lstStyle/>
          <a:p>
            <a:r>
              <a:rPr lang="zh-CN" altLang="zh-CN" sz="2135" b="1" dirty="0">
                <a:solidFill>
                  <a:schemeClr val="tx1">
                    <a:lumMod val="50000"/>
                    <a:lumOff val="50000"/>
                  </a:schemeClr>
                </a:solidFill>
                <a:latin typeface="+mj-ea"/>
                <a:ea typeface="+mj-ea"/>
              </a:rPr>
              <a:t>（一）</a:t>
            </a:r>
            <a:r>
              <a:rPr lang="zh-CN" altLang="en-US" sz="2135" b="1" dirty="0">
                <a:solidFill>
                  <a:schemeClr val="tx1">
                    <a:lumMod val="50000"/>
                    <a:lumOff val="50000"/>
                  </a:schemeClr>
                </a:solidFill>
                <a:latin typeface="+mj-ea"/>
                <a:ea typeface="+mj-ea"/>
              </a:rPr>
              <a:t>单击填加标题</a:t>
            </a:r>
            <a:endParaRPr lang="zh-CN" altLang="en-US" sz="2135" b="1" dirty="0">
              <a:solidFill>
                <a:schemeClr val="tx1">
                  <a:lumMod val="50000"/>
                  <a:lumOff val="50000"/>
                </a:schemeClr>
              </a:solidFill>
              <a:latin typeface="+mj-ea"/>
              <a:ea typeface="+mj-ea"/>
            </a:endParaRPr>
          </a:p>
        </p:txBody>
      </p:sp>
      <p:grpSp>
        <p:nvGrpSpPr>
          <p:cNvPr id="30" name="组合 29"/>
          <p:cNvGrpSpPr/>
          <p:nvPr/>
        </p:nvGrpSpPr>
        <p:grpSpPr>
          <a:xfrm>
            <a:off x="1104549" y="4762548"/>
            <a:ext cx="2210813" cy="1034332"/>
            <a:chOff x="465719" y="3291830"/>
            <a:chExt cx="1658494" cy="740511"/>
          </a:xfrm>
          <a:effectLst>
            <a:outerShdw blurRad="177800" dist="190500" dir="5400000" algn="ctr" rotWithShape="0">
              <a:srgbClr val="000000">
                <a:alpha val="43137"/>
              </a:srgbClr>
            </a:outerShdw>
          </a:effectLst>
        </p:grpSpPr>
        <p:sp>
          <p:nvSpPr>
            <p:cNvPr id="31"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0B0F0"/>
            </a:solidFill>
            <a:ln>
              <a:noFill/>
            </a:ln>
            <a:effectLst/>
          </p:spPr>
          <p:txBody>
            <a:bodyPr wrap="none" anchor="ctr"/>
            <a:lstStyle/>
            <a:p>
              <a:endParaRPr lang="en-US" sz="3200">
                <a:latin typeface="+mn-ea"/>
              </a:endParaRPr>
            </a:p>
          </p:txBody>
        </p:sp>
        <p:pic>
          <p:nvPicPr>
            <p:cNvPr id="32"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11"/>
          <p:cNvSpPr txBox="1"/>
          <p:nvPr/>
        </p:nvSpPr>
        <p:spPr>
          <a:xfrm>
            <a:off x="3560388" y="3705727"/>
            <a:ext cx="8114529" cy="762441"/>
          </a:xfrm>
          <a:prstGeom prst="rect">
            <a:avLst/>
          </a:prstGeom>
          <a:noFill/>
        </p:spPr>
        <p:txBody>
          <a:bodyPr wrap="square" lIns="115134" tIns="57568" rIns="115134" bIns="57568" rtlCol="0">
            <a:spAutoFit/>
          </a:bodyPr>
          <a:lstStyle/>
          <a:p>
            <a:pPr>
              <a:lnSpc>
                <a:spcPct val="150000"/>
              </a:lnSpc>
            </a:pPr>
            <a:r>
              <a:rPr lang="zh-CN" altLang="en-US" sz="1400" dirty="0">
                <a:solidFill>
                  <a:schemeClr val="tx1">
                    <a:lumMod val="50000"/>
                    <a:lumOff val="50000"/>
                  </a:schemeClr>
                </a:solidFill>
                <a:latin typeface="+mj-ea"/>
                <a:ea typeface="+mj-ea"/>
              </a:rPr>
              <a:t>单击此处添加文本单击此处添加文本 单击此处添加文本单击此处添加文本单击此处添加文本</a:t>
            </a:r>
            <a:endParaRPr lang="en-US" altLang="zh-CN" sz="1400" dirty="0">
              <a:solidFill>
                <a:schemeClr val="tx1">
                  <a:lumMod val="50000"/>
                  <a:lumOff val="50000"/>
                </a:schemeClr>
              </a:solidFill>
              <a:latin typeface="+mj-ea"/>
              <a:ea typeface="+mj-ea"/>
            </a:endParaRPr>
          </a:p>
          <a:p>
            <a:pPr>
              <a:lnSpc>
                <a:spcPct val="150000"/>
              </a:lnSpc>
            </a:pPr>
            <a:r>
              <a:rPr lang="zh-CN" altLang="en-US" sz="1400" dirty="0">
                <a:solidFill>
                  <a:schemeClr val="tx1">
                    <a:lumMod val="50000"/>
                    <a:lumOff val="50000"/>
                  </a:schemeClr>
                </a:solidFill>
                <a:latin typeface="+mj-ea"/>
                <a:ea typeface="+mj-ea"/>
              </a:rPr>
              <a:t>单击此处添加文本单击此处添加文本单击此处添加文本 单击此处添加文本单击此处添加文本</a:t>
            </a:r>
            <a:endParaRPr lang="en-US" altLang="zh-CN" sz="1400" dirty="0">
              <a:solidFill>
                <a:schemeClr val="tx1">
                  <a:lumMod val="50000"/>
                  <a:lumOff val="50000"/>
                </a:schemeClr>
              </a:solidFill>
              <a:latin typeface="+mj-ea"/>
              <a:ea typeface="+mj-ea"/>
            </a:endParaRPr>
          </a:p>
        </p:txBody>
      </p:sp>
      <p:sp>
        <p:nvSpPr>
          <p:cNvPr id="34" name="TextBox 12"/>
          <p:cNvSpPr txBox="1"/>
          <p:nvPr/>
        </p:nvSpPr>
        <p:spPr>
          <a:xfrm>
            <a:off x="3404335" y="3353070"/>
            <a:ext cx="3551573" cy="405082"/>
          </a:xfrm>
          <a:prstGeom prst="rect">
            <a:avLst/>
          </a:prstGeom>
          <a:noFill/>
        </p:spPr>
        <p:txBody>
          <a:bodyPr wrap="square" lIns="76182" tIns="38091" rIns="76182" bIns="38091" rtlCol="0">
            <a:spAutoFit/>
          </a:bodyPr>
          <a:lstStyle/>
          <a:p>
            <a:r>
              <a:rPr lang="zh-CN" altLang="zh-CN" sz="2135" b="1" dirty="0">
                <a:solidFill>
                  <a:schemeClr val="tx1">
                    <a:lumMod val="50000"/>
                    <a:lumOff val="50000"/>
                  </a:schemeClr>
                </a:solidFill>
                <a:latin typeface="+mj-ea"/>
                <a:ea typeface="+mj-ea"/>
              </a:rPr>
              <a:t>（</a:t>
            </a:r>
            <a:r>
              <a:rPr lang="zh-CN" altLang="en-US" sz="2135" b="1" dirty="0">
                <a:solidFill>
                  <a:schemeClr val="tx1">
                    <a:lumMod val="50000"/>
                    <a:lumOff val="50000"/>
                  </a:schemeClr>
                </a:solidFill>
                <a:latin typeface="+mj-ea"/>
                <a:ea typeface="+mj-ea"/>
              </a:rPr>
              <a:t>二</a:t>
            </a:r>
            <a:r>
              <a:rPr lang="zh-CN" altLang="zh-CN" sz="2135" b="1" dirty="0">
                <a:solidFill>
                  <a:schemeClr val="tx1">
                    <a:lumMod val="50000"/>
                    <a:lumOff val="50000"/>
                  </a:schemeClr>
                </a:solidFill>
                <a:latin typeface="+mj-ea"/>
                <a:ea typeface="+mj-ea"/>
              </a:rPr>
              <a:t>）</a:t>
            </a:r>
            <a:r>
              <a:rPr lang="zh-CN" altLang="en-US" sz="2135" b="1" dirty="0">
                <a:solidFill>
                  <a:schemeClr val="tx1">
                    <a:lumMod val="50000"/>
                    <a:lumOff val="50000"/>
                  </a:schemeClr>
                </a:solidFill>
                <a:latin typeface="+mj-ea"/>
                <a:ea typeface="+mj-ea"/>
              </a:rPr>
              <a:t>单击填加标题</a:t>
            </a:r>
            <a:endParaRPr lang="zh-CN" altLang="en-US" sz="2135" b="1" dirty="0">
              <a:solidFill>
                <a:schemeClr val="tx1">
                  <a:lumMod val="50000"/>
                  <a:lumOff val="50000"/>
                </a:schemeClr>
              </a:solidFill>
              <a:latin typeface="+mj-ea"/>
              <a:ea typeface="+mj-ea"/>
            </a:endParaRPr>
          </a:p>
        </p:txBody>
      </p:sp>
      <p:sp>
        <p:nvSpPr>
          <p:cNvPr id="35" name="TextBox 13"/>
          <p:cNvSpPr txBox="1"/>
          <p:nvPr/>
        </p:nvSpPr>
        <p:spPr>
          <a:xfrm>
            <a:off x="3560388" y="5166745"/>
            <a:ext cx="8114529" cy="762441"/>
          </a:xfrm>
          <a:prstGeom prst="rect">
            <a:avLst/>
          </a:prstGeom>
          <a:noFill/>
        </p:spPr>
        <p:txBody>
          <a:bodyPr wrap="square" lIns="115134" tIns="57568" rIns="115134" bIns="57568" rtlCol="0">
            <a:spAutoFit/>
          </a:bodyPr>
          <a:lstStyle/>
          <a:p>
            <a:pPr>
              <a:lnSpc>
                <a:spcPct val="150000"/>
              </a:lnSpc>
            </a:pPr>
            <a:r>
              <a:rPr lang="zh-CN" altLang="en-US" sz="1400" dirty="0">
                <a:solidFill>
                  <a:schemeClr val="tx1">
                    <a:lumMod val="50000"/>
                    <a:lumOff val="50000"/>
                  </a:schemeClr>
                </a:solidFill>
                <a:latin typeface="+mj-ea"/>
                <a:ea typeface="+mj-ea"/>
              </a:rPr>
              <a:t>单击此处添加文本单击此处添加文本 单击此处添加文本单击此处添加文本单击此处添加文本</a:t>
            </a:r>
            <a:endParaRPr lang="en-US" altLang="zh-CN" sz="1400" dirty="0">
              <a:solidFill>
                <a:schemeClr val="tx1">
                  <a:lumMod val="50000"/>
                  <a:lumOff val="50000"/>
                </a:schemeClr>
              </a:solidFill>
              <a:latin typeface="+mj-ea"/>
              <a:ea typeface="+mj-ea"/>
            </a:endParaRPr>
          </a:p>
          <a:p>
            <a:pPr>
              <a:lnSpc>
                <a:spcPct val="150000"/>
              </a:lnSpc>
            </a:pPr>
            <a:r>
              <a:rPr lang="zh-CN" altLang="en-US" sz="1400" dirty="0">
                <a:solidFill>
                  <a:schemeClr val="tx1">
                    <a:lumMod val="50000"/>
                    <a:lumOff val="50000"/>
                  </a:schemeClr>
                </a:solidFill>
                <a:latin typeface="+mj-ea"/>
                <a:ea typeface="+mj-ea"/>
              </a:rPr>
              <a:t>单击此处添加文本单击此处添加文本单击此处添加文本 单击此处添加文本单击此处添加文本</a:t>
            </a:r>
            <a:endParaRPr lang="en-US" altLang="zh-CN" sz="1400" dirty="0">
              <a:solidFill>
                <a:schemeClr val="tx1">
                  <a:lumMod val="50000"/>
                  <a:lumOff val="50000"/>
                </a:schemeClr>
              </a:solidFill>
              <a:latin typeface="+mj-ea"/>
              <a:ea typeface="+mj-ea"/>
            </a:endParaRPr>
          </a:p>
        </p:txBody>
      </p:sp>
      <p:sp>
        <p:nvSpPr>
          <p:cNvPr id="36" name="TextBox 14"/>
          <p:cNvSpPr txBox="1"/>
          <p:nvPr/>
        </p:nvSpPr>
        <p:spPr>
          <a:xfrm>
            <a:off x="3404335" y="4814087"/>
            <a:ext cx="3551573" cy="405082"/>
          </a:xfrm>
          <a:prstGeom prst="rect">
            <a:avLst/>
          </a:prstGeom>
          <a:noFill/>
        </p:spPr>
        <p:txBody>
          <a:bodyPr wrap="square" lIns="76182" tIns="38091" rIns="76182" bIns="38091" rtlCol="0">
            <a:spAutoFit/>
          </a:bodyPr>
          <a:lstStyle/>
          <a:p>
            <a:r>
              <a:rPr lang="zh-CN" altLang="zh-CN" sz="2135" b="1" dirty="0">
                <a:solidFill>
                  <a:schemeClr val="tx1">
                    <a:lumMod val="50000"/>
                    <a:lumOff val="50000"/>
                  </a:schemeClr>
                </a:solidFill>
                <a:latin typeface="+mj-ea"/>
                <a:ea typeface="+mj-ea"/>
              </a:rPr>
              <a:t>（</a:t>
            </a:r>
            <a:r>
              <a:rPr lang="zh-CN" altLang="en-US" sz="2135" b="1" dirty="0">
                <a:solidFill>
                  <a:schemeClr val="tx1">
                    <a:lumMod val="50000"/>
                    <a:lumOff val="50000"/>
                  </a:schemeClr>
                </a:solidFill>
                <a:latin typeface="+mj-ea"/>
                <a:ea typeface="+mj-ea"/>
              </a:rPr>
              <a:t>三</a:t>
            </a:r>
            <a:r>
              <a:rPr lang="zh-CN" altLang="zh-CN" sz="2135" b="1" dirty="0">
                <a:solidFill>
                  <a:schemeClr val="tx1">
                    <a:lumMod val="50000"/>
                    <a:lumOff val="50000"/>
                  </a:schemeClr>
                </a:solidFill>
                <a:latin typeface="+mj-ea"/>
                <a:ea typeface="+mj-ea"/>
              </a:rPr>
              <a:t>）</a:t>
            </a:r>
            <a:r>
              <a:rPr lang="zh-CN" altLang="en-US" sz="2135" b="1" dirty="0">
                <a:solidFill>
                  <a:schemeClr val="tx1">
                    <a:lumMod val="50000"/>
                    <a:lumOff val="50000"/>
                  </a:schemeClr>
                </a:solidFill>
                <a:latin typeface="+mj-ea"/>
                <a:ea typeface="+mj-ea"/>
              </a:rPr>
              <a:t>单击填加标题</a:t>
            </a:r>
            <a:endParaRPr lang="zh-CN" altLang="en-US" sz="2135" b="1" dirty="0">
              <a:solidFill>
                <a:schemeClr val="tx1">
                  <a:lumMod val="50000"/>
                  <a:lumOff val="50000"/>
                </a:schemeClr>
              </a:solidFill>
              <a:latin typeface="+mj-ea"/>
              <a:ea typeface="+mj-ea"/>
            </a:endParaRPr>
          </a:p>
        </p:txBody>
      </p:sp>
      <p:grpSp>
        <p:nvGrpSpPr>
          <p:cNvPr id="37" name="Group 4"/>
          <p:cNvGrpSpPr/>
          <p:nvPr/>
        </p:nvGrpSpPr>
        <p:grpSpPr>
          <a:xfrm>
            <a:off x="1104549" y="3301000"/>
            <a:ext cx="2210813" cy="1033342"/>
            <a:chOff x="1372486" y="3793072"/>
            <a:chExt cx="6146978" cy="2804667"/>
          </a:xfrm>
          <a:effectLst>
            <a:outerShdw blurRad="177800" dist="190500" dir="5400000" algn="ctr" rotWithShape="0">
              <a:srgbClr val="000000">
                <a:alpha val="43137"/>
              </a:srgbClr>
            </a:outerShdw>
          </a:effectLst>
        </p:grpSpPr>
        <p:sp>
          <p:nvSpPr>
            <p:cNvPr id="38"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sz="3200">
                <a:latin typeface="+mn-ea"/>
              </a:endParaRPr>
            </a:p>
          </p:txBody>
        </p:sp>
        <p:grpSp>
          <p:nvGrpSpPr>
            <p:cNvPr id="39" name="Group 2"/>
            <p:cNvGrpSpPr/>
            <p:nvPr/>
          </p:nvGrpSpPr>
          <p:grpSpPr bwMode="auto">
            <a:xfrm>
              <a:off x="3531959" y="4060393"/>
              <a:ext cx="1906518" cy="1888205"/>
              <a:chOff x="1569458" y="688424"/>
              <a:chExt cx="334962" cy="331788"/>
            </a:xfrm>
            <a:solidFill>
              <a:schemeClr val="bg1"/>
            </a:solidFill>
          </p:grpSpPr>
          <p:sp>
            <p:nvSpPr>
              <p:cNvPr id="4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4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4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4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4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4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grpSp>
      </p:gr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750"/>
                                        <p:tgtEl>
                                          <p:spTgt spid="28"/>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0-#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750"/>
                                        <p:tgtEl>
                                          <p:spTgt spid="33"/>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3" grpId="0"/>
      <p:bldP spid="34"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916065" y="1640682"/>
            <a:ext cx="1838291" cy="1653940"/>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B0F0"/>
          </a:solidFill>
          <a:ln w="25400" cap="flat" cmpd="sng" algn="ctr">
            <a:noFill/>
            <a:prstDash val="solid"/>
          </a:ln>
          <a:effectLst/>
        </p:spPr>
        <p:txBody>
          <a:bodyPr lIns="117199" tIns="58599" rIns="117199" bIns="58599" rtlCol="0" anchor="ctr"/>
          <a:lstStyle/>
          <a:p>
            <a:pPr algn="ctr"/>
            <a:endParaRPr lang="zh-CN" altLang="en-US" sz="2600" b="1" kern="0">
              <a:solidFill>
                <a:sysClr val="window" lastClr="FFFFFF"/>
              </a:solidFill>
              <a:latin typeface="微软雅黑" panose="020B0503020204020204" pitchFamily="34" charset="-122"/>
              <a:ea typeface="微软雅黑" panose="020B0503020204020204" pitchFamily="34" charset="-122"/>
            </a:endParaRPr>
          </a:p>
        </p:txBody>
      </p:sp>
      <p:sp>
        <p:nvSpPr>
          <p:cNvPr id="3" name="椭圆 1"/>
          <p:cNvSpPr/>
          <p:nvPr/>
        </p:nvSpPr>
        <p:spPr>
          <a:xfrm>
            <a:off x="2817481" y="3113818"/>
            <a:ext cx="923516" cy="1653940"/>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gradFill>
            <a:gsLst>
              <a:gs pos="40000">
                <a:srgbClr val="00B0F0"/>
              </a:gs>
              <a:gs pos="42000">
                <a:schemeClr val="accent2"/>
              </a:gs>
            </a:gsLst>
            <a:lin ang="5400000" scaled="0"/>
          </a:gradFill>
          <a:ln w="25400" cap="flat" cmpd="sng" algn="ctr">
            <a:noFill/>
            <a:prstDash val="solid"/>
          </a:ln>
          <a:effectLst/>
        </p:spPr>
        <p:txBody>
          <a:bodyPr lIns="117199" tIns="58599" rIns="117199" bIns="58599"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4" name="椭圆 1"/>
          <p:cNvSpPr/>
          <p:nvPr/>
        </p:nvSpPr>
        <p:spPr>
          <a:xfrm rot="5400000">
            <a:off x="2713755" y="4464972"/>
            <a:ext cx="1646112" cy="184703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2"/>
          </a:solidFill>
          <a:ln w="25400" cap="flat" cmpd="sng" algn="ctr">
            <a:noFill/>
            <a:prstDash val="solid"/>
          </a:ln>
          <a:effectLst/>
        </p:spPr>
        <p:txBody>
          <a:bodyPr lIns="117199" tIns="58599" rIns="117199" bIns="58599" rtlCol="0" anchor="ctr"/>
          <a:lstStyle/>
          <a:p>
            <a:pPr algn="ctr"/>
            <a:endParaRPr lang="zh-CN" altLang="en-US" sz="2600" b="1" kern="0">
              <a:solidFill>
                <a:sysClr val="window" lastClr="FFFFFF"/>
              </a:solidFill>
              <a:latin typeface="微软雅黑" panose="020B0503020204020204" pitchFamily="34" charset="-122"/>
              <a:ea typeface="微软雅黑" panose="020B0503020204020204" pitchFamily="34" charset="-122"/>
            </a:endParaRPr>
          </a:p>
        </p:txBody>
      </p:sp>
      <p:sp>
        <p:nvSpPr>
          <p:cNvPr id="5" name="椭圆 1"/>
          <p:cNvSpPr/>
          <p:nvPr/>
        </p:nvSpPr>
        <p:spPr>
          <a:xfrm rot="10800000">
            <a:off x="1273051" y="1412776"/>
            <a:ext cx="1838291" cy="1653940"/>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B0F0"/>
          </a:solidFill>
          <a:ln w="25400" cap="flat" cmpd="sng" algn="ctr">
            <a:noFill/>
            <a:prstDash val="solid"/>
          </a:ln>
          <a:effectLst/>
        </p:spPr>
        <p:txBody>
          <a:bodyPr lIns="117199" tIns="58599" rIns="117199" bIns="58599"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6" name="椭圆 1"/>
          <p:cNvSpPr/>
          <p:nvPr/>
        </p:nvSpPr>
        <p:spPr>
          <a:xfrm rot="6199008">
            <a:off x="1666249" y="3825060"/>
            <a:ext cx="826970" cy="1740176"/>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accent2"/>
          </a:solidFill>
          <a:ln w="25400" cap="flat" cmpd="sng" algn="ctr">
            <a:noFill/>
            <a:prstDash val="solid"/>
          </a:ln>
          <a:effectLst/>
        </p:spPr>
        <p:txBody>
          <a:bodyPr lIns="117199" tIns="58599" rIns="117199" bIns="58599"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7" name="圆角矩形 14"/>
          <p:cNvSpPr/>
          <p:nvPr/>
        </p:nvSpPr>
        <p:spPr>
          <a:xfrm>
            <a:off x="4583345" y="2040741"/>
            <a:ext cx="4416818" cy="647193"/>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B0F0"/>
          </a:solidFill>
          <a:ln w="25400" cap="flat" cmpd="sng" algn="ctr">
            <a:noFill/>
            <a:prstDash val="solid"/>
          </a:ln>
          <a:effectLst/>
        </p:spPr>
        <p:txBody>
          <a:bodyPr lIns="117199" tIns="58599" rIns="117199" bIns="58599" rtlCol="0" anchor="ctr"/>
          <a:lstStyle/>
          <a:p>
            <a:pPr algn="ctr">
              <a:defRPr/>
            </a:pPr>
            <a:r>
              <a:rPr lang="zh-CN" altLang="en-US" sz="2600" b="1" kern="0" dirty="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sz="2600" b="1" kern="0" dirty="0">
              <a:solidFill>
                <a:sysClr val="window" lastClr="FFFFFF"/>
              </a:solidFill>
              <a:latin typeface="微软雅黑" panose="020B0503020204020204" pitchFamily="34" charset="-122"/>
              <a:ea typeface="微软雅黑" panose="020B0503020204020204" pitchFamily="34" charset="-122"/>
            </a:endParaRPr>
          </a:p>
        </p:txBody>
      </p:sp>
      <p:sp>
        <p:nvSpPr>
          <p:cNvPr id="8" name="圆角矩形 14"/>
          <p:cNvSpPr/>
          <p:nvPr/>
        </p:nvSpPr>
        <p:spPr>
          <a:xfrm>
            <a:off x="4213211" y="4847643"/>
            <a:ext cx="4498068" cy="647193"/>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accent2"/>
          </a:solidFill>
          <a:ln w="25400" cap="flat" cmpd="sng" algn="ctr">
            <a:noFill/>
            <a:prstDash val="solid"/>
          </a:ln>
          <a:effectLst/>
        </p:spPr>
        <p:txBody>
          <a:bodyPr lIns="117199" tIns="58599" rIns="117199" bIns="58599" rtlCol="0" anchor="ctr"/>
          <a:lstStyle/>
          <a:p>
            <a:pPr algn="ctr"/>
            <a:r>
              <a:rPr lang="zh-CN" altLang="en-US" sz="2600" b="1" kern="0" dirty="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sz="2600" b="1" kern="0" dirty="0">
              <a:solidFill>
                <a:sysClr val="window" lastClr="FFFFFF"/>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512177" y="2063358"/>
            <a:ext cx="675801" cy="979918"/>
          </a:xfrm>
          <a:prstGeom prst="rect">
            <a:avLst/>
          </a:prstGeom>
          <a:noFill/>
        </p:spPr>
        <p:txBody>
          <a:bodyPr wrap="square" lIns="117199" tIns="58599" rIns="117199" bIns="58599" rtlCol="0">
            <a:spAutoFit/>
          </a:bodyPr>
          <a:lstStyle/>
          <a:p>
            <a:pPr>
              <a:defRPr/>
            </a:pPr>
            <a:r>
              <a:rPr lang="en-US" altLang="zh-CN" sz="5600" b="1" kern="0" dirty="0">
                <a:solidFill>
                  <a:srgbClr val="00B0F0"/>
                </a:solidFill>
                <a:latin typeface="Arial Black" panose="020B0A04020102020204" pitchFamily="34" charset="0"/>
                <a:ea typeface="微软雅黑" panose="020B0503020204020204" pitchFamily="34" charset="-122"/>
              </a:rPr>
              <a:t>A</a:t>
            </a:r>
            <a:endParaRPr lang="zh-CN" altLang="en-US" sz="5600" b="1" kern="0" dirty="0">
              <a:solidFill>
                <a:srgbClr val="00B0F0"/>
              </a:solidFill>
              <a:latin typeface="Arial Black" panose="020B0A04020102020204" pitchFamily="34" charset="0"/>
              <a:ea typeface="微软雅黑" panose="020B0503020204020204" pitchFamily="34" charset="-122"/>
            </a:endParaRPr>
          </a:p>
        </p:txBody>
      </p:sp>
      <p:sp>
        <p:nvSpPr>
          <p:cNvPr id="10" name="TextBox 9"/>
          <p:cNvSpPr txBox="1"/>
          <p:nvPr/>
        </p:nvSpPr>
        <p:spPr>
          <a:xfrm>
            <a:off x="3351564" y="5004289"/>
            <a:ext cx="675801" cy="979918"/>
          </a:xfrm>
          <a:prstGeom prst="rect">
            <a:avLst/>
          </a:prstGeom>
          <a:noFill/>
        </p:spPr>
        <p:txBody>
          <a:bodyPr wrap="square" lIns="117199" tIns="58599" rIns="117199" bIns="58599" rtlCol="0">
            <a:spAutoFit/>
          </a:bodyPr>
          <a:lstStyle/>
          <a:p>
            <a:pPr>
              <a:defRPr/>
            </a:pPr>
            <a:r>
              <a:rPr lang="en-US" altLang="zh-CN" sz="5600" b="1" kern="0" dirty="0">
                <a:solidFill>
                  <a:schemeClr val="accent2"/>
                </a:solidFill>
                <a:latin typeface="Arial Black" panose="020B0A04020102020204" pitchFamily="34" charset="0"/>
                <a:ea typeface="微软雅黑" panose="020B0503020204020204" pitchFamily="34" charset="-122"/>
              </a:rPr>
              <a:t>B</a:t>
            </a:r>
            <a:endParaRPr lang="zh-CN" altLang="en-US" sz="5600" b="1" kern="0" dirty="0">
              <a:solidFill>
                <a:schemeClr val="accent2"/>
              </a:solidFill>
              <a:latin typeface="Arial Black" panose="020B0A04020102020204" pitchFamily="34" charset="0"/>
              <a:ea typeface="微软雅黑" panose="020B0503020204020204" pitchFamily="34" charset="-122"/>
            </a:endParaRPr>
          </a:p>
        </p:txBody>
      </p:sp>
      <p:sp>
        <p:nvSpPr>
          <p:cNvPr id="11" name="TextBox 10"/>
          <p:cNvSpPr txBox="1"/>
          <p:nvPr/>
        </p:nvSpPr>
        <p:spPr>
          <a:xfrm>
            <a:off x="4716761" y="2831754"/>
            <a:ext cx="4947081" cy="727355"/>
          </a:xfrm>
          <a:prstGeom prst="rect">
            <a:avLst/>
          </a:prstGeom>
          <a:noFill/>
        </p:spPr>
        <p:txBody>
          <a:bodyPr wrap="square" lIns="117199" tIns="58599" rIns="117199" bIns="58599" rtlCol="0">
            <a:spAutoFit/>
          </a:bodyPr>
          <a:lstStyle/>
          <a:p>
            <a:pPr>
              <a:lnSpc>
                <a:spcPct val="130000"/>
              </a:lnSpc>
              <a:defRPr/>
            </a:pPr>
            <a:r>
              <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6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583346" y="5494836"/>
            <a:ext cx="5316298" cy="727355"/>
          </a:xfrm>
          <a:prstGeom prst="rect">
            <a:avLst/>
          </a:prstGeom>
          <a:noFill/>
        </p:spPr>
        <p:txBody>
          <a:bodyPr wrap="square" lIns="117199" tIns="58599" rIns="117199" bIns="58599" rtlCol="0">
            <a:spAutoFit/>
          </a:bodyPr>
          <a:lstStyle/>
          <a:p>
            <a:pPr>
              <a:lnSpc>
                <a:spcPct val="130000"/>
              </a:lnSpc>
              <a:defRPr/>
            </a:pPr>
            <a:r>
              <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6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占位符 14"/>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5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50"/>
                                        <p:tgtEl>
                                          <p:spTgt spid="3"/>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500"/>
                                        <p:tgtEl>
                                          <p:spTgt spid="4"/>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250"/>
                                        <p:tgtEl>
                                          <p:spTgt spid="6"/>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50"/>
                                        <p:tgtEl>
                                          <p:spTgt spid="9"/>
                                        </p:tgtEl>
                                      </p:cBhvr>
                                    </p:animEffect>
                                    <p:anim calcmode="lin" valueType="num">
                                      <p:cBhvr>
                                        <p:cTn id="27" dur="250" fill="hold"/>
                                        <p:tgtEl>
                                          <p:spTgt spid="9"/>
                                        </p:tgtEl>
                                        <p:attrNameLst>
                                          <p:attrName>ppt_x</p:attrName>
                                        </p:attrNameLst>
                                      </p:cBhvr>
                                      <p:tavLst>
                                        <p:tav tm="0">
                                          <p:val>
                                            <p:strVal val="#ppt_x"/>
                                          </p:val>
                                        </p:tav>
                                        <p:tav tm="100000">
                                          <p:val>
                                            <p:strVal val="#ppt_x"/>
                                          </p:val>
                                        </p:tav>
                                      </p:tavLst>
                                    </p:anim>
                                    <p:anim calcmode="lin" valueType="num">
                                      <p:cBhvr>
                                        <p:cTn id="28" dur="25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250"/>
                                        <p:tgtEl>
                                          <p:spTgt spid="7"/>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250"/>
                                        <p:tgtEl>
                                          <p:spTgt spid="11"/>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50"/>
                                        <p:tgtEl>
                                          <p:spTgt spid="10"/>
                                        </p:tgtEl>
                                      </p:cBhvr>
                                    </p:animEffect>
                                    <p:anim calcmode="lin" valueType="num">
                                      <p:cBhvr>
                                        <p:cTn id="41" dur="250" fill="hold"/>
                                        <p:tgtEl>
                                          <p:spTgt spid="10"/>
                                        </p:tgtEl>
                                        <p:attrNameLst>
                                          <p:attrName>ppt_x</p:attrName>
                                        </p:attrNameLst>
                                      </p:cBhvr>
                                      <p:tavLst>
                                        <p:tav tm="0">
                                          <p:val>
                                            <p:strVal val="#ppt_x"/>
                                          </p:val>
                                        </p:tav>
                                        <p:tav tm="100000">
                                          <p:val>
                                            <p:strVal val="#ppt_x"/>
                                          </p:val>
                                        </p:tav>
                                      </p:tavLst>
                                    </p:anim>
                                    <p:anim calcmode="lin" valueType="num">
                                      <p:cBhvr>
                                        <p:cTn id="42" dur="25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250"/>
                                        <p:tgtEl>
                                          <p:spTgt spid="8"/>
                                        </p:tgtEl>
                                      </p:cBhvr>
                                    </p:animEffect>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50"/>
                                        <p:tgtEl>
                                          <p:spTgt spid="12"/>
                                        </p:tgtEl>
                                      </p:cBhvr>
                                    </p:animEffect>
                                    <p:anim calcmode="lin" valueType="num">
                                      <p:cBhvr>
                                        <p:cTn id="51" dur="250" fill="hold"/>
                                        <p:tgtEl>
                                          <p:spTgt spid="12"/>
                                        </p:tgtEl>
                                        <p:attrNameLst>
                                          <p:attrName>ppt_x</p:attrName>
                                        </p:attrNameLst>
                                      </p:cBhvr>
                                      <p:tavLst>
                                        <p:tav tm="0">
                                          <p:val>
                                            <p:strVal val="#ppt_x"/>
                                          </p:val>
                                        </p:tav>
                                        <p:tav tm="100000">
                                          <p:val>
                                            <p:strVal val="#ppt_x"/>
                                          </p:val>
                                        </p:tav>
                                      </p:tavLst>
                                    </p:anim>
                                    <p:anim calcmode="lin" valueType="num">
                                      <p:cBhvr>
                                        <p:cTn id="52"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5588" y="1700808"/>
            <a:ext cx="8444000" cy="368335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6" name="组合 35"/>
          <p:cNvGrpSpPr/>
          <p:nvPr/>
        </p:nvGrpSpPr>
        <p:grpSpPr>
          <a:xfrm>
            <a:off x="1806302" y="671937"/>
            <a:ext cx="1728192" cy="1080120"/>
            <a:chOff x="1417067" y="908720"/>
            <a:chExt cx="1728192" cy="1728192"/>
          </a:xfrm>
        </p:grpSpPr>
        <p:grpSp>
          <p:nvGrpSpPr>
            <p:cNvPr id="4" name="组合 3"/>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 name="椭圆 4"/>
              <p:cNvSpPr/>
              <p:nvPr/>
            </p:nvSpPr>
            <p:spPr>
              <a:xfrm>
                <a:off x="3724323" y="1908536"/>
                <a:ext cx="1329153" cy="1329153"/>
              </a:xfrm>
              <a:prstGeom prst="roundRect">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 name="椭圆 5"/>
              <p:cNvSpPr/>
              <p:nvPr/>
            </p:nvSpPr>
            <p:spPr>
              <a:xfrm>
                <a:off x="3847605" y="1971057"/>
                <a:ext cx="1098122" cy="1098121"/>
              </a:xfrm>
              <a:prstGeom prst="roundRect">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 name="TextBox 7"/>
            <p:cNvSpPr>
              <a:spLocks noChangeArrowheads="1"/>
            </p:cNvSpPr>
            <p:nvPr/>
          </p:nvSpPr>
          <p:spPr bwMode="auto">
            <a:xfrm>
              <a:off x="1486353" y="1058917"/>
              <a:ext cx="1487074" cy="1471042"/>
            </a:xfrm>
            <a:prstGeom prst="round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4</a:t>
              </a:r>
              <a:endParaRPr lang="zh-CN" altLang="en-US" sz="5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7" name="TextBox 7"/>
          <p:cNvSpPr>
            <a:spLocks noChangeArrowheads="1"/>
          </p:cNvSpPr>
          <p:nvPr/>
        </p:nvSpPr>
        <p:spPr bwMode="auto">
          <a:xfrm>
            <a:off x="3419260" y="1874056"/>
            <a:ext cx="36724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工作不足之处</a:t>
            </a:r>
            <a:endParaRPr lang="zh-CN" altLang="en-US" sz="3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7" name="组合 36"/>
          <p:cNvGrpSpPr/>
          <p:nvPr/>
        </p:nvGrpSpPr>
        <p:grpSpPr>
          <a:xfrm>
            <a:off x="3414856" y="2485231"/>
            <a:ext cx="2057186" cy="276999"/>
            <a:chOff x="3505299" y="2420880"/>
            <a:chExt cx="1386661" cy="218017"/>
          </a:xfrm>
        </p:grpSpPr>
        <p:sp>
          <p:nvSpPr>
            <p:cNvPr id="2" name="等腰三角形 1"/>
            <p:cNvSpPr/>
            <p:nvPr/>
          </p:nvSpPr>
          <p:spPr>
            <a:xfrm rot="5400000">
              <a:off x="3505299" y="2456602"/>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 name="TextBox 7"/>
            <p:cNvSpPr>
              <a:spLocks noChangeArrowheads="1"/>
            </p:cNvSpPr>
            <p:nvPr/>
          </p:nvSpPr>
          <p:spPr bwMode="auto">
            <a:xfrm>
              <a:off x="3748216" y="2420880"/>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与上年度对比</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8" name="组合 37"/>
          <p:cNvGrpSpPr/>
          <p:nvPr/>
        </p:nvGrpSpPr>
        <p:grpSpPr>
          <a:xfrm>
            <a:off x="5624577" y="2492301"/>
            <a:ext cx="2057186" cy="276999"/>
            <a:chOff x="5017467" y="2420880"/>
            <a:chExt cx="1386661" cy="218017"/>
          </a:xfrm>
        </p:grpSpPr>
        <p:sp>
          <p:nvSpPr>
            <p:cNvPr id="29" name="等腰三角形 28"/>
            <p:cNvSpPr/>
            <p:nvPr/>
          </p:nvSpPr>
          <p:spPr>
            <a:xfrm rot="5400000">
              <a:off x="5017467" y="2456602"/>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0" name="TextBox 7"/>
            <p:cNvSpPr>
              <a:spLocks noChangeArrowheads="1"/>
            </p:cNvSpPr>
            <p:nvPr/>
          </p:nvSpPr>
          <p:spPr bwMode="auto">
            <a:xfrm>
              <a:off x="5260384" y="2420880"/>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工作完成进度</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9" name="组合 38"/>
          <p:cNvGrpSpPr/>
          <p:nvPr/>
        </p:nvGrpSpPr>
        <p:grpSpPr>
          <a:xfrm>
            <a:off x="3414856" y="2924943"/>
            <a:ext cx="2057186" cy="276999"/>
            <a:chOff x="3505299" y="2709516"/>
            <a:chExt cx="1386661" cy="218018"/>
          </a:xfrm>
        </p:grpSpPr>
        <p:sp>
          <p:nvSpPr>
            <p:cNvPr id="31" name="等腰三角形 30"/>
            <p:cNvSpPr/>
            <p:nvPr/>
          </p:nvSpPr>
          <p:spPr>
            <a:xfrm rot="5400000">
              <a:off x="3505299" y="2745214"/>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2" name="TextBox 7"/>
            <p:cNvSpPr>
              <a:spLocks noChangeArrowheads="1"/>
            </p:cNvSpPr>
            <p:nvPr/>
          </p:nvSpPr>
          <p:spPr bwMode="auto">
            <a:xfrm>
              <a:off x="3748216" y="2709516"/>
              <a:ext cx="1143744" cy="218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四项重点工作</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0" name="组合 39"/>
          <p:cNvGrpSpPr/>
          <p:nvPr/>
        </p:nvGrpSpPr>
        <p:grpSpPr>
          <a:xfrm>
            <a:off x="5624577" y="2932013"/>
            <a:ext cx="2057186" cy="276999"/>
            <a:chOff x="5017467" y="2709504"/>
            <a:chExt cx="1386661" cy="218017"/>
          </a:xfrm>
        </p:grpSpPr>
        <p:sp>
          <p:nvSpPr>
            <p:cNvPr id="33" name="等腰三角形 32"/>
            <p:cNvSpPr/>
            <p:nvPr/>
          </p:nvSpPr>
          <p:spPr>
            <a:xfrm rot="5400000">
              <a:off x="5017467" y="2745214"/>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4" name="TextBox 7"/>
            <p:cNvSpPr>
              <a:spLocks noChangeArrowheads="1"/>
            </p:cNvSpPr>
            <p:nvPr/>
          </p:nvSpPr>
          <p:spPr bwMode="auto">
            <a:xfrm>
              <a:off x="5260384" y="2709504"/>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工作中的提升</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5" name="TextBox 7"/>
          <p:cNvSpPr>
            <a:spLocks noChangeArrowheads="1"/>
          </p:cNvSpPr>
          <p:nvPr/>
        </p:nvSpPr>
        <p:spPr bwMode="auto">
          <a:xfrm>
            <a:off x="2315097" y="3304798"/>
            <a:ext cx="7710008"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lnSpc>
                <a:spcPct val="150000"/>
              </a:lnSpc>
              <a:spcBef>
                <a:spcPts val="0"/>
              </a:spcBef>
              <a:spcAft>
                <a:spcPts val="0"/>
              </a:spcAft>
              <a:defRPr/>
            </a:pPr>
            <a:r>
              <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在此输入章节详细文字介绍，表达主题的含义合图表的意义，在此输入章节详细文字介绍，表达主题的含义合图表的意义。</a:t>
            </a:r>
            <a:endParaRPr lang="en-US" altLang="zh-CN"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fontAlgn="auto">
              <a:lnSpc>
                <a:spcPct val="150000"/>
              </a:lnSpc>
              <a:spcBef>
                <a:spcPts val="0"/>
              </a:spcBef>
              <a:spcAft>
                <a:spcPts val="0"/>
              </a:spcAft>
              <a:defRPr/>
            </a:pPr>
            <a:endParaRPr lang="en-US" altLang="zh-CN"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fontAlgn="auto">
              <a:lnSpc>
                <a:spcPct val="150000"/>
              </a:lnSpc>
              <a:spcBef>
                <a:spcPts val="0"/>
              </a:spcBef>
              <a:spcAft>
                <a:spcPts val="0"/>
              </a:spcAft>
              <a:defRPr/>
            </a:pPr>
            <a:r>
              <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endPar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latin typeface="Impact" panose="020B0806030902050204" pitchFamily="34" charset="0"/>
                <a:ea typeface="微软雅黑" panose="020B0503020204020204" pitchFamily="34" charset="-122"/>
                <a:cs typeface="+mn-ea"/>
                <a:sym typeface="Impact" panose="020B0806030902050204" pitchFamily="34" charset="0"/>
              </a:rPr>
              <a:t>延时符</a:t>
            </a:r>
            <a:endParaRPr lang="zh-CN" altLang="en-US"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42" name="组合 41"/>
          <p:cNvGrpSpPr/>
          <p:nvPr/>
        </p:nvGrpSpPr>
        <p:grpSpPr>
          <a:xfrm>
            <a:off x="11109058" y="5326032"/>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3" name="椭圆 42"/>
            <p:cNvSpPr/>
            <p:nvPr/>
          </p:nvSpPr>
          <p:spPr>
            <a:xfrm>
              <a:off x="3724323" y="1908536"/>
              <a:ext cx="1329153" cy="1329153"/>
            </a:xfrm>
            <a:prstGeom prst="ellipse">
              <a:avLst/>
            </a:prstGeom>
            <a:solidFill>
              <a:schemeClr val="accent5"/>
            </a:solidFill>
            <a:ln w="28575">
              <a:solidFill>
                <a:schemeClr val="accent5"/>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4" name="椭圆 4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5" name="组合 44"/>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6" name="椭圆 45"/>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7" name="椭圆 46"/>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8" name="组合 47"/>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9" name="椭圆 48"/>
            <p:cNvSpPr/>
            <p:nvPr/>
          </p:nvSpPr>
          <p:spPr>
            <a:xfrm>
              <a:off x="3724323" y="1908536"/>
              <a:ext cx="1329153" cy="1329153"/>
            </a:xfrm>
            <a:prstGeom prst="ellipse">
              <a:avLst/>
            </a:prstGeom>
            <a:solidFill>
              <a:schemeClr val="accent1"/>
            </a:solidFill>
            <a:ln w="28575">
              <a:solidFill>
                <a:srgbClr val="FFC00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0" name="椭圆 4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1" name="组合 50"/>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2" name="椭圆 51"/>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3" name="椭圆 52"/>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4" name="组合 53"/>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5" name="椭圆 54"/>
            <p:cNvSpPr/>
            <p:nvPr/>
          </p:nvSpPr>
          <p:spPr>
            <a:xfrm>
              <a:off x="3724323" y="1908536"/>
              <a:ext cx="1329153" cy="1329153"/>
            </a:xfrm>
            <a:prstGeom prst="ellipse">
              <a:avLst/>
            </a:prstGeom>
            <a:solidFill>
              <a:schemeClr val="accent2"/>
            </a:solidFill>
            <a:ln w="28575">
              <a:solidFill>
                <a:schemeClr val="accent2"/>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6" name="椭圆 5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7" name="组合 56"/>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8" name="椭圆 57"/>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椭圆 5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0-#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2" presetClass="entr" presetSubtype="8"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0-#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1+#ppt_w/2"/>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75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1+#ppt_w/2"/>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6" fill="hold" nodeType="withEffect">
                                  <p:stCondLst>
                                    <p:cond delay="75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1+#ppt_w/2"/>
                                          </p:val>
                                        </p:tav>
                                        <p:tav tm="100000">
                                          <p:val>
                                            <p:strVal val="#ppt_x"/>
                                          </p:val>
                                        </p:tav>
                                      </p:tavLst>
                                    </p:anim>
                                    <p:anim calcmode="lin" valueType="num">
                                      <p:cBhvr additive="base">
                                        <p:cTn id="57" dur="500" fill="hold"/>
                                        <p:tgtEl>
                                          <p:spTgt spid="48"/>
                                        </p:tgtEl>
                                        <p:attrNameLst>
                                          <p:attrName>ppt_y</p:attrName>
                                        </p:attrNameLst>
                                      </p:cBhvr>
                                      <p:tavLst>
                                        <p:tav tm="0">
                                          <p:val>
                                            <p:strVal val="1+#ppt_h/2"/>
                                          </p:val>
                                        </p:tav>
                                        <p:tav tm="100000">
                                          <p:val>
                                            <p:strVal val="#ppt_y"/>
                                          </p:val>
                                        </p:tav>
                                      </p:tavLst>
                                    </p:anim>
                                  </p:childTnLst>
                                </p:cTn>
                              </p:par>
                              <p:par>
                                <p:cTn id="58" presetID="2" presetClass="entr" presetSubtype="6" fill="hold" nodeType="withEffect">
                                  <p:stCondLst>
                                    <p:cond delay="75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1+#ppt_w/2"/>
                                          </p:val>
                                        </p:tav>
                                        <p:tav tm="100000">
                                          <p:val>
                                            <p:strVal val="#ppt_x"/>
                                          </p:val>
                                        </p:tav>
                                      </p:tavLst>
                                    </p:anim>
                                    <p:anim calcmode="lin" valueType="num">
                                      <p:cBhvr additive="base">
                                        <p:cTn id="61" dur="500" fill="hold"/>
                                        <p:tgtEl>
                                          <p:spTgt spid="51"/>
                                        </p:tgtEl>
                                        <p:attrNameLst>
                                          <p:attrName>ppt_y</p:attrName>
                                        </p:attrNameLst>
                                      </p:cBhvr>
                                      <p:tavLst>
                                        <p:tav tm="0">
                                          <p:val>
                                            <p:strVal val="1+#ppt_h/2"/>
                                          </p:val>
                                        </p:tav>
                                        <p:tav tm="100000">
                                          <p:val>
                                            <p:strVal val="#ppt_y"/>
                                          </p:val>
                                        </p:tav>
                                      </p:tavLst>
                                    </p:anim>
                                  </p:childTnLst>
                                </p:cTn>
                              </p:par>
                              <p:par>
                                <p:cTn id="62" presetID="2" presetClass="entr" presetSubtype="6" fill="hold" nodeType="withEffect">
                                  <p:stCondLst>
                                    <p:cond delay="750"/>
                                  </p:stCondLst>
                                  <p:childTnLst>
                                    <p:set>
                                      <p:cBhvr>
                                        <p:cTn id="63" dur="1" fill="hold">
                                          <p:stCondLst>
                                            <p:cond delay="0"/>
                                          </p:stCondLst>
                                        </p:cTn>
                                        <p:tgtEl>
                                          <p:spTgt spid="54"/>
                                        </p:tgtEl>
                                        <p:attrNameLst>
                                          <p:attrName>style.visibility</p:attrName>
                                        </p:attrNameLst>
                                      </p:cBhvr>
                                      <p:to>
                                        <p:strVal val="visible"/>
                                      </p:to>
                                    </p:set>
                                    <p:anim calcmode="lin" valueType="num">
                                      <p:cBhvr additive="base">
                                        <p:cTn id="64" dur="500" fill="hold"/>
                                        <p:tgtEl>
                                          <p:spTgt spid="54"/>
                                        </p:tgtEl>
                                        <p:attrNameLst>
                                          <p:attrName>ppt_x</p:attrName>
                                        </p:attrNameLst>
                                      </p:cBhvr>
                                      <p:tavLst>
                                        <p:tav tm="0">
                                          <p:val>
                                            <p:strVal val="1+#ppt_w/2"/>
                                          </p:val>
                                        </p:tav>
                                        <p:tav tm="100000">
                                          <p:val>
                                            <p:strVal val="#ppt_x"/>
                                          </p:val>
                                        </p:tav>
                                      </p:tavLst>
                                    </p:anim>
                                    <p:anim calcmode="lin" valueType="num">
                                      <p:cBhvr additive="base">
                                        <p:cTn id="65" dur="500" fill="hold"/>
                                        <p:tgtEl>
                                          <p:spTgt spid="54"/>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75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1+#ppt_w/2"/>
                                          </p:val>
                                        </p:tav>
                                        <p:tav tm="100000">
                                          <p:val>
                                            <p:strVal val="#ppt_x"/>
                                          </p:val>
                                        </p:tav>
                                      </p:tavLst>
                                    </p:anim>
                                    <p:anim calcmode="lin" valueType="num">
                                      <p:cBhvr additive="base">
                                        <p:cTn id="69" dur="500" fill="hold"/>
                                        <p:tgtEl>
                                          <p:spTgt spid="57"/>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35"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p:nvPr/>
        </p:nvSpPr>
        <p:spPr bwMode="auto">
          <a:xfrm>
            <a:off x="4513738" y="-26673"/>
            <a:ext cx="3166792" cy="1340492"/>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B0F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7" name="TextBox 59"/>
          <p:cNvSpPr txBox="1">
            <a:spLocks noChangeArrowheads="1"/>
          </p:cNvSpPr>
          <p:nvPr/>
        </p:nvSpPr>
        <p:spPr bwMode="auto">
          <a:xfrm>
            <a:off x="4441743" y="421656"/>
            <a:ext cx="3311688" cy="149553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defRPr/>
            </a:pPr>
            <a:r>
              <a:rPr lang="zh-CN" altLang="en-US" sz="4800" b="1" kern="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目录</a:t>
            </a:r>
            <a:r>
              <a:rPr lang="zh-CN" altLang="en-US" sz="4000" b="1" kern="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 </a:t>
            </a:r>
            <a:endParaRPr lang="en-US" altLang="zh-CN" sz="4000" b="1" kern="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a:p>
            <a:pPr algn="ctr" defTabSz="913765">
              <a:lnSpc>
                <a:spcPct val="120000"/>
              </a:lnSpc>
              <a:defRPr/>
            </a:pPr>
            <a:r>
              <a:rPr lang="en-US" altLang="zh-CN" sz="2800" kern="0"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Contents</a:t>
            </a:r>
            <a:endParaRPr lang="en-US" altLang="ko-KR" sz="2800" kern="0"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Freeform 5"/>
          <p:cNvSpPr/>
          <p:nvPr/>
        </p:nvSpPr>
        <p:spPr bwMode="auto">
          <a:xfrm>
            <a:off x="1864793"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0" name="文本框 9"/>
          <p:cNvSpPr txBox="1"/>
          <p:nvPr/>
        </p:nvSpPr>
        <p:spPr>
          <a:xfrm>
            <a:off x="1418029" y="4214974"/>
            <a:ext cx="2102608" cy="774237"/>
          </a:xfrm>
          <a:prstGeom prst="rect">
            <a:avLst/>
          </a:prstGeom>
          <a:noFill/>
        </p:spPr>
        <p:txBody>
          <a:bodyPr wrap="square" lIns="68566" tIns="34283" rIns="68566" bIns="34283" rtlCol="0">
            <a:spAutoFit/>
          </a:bodyPr>
          <a:lstStyle/>
          <a:p>
            <a:pPr marL="0" lvl="1" algn="ctr">
              <a:lnSpc>
                <a:spcPct val="150000"/>
              </a:lnSpc>
            </a:pP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年度工作概述</a:t>
            </a:r>
            <a:endParaRPr lang="en-US" altLang="zh-CN"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marL="0" lvl="1" algn="ctr">
              <a:lnSpc>
                <a:spcPct val="150000"/>
              </a:lnSpc>
            </a:pPr>
            <a:r>
              <a:rPr lang="zh-CN" altLang="en-US" sz="12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（添加二级标题）</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1" name="Freeform 5"/>
          <p:cNvSpPr/>
          <p:nvPr/>
        </p:nvSpPr>
        <p:spPr bwMode="auto">
          <a:xfrm>
            <a:off x="3691633"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5"/>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2" name="Freeform 5"/>
          <p:cNvSpPr/>
          <p:nvPr/>
        </p:nvSpPr>
        <p:spPr bwMode="auto">
          <a:xfrm>
            <a:off x="5505715"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3" name="Freeform 5"/>
          <p:cNvSpPr/>
          <p:nvPr/>
        </p:nvSpPr>
        <p:spPr bwMode="auto">
          <a:xfrm>
            <a:off x="7340950"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4" name="Freeform 5"/>
          <p:cNvSpPr/>
          <p:nvPr/>
        </p:nvSpPr>
        <p:spPr bwMode="auto">
          <a:xfrm>
            <a:off x="9203823"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5" name="KSO_Shape"/>
          <p:cNvSpPr/>
          <p:nvPr/>
        </p:nvSpPr>
        <p:spPr bwMode="auto">
          <a:xfrm>
            <a:off x="3997949" y="3309850"/>
            <a:ext cx="599483" cy="457207"/>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1C666E"/>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6" name="KSO_Shape"/>
          <p:cNvSpPr/>
          <p:nvPr/>
        </p:nvSpPr>
        <p:spPr bwMode="auto">
          <a:xfrm>
            <a:off x="5798158" y="3253360"/>
            <a:ext cx="587403" cy="58153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1C666E"/>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7" name="KSO_Shape"/>
          <p:cNvSpPr/>
          <p:nvPr/>
        </p:nvSpPr>
        <p:spPr bwMode="auto">
          <a:xfrm>
            <a:off x="9565718" y="3308662"/>
            <a:ext cx="518709" cy="44090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1C666E"/>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8" name="文本框 9"/>
          <p:cNvSpPr txBox="1"/>
          <p:nvPr/>
        </p:nvSpPr>
        <p:spPr>
          <a:xfrm>
            <a:off x="3233654" y="4214974"/>
            <a:ext cx="2102608" cy="774237"/>
          </a:xfrm>
          <a:prstGeom prst="rect">
            <a:avLst/>
          </a:prstGeom>
          <a:noFill/>
        </p:spPr>
        <p:txBody>
          <a:bodyPr wrap="square" lIns="68566" tIns="34283" rIns="68566" bIns="34283" rtlCol="0">
            <a:spAutoFit/>
          </a:bodyPr>
          <a:lstStyle/>
          <a:p>
            <a:pPr marL="0" lvl="1" algn="ctr">
              <a:lnSpc>
                <a:spcPct val="150000"/>
              </a:lnSpc>
            </a:pP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工作完成情况</a:t>
            </a:r>
            <a:endParaRPr lang="en-US" altLang="zh-CN"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marL="0" lvl="1" algn="ctr">
              <a:lnSpc>
                <a:spcPct val="150000"/>
              </a:lnSpc>
            </a:pPr>
            <a:r>
              <a:rPr lang="zh-CN" altLang="en-US" sz="12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（添加二级标题）</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9" name="文本框 9"/>
          <p:cNvSpPr txBox="1"/>
          <p:nvPr/>
        </p:nvSpPr>
        <p:spPr>
          <a:xfrm>
            <a:off x="5017689" y="4214974"/>
            <a:ext cx="2102608" cy="774237"/>
          </a:xfrm>
          <a:prstGeom prst="rect">
            <a:avLst/>
          </a:prstGeom>
          <a:noFill/>
        </p:spPr>
        <p:txBody>
          <a:bodyPr wrap="square" lIns="68566" tIns="34283" rIns="68566" bIns="34283" rtlCol="0">
            <a:spAutoFit/>
          </a:bodyPr>
          <a:lstStyle/>
          <a:p>
            <a:pPr marL="0" lvl="1" algn="ctr">
              <a:lnSpc>
                <a:spcPct val="150000"/>
              </a:lnSpc>
            </a:pP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成功项目展示</a:t>
            </a:r>
            <a:endParaRPr lang="en-US" altLang="zh-CN"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marL="0" lvl="1" algn="ctr">
              <a:lnSpc>
                <a:spcPct val="150000"/>
              </a:lnSpc>
            </a:pPr>
            <a:r>
              <a:rPr lang="zh-CN" altLang="en-US" sz="12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（添加二级标题）</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0" name="文本框 9"/>
          <p:cNvSpPr txBox="1"/>
          <p:nvPr/>
        </p:nvSpPr>
        <p:spPr>
          <a:xfrm>
            <a:off x="6859903" y="4214974"/>
            <a:ext cx="2102608" cy="774237"/>
          </a:xfrm>
          <a:prstGeom prst="rect">
            <a:avLst/>
          </a:prstGeom>
          <a:noFill/>
        </p:spPr>
        <p:txBody>
          <a:bodyPr wrap="square" lIns="68566" tIns="34283" rIns="68566" bIns="34283" rtlCol="0">
            <a:spAutoFit/>
          </a:bodyPr>
          <a:lstStyle/>
          <a:p>
            <a:pPr marL="0" lvl="1" algn="ctr">
              <a:lnSpc>
                <a:spcPct val="150000"/>
              </a:lnSpc>
            </a:pP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工作不足之处</a:t>
            </a:r>
            <a:endParaRPr lang="en-US" altLang="zh-CN"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marL="0" lvl="1" algn="ctr">
              <a:lnSpc>
                <a:spcPct val="150000"/>
              </a:lnSpc>
            </a:pPr>
            <a:r>
              <a:rPr lang="zh-CN" altLang="en-US" sz="12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（添加二级标题）</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1" name="文本框 9"/>
          <p:cNvSpPr txBox="1"/>
          <p:nvPr/>
        </p:nvSpPr>
        <p:spPr>
          <a:xfrm>
            <a:off x="8746531" y="4214974"/>
            <a:ext cx="2102608" cy="774237"/>
          </a:xfrm>
          <a:prstGeom prst="rect">
            <a:avLst/>
          </a:prstGeom>
          <a:noFill/>
        </p:spPr>
        <p:txBody>
          <a:bodyPr wrap="square" lIns="68566" tIns="34283" rIns="68566" bIns="34283" rtlCol="0">
            <a:spAutoFit/>
          </a:bodyPr>
          <a:lstStyle/>
          <a:p>
            <a:pPr marL="0" lvl="1" algn="ctr">
              <a:lnSpc>
                <a:spcPct val="150000"/>
              </a:lnSpc>
            </a:pPr>
            <a:r>
              <a:rPr lang="zh-CN" altLang="en-US"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明年工作计划</a:t>
            </a:r>
            <a:endParaRPr lang="en-US" altLang="zh-CN" sz="2000"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marL="0" lvl="1" algn="ctr">
              <a:lnSpc>
                <a:spcPct val="150000"/>
              </a:lnSpc>
            </a:pPr>
            <a:r>
              <a:rPr lang="zh-CN" altLang="en-US" sz="12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（添加二级标题）</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2" name="KSO_Shape"/>
          <p:cNvSpPr/>
          <p:nvPr/>
        </p:nvSpPr>
        <p:spPr bwMode="auto">
          <a:xfrm>
            <a:off x="7673251" y="3260106"/>
            <a:ext cx="519146" cy="51914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05">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3" name="KSO_Shape"/>
          <p:cNvSpPr/>
          <p:nvPr/>
        </p:nvSpPr>
        <p:spPr bwMode="auto">
          <a:xfrm>
            <a:off x="2176560" y="3308662"/>
            <a:ext cx="585547" cy="444038"/>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05">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9" name="TextBox 88"/>
          <p:cNvSpPr txBox="1"/>
          <p:nvPr/>
        </p:nvSpPr>
        <p:spPr>
          <a:xfrm>
            <a:off x="13514139" y="7029364"/>
            <a:ext cx="843501" cy="355034"/>
          </a:xfrm>
          <a:prstGeom prst="rect">
            <a:avLst/>
          </a:prstGeom>
          <a:noFill/>
        </p:spPr>
        <p:txBody>
          <a:bodyPr wrap="none" rtlCol="0">
            <a:spAutoFit/>
          </a:bodyPr>
          <a:lstStyle/>
          <a:p>
            <a:r>
              <a:rPr lang="zh-CN" altLang="en-US" sz="1705" dirty="0">
                <a:latin typeface="Impact" panose="020B0806030902050204" pitchFamily="34" charset="0"/>
                <a:ea typeface="微软雅黑" panose="020B0503020204020204" pitchFamily="34" charset="-122"/>
                <a:cs typeface="+mn-ea"/>
                <a:sym typeface="Impact" panose="020B0806030902050204" pitchFamily="34" charset="0"/>
              </a:rPr>
              <a:t>延时符</a:t>
            </a:r>
            <a:endParaRPr lang="zh-CN" altLang="en-US" sz="1705" dirty="0">
              <a:latin typeface="Impact" panose="020B0806030902050204" pitchFamily="34" charset="0"/>
              <a:ea typeface="微软雅黑" panose="020B0503020204020204" pitchFamily="34" charset="-122"/>
              <a:cs typeface="+mn-ea"/>
              <a:sym typeface="Impact" panose="020B080603090205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 calcmode="lin" valueType="num">
                                      <p:cBhvr>
                                        <p:cTn id="15"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7"/>
                                        </p:tgtEl>
                                      </p:cBhvr>
                                    </p:animEffect>
                                  </p:childTnLst>
                                </p:cTn>
                              </p:par>
                              <p:par>
                                <p:cTn id="18" presetID="2" presetClass="entr" presetSubtype="12" fill="hold" grpId="0" nodeType="withEffect">
                                  <p:stCondLst>
                                    <p:cond delay="1000"/>
                                  </p:stCondLst>
                                  <p:childTnLst>
                                    <p:set>
                                      <p:cBhvr>
                                        <p:cTn id="19" dur="1" fill="hold">
                                          <p:stCondLst>
                                            <p:cond delay="0"/>
                                          </p:stCondLst>
                                        </p:cTn>
                                        <p:tgtEl>
                                          <p:spTgt spid="69"/>
                                        </p:tgtEl>
                                        <p:attrNameLst>
                                          <p:attrName>style.visibility</p:attrName>
                                        </p:attrNameLst>
                                      </p:cBhvr>
                                      <p:to>
                                        <p:strVal val="visible"/>
                                      </p:to>
                                    </p:set>
                                    <p:anim calcmode="lin" valueType="num">
                                      <p:cBhvr additive="base">
                                        <p:cTn id="20" dur="500" fill="hold"/>
                                        <p:tgtEl>
                                          <p:spTgt spid="69"/>
                                        </p:tgtEl>
                                        <p:attrNameLst>
                                          <p:attrName>ppt_x</p:attrName>
                                        </p:attrNameLst>
                                      </p:cBhvr>
                                      <p:tavLst>
                                        <p:tav tm="0">
                                          <p:val>
                                            <p:strVal val="0-#ppt_w/2"/>
                                          </p:val>
                                        </p:tav>
                                        <p:tav tm="100000">
                                          <p:val>
                                            <p:strVal val="#ppt_x"/>
                                          </p:val>
                                        </p:tav>
                                      </p:tavLst>
                                    </p:anim>
                                    <p:anim calcmode="lin" valueType="num">
                                      <p:cBhvr additive="base">
                                        <p:cTn id="21" dur="500" fill="hold"/>
                                        <p:tgtEl>
                                          <p:spTgt spid="69"/>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100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0-#ppt_w/2"/>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fill="hold"/>
                                        <p:tgtEl>
                                          <p:spTgt spid="72"/>
                                        </p:tgtEl>
                                        <p:attrNameLst>
                                          <p:attrName>ppt_x</p:attrName>
                                        </p:attrNameLst>
                                      </p:cBhvr>
                                      <p:tavLst>
                                        <p:tav tm="0">
                                          <p:val>
                                            <p:strVal val="0-#ppt_w/2"/>
                                          </p:val>
                                        </p:tav>
                                        <p:tav tm="100000">
                                          <p:val>
                                            <p:strVal val="#ppt_x"/>
                                          </p:val>
                                        </p:tav>
                                      </p:tavLst>
                                    </p:anim>
                                    <p:anim calcmode="lin" valueType="num">
                                      <p:cBhvr additive="base">
                                        <p:cTn id="29" dur="500" fill="hold"/>
                                        <p:tgtEl>
                                          <p:spTgt spid="72"/>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1000"/>
                                  </p:stCondLst>
                                  <p:childTnLst>
                                    <p:set>
                                      <p:cBhvr>
                                        <p:cTn id="31" dur="1" fill="hold">
                                          <p:stCondLst>
                                            <p:cond delay="0"/>
                                          </p:stCondLst>
                                        </p:cTn>
                                        <p:tgtEl>
                                          <p:spTgt spid="73"/>
                                        </p:tgtEl>
                                        <p:attrNameLst>
                                          <p:attrName>style.visibility</p:attrName>
                                        </p:attrNameLst>
                                      </p:cBhvr>
                                      <p:to>
                                        <p:strVal val="visible"/>
                                      </p:to>
                                    </p:set>
                                    <p:anim calcmode="lin" valueType="num">
                                      <p:cBhvr additive="base">
                                        <p:cTn id="32" dur="500" fill="hold"/>
                                        <p:tgtEl>
                                          <p:spTgt spid="73"/>
                                        </p:tgtEl>
                                        <p:attrNameLst>
                                          <p:attrName>ppt_x</p:attrName>
                                        </p:attrNameLst>
                                      </p:cBhvr>
                                      <p:tavLst>
                                        <p:tav tm="0">
                                          <p:val>
                                            <p:strVal val="0-#ppt_w/2"/>
                                          </p:val>
                                        </p:tav>
                                        <p:tav tm="100000">
                                          <p:val>
                                            <p:strVal val="#ppt_x"/>
                                          </p:val>
                                        </p:tav>
                                      </p:tavLst>
                                    </p:anim>
                                    <p:anim calcmode="lin" valueType="num">
                                      <p:cBhvr additive="base">
                                        <p:cTn id="33" dur="500" fill="hold"/>
                                        <p:tgtEl>
                                          <p:spTgt spid="73"/>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00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0-#ppt_w/2"/>
                                          </p:val>
                                        </p:tav>
                                        <p:tav tm="100000">
                                          <p:val>
                                            <p:strVal val="#ppt_x"/>
                                          </p:val>
                                        </p:tav>
                                      </p:tavLst>
                                    </p:anim>
                                    <p:anim calcmode="lin" valueType="num">
                                      <p:cBhvr additive="base">
                                        <p:cTn id="37"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1000"/>
                                        <p:tgtEl>
                                          <p:spTgt spid="83"/>
                                        </p:tgtEl>
                                      </p:cBhvr>
                                    </p:animEffect>
                                    <p:anim calcmode="lin" valueType="num">
                                      <p:cBhvr>
                                        <p:cTn id="43" dur="1000" fill="hold"/>
                                        <p:tgtEl>
                                          <p:spTgt spid="83"/>
                                        </p:tgtEl>
                                        <p:attrNameLst>
                                          <p:attrName>ppt_x</p:attrName>
                                        </p:attrNameLst>
                                      </p:cBhvr>
                                      <p:tavLst>
                                        <p:tav tm="0">
                                          <p:val>
                                            <p:strVal val="#ppt_x"/>
                                          </p:val>
                                        </p:tav>
                                        <p:tav tm="100000">
                                          <p:val>
                                            <p:strVal val="#ppt_x"/>
                                          </p:val>
                                        </p:tav>
                                      </p:tavLst>
                                    </p:anim>
                                    <p:anim calcmode="lin" valueType="num">
                                      <p:cBhvr>
                                        <p:cTn id="44" dur="1000" fill="hold"/>
                                        <p:tgtEl>
                                          <p:spTgt spid="8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1000"/>
                                        <p:tgtEl>
                                          <p:spTgt spid="76"/>
                                        </p:tgtEl>
                                      </p:cBhvr>
                                    </p:animEffect>
                                    <p:anim calcmode="lin" valueType="num">
                                      <p:cBhvr>
                                        <p:cTn id="53" dur="1000" fill="hold"/>
                                        <p:tgtEl>
                                          <p:spTgt spid="76"/>
                                        </p:tgtEl>
                                        <p:attrNameLst>
                                          <p:attrName>ppt_x</p:attrName>
                                        </p:attrNameLst>
                                      </p:cBhvr>
                                      <p:tavLst>
                                        <p:tav tm="0">
                                          <p:val>
                                            <p:strVal val="#ppt_x"/>
                                          </p:val>
                                        </p:tav>
                                        <p:tav tm="100000">
                                          <p:val>
                                            <p:strVal val="#ppt_x"/>
                                          </p:val>
                                        </p:tav>
                                      </p:tavLst>
                                    </p:anim>
                                    <p:anim calcmode="lin" valueType="num">
                                      <p:cBhvr>
                                        <p:cTn id="54" dur="1000" fill="hold"/>
                                        <p:tgtEl>
                                          <p:spTgt spid="76"/>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1000"/>
                                        <p:tgtEl>
                                          <p:spTgt spid="82"/>
                                        </p:tgtEl>
                                      </p:cBhvr>
                                    </p:animEffect>
                                    <p:anim calcmode="lin" valueType="num">
                                      <p:cBhvr>
                                        <p:cTn id="58" dur="1000" fill="hold"/>
                                        <p:tgtEl>
                                          <p:spTgt spid="82"/>
                                        </p:tgtEl>
                                        <p:attrNameLst>
                                          <p:attrName>ppt_x</p:attrName>
                                        </p:attrNameLst>
                                      </p:cBhvr>
                                      <p:tavLst>
                                        <p:tav tm="0">
                                          <p:val>
                                            <p:strVal val="#ppt_x"/>
                                          </p:val>
                                        </p:tav>
                                        <p:tav tm="100000">
                                          <p:val>
                                            <p:strVal val="#ppt_x"/>
                                          </p:val>
                                        </p:tav>
                                      </p:tavLst>
                                    </p:anim>
                                    <p:anim calcmode="lin" valueType="num">
                                      <p:cBhvr>
                                        <p:cTn id="59" dur="1000" fill="hold"/>
                                        <p:tgtEl>
                                          <p:spTgt spid="8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1000"/>
                                        <p:tgtEl>
                                          <p:spTgt spid="77"/>
                                        </p:tgtEl>
                                      </p:cBhvr>
                                    </p:animEffect>
                                    <p:anim calcmode="lin" valueType="num">
                                      <p:cBhvr>
                                        <p:cTn id="63" dur="1000" fill="hold"/>
                                        <p:tgtEl>
                                          <p:spTgt spid="77"/>
                                        </p:tgtEl>
                                        <p:attrNameLst>
                                          <p:attrName>ppt_x</p:attrName>
                                        </p:attrNameLst>
                                      </p:cBhvr>
                                      <p:tavLst>
                                        <p:tav tm="0">
                                          <p:val>
                                            <p:strVal val="#ppt_x"/>
                                          </p:val>
                                        </p:tav>
                                        <p:tav tm="100000">
                                          <p:val>
                                            <p:strVal val="#ppt_x"/>
                                          </p:val>
                                        </p:tav>
                                      </p:tavLst>
                                    </p:anim>
                                    <p:anim calcmode="lin" valueType="num">
                                      <p:cBhvr>
                                        <p:cTn id="64" dur="1000" fill="hold"/>
                                        <p:tgtEl>
                                          <p:spTgt spid="77"/>
                                        </p:tgtEl>
                                        <p:attrNameLst>
                                          <p:attrName>ppt_y</p:attrName>
                                        </p:attrNameLst>
                                      </p:cBhvr>
                                      <p:tavLst>
                                        <p:tav tm="0">
                                          <p:val>
                                            <p:strVal val="#ppt_y-.1"/>
                                          </p:val>
                                        </p:tav>
                                        <p:tav tm="100000">
                                          <p:val>
                                            <p:strVal val="#ppt_y"/>
                                          </p:val>
                                        </p:tav>
                                      </p:tavLst>
                                    </p:anim>
                                  </p:childTnLst>
                                </p:cTn>
                              </p:par>
                              <p:par>
                                <p:cTn id="65" presetID="16" presetClass="entr" presetSubtype="21" fill="hold" grpId="0" nodeType="withEffect">
                                  <p:stCondLst>
                                    <p:cond delay="3250"/>
                                  </p:stCondLst>
                                  <p:childTnLst>
                                    <p:set>
                                      <p:cBhvr>
                                        <p:cTn id="66" dur="1" fill="hold">
                                          <p:stCondLst>
                                            <p:cond delay="0"/>
                                          </p:stCondLst>
                                        </p:cTn>
                                        <p:tgtEl>
                                          <p:spTgt spid="70"/>
                                        </p:tgtEl>
                                        <p:attrNameLst>
                                          <p:attrName>style.visibility</p:attrName>
                                        </p:attrNameLst>
                                      </p:cBhvr>
                                      <p:to>
                                        <p:strVal val="visible"/>
                                      </p:to>
                                    </p:set>
                                    <p:animEffect transition="in" filter="barn(inVertical)">
                                      <p:cBhvr>
                                        <p:cTn id="67" dur="500"/>
                                        <p:tgtEl>
                                          <p:spTgt spid="70"/>
                                        </p:tgtEl>
                                      </p:cBhvr>
                                    </p:animEffect>
                                  </p:childTnLst>
                                </p:cTn>
                              </p:par>
                              <p:par>
                                <p:cTn id="68" presetID="16" presetClass="entr" presetSubtype="21" fill="hold" grpId="0" nodeType="withEffect">
                                  <p:stCondLst>
                                    <p:cond delay="3250"/>
                                  </p:stCondLst>
                                  <p:childTnLst>
                                    <p:set>
                                      <p:cBhvr>
                                        <p:cTn id="69" dur="1" fill="hold">
                                          <p:stCondLst>
                                            <p:cond delay="0"/>
                                          </p:stCondLst>
                                        </p:cTn>
                                        <p:tgtEl>
                                          <p:spTgt spid="78"/>
                                        </p:tgtEl>
                                        <p:attrNameLst>
                                          <p:attrName>style.visibility</p:attrName>
                                        </p:attrNameLst>
                                      </p:cBhvr>
                                      <p:to>
                                        <p:strVal val="visible"/>
                                      </p:to>
                                    </p:set>
                                    <p:animEffect transition="in" filter="barn(inVertical)">
                                      <p:cBhvr>
                                        <p:cTn id="70" dur="500"/>
                                        <p:tgtEl>
                                          <p:spTgt spid="78"/>
                                        </p:tgtEl>
                                      </p:cBhvr>
                                    </p:animEffect>
                                  </p:childTnLst>
                                </p:cTn>
                              </p:par>
                              <p:par>
                                <p:cTn id="71" presetID="16" presetClass="entr" presetSubtype="21" fill="hold" grpId="0" nodeType="withEffect">
                                  <p:stCondLst>
                                    <p:cond delay="3250"/>
                                  </p:stCondLst>
                                  <p:childTnLst>
                                    <p:set>
                                      <p:cBhvr>
                                        <p:cTn id="72" dur="1" fill="hold">
                                          <p:stCondLst>
                                            <p:cond delay="0"/>
                                          </p:stCondLst>
                                        </p:cTn>
                                        <p:tgtEl>
                                          <p:spTgt spid="79"/>
                                        </p:tgtEl>
                                        <p:attrNameLst>
                                          <p:attrName>style.visibility</p:attrName>
                                        </p:attrNameLst>
                                      </p:cBhvr>
                                      <p:to>
                                        <p:strVal val="visible"/>
                                      </p:to>
                                    </p:set>
                                    <p:animEffect transition="in" filter="barn(inVertical)">
                                      <p:cBhvr>
                                        <p:cTn id="73" dur="500"/>
                                        <p:tgtEl>
                                          <p:spTgt spid="79"/>
                                        </p:tgtEl>
                                      </p:cBhvr>
                                    </p:animEffect>
                                  </p:childTnLst>
                                </p:cTn>
                              </p:par>
                              <p:par>
                                <p:cTn id="74" presetID="16" presetClass="entr" presetSubtype="21" fill="hold" grpId="0" nodeType="withEffect">
                                  <p:stCondLst>
                                    <p:cond delay="3250"/>
                                  </p:stCondLst>
                                  <p:childTnLst>
                                    <p:set>
                                      <p:cBhvr>
                                        <p:cTn id="75" dur="1" fill="hold">
                                          <p:stCondLst>
                                            <p:cond delay="0"/>
                                          </p:stCondLst>
                                        </p:cTn>
                                        <p:tgtEl>
                                          <p:spTgt spid="80"/>
                                        </p:tgtEl>
                                        <p:attrNameLst>
                                          <p:attrName>style.visibility</p:attrName>
                                        </p:attrNameLst>
                                      </p:cBhvr>
                                      <p:to>
                                        <p:strVal val="visible"/>
                                      </p:to>
                                    </p:set>
                                    <p:animEffect transition="in" filter="barn(inVertical)">
                                      <p:cBhvr>
                                        <p:cTn id="76" dur="500"/>
                                        <p:tgtEl>
                                          <p:spTgt spid="80"/>
                                        </p:tgtEl>
                                      </p:cBhvr>
                                    </p:animEffect>
                                  </p:childTnLst>
                                </p:cTn>
                              </p:par>
                              <p:par>
                                <p:cTn id="77" presetID="16" presetClass="entr" presetSubtype="21" fill="hold" grpId="0" nodeType="withEffect">
                                  <p:stCondLst>
                                    <p:cond delay="3250"/>
                                  </p:stCondLst>
                                  <p:childTnLst>
                                    <p:set>
                                      <p:cBhvr>
                                        <p:cTn id="78" dur="1" fill="hold">
                                          <p:stCondLst>
                                            <p:cond delay="0"/>
                                          </p:stCondLst>
                                        </p:cTn>
                                        <p:tgtEl>
                                          <p:spTgt spid="81"/>
                                        </p:tgtEl>
                                        <p:attrNameLst>
                                          <p:attrName>style.visibility</p:attrName>
                                        </p:attrNameLst>
                                      </p:cBhvr>
                                      <p:to>
                                        <p:strVal val="visible"/>
                                      </p:to>
                                    </p:set>
                                    <p:animEffect transition="in" filter="barn(inVertical)">
                                      <p:cBhvr>
                                        <p:cTn id="79" dur="500"/>
                                        <p:tgtEl>
                                          <p:spTgt spid="81"/>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1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7" grpId="0"/>
      <p:bldP spid="69" grpId="0" animBg="1"/>
      <p:bldP spid="70" grpId="0"/>
      <p:bldP spid="71" grpId="0" animBg="1"/>
      <p:bldP spid="72" grpId="0" animBg="1"/>
      <p:bldP spid="73" grpId="0" animBg="1"/>
      <p:bldP spid="74" grpId="0" animBg="1"/>
      <p:bldP spid="75" grpId="0" animBg="1"/>
      <p:bldP spid="76" grpId="0" animBg="1"/>
      <p:bldP spid="77" grpId="0" animBg="1"/>
      <p:bldP spid="78" grpId="0"/>
      <p:bldP spid="79" grpId="0"/>
      <p:bldP spid="80" grpId="0"/>
      <p:bldP spid="81" grpId="0"/>
      <p:bldP spid="82" grpId="0" animBg="1"/>
      <p:bldP spid="83" grpId="0" animBg="1"/>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98133" y="1052899"/>
            <a:ext cx="3875232" cy="545664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5326076" y="5344874"/>
            <a:ext cx="1019344" cy="1019575"/>
            <a:chOff x="3832873" y="2297208"/>
            <a:chExt cx="1516550" cy="1516550"/>
          </a:xfrm>
        </p:grpSpPr>
        <p:grpSp>
          <p:nvGrpSpPr>
            <p:cNvPr id="7" name="组合 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 name="椭圆 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8" name="椭圆 7"/>
            <p:cNvSpPr/>
            <p:nvPr/>
          </p:nvSpPr>
          <p:spPr>
            <a:xfrm>
              <a:off x="3983164" y="2466913"/>
              <a:ext cx="1185736" cy="1185736"/>
            </a:xfrm>
            <a:prstGeom prst="ellipse">
              <a:avLst/>
            </a:prstGeom>
            <a:solidFill>
              <a:srgbClr val="F174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1" name="组合 10"/>
          <p:cNvGrpSpPr/>
          <p:nvPr/>
        </p:nvGrpSpPr>
        <p:grpSpPr>
          <a:xfrm>
            <a:off x="4316528" y="4257252"/>
            <a:ext cx="1019344" cy="1019575"/>
            <a:chOff x="3832873" y="2297208"/>
            <a:chExt cx="1516550" cy="1516550"/>
          </a:xfrm>
        </p:grpSpPr>
        <p:grpSp>
          <p:nvGrpSpPr>
            <p:cNvPr id="12" name="组合 1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 name="椭圆 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3" name="椭圆 12"/>
            <p:cNvSpPr/>
            <p:nvPr/>
          </p:nvSpPr>
          <p:spPr>
            <a:xfrm>
              <a:off x="3983164" y="2466913"/>
              <a:ext cx="1185736" cy="1185736"/>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6" name="组合 15"/>
          <p:cNvGrpSpPr/>
          <p:nvPr/>
        </p:nvGrpSpPr>
        <p:grpSpPr>
          <a:xfrm>
            <a:off x="6351495" y="3592529"/>
            <a:ext cx="1019344" cy="1019575"/>
            <a:chOff x="3832873" y="2297208"/>
            <a:chExt cx="1516550" cy="1516550"/>
          </a:xfrm>
        </p:grpSpPr>
        <p:grpSp>
          <p:nvGrpSpPr>
            <p:cNvPr id="17" name="组合 1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 name="椭圆 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8" name="椭圆 17"/>
            <p:cNvSpPr/>
            <p:nvPr/>
          </p:nvSpPr>
          <p:spPr>
            <a:xfrm>
              <a:off x="3983164" y="2466913"/>
              <a:ext cx="1185736" cy="1185736"/>
            </a:xfrm>
            <a:prstGeom prst="ellipse">
              <a:avLst/>
            </a:prstGeom>
            <a:solidFill>
              <a:srgbClr val="C658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1" name="组合 20"/>
          <p:cNvGrpSpPr/>
          <p:nvPr/>
        </p:nvGrpSpPr>
        <p:grpSpPr>
          <a:xfrm>
            <a:off x="4316528" y="2962041"/>
            <a:ext cx="1019344" cy="1019575"/>
            <a:chOff x="3832873" y="2297208"/>
            <a:chExt cx="1516550" cy="1516550"/>
          </a:xfrm>
        </p:grpSpPr>
        <p:grpSp>
          <p:nvGrpSpPr>
            <p:cNvPr id="22" name="组合 2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5" name="椭圆 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3" name="椭圆 22"/>
            <p:cNvSpPr/>
            <p:nvPr/>
          </p:nvSpPr>
          <p:spPr>
            <a:xfrm>
              <a:off x="3983164" y="2466913"/>
              <a:ext cx="1185736" cy="1185736"/>
            </a:xfrm>
            <a:prstGeom prst="ellipse">
              <a:avLst/>
            </a:prstGeom>
            <a:solidFill>
              <a:srgbClr val="FFA5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6" name="组合 25"/>
          <p:cNvGrpSpPr/>
          <p:nvPr/>
        </p:nvGrpSpPr>
        <p:grpSpPr>
          <a:xfrm>
            <a:off x="6351495" y="2282080"/>
            <a:ext cx="1019344" cy="1019575"/>
            <a:chOff x="3832873" y="2297208"/>
            <a:chExt cx="1516550" cy="1516550"/>
          </a:xfrm>
        </p:grpSpPr>
        <p:grpSp>
          <p:nvGrpSpPr>
            <p:cNvPr id="27" name="组合 2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0" name="椭圆 2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8" name="椭圆 27"/>
            <p:cNvSpPr/>
            <p:nvPr/>
          </p:nvSpPr>
          <p:spPr>
            <a:xfrm>
              <a:off x="3983164" y="2466913"/>
              <a:ext cx="1185736" cy="1185736"/>
            </a:xfrm>
            <a:prstGeom prst="ellipse">
              <a:avLst/>
            </a:prstGeom>
            <a:solidFill>
              <a:srgbClr val="F174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1" name="组合 30"/>
          <p:cNvGrpSpPr/>
          <p:nvPr/>
        </p:nvGrpSpPr>
        <p:grpSpPr>
          <a:xfrm>
            <a:off x="5326076" y="1154485"/>
            <a:ext cx="1019344" cy="1019575"/>
            <a:chOff x="3832873" y="2297208"/>
            <a:chExt cx="1516550" cy="1516550"/>
          </a:xfrm>
        </p:grpSpPr>
        <p:grpSp>
          <p:nvGrpSpPr>
            <p:cNvPr id="32" name="组合 3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5" name="椭圆 3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3" name="椭圆 32"/>
            <p:cNvSpPr/>
            <p:nvPr/>
          </p:nvSpPr>
          <p:spPr>
            <a:xfrm>
              <a:off x="3983164" y="2466913"/>
              <a:ext cx="1185736" cy="1185736"/>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6" name="Group 34"/>
          <p:cNvGrpSpPr/>
          <p:nvPr/>
        </p:nvGrpSpPr>
        <p:grpSpPr>
          <a:xfrm>
            <a:off x="5647631" y="1438112"/>
            <a:ext cx="399176" cy="324894"/>
            <a:chOff x="1550139" y="1314466"/>
            <a:chExt cx="509139" cy="414300"/>
          </a:xfrm>
          <a:solidFill>
            <a:schemeClr val="bg1"/>
          </a:solidFill>
        </p:grpSpPr>
        <p:sp>
          <p:nvSpPr>
            <p:cNvPr id="37"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8"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9"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40" name="矩形 3"/>
          <p:cNvSpPr>
            <a:spLocks noChangeArrowheads="1"/>
          </p:cNvSpPr>
          <p:nvPr/>
        </p:nvSpPr>
        <p:spPr bwMode="auto">
          <a:xfrm>
            <a:off x="7622890" y="940832"/>
            <a:ext cx="1159239" cy="38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1" name="文本框 13"/>
          <p:cNvSpPr txBox="1"/>
          <p:nvPr/>
        </p:nvSpPr>
        <p:spPr>
          <a:xfrm>
            <a:off x="7622891" y="1268579"/>
            <a:ext cx="3136966" cy="466899"/>
          </a:xfrm>
          <a:prstGeom prst="rect">
            <a:avLst/>
          </a:prstGeom>
          <a:noFill/>
        </p:spPr>
        <p:txBody>
          <a:bodyPr wrap="square" lIns="87737" tIns="43867" rIns="87737" bIns="43867"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2" name="矩形 3"/>
          <p:cNvSpPr>
            <a:spLocks noChangeArrowheads="1"/>
          </p:cNvSpPr>
          <p:nvPr/>
        </p:nvSpPr>
        <p:spPr bwMode="auto">
          <a:xfrm>
            <a:off x="7622890" y="2309743"/>
            <a:ext cx="1159239" cy="38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3" name="文本框 13"/>
          <p:cNvSpPr txBox="1"/>
          <p:nvPr/>
        </p:nvSpPr>
        <p:spPr>
          <a:xfrm>
            <a:off x="7622891" y="2678265"/>
            <a:ext cx="3136966" cy="466899"/>
          </a:xfrm>
          <a:prstGeom prst="rect">
            <a:avLst/>
          </a:prstGeom>
          <a:noFill/>
        </p:spPr>
        <p:txBody>
          <a:bodyPr wrap="square" lIns="87737" tIns="43867" rIns="87737" bIns="43867"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4" name="Freeform 20"/>
          <p:cNvSpPr>
            <a:spLocks noEditPoints="1"/>
          </p:cNvSpPr>
          <p:nvPr/>
        </p:nvSpPr>
        <p:spPr bwMode="auto">
          <a:xfrm>
            <a:off x="6652149" y="2644688"/>
            <a:ext cx="397711" cy="27032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882" tIns="60941" rIns="121882" bIns="60941"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5" name="矩形 3"/>
          <p:cNvSpPr>
            <a:spLocks noChangeArrowheads="1"/>
          </p:cNvSpPr>
          <p:nvPr/>
        </p:nvSpPr>
        <p:spPr bwMode="auto">
          <a:xfrm>
            <a:off x="2547136" y="2817703"/>
            <a:ext cx="1159239" cy="38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6" name="文本框 13"/>
          <p:cNvSpPr txBox="1"/>
          <p:nvPr/>
        </p:nvSpPr>
        <p:spPr>
          <a:xfrm>
            <a:off x="1062185" y="3171708"/>
            <a:ext cx="3102346" cy="466899"/>
          </a:xfrm>
          <a:prstGeom prst="rect">
            <a:avLst/>
          </a:prstGeom>
          <a:noFill/>
        </p:spPr>
        <p:txBody>
          <a:bodyPr wrap="square" lIns="87737" tIns="43867" rIns="87737" bIns="43867" rtlCol="0">
            <a:spAutoFit/>
          </a:body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47" name="Group 20"/>
          <p:cNvGrpSpPr/>
          <p:nvPr/>
        </p:nvGrpSpPr>
        <p:grpSpPr>
          <a:xfrm>
            <a:off x="4609840" y="3307435"/>
            <a:ext cx="412397" cy="285707"/>
            <a:chOff x="7416800" y="1122363"/>
            <a:chExt cx="366713" cy="254000"/>
          </a:xfrm>
          <a:solidFill>
            <a:schemeClr val="bg1"/>
          </a:solidFill>
        </p:grpSpPr>
        <p:sp>
          <p:nvSpPr>
            <p:cNvPr id="48"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9"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50" name="矩形 3"/>
          <p:cNvSpPr>
            <a:spLocks noChangeArrowheads="1"/>
          </p:cNvSpPr>
          <p:nvPr/>
        </p:nvSpPr>
        <p:spPr bwMode="auto">
          <a:xfrm>
            <a:off x="7622890" y="3623539"/>
            <a:ext cx="1159239" cy="38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1" name="文本框 13"/>
          <p:cNvSpPr txBox="1"/>
          <p:nvPr/>
        </p:nvSpPr>
        <p:spPr>
          <a:xfrm>
            <a:off x="7622891" y="3981941"/>
            <a:ext cx="3136966" cy="466899"/>
          </a:xfrm>
          <a:prstGeom prst="rect">
            <a:avLst/>
          </a:prstGeom>
          <a:noFill/>
        </p:spPr>
        <p:txBody>
          <a:bodyPr wrap="square" lIns="87737" tIns="43867" rIns="87737" bIns="43867"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52" name="组合 51"/>
          <p:cNvGrpSpPr/>
          <p:nvPr/>
        </p:nvGrpSpPr>
        <p:grpSpPr>
          <a:xfrm>
            <a:off x="6654124" y="3857319"/>
            <a:ext cx="422133" cy="403614"/>
            <a:chOff x="3294063" y="754063"/>
            <a:chExt cx="5600701" cy="5353051"/>
          </a:xfrm>
          <a:solidFill>
            <a:schemeClr val="bg1"/>
          </a:solidFill>
        </p:grpSpPr>
        <p:sp>
          <p:nvSpPr>
            <p:cNvPr id="53"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4"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5"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6"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7"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8"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0"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1"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2"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3"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64" name="矩形 3"/>
          <p:cNvSpPr>
            <a:spLocks noChangeArrowheads="1"/>
          </p:cNvSpPr>
          <p:nvPr/>
        </p:nvSpPr>
        <p:spPr bwMode="auto">
          <a:xfrm>
            <a:off x="2547136" y="4366878"/>
            <a:ext cx="1159239" cy="38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5" name="文本框 13"/>
          <p:cNvSpPr txBox="1"/>
          <p:nvPr/>
        </p:nvSpPr>
        <p:spPr>
          <a:xfrm>
            <a:off x="1062185" y="4682787"/>
            <a:ext cx="3102346" cy="466899"/>
          </a:xfrm>
          <a:prstGeom prst="rect">
            <a:avLst/>
          </a:prstGeom>
          <a:noFill/>
        </p:spPr>
        <p:txBody>
          <a:bodyPr wrap="square" lIns="87737" tIns="43867" rIns="87737" bIns="43867" rtlCol="0">
            <a:spAutoFit/>
          </a:body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66" name="Group 23"/>
          <p:cNvGrpSpPr/>
          <p:nvPr/>
        </p:nvGrpSpPr>
        <p:grpSpPr>
          <a:xfrm>
            <a:off x="4688721" y="4608382"/>
            <a:ext cx="342465" cy="298627"/>
            <a:chOff x="7540014" y="4306907"/>
            <a:chExt cx="389342" cy="339426"/>
          </a:xfrm>
          <a:solidFill>
            <a:schemeClr val="bg1"/>
          </a:solidFill>
        </p:grpSpPr>
        <p:sp>
          <p:nvSpPr>
            <p:cNvPr id="67"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8"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0"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1"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2"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3"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4"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5"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6"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7"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8" name="矩形 3"/>
          <p:cNvSpPr>
            <a:spLocks noChangeArrowheads="1"/>
          </p:cNvSpPr>
          <p:nvPr/>
        </p:nvSpPr>
        <p:spPr bwMode="auto">
          <a:xfrm>
            <a:off x="7622890" y="5161475"/>
            <a:ext cx="1159239" cy="38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9" name="文本框 13"/>
          <p:cNvSpPr txBox="1"/>
          <p:nvPr/>
        </p:nvSpPr>
        <p:spPr>
          <a:xfrm>
            <a:off x="7622891" y="5491604"/>
            <a:ext cx="3136966" cy="466899"/>
          </a:xfrm>
          <a:prstGeom prst="rect">
            <a:avLst/>
          </a:prstGeom>
          <a:noFill/>
        </p:spPr>
        <p:txBody>
          <a:bodyPr wrap="square" lIns="87737" tIns="43867" rIns="87737" bIns="43867"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80" name="Group 9"/>
          <p:cNvGrpSpPr/>
          <p:nvPr/>
        </p:nvGrpSpPr>
        <p:grpSpPr>
          <a:xfrm>
            <a:off x="5643414" y="5735252"/>
            <a:ext cx="384668" cy="285306"/>
            <a:chOff x="4572000" y="3414713"/>
            <a:chExt cx="374651" cy="277813"/>
          </a:xfrm>
          <a:solidFill>
            <a:schemeClr val="bg1"/>
          </a:solidFill>
        </p:grpSpPr>
        <p:sp>
          <p:nvSpPr>
            <p:cNvPr id="81"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2"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nodeType="withEffect">
                                  <p:stCondLst>
                                    <p:cond delay="2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6*min(max(#ppt_w*#ppt_h,.3),1)-7.4)/-.7*#ppt_w"/>
                                          </p:val>
                                        </p:tav>
                                        <p:tav tm="100000">
                                          <p:val>
                                            <p:strVal val="#ppt_w"/>
                                          </p:val>
                                        </p:tav>
                                      </p:tavLst>
                                    </p:anim>
                                    <p:anim calcmode="lin" valueType="num">
                                      <p:cBhvr>
                                        <p:cTn id="18" dur="500" fill="hold"/>
                                        <p:tgtEl>
                                          <p:spTgt spid="11"/>
                                        </p:tgtEl>
                                        <p:attrNameLst>
                                          <p:attrName>ppt_h</p:attrName>
                                        </p:attrNameLst>
                                      </p:cBhvr>
                                      <p:tavLst>
                                        <p:tav tm="0">
                                          <p:val>
                                            <p:strVal val="(6*min(max(#ppt_w*#ppt_h,.3),1)-7.4)/-.7*#ppt_h"/>
                                          </p:val>
                                        </p:tav>
                                        <p:tav tm="100000">
                                          <p:val>
                                            <p:strVal val="#ppt_h"/>
                                          </p:val>
                                        </p:tav>
                                      </p:tavLst>
                                    </p:anim>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2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strVal val="(6*min(max(#ppt_w*#ppt_h,.3),1)-7.4)/-.7*#ppt_w"/>
                                          </p:val>
                                        </p:tav>
                                        <p:tav tm="100000">
                                          <p:val>
                                            <p:strVal val="#ppt_w"/>
                                          </p:val>
                                        </p:tav>
                                      </p:tavLst>
                                    </p:anim>
                                    <p:anim calcmode="lin" valueType="num">
                                      <p:cBhvr>
                                        <p:cTn id="24" dur="500" fill="hold"/>
                                        <p:tgtEl>
                                          <p:spTgt spid="16"/>
                                        </p:tgtEl>
                                        <p:attrNameLst>
                                          <p:attrName>ppt_h</p:attrName>
                                        </p:attrNameLst>
                                      </p:cBhvr>
                                      <p:tavLst>
                                        <p:tav tm="0">
                                          <p:val>
                                            <p:strVal val="(6*min(max(#ppt_w*#ppt_h,.3),1)-7.4)/-.7*#ppt_h"/>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6*min(max(#ppt_w*#ppt_h,.3),1)-7.4)/-.7*#ppt_w"/>
                                          </p:val>
                                        </p:tav>
                                        <p:tav tm="100000">
                                          <p:val>
                                            <p:strVal val="#ppt_w"/>
                                          </p:val>
                                        </p:tav>
                                      </p:tavLst>
                                    </p:anim>
                                    <p:anim calcmode="lin" valueType="num">
                                      <p:cBhvr>
                                        <p:cTn id="30" dur="500" fill="hold"/>
                                        <p:tgtEl>
                                          <p:spTgt spid="21"/>
                                        </p:tgtEl>
                                        <p:attrNameLst>
                                          <p:attrName>ppt_h</p:attrName>
                                        </p:attrNameLst>
                                      </p:cBhvr>
                                      <p:tavLst>
                                        <p:tav tm="0">
                                          <p:val>
                                            <p:strVal val="(6*min(max(#ppt_w*#ppt_h,.3),1)-7.4)/-.7*#ppt_h"/>
                                          </p:val>
                                        </p:tav>
                                        <p:tav tm="100000">
                                          <p:val>
                                            <p:strVal val="#ppt_h"/>
                                          </p:val>
                                        </p:tav>
                                      </p:tavLst>
                                    </p:anim>
                                    <p:anim calcmode="lin" valueType="num">
                                      <p:cBhvr>
                                        <p:cTn id="31" dur="500" fill="hold"/>
                                        <p:tgtEl>
                                          <p:spTgt spid="21"/>
                                        </p:tgtEl>
                                        <p:attrNameLst>
                                          <p:attrName>ppt_x</p:attrName>
                                        </p:attrNameLst>
                                      </p:cBhvr>
                                      <p:tavLst>
                                        <p:tav tm="0">
                                          <p:val>
                                            <p:fltVal val="0.5"/>
                                          </p:val>
                                        </p:tav>
                                        <p:tav tm="100000">
                                          <p:val>
                                            <p:strVal val="#ppt_x"/>
                                          </p:val>
                                        </p:tav>
                                      </p:tavLst>
                                    </p:anim>
                                    <p:anim calcmode="lin" valueType="num">
                                      <p:cBhvr>
                                        <p:cTn id="32" dur="500" fill="hold"/>
                                        <p:tgtEl>
                                          <p:spTgt spid="21"/>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60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strVal val="(6*min(max(#ppt_w*#ppt_h,.3),1)-7.4)/-.7*#ppt_w"/>
                                          </p:val>
                                        </p:tav>
                                        <p:tav tm="100000">
                                          <p:val>
                                            <p:strVal val="#ppt_w"/>
                                          </p:val>
                                        </p:tav>
                                      </p:tavLst>
                                    </p:anim>
                                    <p:anim calcmode="lin" valueType="num">
                                      <p:cBhvr>
                                        <p:cTn id="36" dur="500" fill="hold"/>
                                        <p:tgtEl>
                                          <p:spTgt spid="26"/>
                                        </p:tgtEl>
                                        <p:attrNameLst>
                                          <p:attrName>ppt_h</p:attrName>
                                        </p:attrNameLst>
                                      </p:cBhvr>
                                      <p:tavLst>
                                        <p:tav tm="0">
                                          <p:val>
                                            <p:strVal val="(6*min(max(#ppt_w*#ppt_h,.3),1)-7.4)/-.7*#ppt_h"/>
                                          </p:val>
                                        </p:tav>
                                        <p:tav tm="100000">
                                          <p:val>
                                            <p:strVal val="#ppt_h"/>
                                          </p:val>
                                        </p:tav>
                                      </p:tavLst>
                                    </p:anim>
                                    <p:anim calcmode="lin" valueType="num">
                                      <p:cBhvr>
                                        <p:cTn id="37" dur="500" fill="hold"/>
                                        <p:tgtEl>
                                          <p:spTgt spid="26"/>
                                        </p:tgtEl>
                                        <p:attrNameLst>
                                          <p:attrName>ppt_x</p:attrName>
                                        </p:attrNameLst>
                                      </p:cBhvr>
                                      <p:tavLst>
                                        <p:tav tm="0">
                                          <p:val>
                                            <p:fltVal val="0.5"/>
                                          </p:val>
                                        </p:tav>
                                        <p:tav tm="100000">
                                          <p:val>
                                            <p:strVal val="#ppt_x"/>
                                          </p:val>
                                        </p:tav>
                                      </p:tavLst>
                                    </p:anim>
                                    <p:anim calcmode="lin" valueType="num">
                                      <p:cBhvr>
                                        <p:cTn id="38" dur="500" fill="hold"/>
                                        <p:tgtEl>
                                          <p:spTgt spid="26"/>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90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strVal val="(6*min(max(#ppt_w*#ppt_h,.3),1)-7.4)/-.7*#ppt_w"/>
                                          </p:val>
                                        </p:tav>
                                        <p:tav tm="100000">
                                          <p:val>
                                            <p:strVal val="#ppt_w"/>
                                          </p:val>
                                        </p:tav>
                                      </p:tavLst>
                                    </p:anim>
                                    <p:anim calcmode="lin" valueType="num">
                                      <p:cBhvr>
                                        <p:cTn id="42" dur="500" fill="hold"/>
                                        <p:tgtEl>
                                          <p:spTgt spid="31"/>
                                        </p:tgtEl>
                                        <p:attrNameLst>
                                          <p:attrName>ppt_h</p:attrName>
                                        </p:attrNameLst>
                                      </p:cBhvr>
                                      <p:tavLst>
                                        <p:tav tm="0">
                                          <p:val>
                                            <p:strVal val="(6*min(max(#ppt_w*#ppt_h,.3),1)-7.4)/-.7*#ppt_h"/>
                                          </p:val>
                                        </p:tav>
                                        <p:tav tm="100000">
                                          <p:val>
                                            <p:strVal val="#ppt_h"/>
                                          </p:val>
                                        </p:tav>
                                      </p:tavLst>
                                    </p:anim>
                                    <p:anim calcmode="lin" valueType="num">
                                      <p:cBhvr>
                                        <p:cTn id="43" dur="500" fill="hold"/>
                                        <p:tgtEl>
                                          <p:spTgt spid="31"/>
                                        </p:tgtEl>
                                        <p:attrNameLst>
                                          <p:attrName>ppt_x</p:attrName>
                                        </p:attrNameLst>
                                      </p:cBhvr>
                                      <p:tavLst>
                                        <p:tav tm="0">
                                          <p:val>
                                            <p:fltVal val="0.5"/>
                                          </p:val>
                                        </p:tav>
                                        <p:tav tm="100000">
                                          <p:val>
                                            <p:strVal val="#ppt_x"/>
                                          </p:val>
                                        </p:tav>
                                      </p:tavLst>
                                    </p:anim>
                                    <p:anim calcmode="lin" valueType="num">
                                      <p:cBhvr>
                                        <p:cTn id="44"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anim calcmode="lin" valueType="num">
                                      <p:cBhvr>
                                        <p:cTn id="50" dur="500" fill="hold"/>
                                        <p:tgtEl>
                                          <p:spTgt spid="36"/>
                                        </p:tgtEl>
                                        <p:attrNameLst>
                                          <p:attrName>style.rotation</p:attrName>
                                        </p:attrNameLst>
                                      </p:cBhvr>
                                      <p:tavLst>
                                        <p:tav tm="0">
                                          <p:val>
                                            <p:fltVal val="90"/>
                                          </p:val>
                                        </p:tav>
                                        <p:tav tm="100000">
                                          <p:val>
                                            <p:fltVal val="0"/>
                                          </p:val>
                                        </p:tav>
                                      </p:tavLst>
                                    </p:anim>
                                    <p:animEffect transition="in" filter="fade">
                                      <p:cBhvr>
                                        <p:cTn id="51" dur="500"/>
                                        <p:tgtEl>
                                          <p:spTgt spid="3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right)">
                                      <p:cBhvr>
                                        <p:cTn id="58" dur="750"/>
                                        <p:tgtEl>
                                          <p:spTgt spid="41"/>
                                        </p:tgtEl>
                                      </p:cBhvr>
                                    </p:animEffect>
                                  </p:childTnLst>
                                </p:cTn>
                              </p:par>
                            </p:childTnLst>
                          </p:cTn>
                        </p:par>
                        <p:par>
                          <p:cTn id="59" fill="hold">
                            <p:stCondLst>
                              <p:cond delay="2000"/>
                            </p:stCondLst>
                            <p:childTnLst>
                              <p:par>
                                <p:cTn id="60" presetID="31" presetClass="entr" presetSubtype="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500" fill="hold"/>
                                        <p:tgtEl>
                                          <p:spTgt spid="44"/>
                                        </p:tgtEl>
                                        <p:attrNameLst>
                                          <p:attrName>ppt_w</p:attrName>
                                        </p:attrNameLst>
                                      </p:cBhvr>
                                      <p:tavLst>
                                        <p:tav tm="0">
                                          <p:val>
                                            <p:fltVal val="0"/>
                                          </p:val>
                                        </p:tav>
                                        <p:tav tm="100000">
                                          <p:val>
                                            <p:strVal val="#ppt_w"/>
                                          </p:val>
                                        </p:tav>
                                      </p:tavLst>
                                    </p:anim>
                                    <p:anim calcmode="lin" valueType="num">
                                      <p:cBhvr>
                                        <p:cTn id="63" dur="500" fill="hold"/>
                                        <p:tgtEl>
                                          <p:spTgt spid="44"/>
                                        </p:tgtEl>
                                        <p:attrNameLst>
                                          <p:attrName>ppt_h</p:attrName>
                                        </p:attrNameLst>
                                      </p:cBhvr>
                                      <p:tavLst>
                                        <p:tav tm="0">
                                          <p:val>
                                            <p:fltVal val="0"/>
                                          </p:val>
                                        </p:tav>
                                        <p:tav tm="100000">
                                          <p:val>
                                            <p:strVal val="#ppt_h"/>
                                          </p:val>
                                        </p:tav>
                                      </p:tavLst>
                                    </p:anim>
                                    <p:anim calcmode="lin" valueType="num">
                                      <p:cBhvr>
                                        <p:cTn id="64" dur="500" fill="hold"/>
                                        <p:tgtEl>
                                          <p:spTgt spid="44"/>
                                        </p:tgtEl>
                                        <p:attrNameLst>
                                          <p:attrName>style.rotation</p:attrName>
                                        </p:attrNameLst>
                                      </p:cBhvr>
                                      <p:tavLst>
                                        <p:tav tm="0">
                                          <p:val>
                                            <p:fltVal val="90"/>
                                          </p:val>
                                        </p:tav>
                                        <p:tav tm="100000">
                                          <p:val>
                                            <p:fltVal val="0"/>
                                          </p:val>
                                        </p:tav>
                                      </p:tavLst>
                                    </p:anim>
                                    <p:animEffect transition="in" filter="fade">
                                      <p:cBhvr>
                                        <p:cTn id="65" dur="500"/>
                                        <p:tgtEl>
                                          <p:spTgt spid="44"/>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500"/>
                                        <p:tgtEl>
                                          <p:spTgt spid="42"/>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right)">
                                      <p:cBhvr>
                                        <p:cTn id="72" dur="750"/>
                                        <p:tgtEl>
                                          <p:spTgt spid="43"/>
                                        </p:tgtEl>
                                      </p:cBhvr>
                                    </p:animEffect>
                                  </p:childTnLst>
                                </p:cTn>
                              </p:par>
                            </p:childTnLst>
                          </p:cTn>
                        </p:par>
                        <p:par>
                          <p:cTn id="73" fill="hold">
                            <p:stCondLst>
                              <p:cond delay="3000"/>
                            </p:stCondLst>
                            <p:childTnLst>
                              <p:par>
                                <p:cTn id="74" presetID="31" presetClass="entr" presetSubtype="0" fill="hold" nodeType="after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p:cTn id="76" dur="500" fill="hold"/>
                                        <p:tgtEl>
                                          <p:spTgt spid="47"/>
                                        </p:tgtEl>
                                        <p:attrNameLst>
                                          <p:attrName>ppt_w</p:attrName>
                                        </p:attrNameLst>
                                      </p:cBhvr>
                                      <p:tavLst>
                                        <p:tav tm="0">
                                          <p:val>
                                            <p:fltVal val="0"/>
                                          </p:val>
                                        </p:tav>
                                        <p:tav tm="100000">
                                          <p:val>
                                            <p:strVal val="#ppt_w"/>
                                          </p:val>
                                        </p:tav>
                                      </p:tavLst>
                                    </p:anim>
                                    <p:anim calcmode="lin" valueType="num">
                                      <p:cBhvr>
                                        <p:cTn id="77" dur="500" fill="hold"/>
                                        <p:tgtEl>
                                          <p:spTgt spid="47"/>
                                        </p:tgtEl>
                                        <p:attrNameLst>
                                          <p:attrName>ppt_h</p:attrName>
                                        </p:attrNameLst>
                                      </p:cBhvr>
                                      <p:tavLst>
                                        <p:tav tm="0">
                                          <p:val>
                                            <p:fltVal val="0"/>
                                          </p:val>
                                        </p:tav>
                                        <p:tav tm="100000">
                                          <p:val>
                                            <p:strVal val="#ppt_h"/>
                                          </p:val>
                                        </p:tav>
                                      </p:tavLst>
                                    </p:anim>
                                    <p:anim calcmode="lin" valueType="num">
                                      <p:cBhvr>
                                        <p:cTn id="78" dur="500" fill="hold"/>
                                        <p:tgtEl>
                                          <p:spTgt spid="47"/>
                                        </p:tgtEl>
                                        <p:attrNameLst>
                                          <p:attrName>style.rotation</p:attrName>
                                        </p:attrNameLst>
                                      </p:cBhvr>
                                      <p:tavLst>
                                        <p:tav tm="0">
                                          <p:val>
                                            <p:fltVal val="90"/>
                                          </p:val>
                                        </p:tav>
                                        <p:tav tm="100000">
                                          <p:val>
                                            <p:fltVal val="0"/>
                                          </p:val>
                                        </p:tav>
                                      </p:tavLst>
                                    </p:anim>
                                    <p:animEffect transition="in" filter="fade">
                                      <p:cBhvr>
                                        <p:cTn id="79" dur="500"/>
                                        <p:tgtEl>
                                          <p:spTgt spid="47"/>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left)">
                                      <p:cBhvr>
                                        <p:cTn id="83" dur="500"/>
                                        <p:tgtEl>
                                          <p:spTgt spid="45"/>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wipe(right)">
                                      <p:cBhvr>
                                        <p:cTn id="86" dur="750"/>
                                        <p:tgtEl>
                                          <p:spTgt spid="46"/>
                                        </p:tgtEl>
                                      </p:cBhvr>
                                    </p:animEffect>
                                  </p:childTnLst>
                                </p:cTn>
                              </p:par>
                            </p:childTnLst>
                          </p:cTn>
                        </p:par>
                        <p:par>
                          <p:cTn id="87" fill="hold">
                            <p:stCondLst>
                              <p:cond delay="4000"/>
                            </p:stCondLst>
                            <p:childTnLst>
                              <p:par>
                                <p:cTn id="88" presetID="31" presetClass="entr" presetSubtype="0" fill="hold" nodeType="after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 calcmode="lin" valueType="num">
                                      <p:cBhvr>
                                        <p:cTn id="92" dur="500" fill="hold"/>
                                        <p:tgtEl>
                                          <p:spTgt spid="52"/>
                                        </p:tgtEl>
                                        <p:attrNameLst>
                                          <p:attrName>style.rotation</p:attrName>
                                        </p:attrNameLst>
                                      </p:cBhvr>
                                      <p:tavLst>
                                        <p:tav tm="0">
                                          <p:val>
                                            <p:fltVal val="90"/>
                                          </p:val>
                                        </p:tav>
                                        <p:tav tm="100000">
                                          <p:val>
                                            <p:fltVal val="0"/>
                                          </p:val>
                                        </p:tav>
                                      </p:tavLst>
                                    </p:anim>
                                    <p:animEffect transition="in" filter="fade">
                                      <p:cBhvr>
                                        <p:cTn id="93" dur="500"/>
                                        <p:tgtEl>
                                          <p:spTgt spid="52"/>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left)">
                                      <p:cBhvr>
                                        <p:cTn id="97" dur="500"/>
                                        <p:tgtEl>
                                          <p:spTgt spid="50"/>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wipe(right)">
                                      <p:cBhvr>
                                        <p:cTn id="100" dur="750"/>
                                        <p:tgtEl>
                                          <p:spTgt spid="51"/>
                                        </p:tgtEl>
                                      </p:cBhvr>
                                    </p:animEffect>
                                  </p:childTnLst>
                                </p:cTn>
                              </p:par>
                            </p:childTnLst>
                          </p:cTn>
                        </p:par>
                        <p:par>
                          <p:cTn id="101" fill="hold">
                            <p:stCondLst>
                              <p:cond delay="5000"/>
                            </p:stCondLst>
                            <p:childTnLst>
                              <p:par>
                                <p:cTn id="102" presetID="31" presetClass="entr" presetSubtype="0" fill="hold" nodeType="afterEffect">
                                  <p:stCondLst>
                                    <p:cond delay="0"/>
                                  </p:stCondLst>
                                  <p:childTnLst>
                                    <p:set>
                                      <p:cBhvr>
                                        <p:cTn id="103" dur="1" fill="hold">
                                          <p:stCondLst>
                                            <p:cond delay="0"/>
                                          </p:stCondLst>
                                        </p:cTn>
                                        <p:tgtEl>
                                          <p:spTgt spid="66"/>
                                        </p:tgtEl>
                                        <p:attrNameLst>
                                          <p:attrName>style.visibility</p:attrName>
                                        </p:attrNameLst>
                                      </p:cBhvr>
                                      <p:to>
                                        <p:strVal val="visible"/>
                                      </p:to>
                                    </p:set>
                                    <p:anim calcmode="lin" valueType="num">
                                      <p:cBhvr>
                                        <p:cTn id="104" dur="500" fill="hold"/>
                                        <p:tgtEl>
                                          <p:spTgt spid="66"/>
                                        </p:tgtEl>
                                        <p:attrNameLst>
                                          <p:attrName>ppt_w</p:attrName>
                                        </p:attrNameLst>
                                      </p:cBhvr>
                                      <p:tavLst>
                                        <p:tav tm="0">
                                          <p:val>
                                            <p:fltVal val="0"/>
                                          </p:val>
                                        </p:tav>
                                        <p:tav tm="100000">
                                          <p:val>
                                            <p:strVal val="#ppt_w"/>
                                          </p:val>
                                        </p:tav>
                                      </p:tavLst>
                                    </p:anim>
                                    <p:anim calcmode="lin" valueType="num">
                                      <p:cBhvr>
                                        <p:cTn id="105" dur="500" fill="hold"/>
                                        <p:tgtEl>
                                          <p:spTgt spid="66"/>
                                        </p:tgtEl>
                                        <p:attrNameLst>
                                          <p:attrName>ppt_h</p:attrName>
                                        </p:attrNameLst>
                                      </p:cBhvr>
                                      <p:tavLst>
                                        <p:tav tm="0">
                                          <p:val>
                                            <p:fltVal val="0"/>
                                          </p:val>
                                        </p:tav>
                                        <p:tav tm="100000">
                                          <p:val>
                                            <p:strVal val="#ppt_h"/>
                                          </p:val>
                                        </p:tav>
                                      </p:tavLst>
                                    </p:anim>
                                    <p:anim calcmode="lin" valueType="num">
                                      <p:cBhvr>
                                        <p:cTn id="106" dur="500" fill="hold"/>
                                        <p:tgtEl>
                                          <p:spTgt spid="66"/>
                                        </p:tgtEl>
                                        <p:attrNameLst>
                                          <p:attrName>style.rotation</p:attrName>
                                        </p:attrNameLst>
                                      </p:cBhvr>
                                      <p:tavLst>
                                        <p:tav tm="0">
                                          <p:val>
                                            <p:fltVal val="90"/>
                                          </p:val>
                                        </p:tav>
                                        <p:tav tm="100000">
                                          <p:val>
                                            <p:fltVal val="0"/>
                                          </p:val>
                                        </p:tav>
                                      </p:tavLst>
                                    </p:anim>
                                    <p:animEffect transition="in" filter="fade">
                                      <p:cBhvr>
                                        <p:cTn id="107" dur="500"/>
                                        <p:tgtEl>
                                          <p:spTgt spid="66"/>
                                        </p:tgtEl>
                                      </p:cBhvr>
                                    </p:animEffect>
                                  </p:childTnLst>
                                </p:cTn>
                              </p:par>
                            </p:childTnLst>
                          </p:cTn>
                        </p:par>
                        <p:par>
                          <p:cTn id="108" fill="hold">
                            <p:stCondLst>
                              <p:cond delay="5500"/>
                            </p:stCondLst>
                            <p:childTnLst>
                              <p:par>
                                <p:cTn id="109" presetID="22" presetClass="entr" presetSubtype="8" fill="hold" grpId="0" nodeType="after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wipe(left)">
                                      <p:cBhvr>
                                        <p:cTn id="111" dur="500"/>
                                        <p:tgtEl>
                                          <p:spTgt spid="64"/>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wipe(right)">
                                      <p:cBhvr>
                                        <p:cTn id="114" dur="750"/>
                                        <p:tgtEl>
                                          <p:spTgt spid="65"/>
                                        </p:tgtEl>
                                      </p:cBhvr>
                                    </p:animEffect>
                                  </p:childTnLst>
                                </p:cTn>
                              </p:par>
                            </p:childTnLst>
                          </p:cTn>
                        </p:par>
                        <p:par>
                          <p:cTn id="115" fill="hold">
                            <p:stCondLst>
                              <p:cond delay="6000"/>
                            </p:stCondLst>
                            <p:childTnLst>
                              <p:par>
                                <p:cTn id="116" presetID="31" presetClass="entr" presetSubtype="0" fill="hold" nodeType="afterEffect">
                                  <p:stCondLst>
                                    <p:cond delay="0"/>
                                  </p:stCondLst>
                                  <p:childTnLst>
                                    <p:set>
                                      <p:cBhvr>
                                        <p:cTn id="117" dur="1" fill="hold">
                                          <p:stCondLst>
                                            <p:cond delay="0"/>
                                          </p:stCondLst>
                                        </p:cTn>
                                        <p:tgtEl>
                                          <p:spTgt spid="80"/>
                                        </p:tgtEl>
                                        <p:attrNameLst>
                                          <p:attrName>style.visibility</p:attrName>
                                        </p:attrNameLst>
                                      </p:cBhvr>
                                      <p:to>
                                        <p:strVal val="visible"/>
                                      </p:to>
                                    </p:set>
                                    <p:anim calcmode="lin" valueType="num">
                                      <p:cBhvr>
                                        <p:cTn id="118" dur="500" fill="hold"/>
                                        <p:tgtEl>
                                          <p:spTgt spid="80"/>
                                        </p:tgtEl>
                                        <p:attrNameLst>
                                          <p:attrName>ppt_w</p:attrName>
                                        </p:attrNameLst>
                                      </p:cBhvr>
                                      <p:tavLst>
                                        <p:tav tm="0">
                                          <p:val>
                                            <p:fltVal val="0"/>
                                          </p:val>
                                        </p:tav>
                                        <p:tav tm="100000">
                                          <p:val>
                                            <p:strVal val="#ppt_w"/>
                                          </p:val>
                                        </p:tav>
                                      </p:tavLst>
                                    </p:anim>
                                    <p:anim calcmode="lin" valueType="num">
                                      <p:cBhvr>
                                        <p:cTn id="119" dur="500" fill="hold"/>
                                        <p:tgtEl>
                                          <p:spTgt spid="80"/>
                                        </p:tgtEl>
                                        <p:attrNameLst>
                                          <p:attrName>ppt_h</p:attrName>
                                        </p:attrNameLst>
                                      </p:cBhvr>
                                      <p:tavLst>
                                        <p:tav tm="0">
                                          <p:val>
                                            <p:fltVal val="0"/>
                                          </p:val>
                                        </p:tav>
                                        <p:tav tm="100000">
                                          <p:val>
                                            <p:strVal val="#ppt_h"/>
                                          </p:val>
                                        </p:tav>
                                      </p:tavLst>
                                    </p:anim>
                                    <p:anim calcmode="lin" valueType="num">
                                      <p:cBhvr>
                                        <p:cTn id="120" dur="500" fill="hold"/>
                                        <p:tgtEl>
                                          <p:spTgt spid="80"/>
                                        </p:tgtEl>
                                        <p:attrNameLst>
                                          <p:attrName>style.rotation</p:attrName>
                                        </p:attrNameLst>
                                      </p:cBhvr>
                                      <p:tavLst>
                                        <p:tav tm="0">
                                          <p:val>
                                            <p:fltVal val="90"/>
                                          </p:val>
                                        </p:tav>
                                        <p:tav tm="100000">
                                          <p:val>
                                            <p:fltVal val="0"/>
                                          </p:val>
                                        </p:tav>
                                      </p:tavLst>
                                    </p:anim>
                                    <p:animEffect transition="in" filter="fade">
                                      <p:cBhvr>
                                        <p:cTn id="121" dur="500"/>
                                        <p:tgtEl>
                                          <p:spTgt spid="80"/>
                                        </p:tgtEl>
                                      </p:cBhvr>
                                    </p:animEffect>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wipe(left)">
                                      <p:cBhvr>
                                        <p:cTn id="125" dur="500"/>
                                        <p:tgtEl>
                                          <p:spTgt spid="78"/>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wipe(right)">
                                      <p:cBhvr>
                                        <p:cTn id="128"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animBg="1"/>
      <p:bldP spid="45" grpId="0"/>
      <p:bldP spid="46" grpId="0"/>
      <p:bldP spid="50" grpId="0"/>
      <p:bldP spid="51" grpId="0"/>
      <p:bldP spid="64" grpId="0"/>
      <p:bldP spid="65" grpId="0"/>
      <p:bldP spid="78" grpId="0"/>
      <p:bldP spid="7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5731623" y="1484058"/>
            <a:ext cx="6459959" cy="4977946"/>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chemeClr val="bg1"/>
          </a:solidFill>
          <a:ln>
            <a:gradFill>
              <a:gsLst>
                <a:gs pos="0">
                  <a:schemeClr val="bg1">
                    <a:lumMod val="85000"/>
                  </a:schemeClr>
                </a:gs>
                <a:gs pos="100000">
                  <a:schemeClr val="bg1">
                    <a:lumMod val="95000"/>
                  </a:schemeClr>
                </a:gs>
              </a:gsLst>
              <a:lin ang="5400000" scaled="0"/>
            </a:gradFill>
          </a:ln>
          <a:effectLst>
            <a:outerShdw blurRad="1524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6" name="组合 5"/>
          <p:cNvGrpSpPr/>
          <p:nvPr/>
        </p:nvGrpSpPr>
        <p:grpSpPr>
          <a:xfrm>
            <a:off x="11374069" y="3483586"/>
            <a:ext cx="109479" cy="744364"/>
            <a:chOff x="7917305" y="1679687"/>
            <a:chExt cx="213360" cy="853440"/>
          </a:xfrm>
          <a:solidFill>
            <a:srgbClr val="A95711"/>
          </a:solidFill>
        </p:grpSpPr>
        <p:sp>
          <p:nvSpPr>
            <p:cNvPr id="7" name="矩形 6"/>
            <p:cNvSpPr/>
            <p:nvPr/>
          </p:nvSpPr>
          <p:spPr>
            <a:xfrm>
              <a:off x="7917305" y="1679687"/>
              <a:ext cx="213360" cy="2133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 name="矩形 7"/>
            <p:cNvSpPr/>
            <p:nvPr/>
          </p:nvSpPr>
          <p:spPr>
            <a:xfrm>
              <a:off x="7917305" y="1893047"/>
              <a:ext cx="213360" cy="213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 name="矩形 8"/>
            <p:cNvSpPr/>
            <p:nvPr/>
          </p:nvSpPr>
          <p:spPr>
            <a:xfrm>
              <a:off x="7917305" y="2106407"/>
              <a:ext cx="213360" cy="21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 name="矩形 9"/>
            <p:cNvSpPr/>
            <p:nvPr/>
          </p:nvSpPr>
          <p:spPr>
            <a:xfrm>
              <a:off x="7917305" y="2319767"/>
              <a:ext cx="213360" cy="213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9" name="组合 18"/>
          <p:cNvGrpSpPr/>
          <p:nvPr/>
        </p:nvGrpSpPr>
        <p:grpSpPr>
          <a:xfrm rot="16200000" flipH="1">
            <a:off x="9194062" y="5464211"/>
            <a:ext cx="1201921" cy="919926"/>
            <a:chOff x="911201" y="1622002"/>
            <a:chExt cx="2283025" cy="1747386"/>
          </a:xfrm>
          <a:solidFill>
            <a:schemeClr val="accent5"/>
          </a:solidFill>
        </p:grpSpPr>
        <p:sp>
          <p:nvSpPr>
            <p:cNvPr id="20" name="矩形 19"/>
            <p:cNvSpPr/>
            <p:nvPr/>
          </p:nvSpPr>
          <p:spPr>
            <a:xfrm>
              <a:off x="2026099" y="1679379"/>
              <a:ext cx="60759" cy="489621"/>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 name="任意多边形 20"/>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2" name="椭圆 21"/>
            <p:cNvSpPr/>
            <p:nvPr/>
          </p:nvSpPr>
          <p:spPr>
            <a:xfrm>
              <a:off x="911201" y="2587444"/>
              <a:ext cx="98933" cy="98933"/>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3" name="椭圆 22"/>
            <p:cNvSpPr/>
            <p:nvPr/>
          </p:nvSpPr>
          <p:spPr>
            <a:xfrm>
              <a:off x="3095293" y="2587444"/>
              <a:ext cx="98933" cy="98933"/>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4" name="椭圆 23"/>
            <p:cNvSpPr/>
            <p:nvPr/>
          </p:nvSpPr>
          <p:spPr>
            <a:xfrm>
              <a:off x="1952570" y="2048530"/>
              <a:ext cx="209661" cy="209661"/>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5" name="椭圆 24"/>
            <p:cNvSpPr/>
            <p:nvPr/>
          </p:nvSpPr>
          <p:spPr>
            <a:xfrm>
              <a:off x="2007933" y="2106832"/>
              <a:ext cx="98933" cy="98933"/>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 name="椭圆 25"/>
            <p:cNvSpPr/>
            <p:nvPr/>
          </p:nvSpPr>
          <p:spPr>
            <a:xfrm>
              <a:off x="2007011" y="1622002"/>
              <a:ext cx="98933" cy="98933"/>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1" name="组合 10"/>
          <p:cNvGrpSpPr/>
          <p:nvPr/>
        </p:nvGrpSpPr>
        <p:grpSpPr>
          <a:xfrm rot="16200000" flipH="1">
            <a:off x="5583386" y="4574880"/>
            <a:ext cx="1201921" cy="919926"/>
            <a:chOff x="911201" y="1622002"/>
            <a:chExt cx="2283025" cy="1747386"/>
          </a:xfrm>
          <a:solidFill>
            <a:schemeClr val="accent1"/>
          </a:solidFill>
        </p:grpSpPr>
        <p:sp>
          <p:nvSpPr>
            <p:cNvPr id="12" name="矩形 11"/>
            <p:cNvSpPr/>
            <p:nvPr/>
          </p:nvSpPr>
          <p:spPr>
            <a:xfrm>
              <a:off x="2026099" y="1679379"/>
              <a:ext cx="60759" cy="489621"/>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 name="任意多边形 12"/>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 name="椭圆 13"/>
            <p:cNvSpPr/>
            <p:nvPr/>
          </p:nvSpPr>
          <p:spPr>
            <a:xfrm>
              <a:off x="911201" y="2587444"/>
              <a:ext cx="98933" cy="9893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 name="椭圆 14"/>
            <p:cNvSpPr/>
            <p:nvPr/>
          </p:nvSpPr>
          <p:spPr>
            <a:xfrm>
              <a:off x="3095293" y="2587444"/>
              <a:ext cx="98933" cy="9893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 name="椭圆 15"/>
            <p:cNvSpPr/>
            <p:nvPr/>
          </p:nvSpPr>
          <p:spPr>
            <a:xfrm>
              <a:off x="1952570" y="2048530"/>
              <a:ext cx="209661" cy="209661"/>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 name="椭圆 16"/>
            <p:cNvSpPr/>
            <p:nvPr/>
          </p:nvSpPr>
          <p:spPr>
            <a:xfrm>
              <a:off x="2007933" y="2106832"/>
              <a:ext cx="98933" cy="9893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 name="椭圆 17"/>
            <p:cNvSpPr/>
            <p:nvPr/>
          </p:nvSpPr>
          <p:spPr>
            <a:xfrm>
              <a:off x="2007011" y="1622002"/>
              <a:ext cx="98933" cy="9893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7" name="组合 26"/>
          <p:cNvGrpSpPr/>
          <p:nvPr/>
        </p:nvGrpSpPr>
        <p:grpSpPr>
          <a:xfrm rot="16200000" flipH="1">
            <a:off x="6854695" y="3292630"/>
            <a:ext cx="1201921" cy="919926"/>
            <a:chOff x="911201" y="1622002"/>
            <a:chExt cx="2283025" cy="1747386"/>
          </a:xfrm>
          <a:solidFill>
            <a:schemeClr val="accent2"/>
          </a:solidFill>
        </p:grpSpPr>
        <p:sp>
          <p:nvSpPr>
            <p:cNvPr id="28" name="矩形 27"/>
            <p:cNvSpPr/>
            <p:nvPr/>
          </p:nvSpPr>
          <p:spPr>
            <a:xfrm>
              <a:off x="2026099" y="1679379"/>
              <a:ext cx="60759" cy="489621"/>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9" name="任意多边形 28"/>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3" name="椭圆 32"/>
            <p:cNvSpPr/>
            <p:nvPr/>
          </p:nvSpPr>
          <p:spPr>
            <a:xfrm>
              <a:off x="911201" y="2587444"/>
              <a:ext cx="98933" cy="9893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4" name="椭圆 33"/>
            <p:cNvSpPr/>
            <p:nvPr/>
          </p:nvSpPr>
          <p:spPr>
            <a:xfrm>
              <a:off x="3095293" y="2587444"/>
              <a:ext cx="98933" cy="9893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5" name="椭圆 34"/>
            <p:cNvSpPr/>
            <p:nvPr/>
          </p:nvSpPr>
          <p:spPr>
            <a:xfrm>
              <a:off x="1952570" y="2048530"/>
              <a:ext cx="209661" cy="2096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6" name="椭圆 35"/>
            <p:cNvSpPr/>
            <p:nvPr/>
          </p:nvSpPr>
          <p:spPr>
            <a:xfrm>
              <a:off x="2007933" y="2106832"/>
              <a:ext cx="98933" cy="9893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7" name="椭圆 36"/>
            <p:cNvSpPr/>
            <p:nvPr/>
          </p:nvSpPr>
          <p:spPr>
            <a:xfrm>
              <a:off x="2007011" y="1622002"/>
              <a:ext cx="98933" cy="9893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8" name="组合 37"/>
          <p:cNvGrpSpPr/>
          <p:nvPr/>
        </p:nvGrpSpPr>
        <p:grpSpPr>
          <a:xfrm>
            <a:off x="9877201" y="5445690"/>
            <a:ext cx="931573" cy="931573"/>
            <a:chOff x="9875871" y="5229802"/>
            <a:chExt cx="931637" cy="931637"/>
          </a:xfrm>
        </p:grpSpPr>
        <p:sp>
          <p:nvSpPr>
            <p:cNvPr id="39" name="椭圆 38"/>
            <p:cNvSpPr/>
            <p:nvPr/>
          </p:nvSpPr>
          <p:spPr>
            <a:xfrm>
              <a:off x="9875871" y="5229802"/>
              <a:ext cx="931637" cy="931637"/>
            </a:xfrm>
            <a:prstGeom prst="ellipse">
              <a:avLst/>
            </a:prstGeom>
            <a:solidFill>
              <a:srgbClr val="C6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0" name="椭圆 39"/>
            <p:cNvSpPr/>
            <p:nvPr/>
          </p:nvSpPr>
          <p:spPr>
            <a:xfrm>
              <a:off x="9960129" y="5314060"/>
              <a:ext cx="763118" cy="763118"/>
            </a:xfrm>
            <a:prstGeom prst="ellipse">
              <a:avLst/>
            </a:prstGeom>
            <a:gradFill>
              <a:gsLst>
                <a:gs pos="0">
                  <a:schemeClr val="bg1">
                    <a:lumMod val="85000"/>
                  </a:schemeClr>
                </a:gs>
                <a:gs pos="100000">
                  <a:schemeClr val="bg1">
                    <a:lumMod val="60000"/>
                    <a:lumOff val="40000"/>
                  </a:scheme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41" name="组合 40"/>
            <p:cNvGrpSpPr/>
            <p:nvPr/>
          </p:nvGrpSpPr>
          <p:grpSpPr>
            <a:xfrm>
              <a:off x="10195461" y="5547711"/>
              <a:ext cx="292455" cy="308081"/>
              <a:chOff x="6596990" y="5657399"/>
              <a:chExt cx="428184" cy="496168"/>
            </a:xfrm>
            <a:solidFill>
              <a:schemeClr val="tx1"/>
            </a:solidFill>
          </p:grpSpPr>
          <p:sp>
            <p:nvSpPr>
              <p:cNvPr id="42" name="Freeform 25"/>
              <p:cNvSpPr/>
              <p:nvPr/>
            </p:nvSpPr>
            <p:spPr bwMode="auto">
              <a:xfrm>
                <a:off x="6678095" y="6064113"/>
                <a:ext cx="265975" cy="89454"/>
              </a:xfrm>
              <a:custGeom>
                <a:avLst/>
                <a:gdLst>
                  <a:gd name="T0" fmla="*/ 86 w 94"/>
                  <a:gd name="T1" fmla="*/ 22 h 32"/>
                  <a:gd name="T2" fmla="*/ 64 w 94"/>
                  <a:gd name="T3" fmla="*/ 22 h 32"/>
                  <a:gd name="T4" fmla="*/ 64 w 94"/>
                  <a:gd name="T5" fmla="*/ 0 h 32"/>
                  <a:gd name="T6" fmla="*/ 31 w 94"/>
                  <a:gd name="T7" fmla="*/ 0 h 32"/>
                  <a:gd name="T8" fmla="*/ 31 w 94"/>
                  <a:gd name="T9" fmla="*/ 22 h 32"/>
                  <a:gd name="T10" fmla="*/ 8 w 94"/>
                  <a:gd name="T11" fmla="*/ 22 h 32"/>
                  <a:gd name="T12" fmla="*/ 0 w 94"/>
                  <a:gd name="T13" fmla="*/ 27 h 32"/>
                  <a:gd name="T14" fmla="*/ 0 w 94"/>
                  <a:gd name="T15" fmla="*/ 32 h 32"/>
                  <a:gd name="T16" fmla="*/ 94 w 94"/>
                  <a:gd name="T17" fmla="*/ 32 h 32"/>
                  <a:gd name="T18" fmla="*/ 94 w 94"/>
                  <a:gd name="T19" fmla="*/ 27 h 32"/>
                  <a:gd name="T20" fmla="*/ 86 w 94"/>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3" name="Freeform 26"/>
              <p:cNvSpPr/>
              <p:nvPr/>
            </p:nvSpPr>
            <p:spPr bwMode="auto">
              <a:xfrm>
                <a:off x="6718647" y="5789789"/>
                <a:ext cx="66792" cy="124042"/>
              </a:xfrm>
              <a:custGeom>
                <a:avLst/>
                <a:gdLst>
                  <a:gd name="T0" fmla="*/ 15 w 24"/>
                  <a:gd name="T1" fmla="*/ 18 h 44"/>
                  <a:gd name="T2" fmla="*/ 9 w 24"/>
                  <a:gd name="T3" fmla="*/ 14 h 44"/>
                  <a:gd name="T4" fmla="*/ 13 w 24"/>
                  <a:gd name="T5" fmla="*/ 11 h 44"/>
                  <a:gd name="T6" fmla="*/ 21 w 24"/>
                  <a:gd name="T7" fmla="*/ 13 h 44"/>
                  <a:gd name="T8" fmla="*/ 23 w 24"/>
                  <a:gd name="T9" fmla="*/ 6 h 44"/>
                  <a:gd name="T10" fmla="*/ 15 w 24"/>
                  <a:gd name="T11" fmla="*/ 5 h 44"/>
                  <a:gd name="T12" fmla="*/ 15 w 24"/>
                  <a:gd name="T13" fmla="*/ 0 h 44"/>
                  <a:gd name="T14" fmla="*/ 9 w 24"/>
                  <a:gd name="T15" fmla="*/ 0 h 44"/>
                  <a:gd name="T16" fmla="*/ 9 w 24"/>
                  <a:gd name="T17" fmla="*/ 5 h 44"/>
                  <a:gd name="T18" fmla="*/ 0 w 24"/>
                  <a:gd name="T19" fmla="*/ 15 h 44"/>
                  <a:gd name="T20" fmla="*/ 10 w 24"/>
                  <a:gd name="T21" fmla="*/ 25 h 44"/>
                  <a:gd name="T22" fmla="*/ 16 w 24"/>
                  <a:gd name="T23" fmla="*/ 29 h 44"/>
                  <a:gd name="T24" fmla="*/ 11 w 24"/>
                  <a:gd name="T25" fmla="*/ 33 h 44"/>
                  <a:gd name="T26" fmla="*/ 2 w 24"/>
                  <a:gd name="T27" fmla="*/ 30 h 44"/>
                  <a:gd name="T28" fmla="*/ 0 w 24"/>
                  <a:gd name="T29" fmla="*/ 37 h 44"/>
                  <a:gd name="T30" fmla="*/ 9 w 24"/>
                  <a:gd name="T31" fmla="*/ 39 h 44"/>
                  <a:gd name="T32" fmla="*/ 9 w 24"/>
                  <a:gd name="T33" fmla="*/ 44 h 44"/>
                  <a:gd name="T34" fmla="*/ 15 w 24"/>
                  <a:gd name="T35" fmla="*/ 44 h 44"/>
                  <a:gd name="T36" fmla="*/ 15 w 24"/>
                  <a:gd name="T37" fmla="*/ 38 h 44"/>
                  <a:gd name="T38" fmla="*/ 24 w 24"/>
                  <a:gd name="T39" fmla="*/ 29 h 44"/>
                  <a:gd name="T40" fmla="*/ 15 w 2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4" name="Freeform 27"/>
              <p:cNvSpPr>
                <a:spLocks noEditPoints="1"/>
              </p:cNvSpPr>
              <p:nvPr/>
            </p:nvSpPr>
            <p:spPr bwMode="auto">
              <a:xfrm>
                <a:off x="6655434" y="5758779"/>
                <a:ext cx="192027" cy="186063"/>
              </a:xfrm>
              <a:custGeom>
                <a:avLst/>
                <a:gdLst>
                  <a:gd name="T0" fmla="*/ 34 w 68"/>
                  <a:gd name="T1" fmla="*/ 0 h 66"/>
                  <a:gd name="T2" fmla="*/ 0 w 68"/>
                  <a:gd name="T3" fmla="*/ 33 h 66"/>
                  <a:gd name="T4" fmla="*/ 34 w 68"/>
                  <a:gd name="T5" fmla="*/ 66 h 66"/>
                  <a:gd name="T6" fmla="*/ 68 w 68"/>
                  <a:gd name="T7" fmla="*/ 33 h 66"/>
                  <a:gd name="T8" fmla="*/ 34 w 68"/>
                  <a:gd name="T9" fmla="*/ 0 h 66"/>
                  <a:gd name="T10" fmla="*/ 34 w 68"/>
                  <a:gd name="T11" fmla="*/ 59 h 66"/>
                  <a:gd name="T12" fmla="*/ 7 w 68"/>
                  <a:gd name="T13" fmla="*/ 33 h 66"/>
                  <a:gd name="T14" fmla="*/ 34 w 68"/>
                  <a:gd name="T15" fmla="*/ 7 h 66"/>
                  <a:gd name="T16" fmla="*/ 60 w 68"/>
                  <a:gd name="T17" fmla="*/ 33 h 66"/>
                  <a:gd name="T18" fmla="*/ 34 w 68"/>
                  <a:gd name="T1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5" name="Freeform 28"/>
              <p:cNvSpPr/>
              <p:nvPr/>
            </p:nvSpPr>
            <p:spPr bwMode="auto">
              <a:xfrm>
                <a:off x="6876085" y="5680060"/>
                <a:ext cx="53672" cy="98995"/>
              </a:xfrm>
              <a:custGeom>
                <a:avLst/>
                <a:gdLst>
                  <a:gd name="T0" fmla="*/ 8 w 19"/>
                  <a:gd name="T1" fmla="*/ 26 h 35"/>
                  <a:gd name="T2" fmla="*/ 1 w 19"/>
                  <a:gd name="T3" fmla="*/ 24 h 35"/>
                  <a:gd name="T4" fmla="*/ 0 w 19"/>
                  <a:gd name="T5" fmla="*/ 29 h 35"/>
                  <a:gd name="T6" fmla="*/ 7 w 19"/>
                  <a:gd name="T7" fmla="*/ 31 h 35"/>
                  <a:gd name="T8" fmla="*/ 7 w 19"/>
                  <a:gd name="T9" fmla="*/ 35 h 35"/>
                  <a:gd name="T10" fmla="*/ 11 w 19"/>
                  <a:gd name="T11" fmla="*/ 35 h 35"/>
                  <a:gd name="T12" fmla="*/ 11 w 19"/>
                  <a:gd name="T13" fmla="*/ 30 h 35"/>
                  <a:gd name="T14" fmla="*/ 19 w 19"/>
                  <a:gd name="T15" fmla="*/ 23 h 35"/>
                  <a:gd name="T16" fmla="*/ 12 w 19"/>
                  <a:gd name="T17" fmla="*/ 15 h 35"/>
                  <a:gd name="T18" fmla="*/ 7 w 19"/>
                  <a:gd name="T19" fmla="*/ 11 h 35"/>
                  <a:gd name="T20" fmla="*/ 10 w 19"/>
                  <a:gd name="T21" fmla="*/ 9 h 35"/>
                  <a:gd name="T22" fmla="*/ 16 w 19"/>
                  <a:gd name="T23" fmla="*/ 10 h 35"/>
                  <a:gd name="T24" fmla="*/ 18 w 19"/>
                  <a:gd name="T25" fmla="*/ 5 h 35"/>
                  <a:gd name="T26" fmla="*/ 12 w 19"/>
                  <a:gd name="T27" fmla="*/ 4 h 35"/>
                  <a:gd name="T28" fmla="*/ 12 w 19"/>
                  <a:gd name="T29" fmla="*/ 0 h 35"/>
                  <a:gd name="T30" fmla="*/ 7 w 19"/>
                  <a:gd name="T31" fmla="*/ 0 h 35"/>
                  <a:gd name="T32" fmla="*/ 7 w 19"/>
                  <a:gd name="T33" fmla="*/ 4 h 35"/>
                  <a:gd name="T34" fmla="*/ 0 w 19"/>
                  <a:gd name="T35" fmla="*/ 12 h 35"/>
                  <a:gd name="T36" fmla="*/ 8 w 19"/>
                  <a:gd name="T37" fmla="*/ 19 h 35"/>
                  <a:gd name="T38" fmla="*/ 12 w 19"/>
                  <a:gd name="T39" fmla="*/ 23 h 35"/>
                  <a:gd name="T40" fmla="*/ 8 w 1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6" name="Freeform 29"/>
              <p:cNvSpPr>
                <a:spLocks noEditPoints="1"/>
              </p:cNvSpPr>
              <p:nvPr/>
            </p:nvSpPr>
            <p:spPr bwMode="auto">
              <a:xfrm>
                <a:off x="6596990" y="5700336"/>
                <a:ext cx="428184" cy="357814"/>
              </a:xfrm>
              <a:custGeom>
                <a:avLst/>
                <a:gdLst>
                  <a:gd name="T0" fmla="*/ 143 w 152"/>
                  <a:gd name="T1" fmla="*/ 0 h 127"/>
                  <a:gd name="T2" fmla="*/ 136 w 152"/>
                  <a:gd name="T3" fmla="*/ 0 h 127"/>
                  <a:gd name="T4" fmla="*/ 138 w 152"/>
                  <a:gd name="T5" fmla="*/ 9 h 127"/>
                  <a:gd name="T6" fmla="*/ 143 w 152"/>
                  <a:gd name="T7" fmla="*/ 9 h 127"/>
                  <a:gd name="T8" fmla="*/ 143 w 152"/>
                  <a:gd name="T9" fmla="*/ 101 h 127"/>
                  <a:gd name="T10" fmla="*/ 9 w 152"/>
                  <a:gd name="T11" fmla="*/ 101 h 127"/>
                  <a:gd name="T12" fmla="*/ 9 w 152"/>
                  <a:gd name="T13" fmla="*/ 9 h 127"/>
                  <a:gd name="T14" fmla="*/ 79 w 152"/>
                  <a:gd name="T15" fmla="*/ 9 h 127"/>
                  <a:gd name="T16" fmla="*/ 81 w 152"/>
                  <a:gd name="T17" fmla="*/ 0 h 127"/>
                  <a:gd name="T18" fmla="*/ 9 w 152"/>
                  <a:gd name="T19" fmla="*/ 0 h 127"/>
                  <a:gd name="T20" fmla="*/ 0 w 152"/>
                  <a:gd name="T21" fmla="*/ 9 h 127"/>
                  <a:gd name="T22" fmla="*/ 0 w 152"/>
                  <a:gd name="T23" fmla="*/ 118 h 127"/>
                  <a:gd name="T24" fmla="*/ 9 w 152"/>
                  <a:gd name="T25" fmla="*/ 127 h 127"/>
                  <a:gd name="T26" fmla="*/ 143 w 152"/>
                  <a:gd name="T27" fmla="*/ 127 h 127"/>
                  <a:gd name="T28" fmla="*/ 152 w 152"/>
                  <a:gd name="T29" fmla="*/ 118 h 127"/>
                  <a:gd name="T30" fmla="*/ 152 w 152"/>
                  <a:gd name="T31" fmla="*/ 9 h 127"/>
                  <a:gd name="T32" fmla="*/ 143 w 152"/>
                  <a:gd name="T33" fmla="*/ 0 h 127"/>
                  <a:gd name="T34" fmla="*/ 76 w 152"/>
                  <a:gd name="T35" fmla="*/ 120 h 127"/>
                  <a:gd name="T36" fmla="*/ 70 w 152"/>
                  <a:gd name="T37" fmla="*/ 114 h 127"/>
                  <a:gd name="T38" fmla="*/ 76 w 152"/>
                  <a:gd name="T39" fmla="*/ 107 h 127"/>
                  <a:gd name="T40" fmla="*/ 83 w 152"/>
                  <a:gd name="T41" fmla="*/ 114 h 127"/>
                  <a:gd name="T42" fmla="*/ 76 w 152"/>
                  <a:gd name="T43"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7">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7" name="Freeform 30"/>
              <p:cNvSpPr>
                <a:spLocks noEditPoints="1"/>
              </p:cNvSpPr>
              <p:nvPr/>
            </p:nvSpPr>
            <p:spPr bwMode="auto">
              <a:xfrm>
                <a:off x="6828377" y="5657399"/>
                <a:ext cx="149089" cy="144319"/>
              </a:xfrm>
              <a:custGeom>
                <a:avLst/>
                <a:gdLst>
                  <a:gd name="T0" fmla="*/ 26 w 53"/>
                  <a:gd name="T1" fmla="*/ 51 h 51"/>
                  <a:gd name="T2" fmla="*/ 53 w 53"/>
                  <a:gd name="T3" fmla="*/ 25 h 51"/>
                  <a:gd name="T4" fmla="*/ 26 w 53"/>
                  <a:gd name="T5" fmla="*/ 0 h 51"/>
                  <a:gd name="T6" fmla="*/ 0 w 53"/>
                  <a:gd name="T7" fmla="*/ 25 h 51"/>
                  <a:gd name="T8" fmla="*/ 26 w 53"/>
                  <a:gd name="T9" fmla="*/ 51 h 51"/>
                  <a:gd name="T10" fmla="*/ 26 w 53"/>
                  <a:gd name="T11" fmla="*/ 5 h 51"/>
                  <a:gd name="T12" fmla="*/ 47 w 53"/>
                  <a:gd name="T13" fmla="*/ 25 h 51"/>
                  <a:gd name="T14" fmla="*/ 26 w 53"/>
                  <a:gd name="T15" fmla="*/ 46 h 51"/>
                  <a:gd name="T16" fmla="*/ 6 w 53"/>
                  <a:gd name="T17" fmla="*/ 25 h 51"/>
                  <a:gd name="T18" fmla="*/ 26 w 53"/>
                  <a:gd name="T19"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8" name="Freeform 31"/>
              <p:cNvSpPr/>
              <p:nvPr/>
            </p:nvSpPr>
            <p:spPr bwMode="auto">
              <a:xfrm>
                <a:off x="6898747" y="5855389"/>
                <a:ext cx="41745" cy="78719"/>
              </a:xfrm>
              <a:custGeom>
                <a:avLst/>
                <a:gdLst>
                  <a:gd name="T0" fmla="*/ 9 w 15"/>
                  <a:gd name="T1" fmla="*/ 11 h 28"/>
                  <a:gd name="T2" fmla="*/ 5 w 15"/>
                  <a:gd name="T3" fmla="*/ 8 h 28"/>
                  <a:gd name="T4" fmla="*/ 8 w 15"/>
                  <a:gd name="T5" fmla="*/ 6 h 28"/>
                  <a:gd name="T6" fmla="*/ 13 w 15"/>
                  <a:gd name="T7" fmla="*/ 8 h 28"/>
                  <a:gd name="T8" fmla="*/ 14 w 15"/>
                  <a:gd name="T9" fmla="*/ 4 h 28"/>
                  <a:gd name="T10" fmla="*/ 9 w 15"/>
                  <a:gd name="T11" fmla="*/ 3 h 28"/>
                  <a:gd name="T12" fmla="*/ 9 w 15"/>
                  <a:gd name="T13" fmla="*/ 0 h 28"/>
                  <a:gd name="T14" fmla="*/ 6 w 15"/>
                  <a:gd name="T15" fmla="*/ 0 h 28"/>
                  <a:gd name="T16" fmla="*/ 6 w 15"/>
                  <a:gd name="T17" fmla="*/ 3 h 28"/>
                  <a:gd name="T18" fmla="*/ 0 w 15"/>
                  <a:gd name="T19" fmla="*/ 9 h 28"/>
                  <a:gd name="T20" fmla="*/ 6 w 15"/>
                  <a:gd name="T21" fmla="*/ 15 h 28"/>
                  <a:gd name="T22" fmla="*/ 10 w 15"/>
                  <a:gd name="T23" fmla="*/ 18 h 28"/>
                  <a:gd name="T24" fmla="*/ 7 w 15"/>
                  <a:gd name="T25" fmla="*/ 20 h 28"/>
                  <a:gd name="T26" fmla="*/ 1 w 15"/>
                  <a:gd name="T27" fmla="*/ 19 h 28"/>
                  <a:gd name="T28" fmla="*/ 0 w 15"/>
                  <a:gd name="T29" fmla="*/ 23 h 28"/>
                  <a:gd name="T30" fmla="*/ 6 w 15"/>
                  <a:gd name="T31" fmla="*/ 24 h 28"/>
                  <a:gd name="T32" fmla="*/ 6 w 15"/>
                  <a:gd name="T33" fmla="*/ 28 h 28"/>
                  <a:gd name="T34" fmla="*/ 9 w 15"/>
                  <a:gd name="T35" fmla="*/ 28 h 28"/>
                  <a:gd name="T36" fmla="*/ 9 w 15"/>
                  <a:gd name="T37" fmla="*/ 24 h 28"/>
                  <a:gd name="T38" fmla="*/ 15 w 15"/>
                  <a:gd name="T39" fmla="*/ 18 h 28"/>
                  <a:gd name="T40" fmla="*/ 9 w 15"/>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9" name="Freeform 32"/>
              <p:cNvSpPr>
                <a:spLocks noEditPoints="1"/>
              </p:cNvSpPr>
              <p:nvPr/>
            </p:nvSpPr>
            <p:spPr bwMode="auto">
              <a:xfrm>
                <a:off x="6859387" y="5835112"/>
                <a:ext cx="121657" cy="118079"/>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7 h 42"/>
                  <a:gd name="T12" fmla="*/ 5 w 43"/>
                  <a:gd name="T13" fmla="*/ 21 h 42"/>
                  <a:gd name="T14" fmla="*/ 21 w 43"/>
                  <a:gd name="T15" fmla="*/ 4 h 42"/>
                  <a:gd name="T16" fmla="*/ 38 w 43"/>
                  <a:gd name="T17" fmla="*/ 21 h 42"/>
                  <a:gd name="T18" fmla="*/ 21 w 43"/>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grpSp>
        <p:nvGrpSpPr>
          <p:cNvPr id="50" name="组合 49"/>
          <p:cNvGrpSpPr/>
          <p:nvPr/>
        </p:nvGrpSpPr>
        <p:grpSpPr>
          <a:xfrm>
            <a:off x="6226472" y="4569059"/>
            <a:ext cx="931573" cy="931573"/>
            <a:chOff x="6224892" y="4353111"/>
            <a:chExt cx="931637" cy="931637"/>
          </a:xfrm>
        </p:grpSpPr>
        <p:sp>
          <p:nvSpPr>
            <p:cNvPr id="51" name="椭圆 50"/>
            <p:cNvSpPr/>
            <p:nvPr/>
          </p:nvSpPr>
          <p:spPr>
            <a:xfrm>
              <a:off x="6224892" y="4353111"/>
              <a:ext cx="931637" cy="931637"/>
            </a:xfrm>
            <a:prstGeom prst="ellipse">
              <a:avLst/>
            </a:prstGeom>
            <a:solidFill>
              <a:srgbClr val="FFA5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2" name="椭圆 51"/>
            <p:cNvSpPr/>
            <p:nvPr/>
          </p:nvSpPr>
          <p:spPr>
            <a:xfrm>
              <a:off x="6309150" y="4437369"/>
              <a:ext cx="763118" cy="763118"/>
            </a:xfrm>
            <a:prstGeom prst="ellipse">
              <a:avLst/>
            </a:prstGeom>
            <a:gradFill flip="none" rotWithShape="1">
              <a:gsLst>
                <a:gs pos="0">
                  <a:schemeClr val="bg1">
                    <a:lumMod val="85000"/>
                  </a:schemeClr>
                </a:gs>
                <a:gs pos="100000">
                  <a:schemeClr val="bg1">
                    <a:lumMod val="60000"/>
                    <a:lumOff val="40000"/>
                  </a:schemeClr>
                </a:gs>
              </a:gsLst>
              <a:lin ang="2700000" scaled="1"/>
              <a:tileRect/>
            </a:gradFill>
            <a:ln>
              <a:gradFill>
                <a:gsLst>
                  <a:gs pos="0">
                    <a:schemeClr val="bg1"/>
                  </a:gs>
                  <a:gs pos="100000">
                    <a:schemeClr val="accent1">
                      <a:tint val="23500"/>
                      <a:satMod val="160000"/>
                    </a:schemeClr>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53" name="组合 52"/>
            <p:cNvGrpSpPr/>
            <p:nvPr/>
          </p:nvGrpSpPr>
          <p:grpSpPr>
            <a:xfrm>
              <a:off x="6560055" y="4656435"/>
              <a:ext cx="280881" cy="344039"/>
              <a:chOff x="6605340" y="4486155"/>
              <a:chExt cx="403136" cy="493783"/>
            </a:xfrm>
            <a:solidFill>
              <a:schemeClr val="tx1"/>
            </a:solidFill>
          </p:grpSpPr>
          <p:sp>
            <p:nvSpPr>
              <p:cNvPr id="54"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5"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6"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7"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8"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0"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1"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2"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grpSp>
        <p:nvGrpSpPr>
          <p:cNvPr id="63" name="组合 62"/>
          <p:cNvGrpSpPr/>
          <p:nvPr/>
        </p:nvGrpSpPr>
        <p:grpSpPr>
          <a:xfrm>
            <a:off x="7526214" y="3292387"/>
            <a:ext cx="931573" cy="931573"/>
            <a:chOff x="7524723" y="3076352"/>
            <a:chExt cx="931637" cy="931637"/>
          </a:xfrm>
        </p:grpSpPr>
        <p:sp>
          <p:nvSpPr>
            <p:cNvPr id="64" name="椭圆 63"/>
            <p:cNvSpPr/>
            <p:nvPr/>
          </p:nvSpPr>
          <p:spPr>
            <a:xfrm>
              <a:off x="7524723" y="3076352"/>
              <a:ext cx="931637" cy="931637"/>
            </a:xfrm>
            <a:prstGeom prst="ellipse">
              <a:avLst/>
            </a:prstGeom>
            <a:solidFill>
              <a:srgbClr val="F17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5" name="椭圆 64"/>
            <p:cNvSpPr/>
            <p:nvPr/>
          </p:nvSpPr>
          <p:spPr>
            <a:xfrm>
              <a:off x="7608981" y="3160610"/>
              <a:ext cx="763118" cy="763118"/>
            </a:xfrm>
            <a:prstGeom prst="ellipse">
              <a:avLst/>
            </a:prstGeom>
            <a:gradFill>
              <a:gsLst>
                <a:gs pos="0">
                  <a:schemeClr val="bg1">
                    <a:lumMod val="85000"/>
                  </a:schemeClr>
                </a:gs>
                <a:gs pos="100000">
                  <a:schemeClr val="bg1">
                    <a:lumMod val="60000"/>
                    <a:lumOff val="40000"/>
                  </a:schemeClr>
                </a:gs>
              </a:gsLst>
              <a:lin ang="5400000" scaled="0"/>
            </a:gradFill>
            <a:ln>
              <a:gradFill>
                <a:gsLst>
                  <a:gs pos="0">
                    <a:schemeClr val="bg1">
                      <a:lumMod val="75000"/>
                    </a:schemeClr>
                  </a:gs>
                  <a:gs pos="100000">
                    <a:schemeClr val="bg1"/>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66" name="组合 65"/>
            <p:cNvGrpSpPr/>
            <p:nvPr/>
          </p:nvGrpSpPr>
          <p:grpSpPr>
            <a:xfrm>
              <a:off x="7845514" y="3367127"/>
              <a:ext cx="364366" cy="342888"/>
              <a:chOff x="5067933" y="4413400"/>
              <a:chExt cx="586815" cy="552226"/>
            </a:xfrm>
            <a:solidFill>
              <a:schemeClr val="tx1"/>
            </a:solidFill>
          </p:grpSpPr>
          <p:sp>
            <p:nvSpPr>
              <p:cNvPr id="67"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8" name="Freeform 125"/>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grpSp>
        <p:nvGrpSpPr>
          <p:cNvPr id="70" name="组合 69"/>
          <p:cNvGrpSpPr/>
          <p:nvPr/>
        </p:nvGrpSpPr>
        <p:grpSpPr>
          <a:xfrm>
            <a:off x="5816368" y="1568801"/>
            <a:ext cx="931573" cy="931573"/>
            <a:chOff x="5814759" y="1352647"/>
            <a:chExt cx="931637" cy="931637"/>
          </a:xfrm>
        </p:grpSpPr>
        <p:sp>
          <p:nvSpPr>
            <p:cNvPr id="71" name="椭圆 70"/>
            <p:cNvSpPr/>
            <p:nvPr/>
          </p:nvSpPr>
          <p:spPr>
            <a:xfrm>
              <a:off x="5814759" y="1352647"/>
              <a:ext cx="931637" cy="931637"/>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2" name="椭圆 71"/>
            <p:cNvSpPr/>
            <p:nvPr/>
          </p:nvSpPr>
          <p:spPr>
            <a:xfrm>
              <a:off x="5899017" y="1436905"/>
              <a:ext cx="763118" cy="763118"/>
            </a:xfrm>
            <a:prstGeom prst="ellipse">
              <a:avLst/>
            </a:prstGeom>
            <a:gradFill>
              <a:gsLst>
                <a:gs pos="0">
                  <a:schemeClr val="bg1">
                    <a:lumMod val="85000"/>
                  </a:schemeClr>
                </a:gs>
                <a:gs pos="100000">
                  <a:schemeClr val="bg1">
                    <a:lumMod val="60000"/>
                    <a:lumOff val="40000"/>
                  </a:scheme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73" name="组合 72"/>
            <p:cNvGrpSpPr/>
            <p:nvPr/>
          </p:nvGrpSpPr>
          <p:grpSpPr>
            <a:xfrm>
              <a:off x="6113964" y="1661043"/>
              <a:ext cx="352516" cy="331040"/>
              <a:chOff x="3411256" y="4486155"/>
              <a:chExt cx="567731" cy="533142"/>
            </a:xfrm>
            <a:solidFill>
              <a:schemeClr val="tx1"/>
            </a:solidFill>
          </p:grpSpPr>
          <p:sp>
            <p:nvSpPr>
              <p:cNvPr id="74"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5"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6"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7"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8"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9"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0"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1"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2"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grpSp>
      <p:grpSp>
        <p:nvGrpSpPr>
          <p:cNvPr id="83" name="组合 82"/>
          <p:cNvGrpSpPr/>
          <p:nvPr/>
        </p:nvGrpSpPr>
        <p:grpSpPr>
          <a:xfrm rot="16200000" flipH="1">
            <a:off x="5149465" y="1555692"/>
            <a:ext cx="1201921" cy="919926"/>
            <a:chOff x="911201" y="1622002"/>
            <a:chExt cx="2283025" cy="1747386"/>
          </a:xfrm>
          <a:solidFill>
            <a:srgbClr val="00B0F0"/>
          </a:solidFill>
        </p:grpSpPr>
        <p:sp>
          <p:nvSpPr>
            <p:cNvPr id="84" name="矩形 83"/>
            <p:cNvSpPr/>
            <p:nvPr/>
          </p:nvSpPr>
          <p:spPr>
            <a:xfrm>
              <a:off x="2026099" y="1679379"/>
              <a:ext cx="60759" cy="489621"/>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5" name="任意多边形 84"/>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6" name="椭圆 85"/>
            <p:cNvSpPr/>
            <p:nvPr/>
          </p:nvSpPr>
          <p:spPr>
            <a:xfrm>
              <a:off x="911201" y="2587444"/>
              <a:ext cx="98933" cy="98933"/>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7" name="椭圆 86"/>
            <p:cNvSpPr/>
            <p:nvPr/>
          </p:nvSpPr>
          <p:spPr>
            <a:xfrm>
              <a:off x="3095293" y="2587444"/>
              <a:ext cx="98933" cy="98933"/>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8" name="椭圆 87"/>
            <p:cNvSpPr/>
            <p:nvPr/>
          </p:nvSpPr>
          <p:spPr>
            <a:xfrm>
              <a:off x="1952570" y="2048530"/>
              <a:ext cx="209661" cy="209661"/>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9" name="椭圆 88"/>
            <p:cNvSpPr/>
            <p:nvPr/>
          </p:nvSpPr>
          <p:spPr>
            <a:xfrm>
              <a:off x="2007933" y="2106832"/>
              <a:ext cx="98933" cy="98933"/>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0" name="椭圆 89"/>
            <p:cNvSpPr/>
            <p:nvPr/>
          </p:nvSpPr>
          <p:spPr>
            <a:xfrm>
              <a:off x="2007011" y="1622002"/>
              <a:ext cx="98933" cy="98933"/>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91" name="文本框 49"/>
          <p:cNvSpPr txBox="1"/>
          <p:nvPr/>
        </p:nvSpPr>
        <p:spPr>
          <a:xfrm>
            <a:off x="3682391" y="1879722"/>
            <a:ext cx="1656070" cy="384080"/>
          </a:xfrm>
          <a:prstGeom prst="rect">
            <a:avLst/>
          </a:prstGeom>
          <a:noFill/>
        </p:spPr>
        <p:txBody>
          <a:bodyPr wrap="squar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2" name="矩形 91"/>
          <p:cNvSpPr/>
          <p:nvPr/>
        </p:nvSpPr>
        <p:spPr>
          <a:xfrm>
            <a:off x="1015317" y="1744709"/>
            <a:ext cx="2578419"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3" name="文本框 49"/>
          <p:cNvSpPr txBox="1"/>
          <p:nvPr/>
        </p:nvSpPr>
        <p:spPr>
          <a:xfrm>
            <a:off x="5431071" y="3608879"/>
            <a:ext cx="1656070" cy="384080"/>
          </a:xfrm>
          <a:prstGeom prst="rect">
            <a:avLst/>
          </a:prstGeom>
          <a:noFill/>
        </p:spPr>
        <p:txBody>
          <a:bodyPr wrap="squar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4" name="矩形 93"/>
          <p:cNvSpPr/>
          <p:nvPr/>
        </p:nvSpPr>
        <p:spPr>
          <a:xfrm>
            <a:off x="2741301" y="3468812"/>
            <a:ext cx="2578419"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5" name="文本框 49"/>
          <p:cNvSpPr txBox="1"/>
          <p:nvPr/>
        </p:nvSpPr>
        <p:spPr>
          <a:xfrm>
            <a:off x="4116312" y="4902315"/>
            <a:ext cx="1656070" cy="384080"/>
          </a:xfrm>
          <a:prstGeom prst="rect">
            <a:avLst/>
          </a:prstGeom>
          <a:noFill/>
        </p:spPr>
        <p:txBody>
          <a:bodyPr wrap="squar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6" name="矩形 95"/>
          <p:cNvSpPr/>
          <p:nvPr/>
        </p:nvSpPr>
        <p:spPr>
          <a:xfrm>
            <a:off x="1456044" y="4755693"/>
            <a:ext cx="2578419"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7" name="文本框 49"/>
          <p:cNvSpPr txBox="1"/>
          <p:nvPr/>
        </p:nvSpPr>
        <p:spPr>
          <a:xfrm>
            <a:off x="7804656" y="5937033"/>
            <a:ext cx="1656070" cy="384080"/>
          </a:xfrm>
          <a:prstGeom prst="rect">
            <a:avLst/>
          </a:prstGeom>
          <a:noFill/>
        </p:spPr>
        <p:txBody>
          <a:bodyPr wrap="squar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8" name="矩形 97"/>
          <p:cNvSpPr/>
          <p:nvPr/>
        </p:nvSpPr>
        <p:spPr>
          <a:xfrm>
            <a:off x="5326339" y="5807994"/>
            <a:ext cx="2578419"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1+#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1+#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1+#ppt_w/2"/>
                                          </p:val>
                                        </p:tav>
                                        <p:tav tm="100000">
                                          <p:val>
                                            <p:strVal val="#ppt_x"/>
                                          </p:val>
                                        </p:tav>
                                      </p:tavLst>
                                    </p:anim>
                                    <p:anim calcmode="lin" valueType="num">
                                      <p:cBhvr additive="base">
                                        <p:cTn id="26" dur="500" fill="hold"/>
                                        <p:tgtEl>
                                          <p:spTgt spid="6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500" fill="hold"/>
                                        <p:tgtEl>
                                          <p:spTgt spid="70"/>
                                        </p:tgtEl>
                                        <p:attrNameLst>
                                          <p:attrName>ppt_x</p:attrName>
                                        </p:attrNameLst>
                                      </p:cBhvr>
                                      <p:tavLst>
                                        <p:tav tm="0">
                                          <p:val>
                                            <p:strVal val="1+#ppt_w/2"/>
                                          </p:val>
                                        </p:tav>
                                        <p:tav tm="100000">
                                          <p:val>
                                            <p:strVal val="#ppt_x"/>
                                          </p:val>
                                        </p:tav>
                                      </p:tavLst>
                                    </p:anim>
                                    <p:anim calcmode="lin" valueType="num">
                                      <p:cBhvr additive="base">
                                        <p:cTn id="31" dur="500" fill="hold"/>
                                        <p:tgtEl>
                                          <p:spTgt spid="7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500"/>
                                        <p:tgtEl>
                                          <p:spTgt spid="19"/>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wipe(right)">
                                      <p:cBhvr>
                                        <p:cTn id="39" dur="500"/>
                                        <p:tgtEl>
                                          <p:spTgt spid="97"/>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wipe(right)">
                                      <p:cBhvr>
                                        <p:cTn id="42" dur="500"/>
                                        <p:tgtEl>
                                          <p:spTgt spid="98"/>
                                        </p:tgtEl>
                                      </p:cBhvr>
                                    </p:animEffect>
                                  </p:childTnLst>
                                </p:cTn>
                              </p:par>
                            </p:childTnLst>
                          </p:cTn>
                        </p:par>
                        <p:par>
                          <p:cTn id="43" fill="hold">
                            <p:stCondLst>
                              <p:cond delay="4000"/>
                            </p:stCondLst>
                            <p:childTnLst>
                              <p:par>
                                <p:cTn id="44" presetID="22" presetClass="entr" presetSubtype="2"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right)">
                                      <p:cBhvr>
                                        <p:cTn id="46" dur="500"/>
                                        <p:tgtEl>
                                          <p:spTgt spid="11"/>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wipe(right)">
                                      <p:cBhvr>
                                        <p:cTn id="50" dur="500"/>
                                        <p:tgtEl>
                                          <p:spTgt spid="95"/>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wipe(right)">
                                      <p:cBhvr>
                                        <p:cTn id="53" dur="500"/>
                                        <p:tgtEl>
                                          <p:spTgt spid="96"/>
                                        </p:tgtEl>
                                      </p:cBhvr>
                                    </p:animEffect>
                                  </p:childTnLst>
                                </p:cTn>
                              </p:par>
                            </p:childTnLst>
                          </p:cTn>
                        </p:par>
                        <p:par>
                          <p:cTn id="54" fill="hold">
                            <p:stCondLst>
                              <p:cond delay="5000"/>
                            </p:stCondLst>
                            <p:childTnLst>
                              <p:par>
                                <p:cTn id="55" presetID="22" presetClass="entr" presetSubtype="2"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500"/>
                                        <p:tgtEl>
                                          <p:spTgt spid="27"/>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wipe(right)">
                                      <p:cBhvr>
                                        <p:cTn id="61" dur="500"/>
                                        <p:tgtEl>
                                          <p:spTgt spid="93"/>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right)">
                                      <p:cBhvr>
                                        <p:cTn id="64" dur="500"/>
                                        <p:tgtEl>
                                          <p:spTgt spid="94"/>
                                        </p:tgtEl>
                                      </p:cBhvr>
                                    </p:animEffect>
                                  </p:childTnLst>
                                </p:cTn>
                              </p:par>
                            </p:childTnLst>
                          </p:cTn>
                        </p:par>
                        <p:par>
                          <p:cTn id="65" fill="hold">
                            <p:stCondLst>
                              <p:cond delay="6000"/>
                            </p:stCondLst>
                            <p:childTnLst>
                              <p:par>
                                <p:cTn id="66" presetID="22" presetClass="entr" presetSubtype="2"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wipe(right)">
                                      <p:cBhvr>
                                        <p:cTn id="68" dur="500"/>
                                        <p:tgtEl>
                                          <p:spTgt spid="83"/>
                                        </p:tgtEl>
                                      </p:cBhvr>
                                    </p:animEffect>
                                  </p:childTnLst>
                                </p:cTn>
                              </p:par>
                            </p:childTnLst>
                          </p:cTn>
                        </p:par>
                        <p:par>
                          <p:cTn id="69" fill="hold">
                            <p:stCondLst>
                              <p:cond delay="6500"/>
                            </p:stCondLst>
                            <p:childTnLst>
                              <p:par>
                                <p:cTn id="70" presetID="22" presetClass="entr" presetSubtype="2"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right)">
                                      <p:cBhvr>
                                        <p:cTn id="72" dur="500"/>
                                        <p:tgtEl>
                                          <p:spTgt spid="91"/>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right)">
                                      <p:cBhvr>
                                        <p:cTn id="7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1" grpId="0"/>
      <p:bldP spid="92" grpId="0"/>
      <p:bldP spid="93" grpId="0"/>
      <p:bldP spid="94" grpId="0"/>
      <p:bldP spid="95" grpId="0"/>
      <p:bldP spid="96" grpId="0"/>
      <p:bldP spid="97"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椭圆 2"/>
          <p:cNvSpPr/>
          <p:nvPr/>
        </p:nvSpPr>
        <p:spPr>
          <a:xfrm>
            <a:off x="7288597" y="1567713"/>
            <a:ext cx="747995" cy="28409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350" kern="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5" name="椭圆 2"/>
          <p:cNvSpPr/>
          <p:nvPr/>
        </p:nvSpPr>
        <p:spPr>
          <a:xfrm flipV="1">
            <a:off x="7288597" y="5561321"/>
            <a:ext cx="747995" cy="28409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350" kern="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6" name="椭圆 2"/>
          <p:cNvSpPr/>
          <p:nvPr/>
        </p:nvSpPr>
        <p:spPr>
          <a:xfrm flipH="1">
            <a:off x="4151467" y="1567713"/>
            <a:ext cx="747995" cy="28409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76" tIns="34288" rIns="68576" bIns="34288" numCol="1" spcCol="0" rtlCol="0" fromWordArt="0" anchor="ctr" anchorCtr="0" forceAA="0" compatLnSpc="1">
            <a:noAutofit/>
          </a:bodyPr>
          <a:lstStyle/>
          <a:p>
            <a:pPr algn="ctr">
              <a:defRPr/>
            </a:pPr>
            <a:endParaRPr lang="zh-CN" altLang="en-US" sz="1350" kern="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7" name="椭圆 2"/>
          <p:cNvSpPr/>
          <p:nvPr/>
        </p:nvSpPr>
        <p:spPr>
          <a:xfrm flipH="1" flipV="1">
            <a:off x="4151467" y="5561321"/>
            <a:ext cx="747995" cy="28409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350" kern="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8" name="KSO_GT1.4"/>
          <p:cNvSpPr/>
          <p:nvPr/>
        </p:nvSpPr>
        <p:spPr>
          <a:xfrm rot="2479457" flipV="1">
            <a:off x="5849403" y="4778387"/>
            <a:ext cx="2047632" cy="128950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C65885"/>
          </a:soli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rot="0" spcFirstLastPara="0" vertOverflow="overflow" horzOverflow="overflow" vert="vert" wrap="square" lIns="458969" tIns="323978" rIns="68576" bIns="323978" numCol="1" spcCol="0" rtlCol="0" fromWordArt="0" anchor="ctr" anchorCtr="0" forceAA="0" compatLnSpc="1">
            <a:noAutofit/>
          </a:bodyPr>
          <a:lstStyle/>
          <a:p>
            <a:pPr algn="ctr"/>
            <a:endParaRPr lang="zh-CN" altLang="en-US" sz="1705"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KSO_GT1.3"/>
          <p:cNvSpPr/>
          <p:nvPr/>
        </p:nvSpPr>
        <p:spPr>
          <a:xfrm rot="19120543" flipH="1" flipV="1">
            <a:off x="4291021" y="4778387"/>
            <a:ext cx="2047632" cy="128950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FFA52A"/>
          </a:soli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rot="0" spcFirstLastPara="0" vertOverflow="overflow" horzOverflow="overflow" vert="vert270" wrap="square" lIns="0" tIns="323978" rIns="458969" bIns="323978" numCol="1" spcCol="0" rtlCol="0" fromWordArt="0" anchor="ctr" anchorCtr="0" forceAA="0" compatLnSpc="1">
            <a:noAutofit/>
          </a:bodyPr>
          <a:lstStyle/>
          <a:p>
            <a:pPr algn="ctr"/>
            <a:endParaRPr lang="zh-CN" altLang="en-US" sz="1705"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0" name="KSO_GT1.2"/>
          <p:cNvSpPr/>
          <p:nvPr/>
        </p:nvSpPr>
        <p:spPr>
          <a:xfrm rot="19120543">
            <a:off x="5849403" y="1352383"/>
            <a:ext cx="2047632" cy="128950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F17475"/>
          </a:soli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rot="0" spcFirstLastPara="0" vertOverflow="overflow" horzOverflow="overflow" vert="vert" wrap="square" lIns="0" tIns="323978" rIns="458969" bIns="323978" numCol="1" spcCol="0" rtlCol="0" fromWordArt="0" anchor="ctr" anchorCtr="0" forceAA="0" compatLnSpc="1">
            <a:noAutofit/>
          </a:bodyPr>
          <a:lstStyle/>
          <a:p>
            <a:pPr algn="ctr">
              <a:defRPr/>
            </a:pPr>
            <a:endParaRPr lang="zh-CN" altLang="en-US" sz="1705"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1" name="KSO_GT1.1"/>
          <p:cNvSpPr/>
          <p:nvPr/>
        </p:nvSpPr>
        <p:spPr>
          <a:xfrm rot="2479457" flipH="1">
            <a:off x="4291021" y="1352383"/>
            <a:ext cx="2047632" cy="128950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B0F0"/>
          </a:soli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rot="0" spcFirstLastPara="0" vertOverflow="overflow" horzOverflow="overflow" vert="vert270" wrap="square" lIns="458969" tIns="323978" rIns="68576" bIns="323978" numCol="1" spcCol="0" rtlCol="0" fromWordArt="0" anchor="ctr" anchorCtr="0" forceAA="0" compatLnSpc="1">
            <a:noAutofit/>
          </a:bodyPr>
          <a:lstStyle/>
          <a:p>
            <a:pPr algn="ctr">
              <a:defRPr/>
            </a:pPr>
            <a:endParaRPr lang="zh-CN" altLang="en-US" sz="1705"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cxnSp>
        <p:nvCxnSpPr>
          <p:cNvPr id="72" name="直接连接符 71"/>
          <p:cNvCxnSpPr/>
          <p:nvPr/>
        </p:nvCxnSpPr>
        <p:spPr>
          <a:xfrm>
            <a:off x="7521482" y="1851808"/>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2629668" y="1851808"/>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521482" y="5561320"/>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2610265" y="5561320"/>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6" name="文本框 32"/>
          <p:cNvSpPr txBox="1"/>
          <p:nvPr/>
        </p:nvSpPr>
        <p:spPr>
          <a:xfrm>
            <a:off x="2160265" y="1939635"/>
            <a:ext cx="1348754" cy="707886"/>
          </a:xfrm>
          <a:prstGeom prst="rect">
            <a:avLst/>
          </a:prstGeom>
          <a:noFill/>
        </p:spPr>
        <p:txBody>
          <a:bodyPr wrap="square" rtlCol="0">
            <a:spAutoFit/>
          </a:bodyPr>
          <a:lstStyle/>
          <a:p>
            <a:pPr algn="ctr"/>
            <a:r>
              <a:rPr lang="en-US" altLang="zh-CN" sz="4000"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01</a:t>
            </a:r>
            <a:endParaRPr lang="zh-CN" altLang="en-US" sz="4000"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7" name="文本框 35"/>
          <p:cNvSpPr txBox="1"/>
          <p:nvPr/>
        </p:nvSpPr>
        <p:spPr>
          <a:xfrm>
            <a:off x="7074602" y="1936817"/>
            <a:ext cx="1348754" cy="707886"/>
          </a:xfrm>
          <a:prstGeom prst="rect">
            <a:avLst/>
          </a:prstGeom>
          <a:noFill/>
        </p:spPr>
        <p:txBody>
          <a:bodyPr wrap="square" rtlCol="0">
            <a:spAutoFit/>
          </a:bodyPr>
          <a:lstStyle/>
          <a:p>
            <a:pPr algn="ctr"/>
            <a:r>
              <a:rPr lang="en-US" altLang="zh-CN" sz="4000" dirty="0">
                <a:solidFill>
                  <a:schemeClr val="accent2"/>
                </a:solidFill>
                <a:latin typeface="Impact" panose="020B0806030902050204" pitchFamily="34" charset="0"/>
                <a:ea typeface="微软雅黑" panose="020B0503020204020204" pitchFamily="34" charset="-122"/>
                <a:cs typeface="+mn-ea"/>
                <a:sym typeface="Impact" panose="020B0806030902050204" pitchFamily="34" charset="0"/>
              </a:rPr>
              <a:t>02</a:t>
            </a:r>
            <a:endParaRPr lang="zh-CN" altLang="en-US" sz="4000" dirty="0">
              <a:solidFill>
                <a:schemeClr val="accent2"/>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8" name="文本框 38"/>
          <p:cNvSpPr txBox="1"/>
          <p:nvPr/>
        </p:nvSpPr>
        <p:spPr>
          <a:xfrm>
            <a:off x="7104672" y="4141702"/>
            <a:ext cx="1348754" cy="707886"/>
          </a:xfrm>
          <a:prstGeom prst="rect">
            <a:avLst/>
          </a:prstGeom>
          <a:noFill/>
        </p:spPr>
        <p:txBody>
          <a:bodyPr wrap="square" rtlCol="0">
            <a:spAutoFit/>
          </a:bodyPr>
          <a:lstStyle/>
          <a:p>
            <a:pPr algn="ctr"/>
            <a:r>
              <a:rPr lang="en-US" altLang="zh-CN" sz="4000" dirty="0">
                <a:solidFill>
                  <a:schemeClr val="accent5"/>
                </a:solidFill>
                <a:latin typeface="Impact" panose="020B0806030902050204" pitchFamily="34" charset="0"/>
                <a:ea typeface="微软雅黑" panose="020B0503020204020204" pitchFamily="34" charset="-122"/>
                <a:cs typeface="+mn-ea"/>
                <a:sym typeface="Impact" panose="020B0806030902050204" pitchFamily="34" charset="0"/>
              </a:rPr>
              <a:t>04</a:t>
            </a:r>
            <a:endParaRPr lang="zh-CN" altLang="en-US" sz="4000" dirty="0">
              <a:solidFill>
                <a:schemeClr val="accent5"/>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9" name="文本框 41"/>
          <p:cNvSpPr txBox="1"/>
          <p:nvPr/>
        </p:nvSpPr>
        <p:spPr>
          <a:xfrm>
            <a:off x="2154283" y="4141702"/>
            <a:ext cx="1348754" cy="707886"/>
          </a:xfrm>
          <a:prstGeom prst="rect">
            <a:avLst/>
          </a:prstGeom>
          <a:noFill/>
        </p:spPr>
        <p:txBody>
          <a:bodyPr wrap="square" rtlCol="0">
            <a:spAutoFit/>
          </a:bodyPr>
          <a:lstStyle/>
          <a:p>
            <a:pPr algn="ctr"/>
            <a:r>
              <a:rPr lang="en-US" altLang="zh-CN" sz="4000" dirty="0">
                <a:solidFill>
                  <a:schemeClr val="accent1"/>
                </a:solidFill>
                <a:latin typeface="Impact" panose="020B0806030902050204" pitchFamily="34" charset="0"/>
                <a:ea typeface="微软雅黑" panose="020B0503020204020204" pitchFamily="34" charset="-122"/>
                <a:cs typeface="+mn-ea"/>
                <a:sym typeface="Impact" panose="020B0806030902050204" pitchFamily="34" charset="0"/>
              </a:rPr>
              <a:t>03</a:t>
            </a:r>
            <a:endParaRPr lang="zh-CN" altLang="en-US" sz="4000" dirty="0">
              <a:solidFill>
                <a:schemeClr val="accent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0" name="文本框 44"/>
          <p:cNvSpPr txBox="1"/>
          <p:nvPr/>
        </p:nvSpPr>
        <p:spPr>
          <a:xfrm>
            <a:off x="5039032" y="3429000"/>
            <a:ext cx="2123137" cy="500906"/>
          </a:xfrm>
          <a:prstGeom prst="rect">
            <a:avLst/>
          </a:prstGeom>
          <a:noFill/>
        </p:spPr>
        <p:txBody>
          <a:bodyPr wrap="square" rtlCol="0">
            <a:spAutoFit/>
          </a:bodyPr>
          <a:lstStyle/>
          <a:p>
            <a:pPr algn="ctr">
              <a:defRPr/>
            </a:pPr>
            <a:r>
              <a:rPr lang="zh-CN" altLang="en-US" sz="265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265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5" name="文本框 49"/>
          <p:cNvSpPr txBox="1"/>
          <p:nvPr/>
        </p:nvSpPr>
        <p:spPr>
          <a:xfrm>
            <a:off x="3072666" y="4346897"/>
            <a:ext cx="1656070" cy="384080"/>
          </a:xfrm>
          <a:prstGeom prst="rect">
            <a:avLst/>
          </a:prstGeom>
          <a:noFill/>
        </p:spPr>
        <p:txBody>
          <a:bodyPr wrap="squar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6" name="矩形 85"/>
          <p:cNvSpPr/>
          <p:nvPr/>
        </p:nvSpPr>
        <p:spPr>
          <a:xfrm>
            <a:off x="3072665" y="4706473"/>
            <a:ext cx="1826791"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7" name="文本框 49"/>
          <p:cNvSpPr txBox="1"/>
          <p:nvPr/>
        </p:nvSpPr>
        <p:spPr>
          <a:xfrm>
            <a:off x="8040878" y="4346897"/>
            <a:ext cx="1656070" cy="384080"/>
          </a:xfrm>
          <a:prstGeom prst="rect">
            <a:avLst/>
          </a:prstGeom>
          <a:noFill/>
        </p:spPr>
        <p:txBody>
          <a:bodyPr wrap="squar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8" name="矩形 87"/>
          <p:cNvSpPr/>
          <p:nvPr/>
        </p:nvSpPr>
        <p:spPr>
          <a:xfrm>
            <a:off x="8040877" y="4706473"/>
            <a:ext cx="1826791"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9" name="文本框 49"/>
          <p:cNvSpPr txBox="1"/>
          <p:nvPr/>
        </p:nvSpPr>
        <p:spPr>
          <a:xfrm>
            <a:off x="3072666" y="2114803"/>
            <a:ext cx="1656070" cy="384080"/>
          </a:xfrm>
          <a:prstGeom prst="rect">
            <a:avLst/>
          </a:prstGeom>
          <a:noFill/>
        </p:spPr>
        <p:txBody>
          <a:bodyPr wrap="squar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0" name="矩形 89"/>
          <p:cNvSpPr/>
          <p:nvPr/>
        </p:nvSpPr>
        <p:spPr>
          <a:xfrm>
            <a:off x="3072665" y="2474378"/>
            <a:ext cx="1826791"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1" name="文本框 49"/>
          <p:cNvSpPr txBox="1"/>
          <p:nvPr/>
        </p:nvSpPr>
        <p:spPr>
          <a:xfrm>
            <a:off x="7968874" y="2073575"/>
            <a:ext cx="1656070" cy="384080"/>
          </a:xfrm>
          <a:prstGeom prst="rect">
            <a:avLst/>
          </a:prstGeom>
          <a:noFill/>
        </p:spPr>
        <p:txBody>
          <a:bodyPr wrap="squar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2" name="矩形 91"/>
          <p:cNvSpPr/>
          <p:nvPr/>
        </p:nvSpPr>
        <p:spPr>
          <a:xfrm>
            <a:off x="7968873" y="2433152"/>
            <a:ext cx="1826791"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93" name="组合 92"/>
          <p:cNvGrpSpPr/>
          <p:nvPr/>
        </p:nvGrpSpPr>
        <p:grpSpPr>
          <a:xfrm>
            <a:off x="931173" y="4044876"/>
            <a:ext cx="1516446" cy="1516446"/>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5" name="椭圆 9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96" name="组合 95"/>
          <p:cNvGrpSpPr/>
          <p:nvPr/>
        </p:nvGrpSpPr>
        <p:grpSpPr>
          <a:xfrm>
            <a:off x="931173" y="1700928"/>
            <a:ext cx="1516446" cy="1516446"/>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8" name="椭圆 9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99" name="组合 98"/>
          <p:cNvGrpSpPr/>
          <p:nvPr/>
        </p:nvGrpSpPr>
        <p:grpSpPr>
          <a:xfrm>
            <a:off x="9568687" y="4044876"/>
            <a:ext cx="1516446" cy="1516446"/>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1" name="椭圆 10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02" name="组合 101"/>
          <p:cNvGrpSpPr/>
          <p:nvPr/>
        </p:nvGrpSpPr>
        <p:grpSpPr>
          <a:xfrm>
            <a:off x="9568687" y="1700928"/>
            <a:ext cx="1516446" cy="1516446"/>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4" name="椭圆 10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81" name="KSO_Shape"/>
          <p:cNvSpPr/>
          <p:nvPr/>
        </p:nvSpPr>
        <p:spPr bwMode="auto">
          <a:xfrm>
            <a:off x="9899223" y="2119474"/>
            <a:ext cx="776106" cy="627352"/>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rgbClr val="F174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2" name="KSO_Shape"/>
          <p:cNvSpPr>
            <a:spLocks noChangeArrowheads="1"/>
          </p:cNvSpPr>
          <p:nvPr/>
        </p:nvSpPr>
        <p:spPr bwMode="auto">
          <a:xfrm>
            <a:off x="1324931" y="4445961"/>
            <a:ext cx="835335" cy="647385"/>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rgbClr val="FFA52A"/>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3" name="KSO_Shape"/>
          <p:cNvSpPr/>
          <p:nvPr/>
        </p:nvSpPr>
        <p:spPr bwMode="auto">
          <a:xfrm>
            <a:off x="10070350" y="4394864"/>
            <a:ext cx="513118" cy="623221"/>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C6588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4" name="KSO_Shape"/>
          <p:cNvSpPr/>
          <p:nvPr/>
        </p:nvSpPr>
        <p:spPr bwMode="auto">
          <a:xfrm>
            <a:off x="1440884" y="2119959"/>
            <a:ext cx="497023" cy="661228"/>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ppt_x"/>
                                          </p:val>
                                        </p:tav>
                                        <p:tav tm="100000">
                                          <p:val>
                                            <p:strVal val="#ppt_x"/>
                                          </p:val>
                                        </p:tav>
                                      </p:tavLst>
                                    </p:anim>
                                    <p:anim calcmode="lin" valueType="num">
                                      <p:cBhvr additive="base">
                                        <p:cTn id="24" dur="500" fill="hold"/>
                                        <p:tgtEl>
                                          <p:spTgt spid="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fill="hold"/>
                                        <p:tgtEl>
                                          <p:spTgt spid="70"/>
                                        </p:tgtEl>
                                        <p:attrNameLst>
                                          <p:attrName>ppt_x</p:attrName>
                                        </p:attrNameLst>
                                      </p:cBhvr>
                                      <p:tavLst>
                                        <p:tav tm="0">
                                          <p:val>
                                            <p:strVal val="#ppt_x"/>
                                          </p:val>
                                        </p:tav>
                                        <p:tav tm="100000">
                                          <p:val>
                                            <p:strVal val="#ppt_x"/>
                                          </p:val>
                                        </p:tav>
                                      </p:tavLst>
                                    </p:anim>
                                    <p:anim calcmode="lin" valueType="num">
                                      <p:cBhvr additive="base">
                                        <p:cTn id="28" dur="500" fill="hold"/>
                                        <p:tgtEl>
                                          <p:spTgt spid="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additive="base">
                                        <p:cTn id="39" dur="500" fill="hold"/>
                                        <p:tgtEl>
                                          <p:spTgt spid="75"/>
                                        </p:tgtEl>
                                        <p:attrNameLst>
                                          <p:attrName>ppt_x</p:attrName>
                                        </p:attrNameLst>
                                      </p:cBhvr>
                                      <p:tavLst>
                                        <p:tav tm="0">
                                          <p:val>
                                            <p:strVal val="#ppt_x"/>
                                          </p:val>
                                        </p:tav>
                                        <p:tav tm="100000">
                                          <p:val>
                                            <p:strVal val="#ppt_x"/>
                                          </p:val>
                                        </p:tav>
                                      </p:tavLst>
                                    </p:anim>
                                    <p:anim calcmode="lin" valueType="num">
                                      <p:cBhvr additive="base">
                                        <p:cTn id="40" dur="500" fill="hold"/>
                                        <p:tgtEl>
                                          <p:spTgt spid="7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ppt_x"/>
                                          </p:val>
                                        </p:tav>
                                        <p:tav tm="100000">
                                          <p:val>
                                            <p:strVal val="#ppt_x"/>
                                          </p:val>
                                        </p:tav>
                                      </p:tavLst>
                                    </p:anim>
                                    <p:anim calcmode="lin" valueType="num">
                                      <p:cBhvr additive="base">
                                        <p:cTn id="48" dur="500" fill="hold"/>
                                        <p:tgtEl>
                                          <p:spTgt spid="6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ppt_x"/>
                                          </p:val>
                                        </p:tav>
                                        <p:tav tm="100000">
                                          <p:val>
                                            <p:strVal val="#ppt_x"/>
                                          </p:val>
                                        </p:tav>
                                      </p:tavLst>
                                    </p:anim>
                                    <p:anim calcmode="lin" valueType="num">
                                      <p:cBhvr additive="base">
                                        <p:cTn id="52" dur="500" fill="hold"/>
                                        <p:tgtEl>
                                          <p:spTgt spid="67"/>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0"/>
                                        </p:tgtEl>
                                        <p:attrNameLst>
                                          <p:attrName>style.visibility</p:attrName>
                                        </p:attrNameLst>
                                      </p:cBhvr>
                                      <p:to>
                                        <p:strVal val="visible"/>
                                      </p:to>
                                    </p:set>
                                    <p:anim calcmode="lin" valueType="num">
                                      <p:cBhvr>
                                        <p:cTn id="56"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0"/>
                                        </p:tgtEl>
                                        <p:attrNameLst>
                                          <p:attrName>ppt_y</p:attrName>
                                        </p:attrNameLst>
                                      </p:cBhvr>
                                      <p:tavLst>
                                        <p:tav tm="0">
                                          <p:val>
                                            <p:strVal val="#ppt_y"/>
                                          </p:val>
                                        </p:tav>
                                        <p:tav tm="100000">
                                          <p:val>
                                            <p:strVal val="#ppt_y"/>
                                          </p:val>
                                        </p:tav>
                                      </p:tavLst>
                                    </p:anim>
                                    <p:anim calcmode="lin" valueType="num">
                                      <p:cBhvr>
                                        <p:cTn id="58"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0"/>
                                        </p:tgtEl>
                                      </p:cBhvr>
                                    </p:animEffect>
                                  </p:childTnLst>
                                </p:cTn>
                              </p:par>
                            </p:childTnLst>
                          </p:cTn>
                        </p:par>
                        <p:par>
                          <p:cTn id="61" fill="hold">
                            <p:stCondLst>
                              <p:cond delay="1149"/>
                            </p:stCondLst>
                            <p:childTnLst>
                              <p:par>
                                <p:cTn id="62" presetID="16" presetClass="entr" presetSubtype="21"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barn(inVertical)">
                                      <p:cBhvr>
                                        <p:cTn id="64" dur="500"/>
                                        <p:tgtEl>
                                          <p:spTgt spid="76"/>
                                        </p:tgtEl>
                                      </p:cBhvr>
                                    </p:animEffect>
                                  </p:childTnLst>
                                </p:cTn>
                              </p:par>
                              <p:par>
                                <p:cTn id="65" presetID="53" presetClass="entr" presetSubtype="16"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anim calcmode="lin" valueType="num">
                                      <p:cBhvr>
                                        <p:cTn id="67" dur="500" fill="hold"/>
                                        <p:tgtEl>
                                          <p:spTgt spid="96"/>
                                        </p:tgtEl>
                                        <p:attrNameLst>
                                          <p:attrName>ppt_w</p:attrName>
                                        </p:attrNameLst>
                                      </p:cBhvr>
                                      <p:tavLst>
                                        <p:tav tm="0">
                                          <p:val>
                                            <p:fltVal val="0"/>
                                          </p:val>
                                        </p:tav>
                                        <p:tav tm="100000">
                                          <p:val>
                                            <p:strVal val="#ppt_w"/>
                                          </p:val>
                                        </p:tav>
                                      </p:tavLst>
                                    </p:anim>
                                    <p:anim calcmode="lin" valueType="num">
                                      <p:cBhvr>
                                        <p:cTn id="68" dur="500" fill="hold"/>
                                        <p:tgtEl>
                                          <p:spTgt spid="96"/>
                                        </p:tgtEl>
                                        <p:attrNameLst>
                                          <p:attrName>ppt_h</p:attrName>
                                        </p:attrNameLst>
                                      </p:cBhvr>
                                      <p:tavLst>
                                        <p:tav tm="0">
                                          <p:val>
                                            <p:fltVal val="0"/>
                                          </p:val>
                                        </p:tav>
                                        <p:tav tm="100000">
                                          <p:val>
                                            <p:strVal val="#ppt_h"/>
                                          </p:val>
                                        </p:tav>
                                      </p:tavLst>
                                    </p:anim>
                                    <p:animEffect transition="in" filter="fade">
                                      <p:cBhvr>
                                        <p:cTn id="69" dur="500"/>
                                        <p:tgtEl>
                                          <p:spTgt spid="96"/>
                                        </p:tgtEl>
                                      </p:cBhvr>
                                    </p:animEffect>
                                  </p:childTnLst>
                                </p:cTn>
                              </p:par>
                            </p:childTnLst>
                          </p:cTn>
                        </p:par>
                        <p:par>
                          <p:cTn id="70" fill="hold">
                            <p:stCondLst>
                              <p:cond delay="1649"/>
                            </p:stCondLst>
                            <p:childTnLst>
                              <p:par>
                                <p:cTn id="71" presetID="14" presetClass="entr" presetSubtype="10"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randombar(horizontal)">
                                      <p:cBhvr>
                                        <p:cTn id="73" dur="500"/>
                                        <p:tgtEl>
                                          <p:spTgt spid="8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barn(inVertical)">
                                      <p:cBhvr>
                                        <p:cTn id="76" dur="500"/>
                                        <p:tgtEl>
                                          <p:spTgt spid="89"/>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barn(inVertical)">
                                      <p:cBhvr>
                                        <p:cTn id="79" dur="500"/>
                                        <p:tgtEl>
                                          <p:spTgt spid="90"/>
                                        </p:tgtEl>
                                      </p:cBhvr>
                                    </p:animEffect>
                                  </p:childTnLst>
                                </p:cTn>
                              </p:par>
                            </p:childTnLst>
                          </p:cTn>
                        </p:par>
                        <p:par>
                          <p:cTn id="80" fill="hold">
                            <p:stCondLst>
                              <p:cond delay="2149"/>
                            </p:stCondLst>
                            <p:childTnLst>
                              <p:par>
                                <p:cTn id="81" presetID="16" presetClass="entr" presetSubtype="21"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barn(inVertical)">
                                      <p:cBhvr>
                                        <p:cTn id="83" dur="500"/>
                                        <p:tgtEl>
                                          <p:spTgt spid="77"/>
                                        </p:tgtEl>
                                      </p:cBhvr>
                                    </p:animEffect>
                                  </p:childTnLst>
                                </p:cTn>
                              </p:par>
                              <p:par>
                                <p:cTn id="84" presetID="53" presetClass="entr" presetSubtype="16" fill="hold" nodeType="withEffect">
                                  <p:stCondLst>
                                    <p:cond delay="0"/>
                                  </p:stCondLst>
                                  <p:childTnLst>
                                    <p:set>
                                      <p:cBhvr>
                                        <p:cTn id="85" dur="1" fill="hold">
                                          <p:stCondLst>
                                            <p:cond delay="0"/>
                                          </p:stCondLst>
                                        </p:cTn>
                                        <p:tgtEl>
                                          <p:spTgt spid="102"/>
                                        </p:tgtEl>
                                        <p:attrNameLst>
                                          <p:attrName>style.visibility</p:attrName>
                                        </p:attrNameLst>
                                      </p:cBhvr>
                                      <p:to>
                                        <p:strVal val="visible"/>
                                      </p:to>
                                    </p:set>
                                    <p:anim calcmode="lin" valueType="num">
                                      <p:cBhvr>
                                        <p:cTn id="86" dur="500" fill="hold"/>
                                        <p:tgtEl>
                                          <p:spTgt spid="102"/>
                                        </p:tgtEl>
                                        <p:attrNameLst>
                                          <p:attrName>ppt_w</p:attrName>
                                        </p:attrNameLst>
                                      </p:cBhvr>
                                      <p:tavLst>
                                        <p:tav tm="0">
                                          <p:val>
                                            <p:fltVal val="0"/>
                                          </p:val>
                                        </p:tav>
                                        <p:tav tm="100000">
                                          <p:val>
                                            <p:strVal val="#ppt_w"/>
                                          </p:val>
                                        </p:tav>
                                      </p:tavLst>
                                    </p:anim>
                                    <p:anim calcmode="lin" valueType="num">
                                      <p:cBhvr>
                                        <p:cTn id="87" dur="500" fill="hold"/>
                                        <p:tgtEl>
                                          <p:spTgt spid="102"/>
                                        </p:tgtEl>
                                        <p:attrNameLst>
                                          <p:attrName>ppt_h</p:attrName>
                                        </p:attrNameLst>
                                      </p:cBhvr>
                                      <p:tavLst>
                                        <p:tav tm="0">
                                          <p:val>
                                            <p:fltVal val="0"/>
                                          </p:val>
                                        </p:tav>
                                        <p:tav tm="100000">
                                          <p:val>
                                            <p:strVal val="#ppt_h"/>
                                          </p:val>
                                        </p:tav>
                                      </p:tavLst>
                                    </p:anim>
                                    <p:animEffect transition="in" filter="fade">
                                      <p:cBhvr>
                                        <p:cTn id="88" dur="500"/>
                                        <p:tgtEl>
                                          <p:spTgt spid="102"/>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randombar(horizontal)">
                                      <p:cBhvr>
                                        <p:cTn id="91" dur="500"/>
                                        <p:tgtEl>
                                          <p:spTgt spid="81"/>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barn(inVertical)">
                                      <p:cBhvr>
                                        <p:cTn id="94" dur="500"/>
                                        <p:tgtEl>
                                          <p:spTgt spid="92"/>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barn(inVertical)">
                                      <p:cBhvr>
                                        <p:cTn id="97" dur="500"/>
                                        <p:tgtEl>
                                          <p:spTgt spid="91"/>
                                        </p:tgtEl>
                                      </p:cBhvr>
                                    </p:animEffect>
                                  </p:childTnLst>
                                </p:cTn>
                              </p:par>
                            </p:childTnLst>
                          </p:cTn>
                        </p:par>
                        <p:par>
                          <p:cTn id="98" fill="hold">
                            <p:stCondLst>
                              <p:cond delay="2649"/>
                            </p:stCondLst>
                            <p:childTnLst>
                              <p:par>
                                <p:cTn id="99" presetID="16" presetClass="entr" presetSubtype="21"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barn(inVertical)">
                                      <p:cBhvr>
                                        <p:cTn id="101" dur="500"/>
                                        <p:tgtEl>
                                          <p:spTgt spid="85"/>
                                        </p:tgtEl>
                                      </p:cBhvr>
                                    </p:animEffect>
                                  </p:childTnLst>
                                </p:cTn>
                              </p:par>
                              <p:par>
                                <p:cTn id="102" presetID="53" presetClass="entr" presetSubtype="16" fill="hold" nodeType="withEffect">
                                  <p:stCondLst>
                                    <p:cond delay="0"/>
                                  </p:stCondLst>
                                  <p:childTnLst>
                                    <p:set>
                                      <p:cBhvr>
                                        <p:cTn id="103" dur="1" fill="hold">
                                          <p:stCondLst>
                                            <p:cond delay="0"/>
                                          </p:stCondLst>
                                        </p:cTn>
                                        <p:tgtEl>
                                          <p:spTgt spid="93"/>
                                        </p:tgtEl>
                                        <p:attrNameLst>
                                          <p:attrName>style.visibility</p:attrName>
                                        </p:attrNameLst>
                                      </p:cBhvr>
                                      <p:to>
                                        <p:strVal val="visible"/>
                                      </p:to>
                                    </p:set>
                                    <p:anim calcmode="lin" valueType="num">
                                      <p:cBhvr>
                                        <p:cTn id="104" dur="500" fill="hold"/>
                                        <p:tgtEl>
                                          <p:spTgt spid="93"/>
                                        </p:tgtEl>
                                        <p:attrNameLst>
                                          <p:attrName>ppt_w</p:attrName>
                                        </p:attrNameLst>
                                      </p:cBhvr>
                                      <p:tavLst>
                                        <p:tav tm="0">
                                          <p:val>
                                            <p:fltVal val="0"/>
                                          </p:val>
                                        </p:tav>
                                        <p:tav tm="100000">
                                          <p:val>
                                            <p:strVal val="#ppt_w"/>
                                          </p:val>
                                        </p:tav>
                                      </p:tavLst>
                                    </p:anim>
                                    <p:anim calcmode="lin" valueType="num">
                                      <p:cBhvr>
                                        <p:cTn id="105" dur="500" fill="hold"/>
                                        <p:tgtEl>
                                          <p:spTgt spid="93"/>
                                        </p:tgtEl>
                                        <p:attrNameLst>
                                          <p:attrName>ppt_h</p:attrName>
                                        </p:attrNameLst>
                                      </p:cBhvr>
                                      <p:tavLst>
                                        <p:tav tm="0">
                                          <p:val>
                                            <p:fltVal val="0"/>
                                          </p:val>
                                        </p:tav>
                                        <p:tav tm="100000">
                                          <p:val>
                                            <p:strVal val="#ppt_h"/>
                                          </p:val>
                                        </p:tav>
                                      </p:tavLst>
                                    </p:anim>
                                    <p:animEffect transition="in" filter="fade">
                                      <p:cBhvr>
                                        <p:cTn id="106" dur="500"/>
                                        <p:tgtEl>
                                          <p:spTgt spid="93"/>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82"/>
                                        </p:tgtEl>
                                        <p:attrNameLst>
                                          <p:attrName>style.visibility</p:attrName>
                                        </p:attrNameLst>
                                      </p:cBhvr>
                                      <p:to>
                                        <p:strVal val="visible"/>
                                      </p:to>
                                    </p:set>
                                    <p:animEffect transition="in" filter="randombar(horizontal)">
                                      <p:cBhvr>
                                        <p:cTn id="109" dur="500"/>
                                        <p:tgtEl>
                                          <p:spTgt spid="82"/>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barn(inVertical)">
                                      <p:cBhvr>
                                        <p:cTn id="112" dur="500"/>
                                        <p:tgtEl>
                                          <p:spTgt spid="86"/>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barn(inVertical)">
                                      <p:cBhvr>
                                        <p:cTn id="115" dur="500"/>
                                        <p:tgtEl>
                                          <p:spTgt spid="79"/>
                                        </p:tgtEl>
                                      </p:cBhvr>
                                    </p:animEffect>
                                  </p:childTnLst>
                                </p:cTn>
                              </p:par>
                            </p:childTnLst>
                          </p:cTn>
                        </p:par>
                        <p:par>
                          <p:cTn id="116" fill="hold">
                            <p:stCondLst>
                              <p:cond delay="3149"/>
                            </p:stCondLst>
                            <p:childTnLst>
                              <p:par>
                                <p:cTn id="117" presetID="16" presetClass="entr" presetSubtype="21" fill="hold" grpId="0" nodeType="afterEffect">
                                  <p:stCondLst>
                                    <p:cond delay="0"/>
                                  </p:stCondLst>
                                  <p:childTnLst>
                                    <p:set>
                                      <p:cBhvr>
                                        <p:cTn id="118" dur="1" fill="hold">
                                          <p:stCondLst>
                                            <p:cond delay="0"/>
                                          </p:stCondLst>
                                        </p:cTn>
                                        <p:tgtEl>
                                          <p:spTgt spid="88"/>
                                        </p:tgtEl>
                                        <p:attrNameLst>
                                          <p:attrName>style.visibility</p:attrName>
                                        </p:attrNameLst>
                                      </p:cBhvr>
                                      <p:to>
                                        <p:strVal val="visible"/>
                                      </p:to>
                                    </p:set>
                                    <p:animEffect transition="in" filter="barn(inVertical)">
                                      <p:cBhvr>
                                        <p:cTn id="119" dur="500"/>
                                        <p:tgtEl>
                                          <p:spTgt spid="88"/>
                                        </p:tgtEl>
                                      </p:cBhvr>
                                    </p:animEffect>
                                  </p:childTnLst>
                                </p:cTn>
                              </p:par>
                              <p:par>
                                <p:cTn id="120" presetID="53" presetClass="entr" presetSubtype="16" fill="hold" nodeType="withEffect">
                                  <p:stCondLst>
                                    <p:cond delay="0"/>
                                  </p:stCondLst>
                                  <p:childTnLst>
                                    <p:set>
                                      <p:cBhvr>
                                        <p:cTn id="121" dur="1" fill="hold">
                                          <p:stCondLst>
                                            <p:cond delay="0"/>
                                          </p:stCondLst>
                                        </p:cTn>
                                        <p:tgtEl>
                                          <p:spTgt spid="99"/>
                                        </p:tgtEl>
                                        <p:attrNameLst>
                                          <p:attrName>style.visibility</p:attrName>
                                        </p:attrNameLst>
                                      </p:cBhvr>
                                      <p:to>
                                        <p:strVal val="visible"/>
                                      </p:to>
                                    </p:set>
                                    <p:anim calcmode="lin" valueType="num">
                                      <p:cBhvr>
                                        <p:cTn id="122" dur="500" fill="hold"/>
                                        <p:tgtEl>
                                          <p:spTgt spid="99"/>
                                        </p:tgtEl>
                                        <p:attrNameLst>
                                          <p:attrName>ppt_w</p:attrName>
                                        </p:attrNameLst>
                                      </p:cBhvr>
                                      <p:tavLst>
                                        <p:tav tm="0">
                                          <p:val>
                                            <p:fltVal val="0"/>
                                          </p:val>
                                        </p:tav>
                                        <p:tav tm="100000">
                                          <p:val>
                                            <p:strVal val="#ppt_w"/>
                                          </p:val>
                                        </p:tav>
                                      </p:tavLst>
                                    </p:anim>
                                    <p:anim calcmode="lin" valueType="num">
                                      <p:cBhvr>
                                        <p:cTn id="123" dur="500" fill="hold"/>
                                        <p:tgtEl>
                                          <p:spTgt spid="99"/>
                                        </p:tgtEl>
                                        <p:attrNameLst>
                                          <p:attrName>ppt_h</p:attrName>
                                        </p:attrNameLst>
                                      </p:cBhvr>
                                      <p:tavLst>
                                        <p:tav tm="0">
                                          <p:val>
                                            <p:fltVal val="0"/>
                                          </p:val>
                                        </p:tav>
                                        <p:tav tm="100000">
                                          <p:val>
                                            <p:strVal val="#ppt_h"/>
                                          </p:val>
                                        </p:tav>
                                      </p:tavLst>
                                    </p:anim>
                                    <p:animEffect transition="in" filter="fade">
                                      <p:cBhvr>
                                        <p:cTn id="124" dur="500"/>
                                        <p:tgtEl>
                                          <p:spTgt spid="9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83"/>
                                        </p:tgtEl>
                                        <p:attrNameLst>
                                          <p:attrName>style.visibility</p:attrName>
                                        </p:attrNameLst>
                                      </p:cBhvr>
                                      <p:to>
                                        <p:strVal val="visible"/>
                                      </p:to>
                                    </p:set>
                                    <p:animEffect transition="in" filter="randombar(horizontal)">
                                      <p:cBhvr>
                                        <p:cTn id="127" dur="500"/>
                                        <p:tgtEl>
                                          <p:spTgt spid="83"/>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87"/>
                                        </p:tgtEl>
                                        <p:attrNameLst>
                                          <p:attrName>style.visibility</p:attrName>
                                        </p:attrNameLst>
                                      </p:cBhvr>
                                      <p:to>
                                        <p:strVal val="visible"/>
                                      </p:to>
                                    </p:set>
                                    <p:animEffect transition="in" filter="barn(inVertical)">
                                      <p:cBhvr>
                                        <p:cTn id="130" dur="500"/>
                                        <p:tgtEl>
                                          <p:spTgt spid="87"/>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78"/>
                                        </p:tgtEl>
                                        <p:attrNameLst>
                                          <p:attrName>style.visibility</p:attrName>
                                        </p:attrNameLst>
                                      </p:cBhvr>
                                      <p:to>
                                        <p:strVal val="visible"/>
                                      </p:to>
                                    </p:set>
                                    <p:animEffect transition="in" filter="barn(inVertical)">
                                      <p:cBhvr>
                                        <p:cTn id="13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P spid="76" grpId="0"/>
      <p:bldP spid="77" grpId="0"/>
      <p:bldP spid="78" grpId="0"/>
      <p:bldP spid="79" grpId="0"/>
      <p:bldP spid="80" grpId="0"/>
      <p:bldP spid="85" grpId="0"/>
      <p:bldP spid="86" grpId="0"/>
      <p:bldP spid="87" grpId="0"/>
      <p:bldP spid="88" grpId="0"/>
      <p:bldP spid="89" grpId="0"/>
      <p:bldP spid="90" grpId="0"/>
      <p:bldP spid="91" grpId="0"/>
      <p:bldP spid="92" grpId="0"/>
      <p:bldP spid="81" grpId="0" animBg="1"/>
      <p:bldP spid="82" grpId="0" animBg="1"/>
      <p:bldP spid="83" grpId="0" animBg="1"/>
      <p:bldP spid="8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28261" y="1916724"/>
            <a:ext cx="2725046" cy="2077031"/>
            <a:chOff x="6566394" y="2021434"/>
            <a:chExt cx="2873914" cy="2190498"/>
          </a:xfrm>
          <a:solidFill>
            <a:srgbClr val="E20464"/>
          </a:soli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rgbClr val="EF7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 name="组合 1"/>
          <p:cNvGrpSpPr/>
          <p:nvPr/>
        </p:nvGrpSpPr>
        <p:grpSpPr>
          <a:xfrm>
            <a:off x="3070838" y="1916725"/>
            <a:ext cx="2715815" cy="2066789"/>
            <a:chOff x="3236480" y="2021433"/>
            <a:chExt cx="2864179" cy="2179697"/>
          </a:xfrm>
          <a:solidFill>
            <a:srgbClr val="252726"/>
          </a:soli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 name="组合 4"/>
          <p:cNvGrpSpPr/>
          <p:nvPr/>
        </p:nvGrpSpPr>
        <p:grpSpPr>
          <a:xfrm>
            <a:off x="6228261" y="3986853"/>
            <a:ext cx="2725647" cy="2038237"/>
            <a:chOff x="6566394" y="4204652"/>
            <a:chExt cx="2874548" cy="2149585"/>
          </a:xfrm>
          <a:solidFill>
            <a:schemeClr val="accent1"/>
          </a:soli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 name="组合 3"/>
          <p:cNvGrpSpPr/>
          <p:nvPr/>
        </p:nvGrpSpPr>
        <p:grpSpPr>
          <a:xfrm>
            <a:off x="3066481" y="3968462"/>
            <a:ext cx="2720170" cy="2075565"/>
            <a:chOff x="3231887" y="4185258"/>
            <a:chExt cx="2868772" cy="2188952"/>
          </a:xfrm>
          <a:solidFill>
            <a:srgbClr val="E20464"/>
          </a:soli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rgbClr val="C6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7" name="组合 6"/>
          <p:cNvGrpSpPr/>
          <p:nvPr/>
        </p:nvGrpSpPr>
        <p:grpSpPr>
          <a:xfrm>
            <a:off x="3955313" y="2599798"/>
            <a:ext cx="4271783" cy="2666057"/>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1912" tIns="60956" rIns="121912" bIns="60956" numCol="1" anchor="t" anchorCtr="0" compatLnSpc="1"/>
            <a:lstStyle/>
            <a:p>
              <a:pPr fontAlgn="base">
                <a:spcBef>
                  <a:spcPct val="0"/>
                </a:spcBef>
                <a:spcAft>
                  <a:spcPct val="0"/>
                </a:spcAft>
              </a:pPr>
              <a:endParaRPr lang="zh-CN" altLang="en-US" sz="24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1912" tIns="60956" rIns="121912" bIns="60956" numCol="1" anchor="t" anchorCtr="0" compatLnSpc="1"/>
            <a:lstStyle/>
            <a:p>
              <a:pPr fontAlgn="base">
                <a:spcBef>
                  <a:spcPct val="0"/>
                </a:spcBef>
                <a:spcAft>
                  <a:spcPct val="0"/>
                </a:spcAft>
              </a:pPr>
              <a:endParaRPr lang="zh-CN" altLang="en-US" sz="24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2" tIns="60956" rIns="121912" bIns="60956" numCol="1" anchor="t" anchorCtr="0" compatLnSpc="1"/>
              <a:lstStyle/>
              <a:p>
                <a:pPr fontAlgn="base">
                  <a:spcBef>
                    <a:spcPct val="0"/>
                  </a:spcBef>
                  <a:spcAft>
                    <a:spcPct val="0"/>
                  </a:spcAft>
                </a:pPr>
                <a:endParaRPr lang="en-US" sz="240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2" tIns="60956" rIns="121912" bIns="60956" numCol="1" anchor="t" anchorCtr="0" compatLnSpc="1"/>
              <a:lstStyle/>
              <a:p>
                <a:pPr fontAlgn="base">
                  <a:spcBef>
                    <a:spcPct val="0"/>
                  </a:spcBef>
                  <a:spcAft>
                    <a:spcPct val="0"/>
                  </a:spcAft>
                </a:pPr>
                <a:endParaRPr lang="en-US" sz="240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1912" tIns="60956" rIns="121912" bIns="60956" numCol="1" anchor="t" anchorCtr="0" compatLnSpc="1"/>
            <a:lstStyle/>
            <a:p>
              <a:pPr fontAlgn="base">
                <a:spcBef>
                  <a:spcPct val="0"/>
                </a:spcBef>
                <a:spcAft>
                  <a:spcPct val="0"/>
                </a:spcAft>
              </a:pPr>
              <a:endParaRPr lang="zh-CN" altLang="en-US" sz="2400">
                <a:solidFill>
                  <a:prstClr val="black"/>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4" name="TextBox 41"/>
          <p:cNvSpPr txBox="1"/>
          <p:nvPr/>
        </p:nvSpPr>
        <p:spPr>
          <a:xfrm>
            <a:off x="794826" y="3028217"/>
            <a:ext cx="2514430" cy="843770"/>
          </a:xfrm>
          <a:prstGeom prst="rect">
            <a:avLst/>
          </a:prstGeom>
          <a:noFill/>
        </p:spPr>
        <p:txBody>
          <a:bodyPr wrap="square" lIns="81229" tIns="40615" rIns="81229" bIns="40615" rtlCol="0">
            <a:spAutoFit/>
          </a:bodyPr>
          <a:lstStyle/>
          <a:p>
            <a:pPr>
              <a:lnSpc>
                <a:spcPct val="150000"/>
              </a:lnSpc>
            </a:pPr>
            <a:r>
              <a:rPr lang="zh-CN" altLang="en-US" sz="11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11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5" name="TextBox 170"/>
          <p:cNvSpPr txBox="1"/>
          <p:nvPr/>
        </p:nvSpPr>
        <p:spPr>
          <a:xfrm>
            <a:off x="794826" y="2717513"/>
            <a:ext cx="2304342" cy="384073"/>
          </a:xfrm>
          <a:prstGeom prst="rect">
            <a:avLst/>
          </a:prstGeom>
          <a:noFill/>
        </p:spPr>
        <p:txBody>
          <a:bodyPr wrap="square" lIns="91436" tIns="45717" rIns="91436" bIns="45717" rtlCol="0">
            <a:spAutoFit/>
          </a:bodyPr>
          <a:lstStyle/>
          <a:p>
            <a:pPr>
              <a:defRPr/>
            </a:pPr>
            <a:r>
              <a:rPr lang="zh-CN" altLang="en-US" sz="1895"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6" name="TextBox 41"/>
          <p:cNvSpPr txBox="1"/>
          <p:nvPr/>
        </p:nvSpPr>
        <p:spPr>
          <a:xfrm>
            <a:off x="794826" y="4789380"/>
            <a:ext cx="2514430" cy="843770"/>
          </a:xfrm>
          <a:prstGeom prst="rect">
            <a:avLst/>
          </a:prstGeom>
          <a:noFill/>
        </p:spPr>
        <p:txBody>
          <a:bodyPr wrap="square" lIns="81229" tIns="40615" rIns="81229" bIns="40615" rtlCol="0">
            <a:spAutoFit/>
          </a:bodyPr>
          <a:lstStyle/>
          <a:p>
            <a:pPr>
              <a:lnSpc>
                <a:spcPct val="150000"/>
              </a:lnSpc>
            </a:pPr>
            <a:r>
              <a:rPr lang="zh-CN" altLang="en-US" sz="11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11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7" name="TextBox 170"/>
          <p:cNvSpPr txBox="1"/>
          <p:nvPr/>
        </p:nvSpPr>
        <p:spPr>
          <a:xfrm>
            <a:off x="794826" y="4478676"/>
            <a:ext cx="2304342" cy="384073"/>
          </a:xfrm>
          <a:prstGeom prst="rect">
            <a:avLst/>
          </a:prstGeom>
          <a:noFill/>
        </p:spPr>
        <p:txBody>
          <a:bodyPr wrap="square" lIns="91436" tIns="45717" rIns="91436" bIns="45717" rtlCol="0">
            <a:spAutoFit/>
          </a:bodyPr>
          <a:lstStyle/>
          <a:p>
            <a:pPr>
              <a:defRPr/>
            </a:pPr>
            <a:r>
              <a:rPr lang="zh-CN" altLang="en-US" sz="1895" dirty="0">
                <a:solidFill>
                  <a:schemeClr val="accent5"/>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accent5"/>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8" name="TextBox 41"/>
          <p:cNvSpPr txBox="1"/>
          <p:nvPr/>
        </p:nvSpPr>
        <p:spPr>
          <a:xfrm>
            <a:off x="8882629" y="3028217"/>
            <a:ext cx="2514430" cy="843770"/>
          </a:xfrm>
          <a:prstGeom prst="rect">
            <a:avLst/>
          </a:prstGeom>
          <a:noFill/>
        </p:spPr>
        <p:txBody>
          <a:bodyPr wrap="square" lIns="81229" tIns="40615" rIns="81229" bIns="40615" rtlCol="0">
            <a:spAutoFit/>
          </a:bodyPr>
          <a:lstStyle/>
          <a:p>
            <a:pPr>
              <a:lnSpc>
                <a:spcPct val="150000"/>
              </a:lnSpc>
            </a:pPr>
            <a:r>
              <a:rPr lang="zh-CN" altLang="en-US" sz="11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11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2" name="TextBox 170"/>
          <p:cNvSpPr txBox="1"/>
          <p:nvPr/>
        </p:nvSpPr>
        <p:spPr>
          <a:xfrm>
            <a:off x="8882629" y="2717513"/>
            <a:ext cx="2304342" cy="384073"/>
          </a:xfrm>
          <a:prstGeom prst="rect">
            <a:avLst/>
          </a:prstGeom>
          <a:noFill/>
        </p:spPr>
        <p:txBody>
          <a:bodyPr wrap="square" lIns="91436" tIns="45717" rIns="91436" bIns="45717" rtlCol="0">
            <a:spAutoFit/>
          </a:bodyPr>
          <a:lstStyle/>
          <a:p>
            <a:pPr>
              <a:defRPr/>
            </a:pPr>
            <a:r>
              <a:rPr lang="zh-CN" altLang="en-US" sz="1895" dirty="0">
                <a:solidFill>
                  <a:schemeClr val="accent2"/>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accent2"/>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3" name="TextBox 41"/>
          <p:cNvSpPr txBox="1"/>
          <p:nvPr/>
        </p:nvSpPr>
        <p:spPr>
          <a:xfrm>
            <a:off x="8882629" y="4789380"/>
            <a:ext cx="2514430" cy="843770"/>
          </a:xfrm>
          <a:prstGeom prst="rect">
            <a:avLst/>
          </a:prstGeom>
          <a:noFill/>
        </p:spPr>
        <p:txBody>
          <a:bodyPr wrap="square" lIns="81229" tIns="40615" rIns="81229" bIns="40615" rtlCol="0">
            <a:spAutoFit/>
          </a:bodyPr>
          <a:lstStyle/>
          <a:p>
            <a:pPr>
              <a:lnSpc>
                <a:spcPct val="150000"/>
              </a:lnSpc>
            </a:pPr>
            <a:r>
              <a:rPr lang="zh-CN" altLang="en-US" sz="11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110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4" name="TextBox 170"/>
          <p:cNvSpPr txBox="1"/>
          <p:nvPr/>
        </p:nvSpPr>
        <p:spPr>
          <a:xfrm>
            <a:off x="8882629" y="4478676"/>
            <a:ext cx="2304342" cy="384073"/>
          </a:xfrm>
          <a:prstGeom prst="rect">
            <a:avLst/>
          </a:prstGeom>
          <a:noFill/>
        </p:spPr>
        <p:txBody>
          <a:bodyPr wrap="square" lIns="91436" tIns="45717" rIns="91436" bIns="45717" rtlCol="0">
            <a:spAutoFit/>
          </a:bodyPr>
          <a:lstStyle/>
          <a:p>
            <a:pPr>
              <a:defRPr/>
            </a:pPr>
            <a:r>
              <a:rPr lang="zh-CN" altLang="en-US" sz="1895" dirty="0">
                <a:solidFill>
                  <a:schemeClr val="accent1"/>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accent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 name="文本占位符 7"/>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anim calcmode="lin" valueType="num">
                                      <p:cBhvr>
                                        <p:cTn id="26" dur="500" fill="hold"/>
                                        <p:tgtEl>
                                          <p:spTgt spid="35"/>
                                        </p:tgtEl>
                                        <p:attrNameLst>
                                          <p:attrName>ppt_x</p:attrName>
                                        </p:attrNameLst>
                                      </p:cBhvr>
                                      <p:tavLst>
                                        <p:tav tm="0">
                                          <p:val>
                                            <p:strVal val="#ppt_x"/>
                                          </p:val>
                                        </p:tav>
                                        <p:tav tm="100000">
                                          <p:val>
                                            <p:strVal val="#ppt_x"/>
                                          </p:val>
                                        </p:tav>
                                      </p:tavLst>
                                    </p:anim>
                                    <p:anim calcmode="lin" valueType="num">
                                      <p:cBhvr>
                                        <p:cTn id="27" dur="500" fill="hold"/>
                                        <p:tgtEl>
                                          <p:spTgt spid="3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strVal val="#ppt_x"/>
                                          </p:val>
                                        </p:tav>
                                        <p:tav tm="100000">
                                          <p:val>
                                            <p:strVal val="#ppt_x"/>
                                          </p:val>
                                        </p:tav>
                                      </p:tavLst>
                                    </p:anim>
                                    <p:anim calcmode="lin" valueType="num">
                                      <p:cBhvr>
                                        <p:cTn id="32" dur="500" fill="hold"/>
                                        <p:tgtEl>
                                          <p:spTgt spid="34"/>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anim calcmode="lin" valueType="num">
                                      <p:cBhvr>
                                        <p:cTn id="36" dur="500" fill="hold"/>
                                        <p:tgtEl>
                                          <p:spTgt spid="37"/>
                                        </p:tgtEl>
                                        <p:attrNameLst>
                                          <p:attrName>ppt_x</p:attrName>
                                        </p:attrNameLst>
                                      </p:cBhvr>
                                      <p:tavLst>
                                        <p:tav tm="0">
                                          <p:val>
                                            <p:strVal val="#ppt_x"/>
                                          </p:val>
                                        </p:tav>
                                        <p:tav tm="100000">
                                          <p:val>
                                            <p:strVal val="#ppt_x"/>
                                          </p:val>
                                        </p:tav>
                                      </p:tavLst>
                                    </p:anim>
                                    <p:anim calcmode="lin" valueType="num">
                                      <p:cBhvr>
                                        <p:cTn id="37" dur="500" fill="hold"/>
                                        <p:tgtEl>
                                          <p:spTgt spid="3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anim calcmode="lin" valueType="num">
                                      <p:cBhvr>
                                        <p:cTn id="41" dur="500" fill="hold"/>
                                        <p:tgtEl>
                                          <p:spTgt spid="36"/>
                                        </p:tgtEl>
                                        <p:attrNameLst>
                                          <p:attrName>ppt_x</p:attrName>
                                        </p:attrNameLst>
                                      </p:cBhvr>
                                      <p:tavLst>
                                        <p:tav tm="0">
                                          <p:val>
                                            <p:strVal val="#ppt_x"/>
                                          </p:val>
                                        </p:tav>
                                        <p:tav tm="100000">
                                          <p:val>
                                            <p:strVal val="#ppt_x"/>
                                          </p:val>
                                        </p:tav>
                                      </p:tavLst>
                                    </p:anim>
                                    <p:anim calcmode="lin" valueType="num">
                                      <p:cBhvr>
                                        <p:cTn id="42" dur="500" fill="hold"/>
                                        <p:tgtEl>
                                          <p:spTgt spid="36"/>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anim calcmode="lin" valueType="num">
                                      <p:cBhvr>
                                        <p:cTn id="46" dur="500" fill="hold"/>
                                        <p:tgtEl>
                                          <p:spTgt spid="42"/>
                                        </p:tgtEl>
                                        <p:attrNameLst>
                                          <p:attrName>ppt_x</p:attrName>
                                        </p:attrNameLst>
                                      </p:cBhvr>
                                      <p:tavLst>
                                        <p:tav tm="0">
                                          <p:val>
                                            <p:strVal val="#ppt_x"/>
                                          </p:val>
                                        </p:tav>
                                        <p:tav tm="100000">
                                          <p:val>
                                            <p:strVal val="#ppt_x"/>
                                          </p:val>
                                        </p:tav>
                                      </p:tavLst>
                                    </p:anim>
                                    <p:anim calcmode="lin" valueType="num">
                                      <p:cBhvr>
                                        <p:cTn id="47" dur="500" fill="hold"/>
                                        <p:tgtEl>
                                          <p:spTgt spid="4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anim calcmode="lin" valueType="num">
                                      <p:cBhvr>
                                        <p:cTn id="56" dur="500" fill="hold"/>
                                        <p:tgtEl>
                                          <p:spTgt spid="44"/>
                                        </p:tgtEl>
                                        <p:attrNameLst>
                                          <p:attrName>ppt_x</p:attrName>
                                        </p:attrNameLst>
                                      </p:cBhvr>
                                      <p:tavLst>
                                        <p:tav tm="0">
                                          <p:val>
                                            <p:strVal val="#ppt_x"/>
                                          </p:val>
                                        </p:tav>
                                        <p:tav tm="100000">
                                          <p:val>
                                            <p:strVal val="#ppt_x"/>
                                          </p:val>
                                        </p:tav>
                                      </p:tavLst>
                                    </p:anim>
                                    <p:anim calcmode="lin" valueType="num">
                                      <p:cBhvr>
                                        <p:cTn id="57" dur="500" fill="hold"/>
                                        <p:tgtEl>
                                          <p:spTgt spid="4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strVal val="#ppt_x"/>
                                          </p:val>
                                        </p:tav>
                                        <p:tav tm="100000">
                                          <p:val>
                                            <p:strVal val="#ppt_x"/>
                                          </p:val>
                                        </p:tav>
                                      </p:tavLst>
                                    </p:anim>
                                    <p:anim calcmode="lin" valueType="num">
                                      <p:cBhvr>
                                        <p:cTn id="62"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5588" y="1700808"/>
            <a:ext cx="8444000" cy="368335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6" name="组合 35"/>
          <p:cNvGrpSpPr/>
          <p:nvPr/>
        </p:nvGrpSpPr>
        <p:grpSpPr>
          <a:xfrm>
            <a:off x="1806302" y="671937"/>
            <a:ext cx="1728192" cy="1080120"/>
            <a:chOff x="1417067" y="908720"/>
            <a:chExt cx="1728192" cy="1728192"/>
          </a:xfrm>
        </p:grpSpPr>
        <p:grpSp>
          <p:nvGrpSpPr>
            <p:cNvPr id="4" name="组合 3"/>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 name="椭圆 4"/>
              <p:cNvSpPr/>
              <p:nvPr/>
            </p:nvSpPr>
            <p:spPr>
              <a:xfrm>
                <a:off x="3724323" y="1908536"/>
                <a:ext cx="1329153" cy="1329153"/>
              </a:xfrm>
              <a:prstGeom prst="roundRect">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 name="椭圆 5"/>
              <p:cNvSpPr/>
              <p:nvPr/>
            </p:nvSpPr>
            <p:spPr>
              <a:xfrm>
                <a:off x="3847605" y="1971057"/>
                <a:ext cx="1098122" cy="1098121"/>
              </a:xfrm>
              <a:prstGeom prst="roundRect">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 name="TextBox 7"/>
            <p:cNvSpPr>
              <a:spLocks noChangeArrowheads="1"/>
            </p:cNvSpPr>
            <p:nvPr/>
          </p:nvSpPr>
          <p:spPr bwMode="auto">
            <a:xfrm>
              <a:off x="1486353" y="1058917"/>
              <a:ext cx="1487074" cy="1471042"/>
            </a:xfrm>
            <a:prstGeom prst="round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5</a:t>
              </a:r>
              <a:endParaRPr lang="zh-CN" altLang="en-US" sz="5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7" name="TextBox 7"/>
          <p:cNvSpPr>
            <a:spLocks noChangeArrowheads="1"/>
          </p:cNvSpPr>
          <p:nvPr/>
        </p:nvSpPr>
        <p:spPr bwMode="auto">
          <a:xfrm>
            <a:off x="3419260" y="1874056"/>
            <a:ext cx="36724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明年工作计划</a:t>
            </a:r>
            <a:endParaRPr lang="zh-CN" altLang="en-US" sz="3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7" name="组合 36"/>
          <p:cNvGrpSpPr/>
          <p:nvPr/>
        </p:nvGrpSpPr>
        <p:grpSpPr>
          <a:xfrm>
            <a:off x="3414856" y="2485231"/>
            <a:ext cx="2057186" cy="276999"/>
            <a:chOff x="3505299" y="2420880"/>
            <a:chExt cx="1386661" cy="218017"/>
          </a:xfrm>
        </p:grpSpPr>
        <p:sp>
          <p:nvSpPr>
            <p:cNvPr id="2" name="等腰三角形 1"/>
            <p:cNvSpPr/>
            <p:nvPr/>
          </p:nvSpPr>
          <p:spPr>
            <a:xfrm rot="5400000">
              <a:off x="3505299" y="2456602"/>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 name="TextBox 7"/>
            <p:cNvSpPr>
              <a:spLocks noChangeArrowheads="1"/>
            </p:cNvSpPr>
            <p:nvPr/>
          </p:nvSpPr>
          <p:spPr bwMode="auto">
            <a:xfrm>
              <a:off x="3748216" y="2420880"/>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与上年度对比</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8" name="组合 37"/>
          <p:cNvGrpSpPr/>
          <p:nvPr/>
        </p:nvGrpSpPr>
        <p:grpSpPr>
          <a:xfrm>
            <a:off x="5624577" y="2492301"/>
            <a:ext cx="2057186" cy="276999"/>
            <a:chOff x="5017467" y="2420880"/>
            <a:chExt cx="1386661" cy="218017"/>
          </a:xfrm>
        </p:grpSpPr>
        <p:sp>
          <p:nvSpPr>
            <p:cNvPr id="29" name="等腰三角形 28"/>
            <p:cNvSpPr/>
            <p:nvPr/>
          </p:nvSpPr>
          <p:spPr>
            <a:xfrm rot="5400000">
              <a:off x="5017467" y="2456602"/>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0" name="TextBox 7"/>
            <p:cNvSpPr>
              <a:spLocks noChangeArrowheads="1"/>
            </p:cNvSpPr>
            <p:nvPr/>
          </p:nvSpPr>
          <p:spPr bwMode="auto">
            <a:xfrm>
              <a:off x="5260384" y="2420880"/>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工作完成进度</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9" name="组合 38"/>
          <p:cNvGrpSpPr/>
          <p:nvPr/>
        </p:nvGrpSpPr>
        <p:grpSpPr>
          <a:xfrm>
            <a:off x="3414856" y="2924943"/>
            <a:ext cx="2057186" cy="276999"/>
            <a:chOff x="3505299" y="2709516"/>
            <a:chExt cx="1386661" cy="218018"/>
          </a:xfrm>
        </p:grpSpPr>
        <p:sp>
          <p:nvSpPr>
            <p:cNvPr id="31" name="等腰三角形 30"/>
            <p:cNvSpPr/>
            <p:nvPr/>
          </p:nvSpPr>
          <p:spPr>
            <a:xfrm rot="5400000">
              <a:off x="3505299" y="2745214"/>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2" name="TextBox 7"/>
            <p:cNvSpPr>
              <a:spLocks noChangeArrowheads="1"/>
            </p:cNvSpPr>
            <p:nvPr/>
          </p:nvSpPr>
          <p:spPr bwMode="auto">
            <a:xfrm>
              <a:off x="3748216" y="2709516"/>
              <a:ext cx="1143744" cy="218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四项重点工作</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0" name="组合 39"/>
          <p:cNvGrpSpPr/>
          <p:nvPr/>
        </p:nvGrpSpPr>
        <p:grpSpPr>
          <a:xfrm>
            <a:off x="5624577" y="2932013"/>
            <a:ext cx="2057186" cy="276999"/>
            <a:chOff x="5017467" y="2709504"/>
            <a:chExt cx="1386661" cy="218017"/>
          </a:xfrm>
        </p:grpSpPr>
        <p:sp>
          <p:nvSpPr>
            <p:cNvPr id="33" name="等腰三角形 32"/>
            <p:cNvSpPr/>
            <p:nvPr/>
          </p:nvSpPr>
          <p:spPr>
            <a:xfrm rot="5400000">
              <a:off x="5017467" y="2745214"/>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4" name="TextBox 7"/>
            <p:cNvSpPr>
              <a:spLocks noChangeArrowheads="1"/>
            </p:cNvSpPr>
            <p:nvPr/>
          </p:nvSpPr>
          <p:spPr bwMode="auto">
            <a:xfrm>
              <a:off x="5260384" y="2709504"/>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工作中的提升</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5" name="TextBox 7"/>
          <p:cNvSpPr>
            <a:spLocks noChangeArrowheads="1"/>
          </p:cNvSpPr>
          <p:nvPr/>
        </p:nvSpPr>
        <p:spPr bwMode="auto">
          <a:xfrm>
            <a:off x="2315097" y="3304798"/>
            <a:ext cx="7710008"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lnSpc>
                <a:spcPct val="150000"/>
              </a:lnSpc>
              <a:spcBef>
                <a:spcPts val="0"/>
              </a:spcBef>
              <a:spcAft>
                <a:spcPts val="0"/>
              </a:spcAft>
              <a:defRPr/>
            </a:pPr>
            <a:r>
              <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在此输入章节详细文字介绍，表达主题的含义合图表的意义，在此输入章节详细文字介绍，表达主题的含义合图表的意义。</a:t>
            </a:r>
            <a:endParaRPr lang="en-US" altLang="zh-CN"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fontAlgn="auto">
              <a:lnSpc>
                <a:spcPct val="150000"/>
              </a:lnSpc>
              <a:spcBef>
                <a:spcPts val="0"/>
              </a:spcBef>
              <a:spcAft>
                <a:spcPts val="0"/>
              </a:spcAft>
              <a:defRPr/>
            </a:pPr>
            <a:endParaRPr lang="en-US" altLang="zh-CN"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fontAlgn="auto">
              <a:lnSpc>
                <a:spcPct val="150000"/>
              </a:lnSpc>
              <a:spcBef>
                <a:spcPts val="0"/>
              </a:spcBef>
              <a:spcAft>
                <a:spcPts val="0"/>
              </a:spcAft>
              <a:defRPr/>
            </a:pPr>
            <a:r>
              <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endPar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latin typeface="Impact" panose="020B0806030902050204" pitchFamily="34" charset="0"/>
                <a:ea typeface="微软雅黑" panose="020B0503020204020204" pitchFamily="34" charset="-122"/>
                <a:cs typeface="+mn-ea"/>
                <a:sym typeface="Impact" panose="020B0806030902050204" pitchFamily="34" charset="0"/>
              </a:rPr>
              <a:t>延时符</a:t>
            </a:r>
            <a:endParaRPr lang="zh-CN" altLang="en-US"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42" name="组合 41"/>
          <p:cNvGrpSpPr/>
          <p:nvPr/>
        </p:nvGrpSpPr>
        <p:grpSpPr>
          <a:xfrm>
            <a:off x="11109058" y="5326032"/>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3" name="椭圆 42"/>
            <p:cNvSpPr/>
            <p:nvPr/>
          </p:nvSpPr>
          <p:spPr>
            <a:xfrm>
              <a:off x="3724323" y="1908536"/>
              <a:ext cx="1329153" cy="1329153"/>
            </a:xfrm>
            <a:prstGeom prst="ellipse">
              <a:avLst/>
            </a:prstGeom>
            <a:solidFill>
              <a:schemeClr val="accent5"/>
            </a:solidFill>
            <a:ln w="28575">
              <a:solidFill>
                <a:schemeClr val="accent5"/>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4" name="椭圆 4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5" name="组合 44"/>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6" name="椭圆 45"/>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7" name="椭圆 46"/>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8" name="组合 47"/>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9" name="椭圆 48"/>
            <p:cNvSpPr/>
            <p:nvPr/>
          </p:nvSpPr>
          <p:spPr>
            <a:xfrm>
              <a:off x="3724323" y="1908536"/>
              <a:ext cx="1329153" cy="1329153"/>
            </a:xfrm>
            <a:prstGeom prst="ellipse">
              <a:avLst/>
            </a:prstGeom>
            <a:solidFill>
              <a:schemeClr val="accent1"/>
            </a:solidFill>
            <a:ln w="28575">
              <a:solidFill>
                <a:srgbClr val="FFC00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0" name="椭圆 4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1" name="组合 50"/>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2" name="椭圆 51"/>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3" name="椭圆 52"/>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4" name="组合 53"/>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5" name="椭圆 54"/>
            <p:cNvSpPr/>
            <p:nvPr/>
          </p:nvSpPr>
          <p:spPr>
            <a:xfrm>
              <a:off x="3724323" y="1908536"/>
              <a:ext cx="1329153" cy="1329153"/>
            </a:xfrm>
            <a:prstGeom prst="ellipse">
              <a:avLst/>
            </a:prstGeom>
            <a:solidFill>
              <a:schemeClr val="accent2"/>
            </a:solidFill>
            <a:ln w="28575">
              <a:solidFill>
                <a:schemeClr val="accent2"/>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6" name="椭圆 5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7" name="组合 56"/>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8" name="椭圆 57"/>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椭圆 5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0-#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2" presetClass="entr" presetSubtype="8"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0-#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1+#ppt_w/2"/>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75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1+#ppt_w/2"/>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6" fill="hold" nodeType="withEffect">
                                  <p:stCondLst>
                                    <p:cond delay="75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1+#ppt_w/2"/>
                                          </p:val>
                                        </p:tav>
                                        <p:tav tm="100000">
                                          <p:val>
                                            <p:strVal val="#ppt_x"/>
                                          </p:val>
                                        </p:tav>
                                      </p:tavLst>
                                    </p:anim>
                                    <p:anim calcmode="lin" valueType="num">
                                      <p:cBhvr additive="base">
                                        <p:cTn id="57" dur="500" fill="hold"/>
                                        <p:tgtEl>
                                          <p:spTgt spid="48"/>
                                        </p:tgtEl>
                                        <p:attrNameLst>
                                          <p:attrName>ppt_y</p:attrName>
                                        </p:attrNameLst>
                                      </p:cBhvr>
                                      <p:tavLst>
                                        <p:tav tm="0">
                                          <p:val>
                                            <p:strVal val="1+#ppt_h/2"/>
                                          </p:val>
                                        </p:tav>
                                        <p:tav tm="100000">
                                          <p:val>
                                            <p:strVal val="#ppt_y"/>
                                          </p:val>
                                        </p:tav>
                                      </p:tavLst>
                                    </p:anim>
                                  </p:childTnLst>
                                </p:cTn>
                              </p:par>
                              <p:par>
                                <p:cTn id="58" presetID="2" presetClass="entr" presetSubtype="6" fill="hold" nodeType="withEffect">
                                  <p:stCondLst>
                                    <p:cond delay="75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1+#ppt_w/2"/>
                                          </p:val>
                                        </p:tav>
                                        <p:tav tm="100000">
                                          <p:val>
                                            <p:strVal val="#ppt_x"/>
                                          </p:val>
                                        </p:tav>
                                      </p:tavLst>
                                    </p:anim>
                                    <p:anim calcmode="lin" valueType="num">
                                      <p:cBhvr additive="base">
                                        <p:cTn id="61" dur="500" fill="hold"/>
                                        <p:tgtEl>
                                          <p:spTgt spid="51"/>
                                        </p:tgtEl>
                                        <p:attrNameLst>
                                          <p:attrName>ppt_y</p:attrName>
                                        </p:attrNameLst>
                                      </p:cBhvr>
                                      <p:tavLst>
                                        <p:tav tm="0">
                                          <p:val>
                                            <p:strVal val="1+#ppt_h/2"/>
                                          </p:val>
                                        </p:tav>
                                        <p:tav tm="100000">
                                          <p:val>
                                            <p:strVal val="#ppt_y"/>
                                          </p:val>
                                        </p:tav>
                                      </p:tavLst>
                                    </p:anim>
                                  </p:childTnLst>
                                </p:cTn>
                              </p:par>
                              <p:par>
                                <p:cTn id="62" presetID="2" presetClass="entr" presetSubtype="6" fill="hold" nodeType="withEffect">
                                  <p:stCondLst>
                                    <p:cond delay="750"/>
                                  </p:stCondLst>
                                  <p:childTnLst>
                                    <p:set>
                                      <p:cBhvr>
                                        <p:cTn id="63" dur="1" fill="hold">
                                          <p:stCondLst>
                                            <p:cond delay="0"/>
                                          </p:stCondLst>
                                        </p:cTn>
                                        <p:tgtEl>
                                          <p:spTgt spid="54"/>
                                        </p:tgtEl>
                                        <p:attrNameLst>
                                          <p:attrName>style.visibility</p:attrName>
                                        </p:attrNameLst>
                                      </p:cBhvr>
                                      <p:to>
                                        <p:strVal val="visible"/>
                                      </p:to>
                                    </p:set>
                                    <p:anim calcmode="lin" valueType="num">
                                      <p:cBhvr additive="base">
                                        <p:cTn id="64" dur="500" fill="hold"/>
                                        <p:tgtEl>
                                          <p:spTgt spid="54"/>
                                        </p:tgtEl>
                                        <p:attrNameLst>
                                          <p:attrName>ppt_x</p:attrName>
                                        </p:attrNameLst>
                                      </p:cBhvr>
                                      <p:tavLst>
                                        <p:tav tm="0">
                                          <p:val>
                                            <p:strVal val="1+#ppt_w/2"/>
                                          </p:val>
                                        </p:tav>
                                        <p:tav tm="100000">
                                          <p:val>
                                            <p:strVal val="#ppt_x"/>
                                          </p:val>
                                        </p:tav>
                                      </p:tavLst>
                                    </p:anim>
                                    <p:anim calcmode="lin" valueType="num">
                                      <p:cBhvr additive="base">
                                        <p:cTn id="65" dur="500" fill="hold"/>
                                        <p:tgtEl>
                                          <p:spTgt spid="54"/>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75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1+#ppt_w/2"/>
                                          </p:val>
                                        </p:tav>
                                        <p:tav tm="100000">
                                          <p:val>
                                            <p:strVal val="#ppt_x"/>
                                          </p:val>
                                        </p:tav>
                                      </p:tavLst>
                                    </p:anim>
                                    <p:anim calcmode="lin" valueType="num">
                                      <p:cBhvr additive="base">
                                        <p:cTn id="69" dur="500" fill="hold"/>
                                        <p:tgtEl>
                                          <p:spTgt spid="57"/>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35" grpId="0"/>
      <p:bldP spid="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31272" y="1042551"/>
            <a:ext cx="6330516" cy="441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sz="1705">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 name="Freeform 150"/>
          <p:cNvSpPr>
            <a:spLocks noChangeArrowheads="1"/>
          </p:cNvSpPr>
          <p:nvPr/>
        </p:nvSpPr>
        <p:spPr bwMode="auto">
          <a:xfrm>
            <a:off x="4065726" y="2183356"/>
            <a:ext cx="4065839" cy="2029745"/>
          </a:xfrm>
          <a:custGeom>
            <a:avLst/>
            <a:gdLst>
              <a:gd name="T0" fmla="*/ 813 w 813"/>
              <a:gd name="T1" fmla="*/ 406 h 406"/>
              <a:gd name="T2" fmla="*/ 724 w 813"/>
              <a:gd name="T3" fmla="*/ 406 h 406"/>
              <a:gd name="T4" fmla="*/ 406 w 813"/>
              <a:gd name="T5" fmla="*/ 89 h 406"/>
              <a:gd name="T6" fmla="*/ 89 w 813"/>
              <a:gd name="T7" fmla="*/ 406 h 406"/>
              <a:gd name="T8" fmla="*/ 0 w 813"/>
              <a:gd name="T9" fmla="*/ 406 h 406"/>
              <a:gd name="T10" fmla="*/ 406 w 813"/>
              <a:gd name="T11" fmla="*/ 0 h 406"/>
              <a:gd name="T12" fmla="*/ 813 w 813"/>
              <a:gd name="T13" fmla="*/ 406 h 406"/>
              <a:gd name="T14" fmla="*/ 0 60000 65536"/>
              <a:gd name="T15" fmla="*/ 0 60000 65536"/>
              <a:gd name="T16" fmla="*/ 0 60000 65536"/>
              <a:gd name="T17" fmla="*/ 0 60000 65536"/>
              <a:gd name="T18" fmla="*/ 0 60000 65536"/>
              <a:gd name="T19" fmla="*/ 0 60000 65536"/>
              <a:gd name="T20" fmla="*/ 0 60000 65536"/>
              <a:gd name="T21" fmla="*/ 0 w 813"/>
              <a:gd name="T22" fmla="*/ 0 h 406"/>
              <a:gd name="T23" fmla="*/ 813 w 813"/>
              <a:gd name="T24" fmla="*/ 406 h 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3" h="406">
                <a:moveTo>
                  <a:pt x="813" y="406"/>
                </a:moveTo>
                <a:cubicBezTo>
                  <a:pt x="724" y="406"/>
                  <a:pt x="724" y="406"/>
                  <a:pt x="724" y="406"/>
                </a:cubicBezTo>
                <a:cubicBezTo>
                  <a:pt x="724" y="231"/>
                  <a:pt x="581" y="89"/>
                  <a:pt x="406" y="89"/>
                </a:cubicBezTo>
                <a:cubicBezTo>
                  <a:pt x="231" y="89"/>
                  <a:pt x="89" y="231"/>
                  <a:pt x="89" y="406"/>
                </a:cubicBezTo>
                <a:cubicBezTo>
                  <a:pt x="0" y="406"/>
                  <a:pt x="0" y="406"/>
                  <a:pt x="0" y="406"/>
                </a:cubicBezTo>
                <a:cubicBezTo>
                  <a:pt x="0" y="182"/>
                  <a:pt x="182" y="0"/>
                  <a:pt x="406" y="0"/>
                </a:cubicBezTo>
                <a:cubicBezTo>
                  <a:pt x="631" y="0"/>
                  <a:pt x="813" y="182"/>
                  <a:pt x="813" y="406"/>
                </a:cubicBezTo>
                <a:close/>
              </a:path>
            </a:pathLst>
          </a:custGeom>
          <a:solidFill>
            <a:srgbClr val="EF7474"/>
          </a:solidFill>
          <a:ln>
            <a:noFill/>
          </a:ln>
        </p:spPr>
        <p:txBody>
          <a:bodyPr/>
          <a:lstStyle/>
          <a:p>
            <a:endParaRPr lang="zh-CN" altLang="zh-CN" sz="2135">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 name="Freeform 151"/>
          <p:cNvSpPr>
            <a:spLocks noChangeArrowheads="1"/>
          </p:cNvSpPr>
          <p:nvPr/>
        </p:nvSpPr>
        <p:spPr bwMode="auto">
          <a:xfrm>
            <a:off x="3511198" y="1626712"/>
            <a:ext cx="5174895" cy="2586389"/>
          </a:xfrm>
          <a:custGeom>
            <a:avLst/>
            <a:gdLst>
              <a:gd name="T0" fmla="*/ 1035 w 1035"/>
              <a:gd name="T1" fmla="*/ 517 h 517"/>
              <a:gd name="T2" fmla="*/ 945 w 1035"/>
              <a:gd name="T3" fmla="*/ 517 h 517"/>
              <a:gd name="T4" fmla="*/ 517 w 1035"/>
              <a:gd name="T5" fmla="*/ 90 h 517"/>
              <a:gd name="T6" fmla="*/ 89 w 1035"/>
              <a:gd name="T7" fmla="*/ 517 h 517"/>
              <a:gd name="T8" fmla="*/ 0 w 1035"/>
              <a:gd name="T9" fmla="*/ 517 h 517"/>
              <a:gd name="T10" fmla="*/ 517 w 1035"/>
              <a:gd name="T11" fmla="*/ 0 h 517"/>
              <a:gd name="T12" fmla="*/ 1035 w 1035"/>
              <a:gd name="T13" fmla="*/ 517 h 517"/>
              <a:gd name="T14" fmla="*/ 0 60000 65536"/>
              <a:gd name="T15" fmla="*/ 0 60000 65536"/>
              <a:gd name="T16" fmla="*/ 0 60000 65536"/>
              <a:gd name="T17" fmla="*/ 0 60000 65536"/>
              <a:gd name="T18" fmla="*/ 0 60000 65536"/>
              <a:gd name="T19" fmla="*/ 0 60000 65536"/>
              <a:gd name="T20" fmla="*/ 0 60000 65536"/>
              <a:gd name="T21" fmla="*/ 0 w 1035"/>
              <a:gd name="T22" fmla="*/ 0 h 517"/>
              <a:gd name="T23" fmla="*/ 1035 w 1035"/>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5" h="517">
                <a:moveTo>
                  <a:pt x="1035" y="517"/>
                </a:moveTo>
                <a:cubicBezTo>
                  <a:pt x="945" y="517"/>
                  <a:pt x="945" y="517"/>
                  <a:pt x="945" y="517"/>
                </a:cubicBezTo>
                <a:cubicBezTo>
                  <a:pt x="945" y="282"/>
                  <a:pt x="753" y="90"/>
                  <a:pt x="517" y="90"/>
                </a:cubicBezTo>
                <a:cubicBezTo>
                  <a:pt x="281" y="90"/>
                  <a:pt x="89" y="282"/>
                  <a:pt x="89" y="517"/>
                </a:cubicBezTo>
                <a:cubicBezTo>
                  <a:pt x="0" y="517"/>
                  <a:pt x="0" y="517"/>
                  <a:pt x="0" y="517"/>
                </a:cubicBezTo>
                <a:cubicBezTo>
                  <a:pt x="0" y="232"/>
                  <a:pt x="232" y="0"/>
                  <a:pt x="517" y="0"/>
                </a:cubicBezTo>
                <a:cubicBezTo>
                  <a:pt x="803" y="0"/>
                  <a:pt x="1035" y="232"/>
                  <a:pt x="1035" y="517"/>
                </a:cubicBezTo>
                <a:close/>
              </a:path>
            </a:pathLst>
          </a:custGeom>
          <a:solidFill>
            <a:srgbClr val="C55883"/>
          </a:solidFill>
          <a:ln>
            <a:noFill/>
          </a:ln>
        </p:spPr>
        <p:txBody>
          <a:bodyPr/>
          <a:lstStyle/>
          <a:p>
            <a:endParaRPr lang="zh-CN" altLang="zh-CN" sz="2135">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 name="Freeform 152"/>
          <p:cNvSpPr>
            <a:spLocks noChangeArrowheads="1"/>
          </p:cNvSpPr>
          <p:nvPr/>
        </p:nvSpPr>
        <p:spPr bwMode="auto">
          <a:xfrm>
            <a:off x="2931271" y="1046784"/>
            <a:ext cx="6334749" cy="3166316"/>
          </a:xfrm>
          <a:custGeom>
            <a:avLst/>
            <a:gdLst>
              <a:gd name="T0" fmla="*/ 1267 w 1267"/>
              <a:gd name="T1" fmla="*/ 633 h 633"/>
              <a:gd name="T2" fmla="*/ 1178 w 1267"/>
              <a:gd name="T3" fmla="*/ 633 h 633"/>
              <a:gd name="T4" fmla="*/ 633 w 1267"/>
              <a:gd name="T5" fmla="*/ 89 h 633"/>
              <a:gd name="T6" fmla="*/ 89 w 1267"/>
              <a:gd name="T7" fmla="*/ 633 h 633"/>
              <a:gd name="T8" fmla="*/ 0 w 1267"/>
              <a:gd name="T9" fmla="*/ 633 h 633"/>
              <a:gd name="T10" fmla="*/ 633 w 1267"/>
              <a:gd name="T11" fmla="*/ 0 h 633"/>
              <a:gd name="T12" fmla="*/ 1267 w 1267"/>
              <a:gd name="T13" fmla="*/ 633 h 633"/>
              <a:gd name="T14" fmla="*/ 0 60000 65536"/>
              <a:gd name="T15" fmla="*/ 0 60000 65536"/>
              <a:gd name="T16" fmla="*/ 0 60000 65536"/>
              <a:gd name="T17" fmla="*/ 0 60000 65536"/>
              <a:gd name="T18" fmla="*/ 0 60000 65536"/>
              <a:gd name="T19" fmla="*/ 0 60000 65536"/>
              <a:gd name="T20" fmla="*/ 0 60000 65536"/>
              <a:gd name="T21" fmla="*/ 0 w 1267"/>
              <a:gd name="T22" fmla="*/ 0 h 633"/>
              <a:gd name="T23" fmla="*/ 1267 w 1267"/>
              <a:gd name="T24" fmla="*/ 633 h 6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7" h="633">
                <a:moveTo>
                  <a:pt x="1267" y="633"/>
                </a:moveTo>
                <a:cubicBezTo>
                  <a:pt x="1178" y="633"/>
                  <a:pt x="1178" y="633"/>
                  <a:pt x="1178" y="633"/>
                </a:cubicBezTo>
                <a:cubicBezTo>
                  <a:pt x="1178" y="333"/>
                  <a:pt x="934" y="89"/>
                  <a:pt x="633" y="89"/>
                </a:cubicBezTo>
                <a:cubicBezTo>
                  <a:pt x="333" y="89"/>
                  <a:pt x="89" y="333"/>
                  <a:pt x="89" y="633"/>
                </a:cubicBezTo>
                <a:cubicBezTo>
                  <a:pt x="0" y="633"/>
                  <a:pt x="0" y="633"/>
                  <a:pt x="0" y="633"/>
                </a:cubicBezTo>
                <a:cubicBezTo>
                  <a:pt x="0" y="284"/>
                  <a:pt x="284" y="0"/>
                  <a:pt x="633" y="0"/>
                </a:cubicBezTo>
                <a:cubicBezTo>
                  <a:pt x="983" y="0"/>
                  <a:pt x="1267" y="284"/>
                  <a:pt x="1267" y="633"/>
                </a:cubicBezTo>
                <a:close/>
              </a:path>
            </a:pathLst>
          </a:custGeom>
          <a:solidFill>
            <a:srgbClr val="00B0F0"/>
          </a:solidFill>
          <a:ln>
            <a:noFill/>
          </a:ln>
        </p:spPr>
        <p:txBody>
          <a:bodyPr/>
          <a:lstStyle/>
          <a:p>
            <a:endParaRPr lang="zh-CN" altLang="zh-CN" sz="2135">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 name="Freeform 153"/>
          <p:cNvSpPr>
            <a:spLocks noChangeArrowheads="1"/>
          </p:cNvSpPr>
          <p:nvPr/>
        </p:nvSpPr>
        <p:spPr bwMode="auto">
          <a:xfrm>
            <a:off x="4626607" y="2742117"/>
            <a:ext cx="2944081" cy="1470983"/>
          </a:xfrm>
          <a:custGeom>
            <a:avLst/>
            <a:gdLst>
              <a:gd name="T0" fmla="*/ 589 w 589"/>
              <a:gd name="T1" fmla="*/ 294 h 294"/>
              <a:gd name="T2" fmla="*/ 500 w 589"/>
              <a:gd name="T3" fmla="*/ 294 h 294"/>
              <a:gd name="T4" fmla="*/ 294 w 589"/>
              <a:gd name="T5" fmla="*/ 89 h 294"/>
              <a:gd name="T6" fmla="*/ 89 w 589"/>
              <a:gd name="T7" fmla="*/ 294 h 294"/>
              <a:gd name="T8" fmla="*/ 0 w 589"/>
              <a:gd name="T9" fmla="*/ 294 h 294"/>
              <a:gd name="T10" fmla="*/ 294 w 589"/>
              <a:gd name="T11" fmla="*/ 0 h 294"/>
              <a:gd name="T12" fmla="*/ 589 w 589"/>
              <a:gd name="T13" fmla="*/ 294 h 294"/>
              <a:gd name="T14" fmla="*/ 0 60000 65536"/>
              <a:gd name="T15" fmla="*/ 0 60000 65536"/>
              <a:gd name="T16" fmla="*/ 0 60000 65536"/>
              <a:gd name="T17" fmla="*/ 0 60000 65536"/>
              <a:gd name="T18" fmla="*/ 0 60000 65536"/>
              <a:gd name="T19" fmla="*/ 0 60000 65536"/>
              <a:gd name="T20" fmla="*/ 0 60000 65536"/>
              <a:gd name="T21" fmla="*/ 0 w 589"/>
              <a:gd name="T22" fmla="*/ 0 h 294"/>
              <a:gd name="T23" fmla="*/ 589 w 589"/>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9" h="294">
                <a:moveTo>
                  <a:pt x="589" y="294"/>
                </a:moveTo>
                <a:cubicBezTo>
                  <a:pt x="500" y="294"/>
                  <a:pt x="500" y="294"/>
                  <a:pt x="500" y="294"/>
                </a:cubicBezTo>
                <a:cubicBezTo>
                  <a:pt x="500" y="181"/>
                  <a:pt x="408" y="89"/>
                  <a:pt x="294" y="89"/>
                </a:cubicBezTo>
                <a:cubicBezTo>
                  <a:pt x="181" y="89"/>
                  <a:pt x="89" y="181"/>
                  <a:pt x="89" y="294"/>
                </a:cubicBezTo>
                <a:cubicBezTo>
                  <a:pt x="0" y="294"/>
                  <a:pt x="0" y="294"/>
                  <a:pt x="0" y="294"/>
                </a:cubicBezTo>
                <a:cubicBezTo>
                  <a:pt x="0" y="132"/>
                  <a:pt x="132" y="0"/>
                  <a:pt x="294" y="0"/>
                </a:cubicBezTo>
                <a:cubicBezTo>
                  <a:pt x="457" y="0"/>
                  <a:pt x="589" y="132"/>
                  <a:pt x="589" y="294"/>
                </a:cubicBezTo>
                <a:close/>
              </a:path>
            </a:pathLst>
          </a:custGeom>
          <a:solidFill>
            <a:srgbClr val="FBC233"/>
          </a:solidFill>
          <a:ln>
            <a:noFill/>
          </a:ln>
        </p:spPr>
        <p:txBody>
          <a:bodyPr/>
          <a:lstStyle/>
          <a:p>
            <a:endParaRPr lang="zh-CN" altLang="zh-CN" sz="2135">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 name="矩形 1"/>
          <p:cNvSpPr>
            <a:spLocks noChangeArrowheads="1"/>
          </p:cNvSpPr>
          <p:nvPr/>
        </p:nvSpPr>
        <p:spPr bwMode="auto">
          <a:xfrm>
            <a:off x="1045015" y="5705132"/>
            <a:ext cx="10173422" cy="6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 name="TextBox 204"/>
          <p:cNvSpPr>
            <a:spLocks noChangeArrowheads="1"/>
          </p:cNvSpPr>
          <p:nvPr/>
        </p:nvSpPr>
        <p:spPr bwMode="auto">
          <a:xfrm>
            <a:off x="7697676" y="4225798"/>
            <a:ext cx="431771" cy="6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95" b="1">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标题</a:t>
            </a:r>
            <a:endParaRPr lang="zh-CN" altLang="en-US" sz="1895" b="1">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 name="TextBox 205"/>
          <p:cNvSpPr>
            <a:spLocks noChangeArrowheads="1"/>
          </p:cNvSpPr>
          <p:nvPr/>
        </p:nvSpPr>
        <p:spPr bwMode="auto">
          <a:xfrm>
            <a:off x="8891397" y="4225798"/>
            <a:ext cx="374625" cy="6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95" b="1">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标题</a:t>
            </a:r>
            <a:endParaRPr lang="zh-CN" altLang="en-US" sz="1895" b="1">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 name="TextBox 206"/>
          <p:cNvSpPr>
            <a:spLocks noChangeArrowheads="1"/>
          </p:cNvSpPr>
          <p:nvPr/>
        </p:nvSpPr>
        <p:spPr bwMode="auto">
          <a:xfrm>
            <a:off x="8300888" y="4225798"/>
            <a:ext cx="385207" cy="6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95" b="1">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标题</a:t>
            </a:r>
            <a:endParaRPr lang="zh-CN" altLang="en-US" sz="1895" b="1">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 name="TextBox 207"/>
          <p:cNvSpPr>
            <a:spLocks noChangeArrowheads="1"/>
          </p:cNvSpPr>
          <p:nvPr/>
        </p:nvSpPr>
        <p:spPr bwMode="auto">
          <a:xfrm>
            <a:off x="7119870" y="4225798"/>
            <a:ext cx="385207" cy="6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95"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标题</a:t>
            </a:r>
            <a:endParaRPr lang="zh-CN" altLang="en-US" sz="1895" b="1"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 name="TextBox 682"/>
          <p:cNvSpPr>
            <a:spLocks noChangeArrowheads="1"/>
          </p:cNvSpPr>
          <p:nvPr/>
        </p:nvSpPr>
        <p:spPr bwMode="auto">
          <a:xfrm>
            <a:off x="5758906" y="2682854"/>
            <a:ext cx="681597"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6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20</a:t>
            </a:r>
            <a:r>
              <a:rPr lang="en-US" sz="160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a:t>
            </a:r>
            <a:endParaRPr lang="zh-CN" altLang="en-US" sz="266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 name="TextBox 682"/>
          <p:cNvSpPr>
            <a:spLocks noChangeArrowheads="1"/>
          </p:cNvSpPr>
          <p:nvPr/>
        </p:nvSpPr>
        <p:spPr bwMode="auto">
          <a:xfrm>
            <a:off x="5758906" y="2143141"/>
            <a:ext cx="681597"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65">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40</a:t>
            </a:r>
            <a:r>
              <a:rPr lang="en-US" sz="160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a:t>
            </a:r>
            <a:endParaRPr lang="zh-CN" altLang="en-US" sz="2665">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 name="TextBox 682"/>
          <p:cNvSpPr>
            <a:spLocks noChangeArrowheads="1"/>
          </p:cNvSpPr>
          <p:nvPr/>
        </p:nvSpPr>
        <p:spPr bwMode="auto">
          <a:xfrm>
            <a:off x="5752494" y="1584379"/>
            <a:ext cx="694421"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65">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60</a:t>
            </a:r>
            <a:r>
              <a:rPr lang="en-US" sz="160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a:t>
            </a:r>
            <a:endParaRPr lang="zh-CN" altLang="en-US" sz="2665">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2" name="TextBox 682"/>
          <p:cNvSpPr>
            <a:spLocks noChangeArrowheads="1"/>
          </p:cNvSpPr>
          <p:nvPr/>
        </p:nvSpPr>
        <p:spPr bwMode="auto">
          <a:xfrm>
            <a:off x="5753296" y="1012919"/>
            <a:ext cx="692817"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6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80</a:t>
            </a:r>
            <a:r>
              <a:rPr lang="en-US" sz="1600"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a:t>
            </a:r>
            <a:endParaRPr lang="zh-CN" altLang="en-US" sz="266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7" name="文本框 36"/>
          <p:cNvSpPr txBox="1"/>
          <p:nvPr/>
        </p:nvSpPr>
        <p:spPr>
          <a:xfrm>
            <a:off x="1045015" y="4736704"/>
            <a:ext cx="3654068" cy="851002"/>
          </a:xfrm>
          <a:prstGeom prst="rect">
            <a:avLst/>
          </a:prstGeom>
          <a:noFill/>
        </p:spPr>
        <p:txBody>
          <a:bodyPr wrap="square">
            <a:spAutoFit/>
          </a:bodyPr>
          <a:lstStyle/>
          <a:p>
            <a:r>
              <a:rPr lang="en-US" altLang="zh-CN" sz="1895"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ADD RELATED</a:t>
            </a:r>
            <a:endParaRPr lang="en-US" altLang="zh-CN" sz="1895"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a:p>
            <a:r>
              <a:rPr lang="en-US" altLang="zh-CN" sz="3035"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TITLE WORDS</a:t>
            </a:r>
            <a:endParaRPr lang="zh-CN" altLang="en-US" sz="3035"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8" name="Shape 4017"/>
          <p:cNvSpPr/>
          <p:nvPr/>
        </p:nvSpPr>
        <p:spPr>
          <a:xfrm>
            <a:off x="5778726" y="3633836"/>
            <a:ext cx="635610" cy="64977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00B0F0"/>
          </a:solidFill>
          <a:ln w="12700">
            <a:miter lim="400000"/>
          </a:ln>
        </p:spPr>
        <p:txBody>
          <a:bodyPr lIns="0" tIns="0" rIns="0" bIns="0" anchor="ctr"/>
          <a:lstStyle/>
          <a:p>
            <a:pPr lvl="0"/>
            <a:endParaRPr sz="173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 name="文本占位符 7"/>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strVal val="4*#ppt_w"/>
                                          </p:val>
                                        </p:tav>
                                        <p:tav tm="100000">
                                          <p:val>
                                            <p:strVal val="#ppt_w"/>
                                          </p:val>
                                        </p:tav>
                                      </p:tavLst>
                                    </p:anim>
                                    <p:anim calcmode="lin" valueType="num">
                                      <p:cBhvr>
                                        <p:cTn id="8" dur="500" fill="hold"/>
                                        <p:tgtEl>
                                          <p:spTgt spid="38"/>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38"/>
                                        </p:tgtEl>
                                      </p:cBhvr>
                                    </p:animEffect>
                                    <p:animScale>
                                      <p:cBhvr>
                                        <p:cTn id="12" dur="250" autoRev="1" fill="hold"/>
                                        <p:tgtEl>
                                          <p:spTgt spid="38"/>
                                        </p:tgtEl>
                                      </p:cBhvr>
                                      <p:by x="105000" y="105000"/>
                                    </p:animScale>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300"/>
                                        <p:tgtEl>
                                          <p:spTgt spid="19"/>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300"/>
                                        <p:tgtEl>
                                          <p:spTgt spid="20"/>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300"/>
                                        <p:tgtEl>
                                          <p:spTgt spid="2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300"/>
                                        <p:tgtEl>
                                          <p:spTgt spid="22"/>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par>
                          <p:cTn id="81" fill="hold">
                            <p:stCondLst>
                              <p:cond delay="500"/>
                            </p:stCondLst>
                            <p:childTnLst>
                              <p:par>
                                <p:cTn id="82" presetID="42"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anim calcmode="lin" valueType="num">
                                      <p:cBhvr>
                                        <p:cTn id="85" dur="500" fill="hold"/>
                                        <p:tgtEl>
                                          <p:spTgt spid="14"/>
                                        </p:tgtEl>
                                        <p:attrNameLst>
                                          <p:attrName>ppt_x</p:attrName>
                                        </p:attrNameLst>
                                      </p:cBhvr>
                                      <p:tavLst>
                                        <p:tav tm="0">
                                          <p:val>
                                            <p:strVal val="#ppt_x"/>
                                          </p:val>
                                        </p:tav>
                                        <p:tav tm="100000">
                                          <p:val>
                                            <p:strVal val="#ppt_x"/>
                                          </p:val>
                                        </p:tav>
                                      </p:tavLst>
                                    </p:anim>
                                    <p:anim calcmode="lin" valueType="num">
                                      <p:cBhvr>
                                        <p:cTn id="8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p:bldP spid="15" grpId="0"/>
      <p:bldP spid="16" grpId="0"/>
      <p:bldP spid="17" grpId="0"/>
      <p:bldP spid="18" grpId="0"/>
      <p:bldP spid="19" grpId="0"/>
      <p:bldP spid="20" grpId="0"/>
      <p:bldP spid="21" grpId="0"/>
      <p:bldP spid="22" grpId="0"/>
      <p:bldP spid="37" grpId="0"/>
      <p:bldP spid="38" grpId="0" animBg="1"/>
      <p:bldP spid="3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4878472" y="2154673"/>
            <a:ext cx="2719731" cy="2721847"/>
          </a:xfrm>
          <a:prstGeom prst="diamond">
            <a:avLst/>
          </a:prstGeom>
          <a:solidFill>
            <a:srgbClr val="EF7474"/>
          </a:solidFill>
          <a:ln w="12700" cap="flat" cmpd="sng" algn="ctr">
            <a:noFill/>
            <a:prstDash val="solid"/>
            <a:miter lim="800000"/>
          </a:ln>
          <a:effectLst/>
        </p:spPr>
        <p:txBody>
          <a:bodyPr anchor="ct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 name="菱形 3"/>
          <p:cNvSpPr/>
          <p:nvPr/>
        </p:nvSpPr>
        <p:spPr>
          <a:xfrm>
            <a:off x="717391" y="2605491"/>
            <a:ext cx="1822326" cy="1820209"/>
          </a:xfrm>
          <a:prstGeom prst="diamond">
            <a:avLst/>
          </a:prstGeom>
          <a:solidFill>
            <a:srgbClr val="00B0F0"/>
          </a:solidFill>
          <a:ln w="12700" cap="flat" cmpd="sng" algn="ctr">
            <a:noFill/>
            <a:prstDash val="solid"/>
            <a:miter lim="800000"/>
          </a:ln>
          <a:effectLst/>
        </p:spPr>
        <p:txBody>
          <a:bodyPr anchor="ct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 name="菱形 4"/>
          <p:cNvSpPr/>
          <p:nvPr/>
        </p:nvSpPr>
        <p:spPr>
          <a:xfrm>
            <a:off x="2728085" y="2605491"/>
            <a:ext cx="1820209" cy="1820209"/>
          </a:xfrm>
          <a:prstGeom prst="diamond">
            <a:avLst/>
          </a:prstGeom>
          <a:solidFill>
            <a:srgbClr val="C55883"/>
          </a:solidFill>
          <a:ln w="12700" cap="flat" cmpd="sng" algn="ctr">
            <a:noFill/>
            <a:prstDash val="solid"/>
            <a:miter lim="800000"/>
          </a:ln>
          <a:effectLst/>
        </p:spPr>
        <p:txBody>
          <a:bodyPr anchor="ct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 name="菱形 5"/>
          <p:cNvSpPr/>
          <p:nvPr/>
        </p:nvSpPr>
        <p:spPr>
          <a:xfrm>
            <a:off x="7646880" y="2605491"/>
            <a:ext cx="1820209" cy="1820209"/>
          </a:xfrm>
          <a:prstGeom prst="diamond">
            <a:avLst/>
          </a:prstGeom>
          <a:solidFill>
            <a:srgbClr val="FBC233"/>
          </a:solidFill>
          <a:ln w="12700" cap="flat" cmpd="sng" algn="ctr">
            <a:noFill/>
            <a:prstDash val="solid"/>
            <a:miter lim="800000"/>
          </a:ln>
          <a:effectLst/>
        </p:spPr>
        <p:txBody>
          <a:bodyPr anchor="ct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 name="菱形 6"/>
          <p:cNvSpPr/>
          <p:nvPr/>
        </p:nvSpPr>
        <p:spPr>
          <a:xfrm>
            <a:off x="9655462" y="2605491"/>
            <a:ext cx="1822324" cy="1820209"/>
          </a:xfrm>
          <a:prstGeom prst="diamond">
            <a:avLst/>
          </a:prstGeom>
          <a:solidFill>
            <a:srgbClr val="00B0F0"/>
          </a:solidFill>
          <a:ln w="12700" cap="flat" cmpd="sng" algn="ctr">
            <a:noFill/>
            <a:prstDash val="solid"/>
            <a:miter lim="800000"/>
          </a:ln>
          <a:effectLst/>
        </p:spPr>
        <p:txBody>
          <a:bodyPr anchor="ct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 name="菱形 7"/>
          <p:cNvSpPr/>
          <p:nvPr/>
        </p:nvSpPr>
        <p:spPr>
          <a:xfrm>
            <a:off x="2285732" y="3733599"/>
            <a:ext cx="694219" cy="692102"/>
          </a:xfrm>
          <a:prstGeom prst="diamond">
            <a:avLst/>
          </a:prstGeom>
          <a:solidFill>
            <a:srgbClr val="00B0F0"/>
          </a:solidFill>
          <a:ln w="12700" cap="flat" cmpd="sng" algn="ctr">
            <a:noFill/>
            <a:prstDash val="solid"/>
            <a:miter lim="800000"/>
          </a:ln>
          <a:effectLst/>
        </p:spPr>
        <p:txBody>
          <a:bodyPr anchor="ct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 name="菱形 8"/>
          <p:cNvSpPr/>
          <p:nvPr/>
        </p:nvSpPr>
        <p:spPr>
          <a:xfrm>
            <a:off x="4275263" y="2605491"/>
            <a:ext cx="694219" cy="694219"/>
          </a:xfrm>
          <a:prstGeom prst="diamond">
            <a:avLst/>
          </a:prstGeom>
          <a:solidFill>
            <a:srgbClr val="C55883"/>
          </a:solidFill>
          <a:ln w="12700" cap="flat" cmpd="sng" algn="ctr">
            <a:noFill/>
            <a:prstDash val="solid"/>
            <a:miter lim="800000"/>
          </a:ln>
          <a:effectLst/>
        </p:spPr>
        <p:txBody>
          <a:bodyPr anchor="ct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 name="菱形 9"/>
          <p:cNvSpPr/>
          <p:nvPr/>
        </p:nvSpPr>
        <p:spPr>
          <a:xfrm>
            <a:off x="7210877" y="3729366"/>
            <a:ext cx="694219" cy="692102"/>
          </a:xfrm>
          <a:prstGeom prst="diamond">
            <a:avLst/>
          </a:prstGeom>
          <a:solidFill>
            <a:srgbClr val="FBC233"/>
          </a:solidFill>
          <a:ln w="12700" cap="flat" cmpd="sng" algn="ctr">
            <a:noFill/>
            <a:prstDash val="solid"/>
            <a:miter lim="800000"/>
          </a:ln>
          <a:effectLst/>
        </p:spPr>
        <p:txBody>
          <a:bodyPr anchor="ct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 name="菱形 10"/>
          <p:cNvSpPr/>
          <p:nvPr/>
        </p:nvSpPr>
        <p:spPr>
          <a:xfrm>
            <a:off x="9215224" y="2626657"/>
            <a:ext cx="694219" cy="694219"/>
          </a:xfrm>
          <a:prstGeom prst="diamond">
            <a:avLst/>
          </a:prstGeom>
          <a:solidFill>
            <a:srgbClr val="00B0F0"/>
          </a:solidFill>
          <a:ln w="12700" cap="flat" cmpd="sng" algn="ctr">
            <a:noFill/>
            <a:prstDash val="solid"/>
            <a:miter lim="800000"/>
          </a:ln>
          <a:effectLst/>
        </p:spPr>
        <p:txBody>
          <a:bodyPr anchor="ct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 name="KSO_Shape"/>
          <p:cNvSpPr/>
          <p:nvPr/>
        </p:nvSpPr>
        <p:spPr bwMode="auto">
          <a:xfrm>
            <a:off x="1290968" y="3117690"/>
            <a:ext cx="787346" cy="713268"/>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 name="KSO_Shape"/>
          <p:cNvSpPr/>
          <p:nvPr/>
        </p:nvSpPr>
        <p:spPr bwMode="auto">
          <a:xfrm>
            <a:off x="3382093" y="3166370"/>
            <a:ext cx="512198" cy="698452"/>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 name="KSO_Shape"/>
          <p:cNvSpPr/>
          <p:nvPr/>
        </p:nvSpPr>
        <p:spPr bwMode="auto">
          <a:xfrm>
            <a:off x="5689099" y="3107108"/>
            <a:ext cx="816977" cy="816977"/>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 name="KSO_Shape"/>
          <p:cNvSpPr/>
          <p:nvPr/>
        </p:nvSpPr>
        <p:spPr bwMode="auto">
          <a:xfrm>
            <a:off x="8275490" y="3231981"/>
            <a:ext cx="562995" cy="569345"/>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 name="KSO_Shape"/>
          <p:cNvSpPr/>
          <p:nvPr/>
        </p:nvSpPr>
        <p:spPr>
          <a:xfrm>
            <a:off x="10290416" y="3253148"/>
            <a:ext cx="550296" cy="527014"/>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a:defRPr/>
            </a:pPr>
            <a:endParaRPr lang="zh-CN" altLang="en-US" sz="1705" kern="0">
              <a:solidFill>
                <a:srgbClr val="405C78"/>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4" name="TextBox 72"/>
          <p:cNvSpPr txBox="1"/>
          <p:nvPr/>
        </p:nvSpPr>
        <p:spPr>
          <a:xfrm>
            <a:off x="697553" y="4876520"/>
            <a:ext cx="1159292" cy="384080"/>
          </a:xfrm>
          <a:prstGeom prst="rect">
            <a:avLst/>
          </a:prstGeom>
          <a:noFill/>
        </p:spPr>
        <p:txBody>
          <a:bodyPr wrap="non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5" name="TextBox 73"/>
          <p:cNvSpPr txBox="1"/>
          <p:nvPr/>
        </p:nvSpPr>
        <p:spPr>
          <a:xfrm>
            <a:off x="697553" y="5255978"/>
            <a:ext cx="2157645" cy="689997"/>
          </a:xfrm>
          <a:prstGeom prst="rect">
            <a:avLst/>
          </a:prstGeom>
          <a:noFill/>
        </p:spPr>
        <p:txBody>
          <a:bodyPr wrap="square"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8" name="TextBox 72"/>
          <p:cNvSpPr txBox="1"/>
          <p:nvPr/>
        </p:nvSpPr>
        <p:spPr>
          <a:xfrm>
            <a:off x="2851591" y="4876520"/>
            <a:ext cx="1159292" cy="384080"/>
          </a:xfrm>
          <a:prstGeom prst="rect">
            <a:avLst/>
          </a:prstGeom>
          <a:noFill/>
        </p:spPr>
        <p:txBody>
          <a:bodyPr wrap="non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9" name="TextBox 73"/>
          <p:cNvSpPr txBox="1"/>
          <p:nvPr/>
        </p:nvSpPr>
        <p:spPr>
          <a:xfrm>
            <a:off x="2851590" y="5255978"/>
            <a:ext cx="2157645" cy="689997"/>
          </a:xfrm>
          <a:prstGeom prst="rect">
            <a:avLst/>
          </a:prstGeom>
          <a:noFill/>
        </p:spPr>
        <p:txBody>
          <a:bodyPr wrap="square"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0" name="TextBox 72"/>
          <p:cNvSpPr txBox="1"/>
          <p:nvPr/>
        </p:nvSpPr>
        <p:spPr>
          <a:xfrm>
            <a:off x="5078382" y="4876520"/>
            <a:ext cx="1159292" cy="384080"/>
          </a:xfrm>
          <a:prstGeom prst="rect">
            <a:avLst/>
          </a:prstGeom>
          <a:noFill/>
        </p:spPr>
        <p:txBody>
          <a:bodyPr wrap="non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1" name="TextBox 73"/>
          <p:cNvSpPr txBox="1"/>
          <p:nvPr/>
        </p:nvSpPr>
        <p:spPr>
          <a:xfrm>
            <a:off x="5078382" y="5255978"/>
            <a:ext cx="2157645" cy="689997"/>
          </a:xfrm>
          <a:prstGeom prst="rect">
            <a:avLst/>
          </a:prstGeom>
          <a:noFill/>
        </p:spPr>
        <p:txBody>
          <a:bodyPr wrap="square"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2" name="TextBox 72"/>
          <p:cNvSpPr txBox="1"/>
          <p:nvPr/>
        </p:nvSpPr>
        <p:spPr>
          <a:xfrm>
            <a:off x="7220442" y="4876520"/>
            <a:ext cx="1159292" cy="384080"/>
          </a:xfrm>
          <a:prstGeom prst="rect">
            <a:avLst/>
          </a:prstGeom>
          <a:noFill/>
        </p:spPr>
        <p:txBody>
          <a:bodyPr wrap="non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3" name="TextBox 73"/>
          <p:cNvSpPr txBox="1"/>
          <p:nvPr/>
        </p:nvSpPr>
        <p:spPr>
          <a:xfrm>
            <a:off x="7220442" y="5255978"/>
            <a:ext cx="2157645" cy="689997"/>
          </a:xfrm>
          <a:prstGeom prst="rect">
            <a:avLst/>
          </a:prstGeom>
          <a:noFill/>
        </p:spPr>
        <p:txBody>
          <a:bodyPr wrap="square"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4" name="TextBox 72"/>
          <p:cNvSpPr txBox="1"/>
          <p:nvPr/>
        </p:nvSpPr>
        <p:spPr>
          <a:xfrm>
            <a:off x="9457807" y="4876520"/>
            <a:ext cx="1159292" cy="384080"/>
          </a:xfrm>
          <a:prstGeom prst="rect">
            <a:avLst/>
          </a:prstGeom>
          <a:noFill/>
        </p:spPr>
        <p:txBody>
          <a:bodyPr wrap="non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5" name="TextBox 73"/>
          <p:cNvSpPr txBox="1"/>
          <p:nvPr/>
        </p:nvSpPr>
        <p:spPr>
          <a:xfrm>
            <a:off x="9457806" y="5255978"/>
            <a:ext cx="2157645" cy="689997"/>
          </a:xfrm>
          <a:prstGeom prst="rect">
            <a:avLst/>
          </a:prstGeom>
          <a:noFill/>
        </p:spPr>
        <p:txBody>
          <a:bodyPr wrap="square" rtlCol="0">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 name="文本占位符 16"/>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12" presetClass="entr" presetSubtype="8" fill="hold" grpId="0" nodeType="withEffect">
                                  <p:stCondLst>
                                    <p:cond delay="50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p:tgtEl>
                                          <p:spTgt spid="34"/>
                                        </p:tgtEl>
                                        <p:attrNameLst>
                                          <p:attrName>ppt_x</p:attrName>
                                        </p:attrNameLst>
                                      </p:cBhvr>
                                      <p:tavLst>
                                        <p:tav tm="0">
                                          <p:val>
                                            <p:strVal val="#ppt_x-#ppt_w*1.125000"/>
                                          </p:val>
                                        </p:tav>
                                        <p:tav tm="100000">
                                          <p:val>
                                            <p:strVal val="#ppt_x"/>
                                          </p:val>
                                        </p:tav>
                                      </p:tavLst>
                                    </p:anim>
                                    <p:animEffect transition="in" filter="wipe(right)">
                                      <p:cBhvr>
                                        <p:cTn id="68" dur="500"/>
                                        <p:tgtEl>
                                          <p:spTgt spid="34"/>
                                        </p:tgtEl>
                                      </p:cBhvr>
                                    </p:animEffect>
                                  </p:childTnLst>
                                </p:cTn>
                              </p:par>
                              <p:par>
                                <p:cTn id="69" presetID="12" presetClass="entr" presetSubtype="8" fill="hold" grpId="0" nodeType="withEffect">
                                  <p:stCondLst>
                                    <p:cond delay="50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p:tgtEl>
                                          <p:spTgt spid="35"/>
                                        </p:tgtEl>
                                        <p:attrNameLst>
                                          <p:attrName>ppt_x</p:attrName>
                                        </p:attrNameLst>
                                      </p:cBhvr>
                                      <p:tavLst>
                                        <p:tav tm="0">
                                          <p:val>
                                            <p:strVal val="#ppt_x-#ppt_w*1.125000"/>
                                          </p:val>
                                        </p:tav>
                                        <p:tav tm="100000">
                                          <p:val>
                                            <p:strVal val="#ppt_x"/>
                                          </p:val>
                                        </p:tav>
                                      </p:tavLst>
                                    </p:anim>
                                    <p:animEffect transition="in" filter="wipe(right)">
                                      <p:cBhvr>
                                        <p:cTn id="72" dur="500"/>
                                        <p:tgtEl>
                                          <p:spTgt spid="35"/>
                                        </p:tgtEl>
                                      </p:cBhvr>
                                    </p:animEffect>
                                  </p:childTnLst>
                                </p:cTn>
                              </p:par>
                              <p:par>
                                <p:cTn id="73" presetID="12" presetClass="entr" presetSubtype="8" fill="hold" grpId="0" nodeType="withEffect">
                                  <p:stCondLst>
                                    <p:cond delay="50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p:tgtEl>
                                          <p:spTgt spid="38"/>
                                        </p:tgtEl>
                                        <p:attrNameLst>
                                          <p:attrName>ppt_x</p:attrName>
                                        </p:attrNameLst>
                                      </p:cBhvr>
                                      <p:tavLst>
                                        <p:tav tm="0">
                                          <p:val>
                                            <p:strVal val="#ppt_x-#ppt_w*1.125000"/>
                                          </p:val>
                                        </p:tav>
                                        <p:tav tm="100000">
                                          <p:val>
                                            <p:strVal val="#ppt_x"/>
                                          </p:val>
                                        </p:tav>
                                      </p:tavLst>
                                    </p:anim>
                                    <p:animEffect transition="in" filter="wipe(right)">
                                      <p:cBhvr>
                                        <p:cTn id="76" dur="500"/>
                                        <p:tgtEl>
                                          <p:spTgt spid="38"/>
                                        </p:tgtEl>
                                      </p:cBhvr>
                                    </p:animEffect>
                                  </p:childTnLst>
                                </p:cTn>
                              </p:par>
                              <p:par>
                                <p:cTn id="77" presetID="12" presetClass="entr" presetSubtype="8" fill="hold" grpId="0" nodeType="withEffect">
                                  <p:stCondLst>
                                    <p:cond delay="50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p:tgtEl>
                                          <p:spTgt spid="39"/>
                                        </p:tgtEl>
                                        <p:attrNameLst>
                                          <p:attrName>ppt_x</p:attrName>
                                        </p:attrNameLst>
                                      </p:cBhvr>
                                      <p:tavLst>
                                        <p:tav tm="0">
                                          <p:val>
                                            <p:strVal val="#ppt_x-#ppt_w*1.125000"/>
                                          </p:val>
                                        </p:tav>
                                        <p:tav tm="100000">
                                          <p:val>
                                            <p:strVal val="#ppt_x"/>
                                          </p:val>
                                        </p:tav>
                                      </p:tavLst>
                                    </p:anim>
                                    <p:animEffect transition="in" filter="wipe(right)">
                                      <p:cBhvr>
                                        <p:cTn id="80" dur="500"/>
                                        <p:tgtEl>
                                          <p:spTgt spid="39"/>
                                        </p:tgtEl>
                                      </p:cBhvr>
                                    </p:animEffect>
                                  </p:childTnLst>
                                </p:cTn>
                              </p:par>
                              <p:par>
                                <p:cTn id="81" presetID="12" presetClass="entr" presetSubtype="8" fill="hold" grpId="0" nodeType="withEffect">
                                  <p:stCondLst>
                                    <p:cond delay="50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p:tgtEl>
                                          <p:spTgt spid="40"/>
                                        </p:tgtEl>
                                        <p:attrNameLst>
                                          <p:attrName>ppt_x</p:attrName>
                                        </p:attrNameLst>
                                      </p:cBhvr>
                                      <p:tavLst>
                                        <p:tav tm="0">
                                          <p:val>
                                            <p:strVal val="#ppt_x-#ppt_w*1.125000"/>
                                          </p:val>
                                        </p:tav>
                                        <p:tav tm="100000">
                                          <p:val>
                                            <p:strVal val="#ppt_x"/>
                                          </p:val>
                                        </p:tav>
                                      </p:tavLst>
                                    </p:anim>
                                    <p:animEffect transition="in" filter="wipe(right)">
                                      <p:cBhvr>
                                        <p:cTn id="84" dur="500"/>
                                        <p:tgtEl>
                                          <p:spTgt spid="40"/>
                                        </p:tgtEl>
                                      </p:cBhvr>
                                    </p:animEffect>
                                  </p:childTnLst>
                                </p:cTn>
                              </p:par>
                              <p:par>
                                <p:cTn id="85" presetID="12" presetClass="entr" presetSubtype="8" fill="hold" grpId="0" nodeType="withEffect">
                                  <p:stCondLst>
                                    <p:cond delay="50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500"/>
                                        <p:tgtEl>
                                          <p:spTgt spid="41"/>
                                        </p:tgtEl>
                                        <p:attrNameLst>
                                          <p:attrName>ppt_x</p:attrName>
                                        </p:attrNameLst>
                                      </p:cBhvr>
                                      <p:tavLst>
                                        <p:tav tm="0">
                                          <p:val>
                                            <p:strVal val="#ppt_x-#ppt_w*1.125000"/>
                                          </p:val>
                                        </p:tav>
                                        <p:tav tm="100000">
                                          <p:val>
                                            <p:strVal val="#ppt_x"/>
                                          </p:val>
                                        </p:tav>
                                      </p:tavLst>
                                    </p:anim>
                                    <p:animEffect transition="in" filter="wipe(right)">
                                      <p:cBhvr>
                                        <p:cTn id="88" dur="500"/>
                                        <p:tgtEl>
                                          <p:spTgt spid="41"/>
                                        </p:tgtEl>
                                      </p:cBhvr>
                                    </p:animEffect>
                                  </p:childTnLst>
                                </p:cTn>
                              </p:par>
                              <p:par>
                                <p:cTn id="89" presetID="12" presetClass="entr" presetSubtype="8" fill="hold" grpId="0" nodeType="withEffect">
                                  <p:stCondLst>
                                    <p:cond delay="50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p:tgtEl>
                                          <p:spTgt spid="42"/>
                                        </p:tgtEl>
                                        <p:attrNameLst>
                                          <p:attrName>ppt_x</p:attrName>
                                        </p:attrNameLst>
                                      </p:cBhvr>
                                      <p:tavLst>
                                        <p:tav tm="0">
                                          <p:val>
                                            <p:strVal val="#ppt_x-#ppt_w*1.125000"/>
                                          </p:val>
                                        </p:tav>
                                        <p:tav tm="100000">
                                          <p:val>
                                            <p:strVal val="#ppt_x"/>
                                          </p:val>
                                        </p:tav>
                                      </p:tavLst>
                                    </p:anim>
                                    <p:animEffect transition="in" filter="wipe(right)">
                                      <p:cBhvr>
                                        <p:cTn id="92" dur="500"/>
                                        <p:tgtEl>
                                          <p:spTgt spid="42"/>
                                        </p:tgtEl>
                                      </p:cBhvr>
                                    </p:animEffect>
                                  </p:childTnLst>
                                </p:cTn>
                              </p:par>
                              <p:par>
                                <p:cTn id="93" presetID="12" presetClass="entr" presetSubtype="8" fill="hold" grpId="0" nodeType="withEffect">
                                  <p:stCondLst>
                                    <p:cond delay="50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p:tgtEl>
                                          <p:spTgt spid="43"/>
                                        </p:tgtEl>
                                        <p:attrNameLst>
                                          <p:attrName>ppt_x</p:attrName>
                                        </p:attrNameLst>
                                      </p:cBhvr>
                                      <p:tavLst>
                                        <p:tav tm="0">
                                          <p:val>
                                            <p:strVal val="#ppt_x-#ppt_w*1.125000"/>
                                          </p:val>
                                        </p:tav>
                                        <p:tav tm="100000">
                                          <p:val>
                                            <p:strVal val="#ppt_x"/>
                                          </p:val>
                                        </p:tav>
                                      </p:tavLst>
                                    </p:anim>
                                    <p:animEffect transition="in" filter="wipe(right)">
                                      <p:cBhvr>
                                        <p:cTn id="96" dur="500"/>
                                        <p:tgtEl>
                                          <p:spTgt spid="43"/>
                                        </p:tgtEl>
                                      </p:cBhvr>
                                    </p:animEffect>
                                  </p:childTnLst>
                                </p:cTn>
                              </p:par>
                              <p:par>
                                <p:cTn id="97" presetID="12" presetClass="entr" presetSubtype="8" fill="hold" grpId="0" nodeType="withEffect">
                                  <p:stCondLst>
                                    <p:cond delay="50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500"/>
                                        <p:tgtEl>
                                          <p:spTgt spid="44"/>
                                        </p:tgtEl>
                                        <p:attrNameLst>
                                          <p:attrName>ppt_x</p:attrName>
                                        </p:attrNameLst>
                                      </p:cBhvr>
                                      <p:tavLst>
                                        <p:tav tm="0">
                                          <p:val>
                                            <p:strVal val="#ppt_x-#ppt_w*1.125000"/>
                                          </p:val>
                                        </p:tav>
                                        <p:tav tm="100000">
                                          <p:val>
                                            <p:strVal val="#ppt_x"/>
                                          </p:val>
                                        </p:tav>
                                      </p:tavLst>
                                    </p:anim>
                                    <p:animEffect transition="in" filter="wipe(right)">
                                      <p:cBhvr>
                                        <p:cTn id="100" dur="500"/>
                                        <p:tgtEl>
                                          <p:spTgt spid="44"/>
                                        </p:tgtEl>
                                      </p:cBhvr>
                                    </p:animEffect>
                                  </p:childTnLst>
                                </p:cTn>
                              </p:par>
                              <p:par>
                                <p:cTn id="101" presetID="12" presetClass="entr" presetSubtype="8" fill="hold" grpId="0" nodeType="withEffect">
                                  <p:stCondLst>
                                    <p:cond delay="50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ppt_x</p:attrName>
                                        </p:attrNameLst>
                                      </p:cBhvr>
                                      <p:tavLst>
                                        <p:tav tm="0">
                                          <p:val>
                                            <p:strVal val="#ppt_x-#ppt_w*1.125000"/>
                                          </p:val>
                                        </p:tav>
                                        <p:tav tm="100000">
                                          <p:val>
                                            <p:strVal val="#ppt_x"/>
                                          </p:val>
                                        </p:tav>
                                      </p:tavLst>
                                    </p:anim>
                                    <p:animEffect transition="in" filter="wipe(right)">
                                      <p:cBhvr>
                                        <p:cTn id="10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34" grpId="0"/>
      <p:bldP spid="35" grpId="0"/>
      <p:bldP spid="38" grpId="0"/>
      <p:bldP spid="39" grpId="0"/>
      <p:bldP spid="40" grpId="0"/>
      <p:bldP spid="41" grpId="0"/>
      <p:bldP spid="42" grpId="0"/>
      <p:bldP spid="43" grpId="0"/>
      <p:bldP spid="44" grpId="0"/>
      <p:bldP spid="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94"/>
          <p:cNvGrpSpPr/>
          <p:nvPr/>
        </p:nvGrpSpPr>
        <p:grpSpPr>
          <a:xfrm rot="5400000">
            <a:off x="4840473" y="2101374"/>
            <a:ext cx="2515734" cy="4646303"/>
            <a:chOff x="1331640" y="1707654"/>
            <a:chExt cx="1535281" cy="2835506"/>
          </a:xfrm>
          <a:solidFill>
            <a:srgbClr val="0170C1"/>
          </a:solidFill>
          <a:effectLst>
            <a:outerShdw blurRad="50800" dist="38100" dir="2700000" algn="tl" rotWithShape="0">
              <a:prstClr val="black">
                <a:alpha val="40000"/>
              </a:prstClr>
            </a:outerShdw>
          </a:effectLst>
        </p:grpSpPr>
        <p:sp>
          <p:nvSpPr>
            <p:cNvPr id="96"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7"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EF7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8"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C55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9"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0"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rgbClr val="EF7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prstClr val="white"/>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 name="组合 1"/>
          <p:cNvGrpSpPr/>
          <p:nvPr/>
        </p:nvGrpSpPr>
        <p:grpSpPr>
          <a:xfrm>
            <a:off x="2594842" y="4553079"/>
            <a:ext cx="836962" cy="835889"/>
            <a:chOff x="988326" y="3199468"/>
            <a:chExt cx="2701948" cy="2698488"/>
          </a:xfrm>
          <a:solidFill>
            <a:schemeClr val="accent1"/>
          </a:solidFill>
        </p:grpSpPr>
        <p:sp>
          <p:nvSpPr>
            <p:cNvPr id="28" name="Freeform 67"/>
            <p:cNvSpPr/>
            <p:nvPr/>
          </p:nvSpPr>
          <p:spPr bwMode="auto">
            <a:xfrm rot="15220322" flipH="1">
              <a:off x="990056" y="3197738"/>
              <a:ext cx="2698488" cy="2701948"/>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pFill/>
            <a:ln w="28575"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8" tIns="45715" rIns="91428" bIns="45715" numCol="1" spcCol="0" rtlCol="0" fromWordArt="0" anchor="ctr" anchorCtr="0" forceAA="0" compatLnSpc="1">
              <a:noAutofit/>
            </a:bodyPr>
            <a:lstStyle/>
            <a:p>
              <a:pPr algn="ctr" defTabSz="913765">
                <a:lnSpc>
                  <a:spcPct val="130000"/>
                </a:lnSpc>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9" name="Freeform 72"/>
            <p:cNvSpPr/>
            <p:nvPr/>
          </p:nvSpPr>
          <p:spPr bwMode="auto">
            <a:xfrm rot="15220322" flipH="1">
              <a:off x="1379978" y="3588101"/>
              <a:ext cx="1918645" cy="1921222"/>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grpFill/>
            <a:ln w="25400" cap="flat" cmpd="sng" algn="ctr">
              <a:solidFill>
                <a:schemeClr val="bg1"/>
              </a:solidFill>
              <a:prstDash val="solid"/>
            </a:ln>
            <a:effectLst/>
          </p:spPr>
          <p:txBody>
            <a:bodyPr rot="0" spcFirstLastPara="0" vertOverflow="overflow" horzOverflow="overflow" vert="horz" wrap="square" lIns="91428" tIns="45715" rIns="91428" bIns="45715" numCol="1" spcCol="0" rtlCol="0" fromWordArt="0" anchor="ctr" anchorCtr="0" forceAA="0" compatLnSpc="1">
              <a:noAutofit/>
            </a:bodyPr>
            <a:lstStyle/>
            <a:p>
              <a:pPr algn="ctr" defTabSz="913765">
                <a:lnSpc>
                  <a:spcPct val="130000"/>
                </a:lnSpc>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8" name="组合 47"/>
          <p:cNvGrpSpPr/>
          <p:nvPr/>
        </p:nvGrpSpPr>
        <p:grpSpPr>
          <a:xfrm rot="879137">
            <a:off x="3433505" y="3217137"/>
            <a:ext cx="836962" cy="835889"/>
            <a:chOff x="988326" y="3199468"/>
            <a:chExt cx="2701948" cy="2698488"/>
          </a:xfrm>
          <a:solidFill>
            <a:schemeClr val="accent2"/>
          </a:solidFill>
        </p:grpSpPr>
        <p:sp>
          <p:nvSpPr>
            <p:cNvPr id="49" name="Freeform 67"/>
            <p:cNvSpPr/>
            <p:nvPr/>
          </p:nvSpPr>
          <p:spPr bwMode="auto">
            <a:xfrm rot="15220322" flipH="1">
              <a:off x="990056" y="3197738"/>
              <a:ext cx="2698488" cy="2701948"/>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pFill/>
            <a:ln w="28575"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8" tIns="45715" rIns="91428" bIns="45715" numCol="1" spcCol="0" rtlCol="0" fromWordArt="0" anchor="ctr" anchorCtr="0" forceAA="0" compatLnSpc="1">
              <a:noAutofit/>
            </a:bodyPr>
            <a:lstStyle/>
            <a:p>
              <a:pPr algn="ctr" defTabSz="913765">
                <a:lnSpc>
                  <a:spcPct val="130000"/>
                </a:lnSpc>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0" name="Freeform 72"/>
            <p:cNvSpPr/>
            <p:nvPr/>
          </p:nvSpPr>
          <p:spPr bwMode="auto">
            <a:xfrm rot="15220322" flipH="1">
              <a:off x="1379978" y="3588101"/>
              <a:ext cx="1918645" cy="1921222"/>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grpFill/>
            <a:ln w="25400" cap="flat" cmpd="sng" algn="ctr">
              <a:solidFill>
                <a:schemeClr val="bg1"/>
              </a:solidFill>
              <a:prstDash val="solid"/>
            </a:ln>
            <a:effectLst/>
          </p:spPr>
          <p:txBody>
            <a:bodyPr rot="0" spcFirstLastPara="0" vertOverflow="overflow" horzOverflow="overflow" vert="horz" wrap="square" lIns="91428" tIns="45715" rIns="91428" bIns="45715" numCol="1" spcCol="0" rtlCol="0" fromWordArt="0" anchor="ctr" anchorCtr="0" forceAA="0" compatLnSpc="1">
              <a:noAutofit/>
            </a:bodyPr>
            <a:lstStyle/>
            <a:p>
              <a:pPr algn="ctr" defTabSz="913765">
                <a:lnSpc>
                  <a:spcPct val="130000"/>
                </a:lnSpc>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1" name="组合 50"/>
          <p:cNvGrpSpPr/>
          <p:nvPr/>
        </p:nvGrpSpPr>
        <p:grpSpPr>
          <a:xfrm rot="1832918">
            <a:off x="4616127" y="2362447"/>
            <a:ext cx="836962" cy="835889"/>
            <a:chOff x="988326" y="3199468"/>
            <a:chExt cx="2701948" cy="2698488"/>
          </a:xfrm>
          <a:solidFill>
            <a:srgbClr val="00B0F0"/>
          </a:solidFill>
        </p:grpSpPr>
        <p:sp>
          <p:nvSpPr>
            <p:cNvPr id="52" name="Freeform 67"/>
            <p:cNvSpPr/>
            <p:nvPr/>
          </p:nvSpPr>
          <p:spPr bwMode="auto">
            <a:xfrm rot="15220322" flipH="1">
              <a:off x="990056" y="3197738"/>
              <a:ext cx="2698488" cy="2701948"/>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pFill/>
            <a:ln w="28575"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8" tIns="45715" rIns="91428" bIns="45715" numCol="1" spcCol="0" rtlCol="0" fromWordArt="0" anchor="ctr" anchorCtr="0" forceAA="0" compatLnSpc="1">
              <a:noAutofit/>
            </a:bodyPr>
            <a:lstStyle/>
            <a:p>
              <a:pPr algn="ctr" defTabSz="913765">
                <a:lnSpc>
                  <a:spcPct val="130000"/>
                </a:lnSpc>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3" name="Freeform 72"/>
            <p:cNvSpPr/>
            <p:nvPr/>
          </p:nvSpPr>
          <p:spPr bwMode="auto">
            <a:xfrm rot="15220322" flipH="1">
              <a:off x="1379978" y="3588101"/>
              <a:ext cx="1918645" cy="1921222"/>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grpFill/>
            <a:ln w="25400" cap="flat" cmpd="sng" algn="ctr">
              <a:solidFill>
                <a:schemeClr val="bg1"/>
              </a:solidFill>
              <a:prstDash val="solid"/>
            </a:ln>
            <a:effectLst/>
          </p:spPr>
          <p:txBody>
            <a:bodyPr rot="0" spcFirstLastPara="0" vertOverflow="overflow" horzOverflow="overflow" vert="horz" wrap="square" lIns="91428" tIns="45715" rIns="91428" bIns="45715" numCol="1" spcCol="0" rtlCol="0" fromWordArt="0" anchor="ctr" anchorCtr="0" forceAA="0" compatLnSpc="1">
              <a:noAutofit/>
            </a:bodyPr>
            <a:lstStyle/>
            <a:p>
              <a:pPr algn="ctr" defTabSz="913765">
                <a:lnSpc>
                  <a:spcPct val="130000"/>
                </a:lnSpc>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5" name="组合 54"/>
          <p:cNvGrpSpPr/>
          <p:nvPr/>
        </p:nvGrpSpPr>
        <p:grpSpPr>
          <a:xfrm rot="5922417">
            <a:off x="6717434" y="2331434"/>
            <a:ext cx="836962" cy="835889"/>
            <a:chOff x="988326" y="3199468"/>
            <a:chExt cx="2701948" cy="2698488"/>
          </a:xfrm>
          <a:solidFill>
            <a:srgbClr val="00B0F0"/>
          </a:solidFill>
        </p:grpSpPr>
        <p:sp>
          <p:nvSpPr>
            <p:cNvPr id="62" name="Freeform 67"/>
            <p:cNvSpPr/>
            <p:nvPr/>
          </p:nvSpPr>
          <p:spPr bwMode="auto">
            <a:xfrm rot="15220322" flipH="1">
              <a:off x="990056" y="3197738"/>
              <a:ext cx="2698488" cy="2701948"/>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pFill/>
            <a:ln w="28575"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8" tIns="45715" rIns="91428" bIns="45715" numCol="1" spcCol="0" rtlCol="0" fromWordArt="0" anchor="ctr" anchorCtr="0" forceAA="0" compatLnSpc="1">
              <a:noAutofit/>
            </a:bodyPr>
            <a:lstStyle/>
            <a:p>
              <a:pPr algn="ctr" defTabSz="913765">
                <a:lnSpc>
                  <a:spcPct val="130000"/>
                </a:lnSpc>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3" name="Freeform 72"/>
            <p:cNvSpPr/>
            <p:nvPr/>
          </p:nvSpPr>
          <p:spPr bwMode="auto">
            <a:xfrm rot="15220322" flipH="1">
              <a:off x="1379978" y="3588101"/>
              <a:ext cx="1918645" cy="1921222"/>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grpFill/>
            <a:ln w="25400" cap="flat" cmpd="sng" algn="ctr">
              <a:solidFill>
                <a:schemeClr val="bg1"/>
              </a:solidFill>
              <a:prstDash val="solid"/>
            </a:ln>
            <a:effectLst/>
          </p:spPr>
          <p:txBody>
            <a:bodyPr rot="0" spcFirstLastPara="0" vertOverflow="overflow" horzOverflow="overflow" vert="horz" wrap="square" lIns="91428" tIns="45715" rIns="91428" bIns="45715" numCol="1" spcCol="0" rtlCol="0" fromWordArt="0" anchor="ctr" anchorCtr="0" forceAA="0" compatLnSpc="1">
              <a:noAutofit/>
            </a:bodyPr>
            <a:lstStyle/>
            <a:p>
              <a:pPr algn="ctr" defTabSz="913765">
                <a:lnSpc>
                  <a:spcPct val="130000"/>
                </a:lnSpc>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6" name="组合 55"/>
          <p:cNvGrpSpPr/>
          <p:nvPr/>
        </p:nvGrpSpPr>
        <p:grpSpPr>
          <a:xfrm rot="6279137">
            <a:off x="7984195" y="3217136"/>
            <a:ext cx="836962" cy="835889"/>
            <a:chOff x="988326" y="3199468"/>
            <a:chExt cx="2701948" cy="2698488"/>
          </a:xfrm>
          <a:solidFill>
            <a:schemeClr val="accent2"/>
          </a:solidFill>
        </p:grpSpPr>
        <p:sp>
          <p:nvSpPr>
            <p:cNvPr id="60" name="Freeform 67"/>
            <p:cNvSpPr/>
            <p:nvPr/>
          </p:nvSpPr>
          <p:spPr bwMode="auto">
            <a:xfrm rot="15220322" flipH="1">
              <a:off x="990056" y="3197738"/>
              <a:ext cx="2698488" cy="2701948"/>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pFill/>
            <a:ln w="28575"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8" tIns="45715" rIns="91428" bIns="45715" numCol="1" spcCol="0" rtlCol="0" fromWordArt="0" anchor="ctr" anchorCtr="0" forceAA="0" compatLnSpc="1">
              <a:noAutofit/>
            </a:bodyPr>
            <a:lstStyle/>
            <a:p>
              <a:pPr algn="ctr" defTabSz="913765">
                <a:lnSpc>
                  <a:spcPct val="130000"/>
                </a:lnSpc>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1" name="Freeform 72"/>
            <p:cNvSpPr/>
            <p:nvPr/>
          </p:nvSpPr>
          <p:spPr bwMode="auto">
            <a:xfrm rot="15220322" flipH="1">
              <a:off x="1379978" y="3588101"/>
              <a:ext cx="1918645" cy="1921222"/>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grpFill/>
            <a:ln w="25400" cap="flat" cmpd="sng" algn="ctr">
              <a:solidFill>
                <a:schemeClr val="bg1"/>
              </a:solidFill>
              <a:prstDash val="solid"/>
            </a:ln>
            <a:effectLst/>
          </p:spPr>
          <p:txBody>
            <a:bodyPr rot="0" spcFirstLastPara="0" vertOverflow="overflow" horzOverflow="overflow" vert="horz" wrap="square" lIns="91428" tIns="45715" rIns="91428" bIns="45715" numCol="1" spcCol="0" rtlCol="0" fromWordArt="0" anchor="ctr" anchorCtr="0" forceAA="0" compatLnSpc="1">
              <a:noAutofit/>
            </a:bodyPr>
            <a:lstStyle/>
            <a:p>
              <a:pPr algn="ctr" defTabSz="913765">
                <a:lnSpc>
                  <a:spcPct val="130000"/>
                </a:lnSpc>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7" name="组合 56"/>
          <p:cNvGrpSpPr/>
          <p:nvPr/>
        </p:nvGrpSpPr>
        <p:grpSpPr>
          <a:xfrm rot="7821347">
            <a:off x="8761409" y="4553079"/>
            <a:ext cx="836962" cy="835889"/>
            <a:chOff x="988326" y="3199468"/>
            <a:chExt cx="2701948" cy="2698488"/>
          </a:xfrm>
          <a:solidFill>
            <a:schemeClr val="accent1"/>
          </a:solidFill>
        </p:grpSpPr>
        <p:sp>
          <p:nvSpPr>
            <p:cNvPr id="58" name="Freeform 67"/>
            <p:cNvSpPr/>
            <p:nvPr/>
          </p:nvSpPr>
          <p:spPr bwMode="auto">
            <a:xfrm rot="15220322" flipH="1">
              <a:off x="990056" y="3197738"/>
              <a:ext cx="2698488" cy="2701948"/>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pFill/>
            <a:ln w="28575"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8" tIns="45715" rIns="91428" bIns="45715" numCol="1" spcCol="0" rtlCol="0" fromWordArt="0" anchor="ctr" anchorCtr="0" forceAA="0" compatLnSpc="1">
              <a:noAutofit/>
            </a:bodyPr>
            <a:lstStyle/>
            <a:p>
              <a:pPr algn="ctr" defTabSz="913765">
                <a:lnSpc>
                  <a:spcPct val="130000"/>
                </a:lnSpc>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Freeform 72"/>
            <p:cNvSpPr/>
            <p:nvPr/>
          </p:nvSpPr>
          <p:spPr bwMode="auto">
            <a:xfrm rot="15220322" flipH="1">
              <a:off x="1379978" y="3588101"/>
              <a:ext cx="1918645" cy="1921222"/>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grpFill/>
            <a:ln w="25400" cap="flat" cmpd="sng" algn="ctr">
              <a:solidFill>
                <a:schemeClr val="bg1"/>
              </a:solidFill>
              <a:prstDash val="solid"/>
            </a:ln>
            <a:effectLst/>
          </p:spPr>
          <p:txBody>
            <a:bodyPr rot="0" spcFirstLastPara="0" vertOverflow="overflow" horzOverflow="overflow" vert="horz" wrap="square" lIns="91428" tIns="45715" rIns="91428" bIns="45715" numCol="1" spcCol="0" rtlCol="0" fromWordArt="0" anchor="ctr" anchorCtr="0" forceAA="0" compatLnSpc="1">
              <a:noAutofit/>
            </a:bodyPr>
            <a:lstStyle/>
            <a:p>
              <a:pPr algn="ctr" defTabSz="913765">
                <a:lnSpc>
                  <a:spcPct val="130000"/>
                </a:lnSpc>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44" name="TextBox 20"/>
          <p:cNvSpPr txBox="1"/>
          <p:nvPr/>
        </p:nvSpPr>
        <p:spPr bwMode="auto">
          <a:xfrm>
            <a:off x="107600" y="5095598"/>
            <a:ext cx="2351846" cy="723265"/>
          </a:xfrm>
          <a:prstGeom prst="rect">
            <a:avLst/>
          </a:prstGeom>
          <a:noFill/>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5" name="TextBox 19"/>
          <p:cNvSpPr txBox="1">
            <a:spLocks noChangeArrowheads="1"/>
          </p:cNvSpPr>
          <p:nvPr/>
        </p:nvSpPr>
        <p:spPr bwMode="auto">
          <a:xfrm>
            <a:off x="107601" y="4786791"/>
            <a:ext cx="2351846" cy="4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6" name="TextBox 20"/>
          <p:cNvSpPr txBox="1"/>
          <p:nvPr/>
        </p:nvSpPr>
        <p:spPr bwMode="auto">
          <a:xfrm>
            <a:off x="649496" y="3442814"/>
            <a:ext cx="2351846" cy="723265"/>
          </a:xfrm>
          <a:prstGeom prst="rect">
            <a:avLst/>
          </a:prstGeom>
          <a:noFill/>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7" name="TextBox 19"/>
          <p:cNvSpPr txBox="1">
            <a:spLocks noChangeArrowheads="1"/>
          </p:cNvSpPr>
          <p:nvPr/>
        </p:nvSpPr>
        <p:spPr bwMode="auto">
          <a:xfrm>
            <a:off x="649497" y="3134007"/>
            <a:ext cx="2351846" cy="4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4" name="TextBox 20"/>
          <p:cNvSpPr txBox="1"/>
          <p:nvPr/>
        </p:nvSpPr>
        <p:spPr bwMode="auto">
          <a:xfrm>
            <a:off x="2017785" y="2155810"/>
            <a:ext cx="2351846" cy="723265"/>
          </a:xfrm>
          <a:prstGeom prst="rect">
            <a:avLst/>
          </a:prstGeom>
          <a:noFill/>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2" name="TextBox 19"/>
          <p:cNvSpPr txBox="1">
            <a:spLocks noChangeArrowheads="1"/>
          </p:cNvSpPr>
          <p:nvPr/>
        </p:nvSpPr>
        <p:spPr bwMode="auto">
          <a:xfrm>
            <a:off x="2017786" y="1847004"/>
            <a:ext cx="2351846" cy="4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3" name="TextBox 20"/>
          <p:cNvSpPr txBox="1"/>
          <p:nvPr/>
        </p:nvSpPr>
        <p:spPr bwMode="auto">
          <a:xfrm>
            <a:off x="7995721" y="2155810"/>
            <a:ext cx="2351846" cy="723265"/>
          </a:xfrm>
          <a:prstGeom prst="rect">
            <a:avLst/>
          </a:prstGeom>
          <a:noFill/>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4" name="TextBox 19"/>
          <p:cNvSpPr txBox="1">
            <a:spLocks noChangeArrowheads="1"/>
          </p:cNvSpPr>
          <p:nvPr/>
        </p:nvSpPr>
        <p:spPr bwMode="auto">
          <a:xfrm>
            <a:off x="7995721" y="1847004"/>
            <a:ext cx="2351846" cy="4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5" name="TextBox 20"/>
          <p:cNvSpPr txBox="1"/>
          <p:nvPr/>
        </p:nvSpPr>
        <p:spPr bwMode="auto">
          <a:xfrm>
            <a:off x="9377557" y="3591836"/>
            <a:ext cx="2351846" cy="723265"/>
          </a:xfrm>
          <a:prstGeom prst="rect">
            <a:avLst/>
          </a:prstGeom>
          <a:noFill/>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6" name="TextBox 19"/>
          <p:cNvSpPr txBox="1">
            <a:spLocks noChangeArrowheads="1"/>
          </p:cNvSpPr>
          <p:nvPr/>
        </p:nvSpPr>
        <p:spPr bwMode="auto">
          <a:xfrm>
            <a:off x="9377557" y="3283029"/>
            <a:ext cx="2351846" cy="4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7" name="TextBox 20"/>
          <p:cNvSpPr txBox="1"/>
          <p:nvPr/>
        </p:nvSpPr>
        <p:spPr bwMode="auto">
          <a:xfrm>
            <a:off x="9675600" y="5095599"/>
            <a:ext cx="2351846" cy="723265"/>
          </a:xfrm>
          <a:prstGeom prst="rect">
            <a:avLst/>
          </a:prstGeom>
          <a:noFill/>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8" name="TextBox 19"/>
          <p:cNvSpPr txBox="1">
            <a:spLocks noChangeArrowheads="1"/>
          </p:cNvSpPr>
          <p:nvPr/>
        </p:nvSpPr>
        <p:spPr bwMode="auto">
          <a:xfrm>
            <a:off x="9675600" y="4786792"/>
            <a:ext cx="2351846" cy="4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 name="文本占位符 3"/>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anim calcmode="lin" valueType="num">
                                      <p:cBhvr>
                                        <p:cTn id="19" dur="500" fill="hold"/>
                                        <p:tgtEl>
                                          <p:spTgt spid="48"/>
                                        </p:tgtEl>
                                        <p:attrNameLst>
                                          <p:attrName>ppt_x</p:attrName>
                                        </p:attrNameLst>
                                      </p:cBhvr>
                                      <p:tavLst>
                                        <p:tav tm="0">
                                          <p:val>
                                            <p:strVal val="#ppt_x"/>
                                          </p:val>
                                        </p:tav>
                                        <p:tav tm="100000">
                                          <p:val>
                                            <p:strVal val="#ppt_x"/>
                                          </p:val>
                                        </p:tav>
                                      </p:tavLst>
                                    </p:anim>
                                    <p:anim calcmode="lin" valueType="num">
                                      <p:cBhvr>
                                        <p:cTn id="20" dur="500" fill="hold"/>
                                        <p:tgtEl>
                                          <p:spTgt spid="4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anim calcmode="lin" valueType="num">
                                      <p:cBhvr>
                                        <p:cTn id="24" dur="500" fill="hold"/>
                                        <p:tgtEl>
                                          <p:spTgt spid="51"/>
                                        </p:tgtEl>
                                        <p:attrNameLst>
                                          <p:attrName>ppt_x</p:attrName>
                                        </p:attrNameLst>
                                      </p:cBhvr>
                                      <p:tavLst>
                                        <p:tav tm="0">
                                          <p:val>
                                            <p:strVal val="#ppt_x"/>
                                          </p:val>
                                        </p:tav>
                                        <p:tav tm="100000">
                                          <p:val>
                                            <p:strVal val="#ppt_x"/>
                                          </p:val>
                                        </p:tav>
                                      </p:tavLst>
                                    </p:anim>
                                    <p:anim calcmode="lin" valueType="num">
                                      <p:cBhvr>
                                        <p:cTn id="25" dur="500" fill="hold"/>
                                        <p:tgtEl>
                                          <p:spTgt spid="5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anim calcmode="lin" valueType="num">
                                      <p:cBhvr>
                                        <p:cTn id="29" dur="500" fill="hold"/>
                                        <p:tgtEl>
                                          <p:spTgt spid="55"/>
                                        </p:tgtEl>
                                        <p:attrNameLst>
                                          <p:attrName>ppt_x</p:attrName>
                                        </p:attrNameLst>
                                      </p:cBhvr>
                                      <p:tavLst>
                                        <p:tav tm="0">
                                          <p:val>
                                            <p:strVal val="#ppt_x"/>
                                          </p:val>
                                        </p:tav>
                                        <p:tav tm="100000">
                                          <p:val>
                                            <p:strVal val="#ppt_x"/>
                                          </p:val>
                                        </p:tav>
                                      </p:tavLst>
                                    </p:anim>
                                    <p:anim calcmode="lin" valueType="num">
                                      <p:cBhvr>
                                        <p:cTn id="30" dur="500" fill="hold"/>
                                        <p:tgtEl>
                                          <p:spTgt spid="5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anim calcmode="lin" valueType="num">
                                      <p:cBhvr>
                                        <p:cTn id="34" dur="500" fill="hold"/>
                                        <p:tgtEl>
                                          <p:spTgt spid="56"/>
                                        </p:tgtEl>
                                        <p:attrNameLst>
                                          <p:attrName>ppt_x</p:attrName>
                                        </p:attrNameLst>
                                      </p:cBhvr>
                                      <p:tavLst>
                                        <p:tav tm="0">
                                          <p:val>
                                            <p:strVal val="#ppt_x"/>
                                          </p:val>
                                        </p:tav>
                                        <p:tav tm="100000">
                                          <p:val>
                                            <p:strVal val="#ppt_x"/>
                                          </p:val>
                                        </p:tav>
                                      </p:tavLst>
                                    </p:anim>
                                    <p:anim calcmode="lin" valueType="num">
                                      <p:cBhvr>
                                        <p:cTn id="35" dur="500" fill="hold"/>
                                        <p:tgtEl>
                                          <p:spTgt spid="5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anim calcmode="lin" valueType="num">
                                      <p:cBhvr>
                                        <p:cTn id="39" dur="500" fill="hold"/>
                                        <p:tgtEl>
                                          <p:spTgt spid="57"/>
                                        </p:tgtEl>
                                        <p:attrNameLst>
                                          <p:attrName>ppt_x</p:attrName>
                                        </p:attrNameLst>
                                      </p:cBhvr>
                                      <p:tavLst>
                                        <p:tav tm="0">
                                          <p:val>
                                            <p:strVal val="#ppt_x"/>
                                          </p:val>
                                        </p:tav>
                                        <p:tav tm="100000">
                                          <p:val>
                                            <p:strVal val="#ppt_x"/>
                                          </p:val>
                                        </p:tav>
                                      </p:tavLst>
                                    </p:anim>
                                    <p:anim calcmode="lin" valueType="num">
                                      <p:cBhvr>
                                        <p:cTn id="40" dur="500" fill="hold"/>
                                        <p:tgtEl>
                                          <p:spTgt spid="57"/>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anim calcmode="lin" valueType="num">
                                      <p:cBhvr>
                                        <p:cTn id="45" dur="500" fill="hold"/>
                                        <p:tgtEl>
                                          <p:spTgt spid="45"/>
                                        </p:tgtEl>
                                        <p:attrNameLst>
                                          <p:attrName>ppt_x</p:attrName>
                                        </p:attrNameLst>
                                      </p:cBhvr>
                                      <p:tavLst>
                                        <p:tav tm="0">
                                          <p:val>
                                            <p:strVal val="#ppt_x"/>
                                          </p:val>
                                        </p:tav>
                                        <p:tav tm="100000">
                                          <p:val>
                                            <p:strVal val="#ppt_x"/>
                                          </p:val>
                                        </p:tav>
                                      </p:tavLst>
                                    </p:anim>
                                    <p:anim calcmode="lin" valueType="num">
                                      <p:cBhvr>
                                        <p:cTn id="46" dur="5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anim calcmode="lin" valueType="num">
                                      <p:cBhvr>
                                        <p:cTn id="51" dur="500" fill="hold"/>
                                        <p:tgtEl>
                                          <p:spTgt spid="44"/>
                                        </p:tgtEl>
                                        <p:attrNameLst>
                                          <p:attrName>ppt_x</p:attrName>
                                        </p:attrNameLst>
                                      </p:cBhvr>
                                      <p:tavLst>
                                        <p:tav tm="0">
                                          <p:val>
                                            <p:strVal val="#ppt_x"/>
                                          </p:val>
                                        </p:tav>
                                        <p:tav tm="100000">
                                          <p:val>
                                            <p:strVal val="#ppt_x"/>
                                          </p:val>
                                        </p:tav>
                                      </p:tavLst>
                                    </p:anim>
                                    <p:anim calcmode="lin" valueType="num">
                                      <p:cBhvr>
                                        <p:cTn id="52" dur="500" fill="hold"/>
                                        <p:tgtEl>
                                          <p:spTgt spid="44"/>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anim calcmode="lin" valueType="num">
                                      <p:cBhvr>
                                        <p:cTn id="57" dur="500" fill="hold"/>
                                        <p:tgtEl>
                                          <p:spTgt spid="47"/>
                                        </p:tgtEl>
                                        <p:attrNameLst>
                                          <p:attrName>ppt_x</p:attrName>
                                        </p:attrNameLst>
                                      </p:cBhvr>
                                      <p:tavLst>
                                        <p:tav tm="0">
                                          <p:val>
                                            <p:strVal val="#ppt_x"/>
                                          </p:val>
                                        </p:tav>
                                        <p:tav tm="100000">
                                          <p:val>
                                            <p:strVal val="#ppt_x"/>
                                          </p:val>
                                        </p:tav>
                                      </p:tavLst>
                                    </p:anim>
                                    <p:anim calcmode="lin" valueType="num">
                                      <p:cBhvr>
                                        <p:cTn id="58" dur="500" fill="hold"/>
                                        <p:tgtEl>
                                          <p:spTgt spid="47"/>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anim calcmode="lin" valueType="num">
                                      <p:cBhvr>
                                        <p:cTn id="63" dur="500" fill="hold"/>
                                        <p:tgtEl>
                                          <p:spTgt spid="46"/>
                                        </p:tgtEl>
                                        <p:attrNameLst>
                                          <p:attrName>ppt_x</p:attrName>
                                        </p:attrNameLst>
                                      </p:cBhvr>
                                      <p:tavLst>
                                        <p:tav tm="0">
                                          <p:val>
                                            <p:strVal val="#ppt_x"/>
                                          </p:val>
                                        </p:tav>
                                        <p:tav tm="100000">
                                          <p:val>
                                            <p:strVal val="#ppt_x"/>
                                          </p:val>
                                        </p:tav>
                                      </p:tavLst>
                                    </p:anim>
                                    <p:anim calcmode="lin" valueType="num">
                                      <p:cBhvr>
                                        <p:cTn id="64" dur="500" fill="hold"/>
                                        <p:tgtEl>
                                          <p:spTgt spid="46"/>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strVal val="#ppt_x"/>
                                          </p:val>
                                        </p:tav>
                                        <p:tav tm="100000">
                                          <p:val>
                                            <p:strVal val="#ppt_x"/>
                                          </p:val>
                                        </p:tav>
                                      </p:tavLst>
                                    </p:anim>
                                    <p:anim calcmode="lin" valueType="num">
                                      <p:cBhvr>
                                        <p:cTn id="70" dur="500" fill="hold"/>
                                        <p:tgtEl>
                                          <p:spTgt spid="82"/>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42" presetClass="entr" presetSubtype="0" fill="hold" grpId="0"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anim calcmode="lin" valueType="num">
                                      <p:cBhvr>
                                        <p:cTn id="75" dur="500" fill="hold"/>
                                        <p:tgtEl>
                                          <p:spTgt spid="54"/>
                                        </p:tgtEl>
                                        <p:attrNameLst>
                                          <p:attrName>ppt_x</p:attrName>
                                        </p:attrNameLst>
                                      </p:cBhvr>
                                      <p:tavLst>
                                        <p:tav tm="0">
                                          <p:val>
                                            <p:strVal val="#ppt_x"/>
                                          </p:val>
                                        </p:tav>
                                        <p:tav tm="100000">
                                          <p:val>
                                            <p:strVal val="#ppt_x"/>
                                          </p:val>
                                        </p:tav>
                                      </p:tavLst>
                                    </p:anim>
                                    <p:anim calcmode="lin" valueType="num">
                                      <p:cBhvr>
                                        <p:cTn id="76" dur="500" fill="hold"/>
                                        <p:tgtEl>
                                          <p:spTgt spid="54"/>
                                        </p:tgtEl>
                                        <p:attrNameLst>
                                          <p:attrName>ppt_y</p:attrName>
                                        </p:attrNameLst>
                                      </p:cBhvr>
                                      <p:tavLst>
                                        <p:tav tm="0">
                                          <p:val>
                                            <p:strVal val="#ppt_y+.1"/>
                                          </p:val>
                                        </p:tav>
                                        <p:tav tm="100000">
                                          <p:val>
                                            <p:strVal val="#ppt_y"/>
                                          </p:val>
                                        </p:tav>
                                      </p:tavLst>
                                    </p:anim>
                                  </p:childTnLst>
                                </p:cTn>
                              </p:par>
                            </p:childTnLst>
                          </p:cTn>
                        </p:par>
                        <p:par>
                          <p:cTn id="77" fill="hold">
                            <p:stCondLst>
                              <p:cond delay="4500"/>
                            </p:stCondLst>
                            <p:childTnLst>
                              <p:par>
                                <p:cTn id="78" presetID="42" presetClass="entr" presetSubtype="0" fill="hold" grpId="0" nodeType="after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fade">
                                      <p:cBhvr>
                                        <p:cTn id="80" dur="500"/>
                                        <p:tgtEl>
                                          <p:spTgt spid="84"/>
                                        </p:tgtEl>
                                      </p:cBhvr>
                                    </p:animEffect>
                                    <p:anim calcmode="lin" valueType="num">
                                      <p:cBhvr>
                                        <p:cTn id="81" dur="500" fill="hold"/>
                                        <p:tgtEl>
                                          <p:spTgt spid="84"/>
                                        </p:tgtEl>
                                        <p:attrNameLst>
                                          <p:attrName>ppt_x</p:attrName>
                                        </p:attrNameLst>
                                      </p:cBhvr>
                                      <p:tavLst>
                                        <p:tav tm="0">
                                          <p:val>
                                            <p:strVal val="#ppt_x"/>
                                          </p:val>
                                        </p:tav>
                                        <p:tav tm="100000">
                                          <p:val>
                                            <p:strVal val="#ppt_x"/>
                                          </p:val>
                                        </p:tav>
                                      </p:tavLst>
                                    </p:anim>
                                    <p:anim calcmode="lin" valueType="num">
                                      <p:cBhvr>
                                        <p:cTn id="82" dur="500" fill="hold"/>
                                        <p:tgtEl>
                                          <p:spTgt spid="8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42"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anim calcmode="lin" valueType="num">
                                      <p:cBhvr>
                                        <p:cTn id="87" dur="500" fill="hold"/>
                                        <p:tgtEl>
                                          <p:spTgt spid="83"/>
                                        </p:tgtEl>
                                        <p:attrNameLst>
                                          <p:attrName>ppt_x</p:attrName>
                                        </p:attrNameLst>
                                      </p:cBhvr>
                                      <p:tavLst>
                                        <p:tav tm="0">
                                          <p:val>
                                            <p:strVal val="#ppt_x"/>
                                          </p:val>
                                        </p:tav>
                                        <p:tav tm="100000">
                                          <p:val>
                                            <p:strVal val="#ppt_x"/>
                                          </p:val>
                                        </p:tav>
                                      </p:tavLst>
                                    </p:anim>
                                    <p:anim calcmode="lin" valueType="num">
                                      <p:cBhvr>
                                        <p:cTn id="88" dur="500" fill="hold"/>
                                        <p:tgtEl>
                                          <p:spTgt spid="83"/>
                                        </p:tgtEl>
                                        <p:attrNameLst>
                                          <p:attrName>ppt_y</p:attrName>
                                        </p:attrNameLst>
                                      </p:cBhvr>
                                      <p:tavLst>
                                        <p:tav tm="0">
                                          <p:val>
                                            <p:strVal val="#ppt_y+.1"/>
                                          </p:val>
                                        </p:tav>
                                        <p:tav tm="100000">
                                          <p:val>
                                            <p:strVal val="#ppt_y"/>
                                          </p:val>
                                        </p:tav>
                                      </p:tavLst>
                                    </p:anim>
                                  </p:childTnLst>
                                </p:cTn>
                              </p:par>
                            </p:childTnLst>
                          </p:cTn>
                        </p:par>
                        <p:par>
                          <p:cTn id="89" fill="hold">
                            <p:stCondLst>
                              <p:cond delay="5500"/>
                            </p:stCondLst>
                            <p:childTnLst>
                              <p:par>
                                <p:cTn id="90" presetID="42" presetClass="entr" presetSubtype="0" fill="hold" grpId="0"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500"/>
                                        <p:tgtEl>
                                          <p:spTgt spid="86"/>
                                        </p:tgtEl>
                                      </p:cBhvr>
                                    </p:animEffect>
                                    <p:anim calcmode="lin" valueType="num">
                                      <p:cBhvr>
                                        <p:cTn id="93" dur="500" fill="hold"/>
                                        <p:tgtEl>
                                          <p:spTgt spid="86"/>
                                        </p:tgtEl>
                                        <p:attrNameLst>
                                          <p:attrName>ppt_x</p:attrName>
                                        </p:attrNameLst>
                                      </p:cBhvr>
                                      <p:tavLst>
                                        <p:tav tm="0">
                                          <p:val>
                                            <p:strVal val="#ppt_x"/>
                                          </p:val>
                                        </p:tav>
                                        <p:tav tm="100000">
                                          <p:val>
                                            <p:strVal val="#ppt_x"/>
                                          </p:val>
                                        </p:tav>
                                      </p:tavLst>
                                    </p:anim>
                                    <p:anim calcmode="lin" valueType="num">
                                      <p:cBhvr>
                                        <p:cTn id="94" dur="500" fill="hold"/>
                                        <p:tgtEl>
                                          <p:spTgt spid="86"/>
                                        </p:tgtEl>
                                        <p:attrNameLst>
                                          <p:attrName>ppt_y</p:attrName>
                                        </p:attrNameLst>
                                      </p:cBhvr>
                                      <p:tavLst>
                                        <p:tav tm="0">
                                          <p:val>
                                            <p:strVal val="#ppt_y+.1"/>
                                          </p:val>
                                        </p:tav>
                                        <p:tav tm="100000">
                                          <p:val>
                                            <p:strVal val="#ppt_y"/>
                                          </p:val>
                                        </p:tav>
                                      </p:tavLst>
                                    </p:anim>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500"/>
                                        <p:tgtEl>
                                          <p:spTgt spid="85"/>
                                        </p:tgtEl>
                                      </p:cBhvr>
                                    </p:animEffect>
                                    <p:anim calcmode="lin" valueType="num">
                                      <p:cBhvr>
                                        <p:cTn id="99" dur="500" fill="hold"/>
                                        <p:tgtEl>
                                          <p:spTgt spid="85"/>
                                        </p:tgtEl>
                                        <p:attrNameLst>
                                          <p:attrName>ppt_x</p:attrName>
                                        </p:attrNameLst>
                                      </p:cBhvr>
                                      <p:tavLst>
                                        <p:tav tm="0">
                                          <p:val>
                                            <p:strVal val="#ppt_x"/>
                                          </p:val>
                                        </p:tav>
                                        <p:tav tm="100000">
                                          <p:val>
                                            <p:strVal val="#ppt_x"/>
                                          </p:val>
                                        </p:tav>
                                      </p:tavLst>
                                    </p:anim>
                                    <p:anim calcmode="lin" valueType="num">
                                      <p:cBhvr>
                                        <p:cTn id="100" dur="5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6500"/>
                            </p:stCondLst>
                            <p:childTnLst>
                              <p:par>
                                <p:cTn id="102" presetID="42" presetClass="entr" presetSubtype="0" fill="hold" grpId="0" nodeType="afterEffect">
                                  <p:stCondLst>
                                    <p:cond delay="0"/>
                                  </p:stCondLst>
                                  <p:childTnLst>
                                    <p:set>
                                      <p:cBhvr>
                                        <p:cTn id="103" dur="1" fill="hold">
                                          <p:stCondLst>
                                            <p:cond delay="0"/>
                                          </p:stCondLst>
                                        </p:cTn>
                                        <p:tgtEl>
                                          <p:spTgt spid="88"/>
                                        </p:tgtEl>
                                        <p:attrNameLst>
                                          <p:attrName>style.visibility</p:attrName>
                                        </p:attrNameLst>
                                      </p:cBhvr>
                                      <p:to>
                                        <p:strVal val="visible"/>
                                      </p:to>
                                    </p:set>
                                    <p:animEffect transition="in" filter="fade">
                                      <p:cBhvr>
                                        <p:cTn id="104" dur="500"/>
                                        <p:tgtEl>
                                          <p:spTgt spid="88"/>
                                        </p:tgtEl>
                                      </p:cBhvr>
                                    </p:animEffect>
                                    <p:anim calcmode="lin" valueType="num">
                                      <p:cBhvr>
                                        <p:cTn id="105" dur="500" fill="hold"/>
                                        <p:tgtEl>
                                          <p:spTgt spid="88"/>
                                        </p:tgtEl>
                                        <p:attrNameLst>
                                          <p:attrName>ppt_x</p:attrName>
                                        </p:attrNameLst>
                                      </p:cBhvr>
                                      <p:tavLst>
                                        <p:tav tm="0">
                                          <p:val>
                                            <p:strVal val="#ppt_x"/>
                                          </p:val>
                                        </p:tav>
                                        <p:tav tm="100000">
                                          <p:val>
                                            <p:strVal val="#ppt_x"/>
                                          </p:val>
                                        </p:tav>
                                      </p:tavLst>
                                    </p:anim>
                                    <p:anim calcmode="lin" valueType="num">
                                      <p:cBhvr>
                                        <p:cTn id="106" dur="500" fill="hold"/>
                                        <p:tgtEl>
                                          <p:spTgt spid="88"/>
                                        </p:tgtEl>
                                        <p:attrNameLst>
                                          <p:attrName>ppt_y</p:attrName>
                                        </p:attrNameLst>
                                      </p:cBhvr>
                                      <p:tavLst>
                                        <p:tav tm="0">
                                          <p:val>
                                            <p:strVal val="#ppt_y+.1"/>
                                          </p:val>
                                        </p:tav>
                                        <p:tav tm="100000">
                                          <p:val>
                                            <p:strVal val="#ppt_y"/>
                                          </p:val>
                                        </p:tav>
                                      </p:tavLst>
                                    </p:anim>
                                  </p:childTnLst>
                                </p:cTn>
                              </p:par>
                            </p:childTnLst>
                          </p:cTn>
                        </p:par>
                        <p:par>
                          <p:cTn id="107" fill="hold">
                            <p:stCondLst>
                              <p:cond delay="70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500"/>
                                        <p:tgtEl>
                                          <p:spTgt spid="87"/>
                                        </p:tgtEl>
                                      </p:cBhvr>
                                    </p:animEffect>
                                    <p:anim calcmode="lin" valueType="num">
                                      <p:cBhvr>
                                        <p:cTn id="111" dur="500" fill="hold"/>
                                        <p:tgtEl>
                                          <p:spTgt spid="87"/>
                                        </p:tgtEl>
                                        <p:attrNameLst>
                                          <p:attrName>ppt_x</p:attrName>
                                        </p:attrNameLst>
                                      </p:cBhvr>
                                      <p:tavLst>
                                        <p:tav tm="0">
                                          <p:val>
                                            <p:strVal val="#ppt_x"/>
                                          </p:val>
                                        </p:tav>
                                        <p:tav tm="100000">
                                          <p:val>
                                            <p:strVal val="#ppt_x"/>
                                          </p:val>
                                        </p:tav>
                                      </p:tavLst>
                                    </p:anim>
                                    <p:anim calcmode="lin" valueType="num">
                                      <p:cBhvr>
                                        <p:cTn id="112" dur="5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54" grpId="0"/>
      <p:bldP spid="82" grpId="0"/>
      <p:bldP spid="83" grpId="0"/>
      <p:bldP spid="84" grpId="0"/>
      <p:bldP spid="85" grpId="0"/>
      <p:bldP spid="86" grpId="0"/>
      <p:bldP spid="87"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9477761" y="2609767"/>
            <a:ext cx="1528156" cy="1528156"/>
            <a:chOff x="5252030" y="2008764"/>
            <a:chExt cx="809336" cy="809336"/>
          </a:xfrm>
          <a:solidFill>
            <a:srgbClr val="00B0F0"/>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55" name="TextBox 54"/>
          <p:cNvSpPr txBox="1"/>
          <p:nvPr/>
        </p:nvSpPr>
        <p:spPr>
          <a:xfrm>
            <a:off x="9609258" y="2985127"/>
            <a:ext cx="1186543" cy="757130"/>
          </a:xfrm>
          <a:prstGeom prst="rect">
            <a:avLst/>
          </a:prstGeom>
          <a:noFill/>
        </p:spPr>
        <p:txBody>
          <a:bodyPr wrap="none" rtlCol="0">
            <a:spAutoFit/>
          </a:bodyPr>
          <a:lstStyle/>
          <a:p>
            <a:pPr defTabSz="1096645">
              <a:defRPr/>
            </a:pPr>
            <a:r>
              <a:rPr lang="en-US" altLang="zh-CN" sz="4320" i="1" kern="0" dirty="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rPr>
              <a:t>2017</a:t>
            </a:r>
            <a:endParaRPr lang="zh-CN" altLang="en-US" sz="4320" i="1" kern="0" dirty="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AutoShape 7"/>
          <p:cNvSpPr>
            <a:spLocks noChangeArrowheads="1"/>
          </p:cNvSpPr>
          <p:nvPr/>
        </p:nvSpPr>
        <p:spPr bwMode="auto">
          <a:xfrm>
            <a:off x="904753" y="2878593"/>
            <a:ext cx="8019438" cy="1099048"/>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a:outerShdw blurRad="508000" dist="177800" dir="1860000" algn="ctr" rotWithShape="0">
              <a:srgbClr val="000000">
                <a:alpha val="43000"/>
              </a:srgbClr>
            </a:outerShdw>
          </a:effectLst>
        </p:spPr>
        <p:txBody>
          <a:bodyPr wrap="none" anchor="ctr"/>
          <a:lstStyle/>
          <a:p>
            <a:pPr marL="428625" indent="-428625">
              <a:lnSpc>
                <a:spcPct val="120000"/>
              </a:lnSpc>
              <a:defRPr/>
            </a:pPr>
            <a:endParaRPr lang="zh-CN" altLang="en-US" sz="1440"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0" name="AutoShape 8"/>
          <p:cNvSpPr>
            <a:spLocks noChangeArrowheads="1"/>
          </p:cNvSpPr>
          <p:nvPr/>
        </p:nvSpPr>
        <p:spPr bwMode="auto">
          <a:xfrm>
            <a:off x="6332469" y="2862896"/>
            <a:ext cx="680710" cy="1125715"/>
          </a:xfrm>
          <a:prstGeom prst="chevron">
            <a:avLst>
              <a:gd name="adj" fmla="val 55472"/>
            </a:avLst>
          </a:prstGeom>
          <a:solidFill>
            <a:srgbClr val="EF7474"/>
          </a:solidFill>
          <a:ln w="25400" cap="flat" cmpd="sng" algn="ctr">
            <a:noFill/>
            <a:prstDash val="solid"/>
          </a:ln>
          <a:effectLst>
            <a:outerShdw blurRad="508000" dist="177800" dir="1860000" algn="ctr" rotWithShape="0">
              <a:srgbClr val="000000">
                <a:alpha val="43000"/>
              </a:srgbClr>
            </a:outerShdw>
          </a:effectLst>
        </p:spPr>
        <p:txBody>
          <a:bodyPr rtlCol="0" anchor="ctr"/>
          <a:lstStyle/>
          <a:p>
            <a:pPr algn="ctr"/>
            <a:endParaRPr lang="zh-CN" altLang="en-US" sz="2400" b="1"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1" name="AutoShape 8"/>
          <p:cNvSpPr>
            <a:spLocks noChangeArrowheads="1"/>
          </p:cNvSpPr>
          <p:nvPr/>
        </p:nvSpPr>
        <p:spPr bwMode="auto">
          <a:xfrm>
            <a:off x="4190410" y="2862896"/>
            <a:ext cx="680710" cy="1125715"/>
          </a:xfrm>
          <a:prstGeom prst="chevron">
            <a:avLst>
              <a:gd name="adj" fmla="val 55472"/>
            </a:avLst>
          </a:prstGeom>
          <a:solidFill>
            <a:srgbClr val="C55883"/>
          </a:solidFill>
          <a:ln w="25400" cap="flat" cmpd="sng" algn="ctr">
            <a:noFill/>
            <a:prstDash val="solid"/>
          </a:ln>
          <a:effectLst>
            <a:outerShdw blurRad="508000" dist="177800" dir="1860000" algn="ctr" rotWithShape="0">
              <a:srgbClr val="000000">
                <a:alpha val="43000"/>
              </a:srgbClr>
            </a:outerShdw>
          </a:effectLst>
        </p:spPr>
        <p:txBody>
          <a:bodyPr rtlCol="0" anchor="ctr"/>
          <a:lstStyle/>
          <a:p>
            <a:pPr algn="ctr"/>
            <a:endParaRPr lang="zh-CN" altLang="en-US" sz="2400" b="1"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2" name="AutoShape 8"/>
          <p:cNvSpPr>
            <a:spLocks noChangeArrowheads="1"/>
          </p:cNvSpPr>
          <p:nvPr/>
        </p:nvSpPr>
        <p:spPr bwMode="auto">
          <a:xfrm>
            <a:off x="2048349" y="2862896"/>
            <a:ext cx="680710" cy="1125715"/>
          </a:xfrm>
          <a:prstGeom prst="chevron">
            <a:avLst>
              <a:gd name="adj" fmla="val 55472"/>
            </a:avLst>
          </a:prstGeom>
          <a:solidFill>
            <a:srgbClr val="00B0F0"/>
          </a:solidFill>
          <a:ln w="25400" cap="flat" cmpd="sng" algn="ctr">
            <a:noFill/>
            <a:prstDash val="solid"/>
          </a:ln>
          <a:effectLst>
            <a:outerShdw blurRad="508000" dist="177800" dir="1860000" algn="ctr" rotWithShape="0">
              <a:srgbClr val="000000">
                <a:alpha val="43000"/>
              </a:srgbClr>
            </a:outerShdw>
          </a:effectLst>
        </p:spPr>
        <p:txBody>
          <a:bodyPr rtlCol="0" anchor="ctr"/>
          <a:lstStyle/>
          <a:p>
            <a:pPr algn="ctr"/>
            <a:endParaRPr lang="zh-CN" altLang="en-US" sz="2400" b="1"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3" name="AutoShape 8"/>
          <p:cNvSpPr>
            <a:spLocks noChangeArrowheads="1"/>
          </p:cNvSpPr>
          <p:nvPr/>
        </p:nvSpPr>
        <p:spPr bwMode="auto">
          <a:xfrm>
            <a:off x="8474531" y="2862896"/>
            <a:ext cx="680710" cy="1125715"/>
          </a:xfrm>
          <a:prstGeom prst="chevron">
            <a:avLst>
              <a:gd name="adj" fmla="val 55472"/>
            </a:avLst>
          </a:prstGeom>
          <a:solidFill>
            <a:srgbClr val="C65885"/>
          </a:solidFill>
          <a:ln w="25400" cap="flat" cmpd="sng" algn="ctr">
            <a:noFill/>
            <a:prstDash val="solid"/>
          </a:ln>
          <a:effectLst>
            <a:outerShdw blurRad="508000" dist="177800" dir="1860000" algn="ctr" rotWithShape="0">
              <a:srgbClr val="000000">
                <a:alpha val="43000"/>
              </a:srgbClr>
            </a:outerShdw>
          </a:effectLst>
        </p:spPr>
        <p:txBody>
          <a:bodyPr rtlCol="0" anchor="ctr"/>
          <a:lstStyle/>
          <a:p>
            <a:pPr algn="ctr"/>
            <a:endParaRPr lang="zh-CN" altLang="en-US" sz="2400" b="1"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4" name="TextBox 63"/>
          <p:cNvSpPr txBox="1"/>
          <p:nvPr/>
        </p:nvSpPr>
        <p:spPr>
          <a:xfrm>
            <a:off x="926077" y="3206543"/>
            <a:ext cx="606256" cy="355034"/>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1705"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2012</a:t>
            </a:r>
            <a:endParaRPr lang="zh-CN" altLang="en-US" sz="1705"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5" name="TextBox 64"/>
          <p:cNvSpPr txBox="1"/>
          <p:nvPr/>
        </p:nvSpPr>
        <p:spPr>
          <a:xfrm>
            <a:off x="3068137" y="3206543"/>
            <a:ext cx="611065" cy="355034"/>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1705"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2013</a:t>
            </a:r>
            <a:endParaRPr lang="zh-CN" altLang="en-US" sz="1705"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6" name="TextBox 65"/>
          <p:cNvSpPr txBox="1"/>
          <p:nvPr/>
        </p:nvSpPr>
        <p:spPr>
          <a:xfrm>
            <a:off x="5210195" y="3206543"/>
            <a:ext cx="604653" cy="355034"/>
          </a:xfrm>
          <a:prstGeom prst="rect">
            <a:avLst/>
          </a:prstGeom>
          <a:noFill/>
        </p:spPr>
        <p:txBody>
          <a:bodyPr wrap="none" rtlCol="0">
            <a:spAutoFit/>
          </a:bodyPr>
          <a:lstStyle/>
          <a:p>
            <a:pPr>
              <a:defRPr/>
            </a:pPr>
            <a:r>
              <a:rPr lang="en-US" altLang="zh-CN" sz="1705" i="1"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2014</a:t>
            </a:r>
            <a:endParaRPr lang="zh-CN" altLang="en-US" sz="1705" i="1"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7" name="TextBox 66"/>
          <p:cNvSpPr txBox="1"/>
          <p:nvPr/>
        </p:nvSpPr>
        <p:spPr>
          <a:xfrm>
            <a:off x="7352254" y="3206543"/>
            <a:ext cx="612668" cy="355034"/>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1705"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2015</a:t>
            </a:r>
            <a:endParaRPr lang="zh-CN" altLang="en-US" sz="1705" kern="0"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68" name="组合 67"/>
          <p:cNvGrpSpPr/>
          <p:nvPr/>
        </p:nvGrpSpPr>
        <p:grpSpPr>
          <a:xfrm>
            <a:off x="1241657" y="3793625"/>
            <a:ext cx="2488385" cy="1630040"/>
            <a:chOff x="941884" y="3983470"/>
            <a:chExt cx="2073910" cy="1358533"/>
          </a:xfrm>
        </p:grpSpPr>
        <p:cxnSp>
          <p:nvCxnSpPr>
            <p:cNvPr id="69" name="直接连接符 68"/>
            <p:cNvCxnSpPr/>
            <p:nvPr/>
          </p:nvCxnSpPr>
          <p:spPr>
            <a:xfrm>
              <a:off x="941884" y="3983470"/>
              <a:ext cx="0" cy="1358533"/>
            </a:xfrm>
            <a:prstGeom prst="line">
              <a:avLst/>
            </a:prstGeom>
            <a:noFill/>
            <a:ln w="6350" cap="flat" cmpd="sng" algn="ctr">
              <a:solidFill>
                <a:schemeClr val="bg1">
                  <a:lumMod val="50000"/>
                </a:schemeClr>
              </a:solidFill>
              <a:prstDash val="solid"/>
              <a:headEnd type="oval" w="med" len="med"/>
              <a:tailEnd type="oval" w="med" len="med"/>
            </a:ln>
            <a:effectLst/>
          </p:spPr>
        </p:cxnSp>
        <p:sp>
          <p:nvSpPr>
            <p:cNvPr id="70" name="TextBox 69"/>
            <p:cNvSpPr txBox="1"/>
            <p:nvPr/>
          </p:nvSpPr>
          <p:spPr>
            <a:xfrm>
              <a:off x="1089863" y="4393272"/>
              <a:ext cx="1925931" cy="818220"/>
            </a:xfrm>
            <a:prstGeom prst="rect">
              <a:avLst/>
            </a:prstGeom>
            <a:noFill/>
          </p:spPr>
          <p:txBody>
            <a:bodyPr wrap="squar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71" name="组合 70"/>
          <p:cNvGrpSpPr/>
          <p:nvPr/>
        </p:nvGrpSpPr>
        <p:grpSpPr>
          <a:xfrm>
            <a:off x="3386545" y="1228831"/>
            <a:ext cx="2392351" cy="1887967"/>
            <a:chOff x="2293144" y="1845881"/>
            <a:chExt cx="1993872" cy="1573500"/>
          </a:xfrm>
        </p:grpSpPr>
        <p:cxnSp>
          <p:nvCxnSpPr>
            <p:cNvPr id="72" name="直接连接符 71"/>
            <p:cNvCxnSpPr/>
            <p:nvPr/>
          </p:nvCxnSpPr>
          <p:spPr>
            <a:xfrm>
              <a:off x="2293144" y="2060848"/>
              <a:ext cx="0" cy="1358533"/>
            </a:xfrm>
            <a:prstGeom prst="line">
              <a:avLst/>
            </a:prstGeom>
            <a:noFill/>
            <a:ln w="6350" cap="flat" cmpd="sng" algn="ctr">
              <a:solidFill>
                <a:schemeClr val="tx1">
                  <a:lumMod val="50000"/>
                  <a:lumOff val="50000"/>
                </a:schemeClr>
              </a:solidFill>
              <a:prstDash val="solid"/>
              <a:headEnd type="oval" w="med" len="med"/>
              <a:tailEnd type="oval" w="med" len="med"/>
            </a:ln>
            <a:effectLst/>
          </p:spPr>
        </p:cxnSp>
        <p:sp>
          <p:nvSpPr>
            <p:cNvPr id="73" name="TextBox 72"/>
            <p:cNvSpPr txBox="1"/>
            <p:nvPr/>
          </p:nvSpPr>
          <p:spPr>
            <a:xfrm>
              <a:off x="2361085" y="1845881"/>
              <a:ext cx="1925931" cy="818221"/>
            </a:xfrm>
            <a:prstGeom prst="rect">
              <a:avLst/>
            </a:prstGeom>
            <a:noFill/>
          </p:spPr>
          <p:txBody>
            <a:bodyPr wrap="squar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74" name="组合 73"/>
          <p:cNvGrpSpPr/>
          <p:nvPr/>
        </p:nvGrpSpPr>
        <p:grpSpPr>
          <a:xfrm>
            <a:off x="5492885" y="3819532"/>
            <a:ext cx="2520078" cy="1630040"/>
            <a:chOff x="3648596" y="3980384"/>
            <a:chExt cx="2100324" cy="1358533"/>
          </a:xfrm>
        </p:grpSpPr>
        <p:cxnSp>
          <p:nvCxnSpPr>
            <p:cNvPr id="75" name="直接连接符 74"/>
            <p:cNvCxnSpPr/>
            <p:nvPr/>
          </p:nvCxnSpPr>
          <p:spPr>
            <a:xfrm>
              <a:off x="3648596" y="3980384"/>
              <a:ext cx="0" cy="1358533"/>
            </a:xfrm>
            <a:prstGeom prst="line">
              <a:avLst/>
            </a:prstGeom>
            <a:noFill/>
            <a:ln w="6350" cap="flat" cmpd="sng" algn="ctr">
              <a:solidFill>
                <a:srgbClr val="888888"/>
              </a:solidFill>
              <a:prstDash val="solid"/>
              <a:headEnd type="oval" w="med" len="med"/>
              <a:tailEnd type="oval" w="med" len="med"/>
            </a:ln>
            <a:effectLst/>
          </p:spPr>
        </p:cxnSp>
        <p:sp>
          <p:nvSpPr>
            <p:cNvPr id="76" name="TextBox 75"/>
            <p:cNvSpPr txBox="1"/>
            <p:nvPr/>
          </p:nvSpPr>
          <p:spPr>
            <a:xfrm>
              <a:off x="3822989" y="4393273"/>
              <a:ext cx="1925931" cy="818220"/>
            </a:xfrm>
            <a:prstGeom prst="rect">
              <a:avLst/>
            </a:prstGeom>
            <a:noFill/>
          </p:spPr>
          <p:txBody>
            <a:bodyPr wrap="squar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77" name="组合 76"/>
          <p:cNvGrpSpPr/>
          <p:nvPr/>
        </p:nvGrpSpPr>
        <p:grpSpPr>
          <a:xfrm>
            <a:off x="7665808" y="1228831"/>
            <a:ext cx="2310832" cy="1802836"/>
            <a:chOff x="5044092" y="1916832"/>
            <a:chExt cx="1925931" cy="1502549"/>
          </a:xfrm>
        </p:grpSpPr>
        <p:cxnSp>
          <p:nvCxnSpPr>
            <p:cNvPr id="78" name="直接连接符 77"/>
            <p:cNvCxnSpPr/>
            <p:nvPr/>
          </p:nvCxnSpPr>
          <p:spPr>
            <a:xfrm>
              <a:off x="5044092" y="2060848"/>
              <a:ext cx="0" cy="1358533"/>
            </a:xfrm>
            <a:prstGeom prst="line">
              <a:avLst/>
            </a:prstGeom>
            <a:noFill/>
            <a:ln w="6350" cap="flat" cmpd="sng" algn="ctr">
              <a:solidFill>
                <a:srgbClr val="888888"/>
              </a:solidFill>
              <a:prstDash val="solid"/>
              <a:headEnd type="oval" w="med" len="med"/>
              <a:tailEnd type="oval" w="med" len="med"/>
            </a:ln>
            <a:effectLst/>
          </p:spPr>
        </p:cxnSp>
        <p:sp>
          <p:nvSpPr>
            <p:cNvPr id="79" name="TextBox 78"/>
            <p:cNvSpPr txBox="1"/>
            <p:nvPr/>
          </p:nvSpPr>
          <p:spPr>
            <a:xfrm>
              <a:off x="5044092" y="1916832"/>
              <a:ext cx="1925931" cy="818221"/>
            </a:xfrm>
            <a:prstGeom prst="rect">
              <a:avLst/>
            </a:prstGeom>
            <a:noFill/>
          </p:spPr>
          <p:txBody>
            <a:bodyPr wrap="square" rtlCol="0">
              <a:spAutoFit/>
            </a:body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 name="文本占位符 2"/>
          <p:cNvSpPr>
            <a:spLocks noGrp="1"/>
          </p:cNvSpPr>
          <p:nvPr>
            <p:ph type="body" sz="quarter" idx="10"/>
          </p:nvPr>
        </p:nvSpPr>
        <p:spPr/>
        <p:txBody>
          <a:bodyPr>
            <a:normAutofit fontScale="92500" lnSpcReduction="10000"/>
          </a:bodyPr>
          <a:lstStyle/>
          <a:p>
            <a:endParaRPr lang="zh-CN" altLang="en-US"/>
          </a:p>
        </p:txBody>
      </p:sp>
    </p:spTree>
  </p:cSld>
  <p:clrMapOvr>
    <a:masterClrMapping/>
  </p:clrMapOvr>
  <p:transition spd="slow" advTm="5000">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250" fill="hold"/>
                                            <p:tgtEl>
                                              <p:spTgt spid="62"/>
                                            </p:tgtEl>
                                            <p:attrNameLst>
                                              <p:attrName>ppt_x</p:attrName>
                                            </p:attrNameLst>
                                          </p:cBhvr>
                                          <p:tavLst>
                                            <p:tav tm="0">
                                              <p:val>
                                                <p:strVal val="0-#ppt_w/2"/>
                                              </p:val>
                                            </p:tav>
                                            <p:tav tm="100000">
                                              <p:val>
                                                <p:strVal val="#ppt_x"/>
                                              </p:val>
                                            </p:tav>
                                          </p:tavLst>
                                        </p:anim>
                                        <p:anim calcmode="lin" valueType="num">
                                          <p:cBhvr additive="base">
                                            <p:cTn id="13" dur="250" fill="hold"/>
                                            <p:tgtEl>
                                              <p:spTgt spid="6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250" fill="hold"/>
                                            <p:tgtEl>
                                              <p:spTgt spid="61"/>
                                            </p:tgtEl>
                                            <p:attrNameLst>
                                              <p:attrName>ppt_x</p:attrName>
                                            </p:attrNameLst>
                                          </p:cBhvr>
                                          <p:tavLst>
                                            <p:tav tm="0">
                                              <p:val>
                                                <p:strVal val="0-#ppt_w/2"/>
                                              </p:val>
                                            </p:tav>
                                            <p:tav tm="100000">
                                              <p:val>
                                                <p:strVal val="#ppt_x"/>
                                              </p:val>
                                            </p:tav>
                                          </p:tavLst>
                                        </p:anim>
                                        <p:anim calcmode="lin" valueType="num">
                                          <p:cBhvr additive="base">
                                            <p:cTn id="17" dur="250" fill="hold"/>
                                            <p:tgtEl>
                                              <p:spTgt spid="6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250" fill="hold"/>
                                            <p:tgtEl>
                                              <p:spTgt spid="60"/>
                                            </p:tgtEl>
                                            <p:attrNameLst>
                                              <p:attrName>ppt_x</p:attrName>
                                            </p:attrNameLst>
                                          </p:cBhvr>
                                          <p:tavLst>
                                            <p:tav tm="0">
                                              <p:val>
                                                <p:strVal val="0-#ppt_w/2"/>
                                              </p:val>
                                            </p:tav>
                                            <p:tav tm="100000">
                                              <p:val>
                                                <p:strVal val="#ppt_x"/>
                                              </p:val>
                                            </p:tav>
                                          </p:tavLst>
                                        </p:anim>
                                        <p:anim calcmode="lin" valueType="num">
                                          <p:cBhvr additive="base">
                                            <p:cTn id="21" dur="250" fill="hold"/>
                                            <p:tgtEl>
                                              <p:spTgt spid="6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250" fill="hold"/>
                                            <p:tgtEl>
                                              <p:spTgt spid="63"/>
                                            </p:tgtEl>
                                            <p:attrNameLst>
                                              <p:attrName>ppt_x</p:attrName>
                                            </p:attrNameLst>
                                          </p:cBhvr>
                                          <p:tavLst>
                                            <p:tav tm="0">
                                              <p:val>
                                                <p:strVal val="0-#ppt_w/2"/>
                                              </p:val>
                                            </p:tav>
                                            <p:tav tm="100000">
                                              <p:val>
                                                <p:strVal val="#ppt_x"/>
                                              </p:val>
                                            </p:tav>
                                          </p:tavLst>
                                        </p:anim>
                                        <p:anim calcmode="lin" valueType="num">
                                          <p:cBhvr additive="base">
                                            <p:cTn id="25" dur="250" fill="hold"/>
                                            <p:tgtEl>
                                              <p:spTgt spid="63"/>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anim calcmode="lin" valueType="num">
                                          <p:cBhvr>
                                            <p:cTn id="30" dur="500" fill="hold"/>
                                            <p:tgtEl>
                                              <p:spTgt spid="64"/>
                                            </p:tgtEl>
                                            <p:attrNameLst>
                                              <p:attrName>ppt_x</p:attrName>
                                            </p:attrNameLst>
                                          </p:cBhvr>
                                          <p:tavLst>
                                            <p:tav tm="0">
                                              <p:val>
                                                <p:strVal val="#ppt_x"/>
                                              </p:val>
                                            </p:tav>
                                            <p:tav tm="100000">
                                              <p:val>
                                                <p:strVal val="#ppt_x"/>
                                              </p:val>
                                            </p:tav>
                                          </p:tavLst>
                                        </p:anim>
                                        <p:anim calcmode="lin" valueType="num">
                                          <p:cBhvr>
                                            <p:cTn id="31" dur="5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anim calcmode="lin" valueType="num">
                                          <p:cBhvr>
                                            <p:cTn id="35" dur="500" fill="hold"/>
                                            <p:tgtEl>
                                              <p:spTgt spid="65"/>
                                            </p:tgtEl>
                                            <p:attrNameLst>
                                              <p:attrName>ppt_x</p:attrName>
                                            </p:attrNameLst>
                                          </p:cBhvr>
                                          <p:tavLst>
                                            <p:tav tm="0">
                                              <p:val>
                                                <p:strVal val="#ppt_x"/>
                                              </p:val>
                                            </p:tav>
                                            <p:tav tm="100000">
                                              <p:val>
                                                <p:strVal val="#ppt_x"/>
                                              </p:val>
                                            </p:tav>
                                          </p:tavLst>
                                        </p:anim>
                                        <p:anim calcmode="lin" valueType="num">
                                          <p:cBhvr>
                                            <p:cTn id="36" dur="500" fill="hold"/>
                                            <p:tgtEl>
                                              <p:spTgt spid="6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anim calcmode="lin" valueType="num">
                                          <p:cBhvr>
                                            <p:cTn id="40" dur="500" fill="hold"/>
                                            <p:tgtEl>
                                              <p:spTgt spid="66"/>
                                            </p:tgtEl>
                                            <p:attrNameLst>
                                              <p:attrName>ppt_x</p:attrName>
                                            </p:attrNameLst>
                                          </p:cBhvr>
                                          <p:tavLst>
                                            <p:tav tm="0">
                                              <p:val>
                                                <p:strVal val="#ppt_x"/>
                                              </p:val>
                                            </p:tav>
                                            <p:tav tm="100000">
                                              <p:val>
                                                <p:strVal val="#ppt_x"/>
                                              </p:val>
                                            </p:tav>
                                          </p:tavLst>
                                        </p:anim>
                                        <p:anim calcmode="lin" valueType="num">
                                          <p:cBhvr>
                                            <p:cTn id="41" dur="500" fill="hold"/>
                                            <p:tgtEl>
                                              <p:spTgt spid="6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500"/>
                                            <p:tgtEl>
                                              <p:spTgt spid="67"/>
                                            </p:tgtEl>
                                          </p:cBhvr>
                                        </p:animEffect>
                                        <p:anim calcmode="lin" valueType="num">
                                          <p:cBhvr>
                                            <p:cTn id="45" dur="500" fill="hold"/>
                                            <p:tgtEl>
                                              <p:spTgt spid="67"/>
                                            </p:tgtEl>
                                            <p:attrNameLst>
                                              <p:attrName>ppt_x</p:attrName>
                                            </p:attrNameLst>
                                          </p:cBhvr>
                                          <p:tavLst>
                                            <p:tav tm="0">
                                              <p:val>
                                                <p:strVal val="#ppt_x"/>
                                              </p:val>
                                            </p:tav>
                                            <p:tav tm="100000">
                                              <p:val>
                                                <p:strVal val="#ppt_x"/>
                                              </p:val>
                                            </p:tav>
                                          </p:tavLst>
                                        </p:anim>
                                        <p:anim calcmode="lin" valueType="num">
                                          <p:cBhvr>
                                            <p:cTn id="46" dur="500" fill="hold"/>
                                            <p:tgtEl>
                                              <p:spTgt spid="67"/>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22" presetClass="entr" presetSubtype="4" fill="hold"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wipe(down)">
                                          <p:cBhvr>
                                            <p:cTn id="50" dur="250"/>
                                            <p:tgtEl>
                                              <p:spTgt spid="68"/>
                                            </p:tgtEl>
                                          </p:cBhvr>
                                        </p:animEffect>
                                      </p:childTnLst>
                                    </p:cTn>
                                  </p:par>
                                  <p:par>
                                    <p:cTn id="51" presetID="22" presetClass="entr" presetSubtype="4"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down)">
                                          <p:cBhvr>
                                            <p:cTn id="53" dur="250"/>
                                            <p:tgtEl>
                                              <p:spTgt spid="71"/>
                                            </p:tgtEl>
                                          </p:cBhvr>
                                        </p:animEffect>
                                      </p:childTnLst>
                                    </p:cTn>
                                  </p:par>
                                  <p:par>
                                    <p:cTn id="54" presetID="22" presetClass="entr" presetSubtype="4" fill="hold"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wipe(down)">
                                          <p:cBhvr>
                                            <p:cTn id="56" dur="250"/>
                                            <p:tgtEl>
                                              <p:spTgt spid="74"/>
                                            </p:tgtEl>
                                          </p:cBhvr>
                                        </p:animEffect>
                                      </p:childTnLst>
                                    </p:cTn>
                                  </p:par>
                                  <p:par>
                                    <p:cTn id="57" presetID="22" presetClass="entr" presetSubtype="4"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down)">
                                          <p:cBhvr>
                                            <p:cTn id="59" dur="250"/>
                                            <p:tgtEl>
                                              <p:spTgt spid="77"/>
                                            </p:tgtEl>
                                          </p:cBhvr>
                                        </p:animEffect>
                                      </p:childTnLst>
                                    </p:cTn>
                                  </p:par>
                                  <p:par>
                                    <p:cTn id="60" presetID="2" presetClass="entr" presetSubtype="12" accel="65000" fill="hold" nodeType="withEffect" p14:presetBounceEnd="55000">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14:bounceEnd="55000">
                                          <p:cBhvr additive="base">
                                            <p:cTn id="62" dur="2000" fill="hold"/>
                                            <p:tgtEl>
                                              <p:spTgt spid="32"/>
                                            </p:tgtEl>
                                            <p:attrNameLst>
                                              <p:attrName>ppt_x</p:attrName>
                                            </p:attrNameLst>
                                          </p:cBhvr>
                                          <p:tavLst>
                                            <p:tav tm="0">
                                              <p:val>
                                                <p:strVal val="0-#ppt_w/2"/>
                                              </p:val>
                                            </p:tav>
                                            <p:tav tm="100000">
                                              <p:val>
                                                <p:strVal val="#ppt_x"/>
                                              </p:val>
                                            </p:tav>
                                          </p:tavLst>
                                        </p:anim>
                                        <p:anim calcmode="lin" valueType="num" p14:bounceEnd="55000">
                                          <p:cBhvr additive="base">
                                            <p:cTn id="63" dur="2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9" grpId="0" animBg="1"/>
          <p:bldP spid="60" grpId="0" animBg="1"/>
          <p:bldP spid="61" grpId="0" animBg="1"/>
          <p:bldP spid="62" grpId="0" animBg="1"/>
          <p:bldP spid="63" grpId="0" animBg="1"/>
          <p:bldP spid="64" grpId="0"/>
          <p:bldP spid="65" grpId="0"/>
          <p:bldP spid="66" grpId="0"/>
          <p:bldP spid="6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250" fill="hold"/>
                                            <p:tgtEl>
                                              <p:spTgt spid="62"/>
                                            </p:tgtEl>
                                            <p:attrNameLst>
                                              <p:attrName>ppt_x</p:attrName>
                                            </p:attrNameLst>
                                          </p:cBhvr>
                                          <p:tavLst>
                                            <p:tav tm="0">
                                              <p:val>
                                                <p:strVal val="0-#ppt_w/2"/>
                                              </p:val>
                                            </p:tav>
                                            <p:tav tm="100000">
                                              <p:val>
                                                <p:strVal val="#ppt_x"/>
                                              </p:val>
                                            </p:tav>
                                          </p:tavLst>
                                        </p:anim>
                                        <p:anim calcmode="lin" valueType="num">
                                          <p:cBhvr additive="base">
                                            <p:cTn id="13" dur="250" fill="hold"/>
                                            <p:tgtEl>
                                              <p:spTgt spid="6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250" fill="hold"/>
                                            <p:tgtEl>
                                              <p:spTgt spid="61"/>
                                            </p:tgtEl>
                                            <p:attrNameLst>
                                              <p:attrName>ppt_x</p:attrName>
                                            </p:attrNameLst>
                                          </p:cBhvr>
                                          <p:tavLst>
                                            <p:tav tm="0">
                                              <p:val>
                                                <p:strVal val="0-#ppt_w/2"/>
                                              </p:val>
                                            </p:tav>
                                            <p:tav tm="100000">
                                              <p:val>
                                                <p:strVal val="#ppt_x"/>
                                              </p:val>
                                            </p:tav>
                                          </p:tavLst>
                                        </p:anim>
                                        <p:anim calcmode="lin" valueType="num">
                                          <p:cBhvr additive="base">
                                            <p:cTn id="17" dur="250" fill="hold"/>
                                            <p:tgtEl>
                                              <p:spTgt spid="6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250" fill="hold"/>
                                            <p:tgtEl>
                                              <p:spTgt spid="60"/>
                                            </p:tgtEl>
                                            <p:attrNameLst>
                                              <p:attrName>ppt_x</p:attrName>
                                            </p:attrNameLst>
                                          </p:cBhvr>
                                          <p:tavLst>
                                            <p:tav tm="0">
                                              <p:val>
                                                <p:strVal val="0-#ppt_w/2"/>
                                              </p:val>
                                            </p:tav>
                                            <p:tav tm="100000">
                                              <p:val>
                                                <p:strVal val="#ppt_x"/>
                                              </p:val>
                                            </p:tav>
                                          </p:tavLst>
                                        </p:anim>
                                        <p:anim calcmode="lin" valueType="num">
                                          <p:cBhvr additive="base">
                                            <p:cTn id="21" dur="250" fill="hold"/>
                                            <p:tgtEl>
                                              <p:spTgt spid="6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250" fill="hold"/>
                                            <p:tgtEl>
                                              <p:spTgt spid="63"/>
                                            </p:tgtEl>
                                            <p:attrNameLst>
                                              <p:attrName>ppt_x</p:attrName>
                                            </p:attrNameLst>
                                          </p:cBhvr>
                                          <p:tavLst>
                                            <p:tav tm="0">
                                              <p:val>
                                                <p:strVal val="0-#ppt_w/2"/>
                                              </p:val>
                                            </p:tav>
                                            <p:tav tm="100000">
                                              <p:val>
                                                <p:strVal val="#ppt_x"/>
                                              </p:val>
                                            </p:tav>
                                          </p:tavLst>
                                        </p:anim>
                                        <p:anim calcmode="lin" valueType="num">
                                          <p:cBhvr additive="base">
                                            <p:cTn id="25" dur="250" fill="hold"/>
                                            <p:tgtEl>
                                              <p:spTgt spid="63"/>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anim calcmode="lin" valueType="num">
                                          <p:cBhvr>
                                            <p:cTn id="30" dur="500" fill="hold"/>
                                            <p:tgtEl>
                                              <p:spTgt spid="64"/>
                                            </p:tgtEl>
                                            <p:attrNameLst>
                                              <p:attrName>ppt_x</p:attrName>
                                            </p:attrNameLst>
                                          </p:cBhvr>
                                          <p:tavLst>
                                            <p:tav tm="0">
                                              <p:val>
                                                <p:strVal val="#ppt_x"/>
                                              </p:val>
                                            </p:tav>
                                            <p:tav tm="100000">
                                              <p:val>
                                                <p:strVal val="#ppt_x"/>
                                              </p:val>
                                            </p:tav>
                                          </p:tavLst>
                                        </p:anim>
                                        <p:anim calcmode="lin" valueType="num">
                                          <p:cBhvr>
                                            <p:cTn id="31" dur="5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anim calcmode="lin" valueType="num">
                                          <p:cBhvr>
                                            <p:cTn id="35" dur="500" fill="hold"/>
                                            <p:tgtEl>
                                              <p:spTgt spid="65"/>
                                            </p:tgtEl>
                                            <p:attrNameLst>
                                              <p:attrName>ppt_x</p:attrName>
                                            </p:attrNameLst>
                                          </p:cBhvr>
                                          <p:tavLst>
                                            <p:tav tm="0">
                                              <p:val>
                                                <p:strVal val="#ppt_x"/>
                                              </p:val>
                                            </p:tav>
                                            <p:tav tm="100000">
                                              <p:val>
                                                <p:strVal val="#ppt_x"/>
                                              </p:val>
                                            </p:tav>
                                          </p:tavLst>
                                        </p:anim>
                                        <p:anim calcmode="lin" valueType="num">
                                          <p:cBhvr>
                                            <p:cTn id="36" dur="500" fill="hold"/>
                                            <p:tgtEl>
                                              <p:spTgt spid="6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anim calcmode="lin" valueType="num">
                                          <p:cBhvr>
                                            <p:cTn id="40" dur="500" fill="hold"/>
                                            <p:tgtEl>
                                              <p:spTgt spid="66"/>
                                            </p:tgtEl>
                                            <p:attrNameLst>
                                              <p:attrName>ppt_x</p:attrName>
                                            </p:attrNameLst>
                                          </p:cBhvr>
                                          <p:tavLst>
                                            <p:tav tm="0">
                                              <p:val>
                                                <p:strVal val="#ppt_x"/>
                                              </p:val>
                                            </p:tav>
                                            <p:tav tm="100000">
                                              <p:val>
                                                <p:strVal val="#ppt_x"/>
                                              </p:val>
                                            </p:tav>
                                          </p:tavLst>
                                        </p:anim>
                                        <p:anim calcmode="lin" valueType="num">
                                          <p:cBhvr>
                                            <p:cTn id="41" dur="500" fill="hold"/>
                                            <p:tgtEl>
                                              <p:spTgt spid="6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500"/>
                                            <p:tgtEl>
                                              <p:spTgt spid="67"/>
                                            </p:tgtEl>
                                          </p:cBhvr>
                                        </p:animEffect>
                                        <p:anim calcmode="lin" valueType="num">
                                          <p:cBhvr>
                                            <p:cTn id="45" dur="500" fill="hold"/>
                                            <p:tgtEl>
                                              <p:spTgt spid="67"/>
                                            </p:tgtEl>
                                            <p:attrNameLst>
                                              <p:attrName>ppt_x</p:attrName>
                                            </p:attrNameLst>
                                          </p:cBhvr>
                                          <p:tavLst>
                                            <p:tav tm="0">
                                              <p:val>
                                                <p:strVal val="#ppt_x"/>
                                              </p:val>
                                            </p:tav>
                                            <p:tav tm="100000">
                                              <p:val>
                                                <p:strVal val="#ppt_x"/>
                                              </p:val>
                                            </p:tav>
                                          </p:tavLst>
                                        </p:anim>
                                        <p:anim calcmode="lin" valueType="num">
                                          <p:cBhvr>
                                            <p:cTn id="46" dur="500" fill="hold"/>
                                            <p:tgtEl>
                                              <p:spTgt spid="67"/>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22" presetClass="entr" presetSubtype="4" fill="hold"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wipe(down)">
                                          <p:cBhvr>
                                            <p:cTn id="50" dur="250"/>
                                            <p:tgtEl>
                                              <p:spTgt spid="68"/>
                                            </p:tgtEl>
                                          </p:cBhvr>
                                        </p:animEffect>
                                      </p:childTnLst>
                                    </p:cTn>
                                  </p:par>
                                  <p:par>
                                    <p:cTn id="51" presetID="22" presetClass="entr" presetSubtype="4"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down)">
                                          <p:cBhvr>
                                            <p:cTn id="53" dur="250"/>
                                            <p:tgtEl>
                                              <p:spTgt spid="71"/>
                                            </p:tgtEl>
                                          </p:cBhvr>
                                        </p:animEffect>
                                      </p:childTnLst>
                                    </p:cTn>
                                  </p:par>
                                  <p:par>
                                    <p:cTn id="54" presetID="22" presetClass="entr" presetSubtype="4" fill="hold"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wipe(down)">
                                          <p:cBhvr>
                                            <p:cTn id="56" dur="250"/>
                                            <p:tgtEl>
                                              <p:spTgt spid="74"/>
                                            </p:tgtEl>
                                          </p:cBhvr>
                                        </p:animEffect>
                                      </p:childTnLst>
                                    </p:cTn>
                                  </p:par>
                                  <p:par>
                                    <p:cTn id="57" presetID="22" presetClass="entr" presetSubtype="4"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down)">
                                          <p:cBhvr>
                                            <p:cTn id="59" dur="250"/>
                                            <p:tgtEl>
                                              <p:spTgt spid="77"/>
                                            </p:tgtEl>
                                          </p:cBhvr>
                                        </p:animEffect>
                                      </p:childTnLst>
                                    </p:cTn>
                                  </p:par>
                                  <p:par>
                                    <p:cTn id="60" presetID="2" presetClass="entr" presetSubtype="12" accel="6500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2000" fill="hold"/>
                                            <p:tgtEl>
                                              <p:spTgt spid="32"/>
                                            </p:tgtEl>
                                            <p:attrNameLst>
                                              <p:attrName>ppt_x</p:attrName>
                                            </p:attrNameLst>
                                          </p:cBhvr>
                                          <p:tavLst>
                                            <p:tav tm="0">
                                              <p:val>
                                                <p:strVal val="0-#ppt_w/2"/>
                                              </p:val>
                                            </p:tav>
                                            <p:tav tm="100000">
                                              <p:val>
                                                <p:strVal val="#ppt_x"/>
                                              </p:val>
                                            </p:tav>
                                          </p:tavLst>
                                        </p:anim>
                                        <p:anim calcmode="lin" valueType="num">
                                          <p:cBhvr additive="base">
                                            <p:cTn id="63" dur="2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9" grpId="0" animBg="1"/>
          <p:bldP spid="60" grpId="0" animBg="1"/>
          <p:bldP spid="61" grpId="0" animBg="1"/>
          <p:bldP spid="62" grpId="0" animBg="1"/>
          <p:bldP spid="63" grpId="0" animBg="1"/>
          <p:bldP spid="64" grpId="0"/>
          <p:bldP spid="65" grpId="0"/>
          <p:bldP spid="66" grpId="0"/>
          <p:bldP spid="67"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216069" y="1298724"/>
            <a:ext cx="1800201" cy="1800201"/>
          </a:xfrm>
          <a:prstGeom prst="rect">
            <a:avLst/>
          </a:prstGeom>
          <a:solidFill>
            <a:schemeClr val="accent2"/>
          </a:solidFill>
          <a:ln>
            <a:noFill/>
          </a:ln>
          <a:effectLst>
            <a:outerShdw blurRad="3302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6" name="矩形 45"/>
          <p:cNvSpPr/>
          <p:nvPr/>
        </p:nvSpPr>
        <p:spPr>
          <a:xfrm>
            <a:off x="847917" y="2150135"/>
            <a:ext cx="2304257" cy="2304257"/>
          </a:xfrm>
          <a:prstGeom prst="rect">
            <a:avLst/>
          </a:prstGeom>
          <a:solidFill>
            <a:srgbClr val="00B0F0"/>
          </a:solidFill>
          <a:ln>
            <a:noFill/>
          </a:ln>
          <a:effectLst>
            <a:outerShdw blurRad="3302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7" name="矩形 46"/>
          <p:cNvSpPr/>
          <p:nvPr/>
        </p:nvSpPr>
        <p:spPr>
          <a:xfrm>
            <a:off x="429370" y="3763067"/>
            <a:ext cx="900100" cy="900100"/>
          </a:xfrm>
          <a:prstGeom prst="rect">
            <a:avLst/>
          </a:prstGeom>
          <a:solidFill>
            <a:schemeClr val="accent5"/>
          </a:solidFill>
          <a:ln>
            <a:noFill/>
          </a:ln>
          <a:effectLst>
            <a:outerShdw blurRad="3302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8" name="矩形 47"/>
          <p:cNvSpPr/>
          <p:nvPr/>
        </p:nvSpPr>
        <p:spPr>
          <a:xfrm>
            <a:off x="3485212" y="3212976"/>
            <a:ext cx="792088" cy="792088"/>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3" name="矩形 62"/>
          <p:cNvSpPr/>
          <p:nvPr/>
        </p:nvSpPr>
        <p:spPr>
          <a:xfrm>
            <a:off x="2761760" y="3805137"/>
            <a:ext cx="900101" cy="900101"/>
          </a:xfrm>
          <a:prstGeom prst="rect">
            <a:avLst/>
          </a:prstGeom>
          <a:solidFill>
            <a:schemeClr val="accent2"/>
          </a:solidFill>
          <a:ln>
            <a:noFill/>
          </a:ln>
          <a:effectLst>
            <a:outerShdw blurRad="330200" dist="203200" dir="27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4" name="矩形 63"/>
          <p:cNvSpPr/>
          <p:nvPr/>
        </p:nvSpPr>
        <p:spPr>
          <a:xfrm>
            <a:off x="3881256" y="2503677"/>
            <a:ext cx="450050" cy="450050"/>
          </a:xfrm>
          <a:prstGeom prst="rect">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6" name="矩形 65"/>
          <p:cNvSpPr/>
          <p:nvPr/>
        </p:nvSpPr>
        <p:spPr>
          <a:xfrm>
            <a:off x="2990504" y="1574071"/>
            <a:ext cx="1597214" cy="1597214"/>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7" name="矩形 66"/>
          <p:cNvSpPr/>
          <p:nvPr/>
        </p:nvSpPr>
        <p:spPr>
          <a:xfrm>
            <a:off x="847917" y="4184542"/>
            <a:ext cx="931490" cy="9179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8" name="矩形 67"/>
          <p:cNvSpPr/>
          <p:nvPr/>
        </p:nvSpPr>
        <p:spPr>
          <a:xfrm>
            <a:off x="2648117" y="4382383"/>
            <a:ext cx="540060" cy="540060"/>
          </a:xfrm>
          <a:prstGeom prst="rect">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矩形 68"/>
          <p:cNvSpPr/>
          <p:nvPr/>
        </p:nvSpPr>
        <p:spPr>
          <a:xfrm>
            <a:off x="1261962" y="1580287"/>
            <a:ext cx="225025" cy="225025"/>
          </a:xfrm>
          <a:prstGeom prst="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0" name="矩形 69"/>
          <p:cNvSpPr/>
          <p:nvPr/>
        </p:nvSpPr>
        <p:spPr>
          <a:xfrm flipH="1">
            <a:off x="598713" y="4855756"/>
            <a:ext cx="190697" cy="190697"/>
          </a:xfrm>
          <a:prstGeom prst="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2" name="矩形 71"/>
          <p:cNvSpPr/>
          <p:nvPr/>
        </p:nvSpPr>
        <p:spPr>
          <a:xfrm>
            <a:off x="278948" y="3326001"/>
            <a:ext cx="451955" cy="451955"/>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3" name="矩形 4"/>
          <p:cNvSpPr>
            <a:spLocks noChangeArrowheads="1"/>
          </p:cNvSpPr>
          <p:nvPr/>
        </p:nvSpPr>
        <p:spPr bwMode="auto">
          <a:xfrm>
            <a:off x="689269" y="2438167"/>
            <a:ext cx="25902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6000" b="1">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20XX</a:t>
            </a:r>
            <a:endParaRPr lang="zh-CN" altLang="en-US" sz="60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4" name="矩形 4"/>
          <p:cNvSpPr>
            <a:spLocks noChangeArrowheads="1"/>
          </p:cNvSpPr>
          <p:nvPr/>
        </p:nvSpPr>
        <p:spPr bwMode="auto">
          <a:xfrm>
            <a:off x="483262" y="3302263"/>
            <a:ext cx="30963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COMPANY </a:t>
            </a:r>
            <a:endParaRPr lang="en-US" altLang="zh-CN" sz="2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a:p>
            <a:pPr algn="ctr"/>
            <a:r>
              <a:rPr lang="en-US" altLang="zh-CN" sz="2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NAME</a:t>
            </a:r>
            <a:endParaRPr lang="zh-CN" altLang="en-US" sz="24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5" name="矩形 74"/>
          <p:cNvSpPr/>
          <p:nvPr/>
        </p:nvSpPr>
        <p:spPr>
          <a:xfrm>
            <a:off x="249350" y="1326128"/>
            <a:ext cx="1080121" cy="1080121"/>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6" name="矩形 75"/>
          <p:cNvSpPr/>
          <p:nvPr/>
        </p:nvSpPr>
        <p:spPr>
          <a:xfrm>
            <a:off x="10778107" y="332656"/>
            <a:ext cx="1224136" cy="288032"/>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28A35"/>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7" name="标题 4"/>
          <p:cNvSpPr txBox="1"/>
          <p:nvPr/>
        </p:nvSpPr>
        <p:spPr>
          <a:xfrm>
            <a:off x="10778107" y="332656"/>
            <a:ext cx="1224136"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您的</a:t>
            </a:r>
            <a:r>
              <a:rPr lang="en-US" altLang="zh-CN" sz="1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LOGO</a:t>
            </a:r>
            <a:endParaRPr lang="en-US" altLang="zh-CN" sz="1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1" name="矩形 70"/>
          <p:cNvSpPr/>
          <p:nvPr/>
        </p:nvSpPr>
        <p:spPr>
          <a:xfrm>
            <a:off x="-13919" y="2725573"/>
            <a:ext cx="488146" cy="488146"/>
          </a:xfrm>
          <a:prstGeom prst="rect">
            <a:avLst/>
          </a:prstGeom>
          <a:solidFill>
            <a:schemeClr val="accent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5" name="矩形 64"/>
          <p:cNvSpPr/>
          <p:nvPr/>
        </p:nvSpPr>
        <p:spPr>
          <a:xfrm>
            <a:off x="717516" y="1844979"/>
            <a:ext cx="450050" cy="450050"/>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3" name="圆角矩形 22"/>
          <p:cNvSpPr/>
          <p:nvPr/>
        </p:nvSpPr>
        <p:spPr>
          <a:xfrm>
            <a:off x="4348602" y="4151678"/>
            <a:ext cx="7253033" cy="672075"/>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4" name="TextBox 25"/>
          <p:cNvSpPr txBox="1"/>
          <p:nvPr/>
        </p:nvSpPr>
        <p:spPr>
          <a:xfrm>
            <a:off x="4505114" y="4199602"/>
            <a:ext cx="6636753" cy="543675"/>
          </a:xfrm>
          <a:prstGeom prst="rect">
            <a:avLst/>
          </a:prstGeom>
          <a:noFill/>
        </p:spPr>
        <p:txBody>
          <a:bodyPr wrap="none" rtlCol="0">
            <a:spAutoFit/>
          </a:bodyPr>
          <a:lstStyle/>
          <a:p>
            <a:r>
              <a:rPr lang="zh-CN" altLang="en-US" sz="2935"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工作总结  阶段计划 述职报告  工作汇报</a:t>
            </a:r>
            <a:endParaRPr lang="zh-CN" altLang="en-US" sz="2935"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25" name="组合 24"/>
          <p:cNvGrpSpPr/>
          <p:nvPr/>
        </p:nvGrpSpPr>
        <p:grpSpPr>
          <a:xfrm>
            <a:off x="4263680" y="4128742"/>
            <a:ext cx="960105" cy="766159"/>
            <a:chOff x="899592" y="2377261"/>
            <a:chExt cx="720079" cy="574619"/>
          </a:xfrm>
          <a:effectLst>
            <a:outerShdw blurRad="50800" dist="38100" dir="2700000" algn="tl" rotWithShape="0">
              <a:prstClr val="black">
                <a:alpha val="40000"/>
              </a:prstClr>
            </a:outerShdw>
          </a:effectLst>
        </p:grpSpPr>
        <p:sp>
          <p:nvSpPr>
            <p:cNvPr id="26" name="圆角矩形 25"/>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 name="圆角矩形 26"/>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pic>
        <p:nvPicPr>
          <p:cNvPr id="28" name="Picture 2" descr="C:\Users\Administrator\Desktop\手.png"/>
          <p:cNvPicPr>
            <a:picLocks noChangeAspect="1" noChangeArrowheads="1"/>
          </p:cNvPicPr>
          <p:nvPr/>
        </p:nvPicPr>
        <p:blipFill>
          <a:blip r:embed="rId1" cstate="print"/>
          <a:srcRect/>
          <a:stretch>
            <a:fillRect/>
          </a:stretch>
        </p:blipFill>
        <p:spPr bwMode="auto">
          <a:xfrm flipH="1">
            <a:off x="4157039" y="4343700"/>
            <a:ext cx="3946480" cy="3835091"/>
          </a:xfrm>
          <a:prstGeom prst="rect">
            <a:avLst/>
          </a:prstGeom>
          <a:noFill/>
        </p:spPr>
      </p:pic>
      <p:sp>
        <p:nvSpPr>
          <p:cNvPr id="29" name="标题 4"/>
          <p:cNvSpPr txBox="1"/>
          <p:nvPr/>
        </p:nvSpPr>
        <p:spPr>
          <a:xfrm>
            <a:off x="4708419" y="2150135"/>
            <a:ext cx="5255215" cy="535636"/>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600" b="1"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THEBUSINESS PLAN</a:t>
            </a:r>
            <a:endParaRPr lang="en-US" altLang="zh-CN" sz="3600" b="1"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0" name="TextBox 51"/>
          <p:cNvSpPr txBox="1"/>
          <p:nvPr/>
        </p:nvSpPr>
        <p:spPr>
          <a:xfrm>
            <a:off x="4505114" y="2817490"/>
            <a:ext cx="8247139" cy="1107996"/>
          </a:xfrm>
          <a:prstGeom prst="rect">
            <a:avLst/>
          </a:prstGeom>
          <a:noFill/>
        </p:spPr>
        <p:txBody>
          <a:bodyPr wrap="square" rtlCol="0">
            <a:spAutoFit/>
          </a:bodyPr>
          <a:lstStyle/>
          <a:p>
            <a:r>
              <a:rPr lang="zh-CN" altLang="en-US" sz="66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感谢收看  欢迎下载</a:t>
            </a:r>
            <a:endParaRPr lang="zh-CN" altLang="en-US" sz="66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50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 calcmode="lin" valueType="num">
                                      <p:cBhvr>
                                        <p:cTn id="9" dur="1000" fill="hold"/>
                                        <p:tgtEl>
                                          <p:spTgt spid="41"/>
                                        </p:tgtEl>
                                        <p:attrNameLst>
                                          <p:attrName>style.rotation</p:attrName>
                                        </p:attrNameLst>
                                      </p:cBhvr>
                                      <p:tavLst>
                                        <p:tav tm="0">
                                          <p:val>
                                            <p:fltVal val="90"/>
                                          </p:val>
                                        </p:tav>
                                        <p:tav tm="100000">
                                          <p:val>
                                            <p:fltVal val="0"/>
                                          </p:val>
                                        </p:tav>
                                      </p:tavLst>
                                    </p:anim>
                                    <p:animEffect transition="in" filter="fade">
                                      <p:cBhvr>
                                        <p:cTn id="10" dur="1000"/>
                                        <p:tgtEl>
                                          <p:spTgt spid="41"/>
                                        </p:tgtEl>
                                      </p:cBhvr>
                                    </p:animEffect>
                                  </p:childTnLst>
                                </p:cTn>
                              </p:par>
                              <p:par>
                                <p:cTn id="11" presetID="31" presetClass="entr" presetSubtype="0" fill="hold" grpId="0" nodeType="withEffect">
                                  <p:stCondLst>
                                    <p:cond delay="1500"/>
                                  </p:stCondLst>
                                  <p:childTnLst>
                                    <p:set>
                                      <p:cBhvr>
                                        <p:cTn id="12" dur="1" fill="hold">
                                          <p:stCondLst>
                                            <p:cond delay="0"/>
                                          </p:stCondLst>
                                        </p:cTn>
                                        <p:tgtEl>
                                          <p:spTgt spid="46"/>
                                        </p:tgtEl>
                                        <p:attrNameLst>
                                          <p:attrName>style.visibility</p:attrName>
                                        </p:attrNameLst>
                                      </p:cBhvr>
                                      <p:to>
                                        <p:strVal val="visible"/>
                                      </p:to>
                                    </p:set>
                                    <p:anim calcmode="lin" valueType="num">
                                      <p:cBhvr>
                                        <p:cTn id="13" dur="1000" fill="hold"/>
                                        <p:tgtEl>
                                          <p:spTgt spid="46"/>
                                        </p:tgtEl>
                                        <p:attrNameLst>
                                          <p:attrName>ppt_w</p:attrName>
                                        </p:attrNameLst>
                                      </p:cBhvr>
                                      <p:tavLst>
                                        <p:tav tm="0">
                                          <p:val>
                                            <p:fltVal val="0"/>
                                          </p:val>
                                        </p:tav>
                                        <p:tav tm="100000">
                                          <p:val>
                                            <p:strVal val="#ppt_w"/>
                                          </p:val>
                                        </p:tav>
                                      </p:tavLst>
                                    </p:anim>
                                    <p:anim calcmode="lin" valueType="num">
                                      <p:cBhvr>
                                        <p:cTn id="14" dur="1000" fill="hold"/>
                                        <p:tgtEl>
                                          <p:spTgt spid="46"/>
                                        </p:tgtEl>
                                        <p:attrNameLst>
                                          <p:attrName>ppt_h</p:attrName>
                                        </p:attrNameLst>
                                      </p:cBhvr>
                                      <p:tavLst>
                                        <p:tav tm="0">
                                          <p:val>
                                            <p:fltVal val="0"/>
                                          </p:val>
                                        </p:tav>
                                        <p:tav tm="100000">
                                          <p:val>
                                            <p:strVal val="#ppt_h"/>
                                          </p:val>
                                        </p:tav>
                                      </p:tavLst>
                                    </p:anim>
                                    <p:anim calcmode="lin" valueType="num">
                                      <p:cBhvr>
                                        <p:cTn id="15" dur="1000" fill="hold"/>
                                        <p:tgtEl>
                                          <p:spTgt spid="46"/>
                                        </p:tgtEl>
                                        <p:attrNameLst>
                                          <p:attrName>style.rotation</p:attrName>
                                        </p:attrNameLst>
                                      </p:cBhvr>
                                      <p:tavLst>
                                        <p:tav tm="0">
                                          <p:val>
                                            <p:fltVal val="90"/>
                                          </p:val>
                                        </p:tav>
                                        <p:tav tm="100000">
                                          <p:val>
                                            <p:fltVal val="0"/>
                                          </p:val>
                                        </p:tav>
                                      </p:tavLst>
                                    </p:anim>
                                    <p:animEffect transition="in" filter="fade">
                                      <p:cBhvr>
                                        <p:cTn id="16" dur="1000"/>
                                        <p:tgtEl>
                                          <p:spTgt spid="46"/>
                                        </p:tgtEl>
                                      </p:cBhvr>
                                    </p:animEffect>
                                  </p:childTnLst>
                                </p:cTn>
                              </p:par>
                              <p:par>
                                <p:cTn id="17" presetID="31" presetClass="entr" presetSubtype="0" fill="hold" grpId="0" nodeType="withEffect">
                                  <p:stCondLst>
                                    <p:cond delay="1500"/>
                                  </p:stCondLst>
                                  <p:childTnLst>
                                    <p:set>
                                      <p:cBhvr>
                                        <p:cTn id="18" dur="1" fill="hold">
                                          <p:stCondLst>
                                            <p:cond delay="0"/>
                                          </p:stCondLst>
                                        </p:cTn>
                                        <p:tgtEl>
                                          <p:spTgt spid="47"/>
                                        </p:tgtEl>
                                        <p:attrNameLst>
                                          <p:attrName>style.visibility</p:attrName>
                                        </p:attrNameLst>
                                      </p:cBhvr>
                                      <p:to>
                                        <p:strVal val="visible"/>
                                      </p:to>
                                    </p:set>
                                    <p:anim calcmode="lin" valueType="num">
                                      <p:cBhvr>
                                        <p:cTn id="19" dur="1000" fill="hold"/>
                                        <p:tgtEl>
                                          <p:spTgt spid="47"/>
                                        </p:tgtEl>
                                        <p:attrNameLst>
                                          <p:attrName>ppt_w</p:attrName>
                                        </p:attrNameLst>
                                      </p:cBhvr>
                                      <p:tavLst>
                                        <p:tav tm="0">
                                          <p:val>
                                            <p:fltVal val="0"/>
                                          </p:val>
                                        </p:tav>
                                        <p:tav tm="100000">
                                          <p:val>
                                            <p:strVal val="#ppt_w"/>
                                          </p:val>
                                        </p:tav>
                                      </p:tavLst>
                                    </p:anim>
                                    <p:anim calcmode="lin" valueType="num">
                                      <p:cBhvr>
                                        <p:cTn id="20" dur="1000" fill="hold"/>
                                        <p:tgtEl>
                                          <p:spTgt spid="47"/>
                                        </p:tgtEl>
                                        <p:attrNameLst>
                                          <p:attrName>ppt_h</p:attrName>
                                        </p:attrNameLst>
                                      </p:cBhvr>
                                      <p:tavLst>
                                        <p:tav tm="0">
                                          <p:val>
                                            <p:fltVal val="0"/>
                                          </p:val>
                                        </p:tav>
                                        <p:tav tm="100000">
                                          <p:val>
                                            <p:strVal val="#ppt_h"/>
                                          </p:val>
                                        </p:tav>
                                      </p:tavLst>
                                    </p:anim>
                                    <p:anim calcmode="lin" valueType="num">
                                      <p:cBhvr>
                                        <p:cTn id="21" dur="1000" fill="hold"/>
                                        <p:tgtEl>
                                          <p:spTgt spid="47"/>
                                        </p:tgtEl>
                                        <p:attrNameLst>
                                          <p:attrName>style.rotation</p:attrName>
                                        </p:attrNameLst>
                                      </p:cBhvr>
                                      <p:tavLst>
                                        <p:tav tm="0">
                                          <p:val>
                                            <p:fltVal val="90"/>
                                          </p:val>
                                        </p:tav>
                                        <p:tav tm="100000">
                                          <p:val>
                                            <p:fltVal val="0"/>
                                          </p:val>
                                        </p:tav>
                                      </p:tavLst>
                                    </p:anim>
                                    <p:animEffect transition="in" filter="fade">
                                      <p:cBhvr>
                                        <p:cTn id="22" dur="1000"/>
                                        <p:tgtEl>
                                          <p:spTgt spid="47"/>
                                        </p:tgtEl>
                                      </p:cBhvr>
                                    </p:animEffect>
                                  </p:childTnLst>
                                </p:cTn>
                              </p:par>
                              <p:par>
                                <p:cTn id="23" presetID="31" presetClass="entr" presetSubtype="0" fill="hold" grpId="0" nodeType="withEffect">
                                  <p:stCondLst>
                                    <p:cond delay="150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par>
                                <p:cTn id="29" presetID="31" presetClass="entr" presetSubtype="0" fill="hold" grpId="0" nodeType="withEffect">
                                  <p:stCondLst>
                                    <p:cond delay="1500"/>
                                  </p:stCondLst>
                                  <p:childTnLst>
                                    <p:set>
                                      <p:cBhvr>
                                        <p:cTn id="30" dur="1" fill="hold">
                                          <p:stCondLst>
                                            <p:cond delay="0"/>
                                          </p:stCondLst>
                                        </p:cTn>
                                        <p:tgtEl>
                                          <p:spTgt spid="63"/>
                                        </p:tgtEl>
                                        <p:attrNameLst>
                                          <p:attrName>style.visibility</p:attrName>
                                        </p:attrNameLst>
                                      </p:cBhvr>
                                      <p:to>
                                        <p:strVal val="visible"/>
                                      </p:to>
                                    </p:set>
                                    <p:anim calcmode="lin" valueType="num">
                                      <p:cBhvr>
                                        <p:cTn id="31" dur="1000" fill="hold"/>
                                        <p:tgtEl>
                                          <p:spTgt spid="63"/>
                                        </p:tgtEl>
                                        <p:attrNameLst>
                                          <p:attrName>ppt_w</p:attrName>
                                        </p:attrNameLst>
                                      </p:cBhvr>
                                      <p:tavLst>
                                        <p:tav tm="0">
                                          <p:val>
                                            <p:fltVal val="0"/>
                                          </p:val>
                                        </p:tav>
                                        <p:tav tm="100000">
                                          <p:val>
                                            <p:strVal val="#ppt_w"/>
                                          </p:val>
                                        </p:tav>
                                      </p:tavLst>
                                    </p:anim>
                                    <p:anim calcmode="lin" valueType="num">
                                      <p:cBhvr>
                                        <p:cTn id="32" dur="1000" fill="hold"/>
                                        <p:tgtEl>
                                          <p:spTgt spid="63"/>
                                        </p:tgtEl>
                                        <p:attrNameLst>
                                          <p:attrName>ppt_h</p:attrName>
                                        </p:attrNameLst>
                                      </p:cBhvr>
                                      <p:tavLst>
                                        <p:tav tm="0">
                                          <p:val>
                                            <p:fltVal val="0"/>
                                          </p:val>
                                        </p:tav>
                                        <p:tav tm="100000">
                                          <p:val>
                                            <p:strVal val="#ppt_h"/>
                                          </p:val>
                                        </p:tav>
                                      </p:tavLst>
                                    </p:anim>
                                    <p:anim calcmode="lin" valueType="num">
                                      <p:cBhvr>
                                        <p:cTn id="33" dur="1000" fill="hold"/>
                                        <p:tgtEl>
                                          <p:spTgt spid="63"/>
                                        </p:tgtEl>
                                        <p:attrNameLst>
                                          <p:attrName>style.rotation</p:attrName>
                                        </p:attrNameLst>
                                      </p:cBhvr>
                                      <p:tavLst>
                                        <p:tav tm="0">
                                          <p:val>
                                            <p:fltVal val="90"/>
                                          </p:val>
                                        </p:tav>
                                        <p:tav tm="100000">
                                          <p:val>
                                            <p:fltVal val="0"/>
                                          </p:val>
                                        </p:tav>
                                      </p:tavLst>
                                    </p:anim>
                                    <p:animEffect transition="in" filter="fade">
                                      <p:cBhvr>
                                        <p:cTn id="34" dur="1000"/>
                                        <p:tgtEl>
                                          <p:spTgt spid="63"/>
                                        </p:tgtEl>
                                      </p:cBhvr>
                                    </p:animEffect>
                                  </p:childTnLst>
                                </p:cTn>
                              </p:par>
                              <p:par>
                                <p:cTn id="35" presetID="31" presetClass="entr" presetSubtype="0" fill="hold" grpId="0" nodeType="withEffect">
                                  <p:stCondLst>
                                    <p:cond delay="1500"/>
                                  </p:stCondLst>
                                  <p:childTnLst>
                                    <p:set>
                                      <p:cBhvr>
                                        <p:cTn id="36" dur="1" fill="hold">
                                          <p:stCondLst>
                                            <p:cond delay="0"/>
                                          </p:stCondLst>
                                        </p:cTn>
                                        <p:tgtEl>
                                          <p:spTgt spid="64"/>
                                        </p:tgtEl>
                                        <p:attrNameLst>
                                          <p:attrName>style.visibility</p:attrName>
                                        </p:attrNameLst>
                                      </p:cBhvr>
                                      <p:to>
                                        <p:strVal val="visible"/>
                                      </p:to>
                                    </p:set>
                                    <p:anim calcmode="lin" valueType="num">
                                      <p:cBhvr>
                                        <p:cTn id="37" dur="1000" fill="hold"/>
                                        <p:tgtEl>
                                          <p:spTgt spid="64"/>
                                        </p:tgtEl>
                                        <p:attrNameLst>
                                          <p:attrName>ppt_w</p:attrName>
                                        </p:attrNameLst>
                                      </p:cBhvr>
                                      <p:tavLst>
                                        <p:tav tm="0">
                                          <p:val>
                                            <p:fltVal val="0"/>
                                          </p:val>
                                        </p:tav>
                                        <p:tav tm="100000">
                                          <p:val>
                                            <p:strVal val="#ppt_w"/>
                                          </p:val>
                                        </p:tav>
                                      </p:tavLst>
                                    </p:anim>
                                    <p:anim calcmode="lin" valueType="num">
                                      <p:cBhvr>
                                        <p:cTn id="38" dur="1000" fill="hold"/>
                                        <p:tgtEl>
                                          <p:spTgt spid="64"/>
                                        </p:tgtEl>
                                        <p:attrNameLst>
                                          <p:attrName>ppt_h</p:attrName>
                                        </p:attrNameLst>
                                      </p:cBhvr>
                                      <p:tavLst>
                                        <p:tav tm="0">
                                          <p:val>
                                            <p:fltVal val="0"/>
                                          </p:val>
                                        </p:tav>
                                        <p:tav tm="100000">
                                          <p:val>
                                            <p:strVal val="#ppt_h"/>
                                          </p:val>
                                        </p:tav>
                                      </p:tavLst>
                                    </p:anim>
                                    <p:anim calcmode="lin" valueType="num">
                                      <p:cBhvr>
                                        <p:cTn id="39" dur="1000" fill="hold"/>
                                        <p:tgtEl>
                                          <p:spTgt spid="64"/>
                                        </p:tgtEl>
                                        <p:attrNameLst>
                                          <p:attrName>style.rotation</p:attrName>
                                        </p:attrNameLst>
                                      </p:cBhvr>
                                      <p:tavLst>
                                        <p:tav tm="0">
                                          <p:val>
                                            <p:fltVal val="90"/>
                                          </p:val>
                                        </p:tav>
                                        <p:tav tm="100000">
                                          <p:val>
                                            <p:fltVal val="0"/>
                                          </p:val>
                                        </p:tav>
                                      </p:tavLst>
                                    </p:anim>
                                    <p:animEffect transition="in" filter="fade">
                                      <p:cBhvr>
                                        <p:cTn id="40" dur="1000"/>
                                        <p:tgtEl>
                                          <p:spTgt spid="64"/>
                                        </p:tgtEl>
                                      </p:cBhvr>
                                    </p:animEffect>
                                  </p:childTnLst>
                                </p:cTn>
                              </p:par>
                              <p:par>
                                <p:cTn id="41" presetID="31" presetClass="entr" presetSubtype="0" fill="hold" grpId="0" nodeType="withEffect">
                                  <p:stCondLst>
                                    <p:cond delay="1500"/>
                                  </p:stCondLst>
                                  <p:childTnLst>
                                    <p:set>
                                      <p:cBhvr>
                                        <p:cTn id="42" dur="1" fill="hold">
                                          <p:stCondLst>
                                            <p:cond delay="0"/>
                                          </p:stCondLst>
                                        </p:cTn>
                                        <p:tgtEl>
                                          <p:spTgt spid="65"/>
                                        </p:tgtEl>
                                        <p:attrNameLst>
                                          <p:attrName>style.visibility</p:attrName>
                                        </p:attrNameLst>
                                      </p:cBhvr>
                                      <p:to>
                                        <p:strVal val="visible"/>
                                      </p:to>
                                    </p:set>
                                    <p:anim calcmode="lin" valueType="num">
                                      <p:cBhvr>
                                        <p:cTn id="43" dur="1000" fill="hold"/>
                                        <p:tgtEl>
                                          <p:spTgt spid="65"/>
                                        </p:tgtEl>
                                        <p:attrNameLst>
                                          <p:attrName>ppt_w</p:attrName>
                                        </p:attrNameLst>
                                      </p:cBhvr>
                                      <p:tavLst>
                                        <p:tav tm="0">
                                          <p:val>
                                            <p:fltVal val="0"/>
                                          </p:val>
                                        </p:tav>
                                        <p:tav tm="100000">
                                          <p:val>
                                            <p:strVal val="#ppt_w"/>
                                          </p:val>
                                        </p:tav>
                                      </p:tavLst>
                                    </p:anim>
                                    <p:anim calcmode="lin" valueType="num">
                                      <p:cBhvr>
                                        <p:cTn id="44" dur="1000" fill="hold"/>
                                        <p:tgtEl>
                                          <p:spTgt spid="65"/>
                                        </p:tgtEl>
                                        <p:attrNameLst>
                                          <p:attrName>ppt_h</p:attrName>
                                        </p:attrNameLst>
                                      </p:cBhvr>
                                      <p:tavLst>
                                        <p:tav tm="0">
                                          <p:val>
                                            <p:fltVal val="0"/>
                                          </p:val>
                                        </p:tav>
                                        <p:tav tm="100000">
                                          <p:val>
                                            <p:strVal val="#ppt_h"/>
                                          </p:val>
                                        </p:tav>
                                      </p:tavLst>
                                    </p:anim>
                                    <p:anim calcmode="lin" valueType="num">
                                      <p:cBhvr>
                                        <p:cTn id="45" dur="1000" fill="hold"/>
                                        <p:tgtEl>
                                          <p:spTgt spid="65"/>
                                        </p:tgtEl>
                                        <p:attrNameLst>
                                          <p:attrName>style.rotation</p:attrName>
                                        </p:attrNameLst>
                                      </p:cBhvr>
                                      <p:tavLst>
                                        <p:tav tm="0">
                                          <p:val>
                                            <p:fltVal val="90"/>
                                          </p:val>
                                        </p:tav>
                                        <p:tav tm="100000">
                                          <p:val>
                                            <p:fltVal val="0"/>
                                          </p:val>
                                        </p:tav>
                                      </p:tavLst>
                                    </p:anim>
                                    <p:animEffect transition="in" filter="fade">
                                      <p:cBhvr>
                                        <p:cTn id="46" dur="1000"/>
                                        <p:tgtEl>
                                          <p:spTgt spid="65"/>
                                        </p:tgtEl>
                                      </p:cBhvr>
                                    </p:animEffect>
                                  </p:childTnLst>
                                </p:cTn>
                              </p:par>
                              <p:par>
                                <p:cTn id="47" presetID="31" presetClass="entr" presetSubtype="0" fill="hold" grpId="0" nodeType="withEffect">
                                  <p:stCondLst>
                                    <p:cond delay="1500"/>
                                  </p:stCondLst>
                                  <p:childTnLst>
                                    <p:set>
                                      <p:cBhvr>
                                        <p:cTn id="48" dur="1" fill="hold">
                                          <p:stCondLst>
                                            <p:cond delay="0"/>
                                          </p:stCondLst>
                                        </p:cTn>
                                        <p:tgtEl>
                                          <p:spTgt spid="66"/>
                                        </p:tgtEl>
                                        <p:attrNameLst>
                                          <p:attrName>style.visibility</p:attrName>
                                        </p:attrNameLst>
                                      </p:cBhvr>
                                      <p:to>
                                        <p:strVal val="visible"/>
                                      </p:to>
                                    </p:set>
                                    <p:anim calcmode="lin" valueType="num">
                                      <p:cBhvr>
                                        <p:cTn id="49" dur="1000" fill="hold"/>
                                        <p:tgtEl>
                                          <p:spTgt spid="66"/>
                                        </p:tgtEl>
                                        <p:attrNameLst>
                                          <p:attrName>ppt_w</p:attrName>
                                        </p:attrNameLst>
                                      </p:cBhvr>
                                      <p:tavLst>
                                        <p:tav tm="0">
                                          <p:val>
                                            <p:fltVal val="0"/>
                                          </p:val>
                                        </p:tav>
                                        <p:tav tm="100000">
                                          <p:val>
                                            <p:strVal val="#ppt_w"/>
                                          </p:val>
                                        </p:tav>
                                      </p:tavLst>
                                    </p:anim>
                                    <p:anim calcmode="lin" valueType="num">
                                      <p:cBhvr>
                                        <p:cTn id="50" dur="1000" fill="hold"/>
                                        <p:tgtEl>
                                          <p:spTgt spid="66"/>
                                        </p:tgtEl>
                                        <p:attrNameLst>
                                          <p:attrName>ppt_h</p:attrName>
                                        </p:attrNameLst>
                                      </p:cBhvr>
                                      <p:tavLst>
                                        <p:tav tm="0">
                                          <p:val>
                                            <p:fltVal val="0"/>
                                          </p:val>
                                        </p:tav>
                                        <p:tav tm="100000">
                                          <p:val>
                                            <p:strVal val="#ppt_h"/>
                                          </p:val>
                                        </p:tav>
                                      </p:tavLst>
                                    </p:anim>
                                    <p:anim calcmode="lin" valueType="num">
                                      <p:cBhvr>
                                        <p:cTn id="51" dur="1000" fill="hold"/>
                                        <p:tgtEl>
                                          <p:spTgt spid="66"/>
                                        </p:tgtEl>
                                        <p:attrNameLst>
                                          <p:attrName>style.rotation</p:attrName>
                                        </p:attrNameLst>
                                      </p:cBhvr>
                                      <p:tavLst>
                                        <p:tav tm="0">
                                          <p:val>
                                            <p:fltVal val="90"/>
                                          </p:val>
                                        </p:tav>
                                        <p:tav tm="100000">
                                          <p:val>
                                            <p:fltVal val="0"/>
                                          </p:val>
                                        </p:tav>
                                      </p:tavLst>
                                    </p:anim>
                                    <p:animEffect transition="in" filter="fade">
                                      <p:cBhvr>
                                        <p:cTn id="52" dur="1000"/>
                                        <p:tgtEl>
                                          <p:spTgt spid="66"/>
                                        </p:tgtEl>
                                      </p:cBhvr>
                                    </p:animEffect>
                                  </p:childTnLst>
                                </p:cTn>
                              </p:par>
                              <p:par>
                                <p:cTn id="53" presetID="31" presetClass="entr" presetSubtype="0" fill="hold" grpId="0" nodeType="withEffect">
                                  <p:stCondLst>
                                    <p:cond delay="1500"/>
                                  </p:stCondLst>
                                  <p:childTnLst>
                                    <p:set>
                                      <p:cBhvr>
                                        <p:cTn id="54" dur="1" fill="hold">
                                          <p:stCondLst>
                                            <p:cond delay="0"/>
                                          </p:stCondLst>
                                        </p:cTn>
                                        <p:tgtEl>
                                          <p:spTgt spid="67"/>
                                        </p:tgtEl>
                                        <p:attrNameLst>
                                          <p:attrName>style.visibility</p:attrName>
                                        </p:attrNameLst>
                                      </p:cBhvr>
                                      <p:to>
                                        <p:strVal val="visible"/>
                                      </p:to>
                                    </p:set>
                                    <p:anim calcmode="lin" valueType="num">
                                      <p:cBhvr>
                                        <p:cTn id="55" dur="1000" fill="hold"/>
                                        <p:tgtEl>
                                          <p:spTgt spid="67"/>
                                        </p:tgtEl>
                                        <p:attrNameLst>
                                          <p:attrName>ppt_w</p:attrName>
                                        </p:attrNameLst>
                                      </p:cBhvr>
                                      <p:tavLst>
                                        <p:tav tm="0">
                                          <p:val>
                                            <p:fltVal val="0"/>
                                          </p:val>
                                        </p:tav>
                                        <p:tav tm="100000">
                                          <p:val>
                                            <p:strVal val="#ppt_w"/>
                                          </p:val>
                                        </p:tav>
                                      </p:tavLst>
                                    </p:anim>
                                    <p:anim calcmode="lin" valueType="num">
                                      <p:cBhvr>
                                        <p:cTn id="56" dur="1000" fill="hold"/>
                                        <p:tgtEl>
                                          <p:spTgt spid="67"/>
                                        </p:tgtEl>
                                        <p:attrNameLst>
                                          <p:attrName>ppt_h</p:attrName>
                                        </p:attrNameLst>
                                      </p:cBhvr>
                                      <p:tavLst>
                                        <p:tav tm="0">
                                          <p:val>
                                            <p:fltVal val="0"/>
                                          </p:val>
                                        </p:tav>
                                        <p:tav tm="100000">
                                          <p:val>
                                            <p:strVal val="#ppt_h"/>
                                          </p:val>
                                        </p:tav>
                                      </p:tavLst>
                                    </p:anim>
                                    <p:anim calcmode="lin" valueType="num">
                                      <p:cBhvr>
                                        <p:cTn id="57" dur="1000" fill="hold"/>
                                        <p:tgtEl>
                                          <p:spTgt spid="67"/>
                                        </p:tgtEl>
                                        <p:attrNameLst>
                                          <p:attrName>style.rotation</p:attrName>
                                        </p:attrNameLst>
                                      </p:cBhvr>
                                      <p:tavLst>
                                        <p:tav tm="0">
                                          <p:val>
                                            <p:fltVal val="90"/>
                                          </p:val>
                                        </p:tav>
                                        <p:tav tm="100000">
                                          <p:val>
                                            <p:fltVal val="0"/>
                                          </p:val>
                                        </p:tav>
                                      </p:tavLst>
                                    </p:anim>
                                    <p:animEffect transition="in" filter="fade">
                                      <p:cBhvr>
                                        <p:cTn id="58" dur="1000"/>
                                        <p:tgtEl>
                                          <p:spTgt spid="67"/>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68"/>
                                        </p:tgtEl>
                                        <p:attrNameLst>
                                          <p:attrName>style.visibility</p:attrName>
                                        </p:attrNameLst>
                                      </p:cBhvr>
                                      <p:to>
                                        <p:strVal val="visible"/>
                                      </p:to>
                                    </p:set>
                                    <p:anim calcmode="lin" valueType="num">
                                      <p:cBhvr>
                                        <p:cTn id="61" dur="1000" fill="hold"/>
                                        <p:tgtEl>
                                          <p:spTgt spid="68"/>
                                        </p:tgtEl>
                                        <p:attrNameLst>
                                          <p:attrName>ppt_w</p:attrName>
                                        </p:attrNameLst>
                                      </p:cBhvr>
                                      <p:tavLst>
                                        <p:tav tm="0">
                                          <p:val>
                                            <p:fltVal val="0"/>
                                          </p:val>
                                        </p:tav>
                                        <p:tav tm="100000">
                                          <p:val>
                                            <p:strVal val="#ppt_w"/>
                                          </p:val>
                                        </p:tav>
                                      </p:tavLst>
                                    </p:anim>
                                    <p:anim calcmode="lin" valueType="num">
                                      <p:cBhvr>
                                        <p:cTn id="62" dur="1000" fill="hold"/>
                                        <p:tgtEl>
                                          <p:spTgt spid="68"/>
                                        </p:tgtEl>
                                        <p:attrNameLst>
                                          <p:attrName>ppt_h</p:attrName>
                                        </p:attrNameLst>
                                      </p:cBhvr>
                                      <p:tavLst>
                                        <p:tav tm="0">
                                          <p:val>
                                            <p:fltVal val="0"/>
                                          </p:val>
                                        </p:tav>
                                        <p:tav tm="100000">
                                          <p:val>
                                            <p:strVal val="#ppt_h"/>
                                          </p:val>
                                        </p:tav>
                                      </p:tavLst>
                                    </p:anim>
                                    <p:anim calcmode="lin" valueType="num">
                                      <p:cBhvr>
                                        <p:cTn id="63" dur="1000" fill="hold"/>
                                        <p:tgtEl>
                                          <p:spTgt spid="68"/>
                                        </p:tgtEl>
                                        <p:attrNameLst>
                                          <p:attrName>style.rotation</p:attrName>
                                        </p:attrNameLst>
                                      </p:cBhvr>
                                      <p:tavLst>
                                        <p:tav tm="0">
                                          <p:val>
                                            <p:fltVal val="90"/>
                                          </p:val>
                                        </p:tav>
                                        <p:tav tm="100000">
                                          <p:val>
                                            <p:fltVal val="0"/>
                                          </p:val>
                                        </p:tav>
                                      </p:tavLst>
                                    </p:anim>
                                    <p:animEffect transition="in" filter="fade">
                                      <p:cBhvr>
                                        <p:cTn id="64" dur="1000"/>
                                        <p:tgtEl>
                                          <p:spTgt spid="68"/>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69"/>
                                        </p:tgtEl>
                                        <p:attrNameLst>
                                          <p:attrName>style.visibility</p:attrName>
                                        </p:attrNameLst>
                                      </p:cBhvr>
                                      <p:to>
                                        <p:strVal val="visible"/>
                                      </p:to>
                                    </p:set>
                                    <p:anim calcmode="lin" valueType="num">
                                      <p:cBhvr>
                                        <p:cTn id="67" dur="1000" fill="hold"/>
                                        <p:tgtEl>
                                          <p:spTgt spid="69"/>
                                        </p:tgtEl>
                                        <p:attrNameLst>
                                          <p:attrName>ppt_w</p:attrName>
                                        </p:attrNameLst>
                                      </p:cBhvr>
                                      <p:tavLst>
                                        <p:tav tm="0">
                                          <p:val>
                                            <p:fltVal val="0"/>
                                          </p:val>
                                        </p:tav>
                                        <p:tav tm="100000">
                                          <p:val>
                                            <p:strVal val="#ppt_w"/>
                                          </p:val>
                                        </p:tav>
                                      </p:tavLst>
                                    </p:anim>
                                    <p:anim calcmode="lin" valueType="num">
                                      <p:cBhvr>
                                        <p:cTn id="68" dur="1000" fill="hold"/>
                                        <p:tgtEl>
                                          <p:spTgt spid="69"/>
                                        </p:tgtEl>
                                        <p:attrNameLst>
                                          <p:attrName>ppt_h</p:attrName>
                                        </p:attrNameLst>
                                      </p:cBhvr>
                                      <p:tavLst>
                                        <p:tav tm="0">
                                          <p:val>
                                            <p:fltVal val="0"/>
                                          </p:val>
                                        </p:tav>
                                        <p:tav tm="100000">
                                          <p:val>
                                            <p:strVal val="#ppt_h"/>
                                          </p:val>
                                        </p:tav>
                                      </p:tavLst>
                                    </p:anim>
                                    <p:anim calcmode="lin" valueType="num">
                                      <p:cBhvr>
                                        <p:cTn id="69" dur="1000" fill="hold"/>
                                        <p:tgtEl>
                                          <p:spTgt spid="69"/>
                                        </p:tgtEl>
                                        <p:attrNameLst>
                                          <p:attrName>style.rotation</p:attrName>
                                        </p:attrNameLst>
                                      </p:cBhvr>
                                      <p:tavLst>
                                        <p:tav tm="0">
                                          <p:val>
                                            <p:fltVal val="90"/>
                                          </p:val>
                                        </p:tav>
                                        <p:tav tm="100000">
                                          <p:val>
                                            <p:fltVal val="0"/>
                                          </p:val>
                                        </p:tav>
                                      </p:tavLst>
                                    </p:anim>
                                    <p:animEffect transition="in" filter="fade">
                                      <p:cBhvr>
                                        <p:cTn id="70" dur="1000"/>
                                        <p:tgtEl>
                                          <p:spTgt spid="69"/>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70"/>
                                        </p:tgtEl>
                                        <p:attrNameLst>
                                          <p:attrName>style.visibility</p:attrName>
                                        </p:attrNameLst>
                                      </p:cBhvr>
                                      <p:to>
                                        <p:strVal val="visible"/>
                                      </p:to>
                                    </p:set>
                                    <p:anim calcmode="lin" valueType="num">
                                      <p:cBhvr>
                                        <p:cTn id="73" dur="1000" fill="hold"/>
                                        <p:tgtEl>
                                          <p:spTgt spid="70"/>
                                        </p:tgtEl>
                                        <p:attrNameLst>
                                          <p:attrName>ppt_w</p:attrName>
                                        </p:attrNameLst>
                                      </p:cBhvr>
                                      <p:tavLst>
                                        <p:tav tm="0">
                                          <p:val>
                                            <p:fltVal val="0"/>
                                          </p:val>
                                        </p:tav>
                                        <p:tav tm="100000">
                                          <p:val>
                                            <p:strVal val="#ppt_w"/>
                                          </p:val>
                                        </p:tav>
                                      </p:tavLst>
                                    </p:anim>
                                    <p:anim calcmode="lin" valueType="num">
                                      <p:cBhvr>
                                        <p:cTn id="74" dur="1000" fill="hold"/>
                                        <p:tgtEl>
                                          <p:spTgt spid="70"/>
                                        </p:tgtEl>
                                        <p:attrNameLst>
                                          <p:attrName>ppt_h</p:attrName>
                                        </p:attrNameLst>
                                      </p:cBhvr>
                                      <p:tavLst>
                                        <p:tav tm="0">
                                          <p:val>
                                            <p:fltVal val="0"/>
                                          </p:val>
                                        </p:tav>
                                        <p:tav tm="100000">
                                          <p:val>
                                            <p:strVal val="#ppt_h"/>
                                          </p:val>
                                        </p:tav>
                                      </p:tavLst>
                                    </p:anim>
                                    <p:anim calcmode="lin" valueType="num">
                                      <p:cBhvr>
                                        <p:cTn id="75" dur="1000" fill="hold"/>
                                        <p:tgtEl>
                                          <p:spTgt spid="70"/>
                                        </p:tgtEl>
                                        <p:attrNameLst>
                                          <p:attrName>style.rotation</p:attrName>
                                        </p:attrNameLst>
                                      </p:cBhvr>
                                      <p:tavLst>
                                        <p:tav tm="0">
                                          <p:val>
                                            <p:fltVal val="90"/>
                                          </p:val>
                                        </p:tav>
                                        <p:tav tm="100000">
                                          <p:val>
                                            <p:fltVal val="0"/>
                                          </p:val>
                                        </p:tav>
                                      </p:tavLst>
                                    </p:anim>
                                    <p:animEffect transition="in" filter="fade">
                                      <p:cBhvr>
                                        <p:cTn id="76" dur="1000"/>
                                        <p:tgtEl>
                                          <p:spTgt spid="70"/>
                                        </p:tgtEl>
                                      </p:cBhvr>
                                    </p:animEffect>
                                  </p:childTnLst>
                                </p:cTn>
                              </p:par>
                              <p:par>
                                <p:cTn id="77" presetID="31" presetClass="entr" presetSubtype="0" fill="hold" grpId="0" nodeType="withEffect">
                                  <p:stCondLst>
                                    <p:cond delay="1500"/>
                                  </p:stCondLst>
                                  <p:childTnLst>
                                    <p:set>
                                      <p:cBhvr>
                                        <p:cTn id="78" dur="1" fill="hold">
                                          <p:stCondLst>
                                            <p:cond delay="0"/>
                                          </p:stCondLst>
                                        </p:cTn>
                                        <p:tgtEl>
                                          <p:spTgt spid="75"/>
                                        </p:tgtEl>
                                        <p:attrNameLst>
                                          <p:attrName>style.visibility</p:attrName>
                                        </p:attrNameLst>
                                      </p:cBhvr>
                                      <p:to>
                                        <p:strVal val="visible"/>
                                      </p:to>
                                    </p:set>
                                    <p:anim calcmode="lin" valueType="num">
                                      <p:cBhvr>
                                        <p:cTn id="79" dur="1000" fill="hold"/>
                                        <p:tgtEl>
                                          <p:spTgt spid="75"/>
                                        </p:tgtEl>
                                        <p:attrNameLst>
                                          <p:attrName>ppt_w</p:attrName>
                                        </p:attrNameLst>
                                      </p:cBhvr>
                                      <p:tavLst>
                                        <p:tav tm="0">
                                          <p:val>
                                            <p:fltVal val="0"/>
                                          </p:val>
                                        </p:tav>
                                        <p:tav tm="100000">
                                          <p:val>
                                            <p:strVal val="#ppt_w"/>
                                          </p:val>
                                        </p:tav>
                                      </p:tavLst>
                                    </p:anim>
                                    <p:anim calcmode="lin" valueType="num">
                                      <p:cBhvr>
                                        <p:cTn id="80" dur="1000" fill="hold"/>
                                        <p:tgtEl>
                                          <p:spTgt spid="75"/>
                                        </p:tgtEl>
                                        <p:attrNameLst>
                                          <p:attrName>ppt_h</p:attrName>
                                        </p:attrNameLst>
                                      </p:cBhvr>
                                      <p:tavLst>
                                        <p:tav tm="0">
                                          <p:val>
                                            <p:fltVal val="0"/>
                                          </p:val>
                                        </p:tav>
                                        <p:tav tm="100000">
                                          <p:val>
                                            <p:strVal val="#ppt_h"/>
                                          </p:val>
                                        </p:tav>
                                      </p:tavLst>
                                    </p:anim>
                                    <p:anim calcmode="lin" valueType="num">
                                      <p:cBhvr>
                                        <p:cTn id="81" dur="1000" fill="hold"/>
                                        <p:tgtEl>
                                          <p:spTgt spid="75"/>
                                        </p:tgtEl>
                                        <p:attrNameLst>
                                          <p:attrName>style.rotation</p:attrName>
                                        </p:attrNameLst>
                                      </p:cBhvr>
                                      <p:tavLst>
                                        <p:tav tm="0">
                                          <p:val>
                                            <p:fltVal val="90"/>
                                          </p:val>
                                        </p:tav>
                                        <p:tav tm="100000">
                                          <p:val>
                                            <p:fltVal val="0"/>
                                          </p:val>
                                        </p:tav>
                                      </p:tavLst>
                                    </p:anim>
                                    <p:animEffect transition="in" filter="fade">
                                      <p:cBhvr>
                                        <p:cTn id="82" dur="1000"/>
                                        <p:tgtEl>
                                          <p:spTgt spid="75"/>
                                        </p:tgtEl>
                                      </p:cBhvr>
                                    </p:animEffect>
                                  </p:childTnLst>
                                </p:cTn>
                              </p:par>
                              <p:par>
                                <p:cTn id="83" presetID="31" presetClass="entr" presetSubtype="0" fill="hold" grpId="0" nodeType="withEffect">
                                  <p:stCondLst>
                                    <p:cond delay="1500"/>
                                  </p:stCondLst>
                                  <p:childTnLst>
                                    <p:set>
                                      <p:cBhvr>
                                        <p:cTn id="84" dur="1" fill="hold">
                                          <p:stCondLst>
                                            <p:cond delay="0"/>
                                          </p:stCondLst>
                                        </p:cTn>
                                        <p:tgtEl>
                                          <p:spTgt spid="71"/>
                                        </p:tgtEl>
                                        <p:attrNameLst>
                                          <p:attrName>style.visibility</p:attrName>
                                        </p:attrNameLst>
                                      </p:cBhvr>
                                      <p:to>
                                        <p:strVal val="visible"/>
                                      </p:to>
                                    </p:set>
                                    <p:anim calcmode="lin" valueType="num">
                                      <p:cBhvr>
                                        <p:cTn id="85" dur="1000" fill="hold"/>
                                        <p:tgtEl>
                                          <p:spTgt spid="71"/>
                                        </p:tgtEl>
                                        <p:attrNameLst>
                                          <p:attrName>ppt_w</p:attrName>
                                        </p:attrNameLst>
                                      </p:cBhvr>
                                      <p:tavLst>
                                        <p:tav tm="0">
                                          <p:val>
                                            <p:fltVal val="0"/>
                                          </p:val>
                                        </p:tav>
                                        <p:tav tm="100000">
                                          <p:val>
                                            <p:strVal val="#ppt_w"/>
                                          </p:val>
                                        </p:tav>
                                      </p:tavLst>
                                    </p:anim>
                                    <p:anim calcmode="lin" valueType="num">
                                      <p:cBhvr>
                                        <p:cTn id="86" dur="1000" fill="hold"/>
                                        <p:tgtEl>
                                          <p:spTgt spid="71"/>
                                        </p:tgtEl>
                                        <p:attrNameLst>
                                          <p:attrName>ppt_h</p:attrName>
                                        </p:attrNameLst>
                                      </p:cBhvr>
                                      <p:tavLst>
                                        <p:tav tm="0">
                                          <p:val>
                                            <p:fltVal val="0"/>
                                          </p:val>
                                        </p:tav>
                                        <p:tav tm="100000">
                                          <p:val>
                                            <p:strVal val="#ppt_h"/>
                                          </p:val>
                                        </p:tav>
                                      </p:tavLst>
                                    </p:anim>
                                    <p:anim calcmode="lin" valueType="num">
                                      <p:cBhvr>
                                        <p:cTn id="87" dur="1000" fill="hold"/>
                                        <p:tgtEl>
                                          <p:spTgt spid="71"/>
                                        </p:tgtEl>
                                        <p:attrNameLst>
                                          <p:attrName>style.rotation</p:attrName>
                                        </p:attrNameLst>
                                      </p:cBhvr>
                                      <p:tavLst>
                                        <p:tav tm="0">
                                          <p:val>
                                            <p:fltVal val="90"/>
                                          </p:val>
                                        </p:tav>
                                        <p:tav tm="100000">
                                          <p:val>
                                            <p:fltVal val="0"/>
                                          </p:val>
                                        </p:tav>
                                      </p:tavLst>
                                    </p:anim>
                                    <p:animEffect transition="in" filter="fade">
                                      <p:cBhvr>
                                        <p:cTn id="88" dur="1000"/>
                                        <p:tgtEl>
                                          <p:spTgt spid="71"/>
                                        </p:tgtEl>
                                      </p:cBhvr>
                                    </p:animEffect>
                                  </p:childTnLst>
                                </p:cTn>
                              </p:par>
                              <p:par>
                                <p:cTn id="89" presetID="31" presetClass="entr" presetSubtype="0" fill="hold" grpId="0" nodeType="withEffect">
                                  <p:stCondLst>
                                    <p:cond delay="1500"/>
                                  </p:stCondLst>
                                  <p:childTnLst>
                                    <p:set>
                                      <p:cBhvr>
                                        <p:cTn id="90" dur="1" fill="hold">
                                          <p:stCondLst>
                                            <p:cond delay="0"/>
                                          </p:stCondLst>
                                        </p:cTn>
                                        <p:tgtEl>
                                          <p:spTgt spid="72"/>
                                        </p:tgtEl>
                                        <p:attrNameLst>
                                          <p:attrName>style.visibility</p:attrName>
                                        </p:attrNameLst>
                                      </p:cBhvr>
                                      <p:to>
                                        <p:strVal val="visible"/>
                                      </p:to>
                                    </p:set>
                                    <p:anim calcmode="lin" valueType="num">
                                      <p:cBhvr>
                                        <p:cTn id="91" dur="1000" fill="hold"/>
                                        <p:tgtEl>
                                          <p:spTgt spid="72"/>
                                        </p:tgtEl>
                                        <p:attrNameLst>
                                          <p:attrName>ppt_w</p:attrName>
                                        </p:attrNameLst>
                                      </p:cBhvr>
                                      <p:tavLst>
                                        <p:tav tm="0">
                                          <p:val>
                                            <p:fltVal val="0"/>
                                          </p:val>
                                        </p:tav>
                                        <p:tav tm="100000">
                                          <p:val>
                                            <p:strVal val="#ppt_w"/>
                                          </p:val>
                                        </p:tav>
                                      </p:tavLst>
                                    </p:anim>
                                    <p:anim calcmode="lin" valueType="num">
                                      <p:cBhvr>
                                        <p:cTn id="92" dur="1000" fill="hold"/>
                                        <p:tgtEl>
                                          <p:spTgt spid="72"/>
                                        </p:tgtEl>
                                        <p:attrNameLst>
                                          <p:attrName>ppt_h</p:attrName>
                                        </p:attrNameLst>
                                      </p:cBhvr>
                                      <p:tavLst>
                                        <p:tav tm="0">
                                          <p:val>
                                            <p:fltVal val="0"/>
                                          </p:val>
                                        </p:tav>
                                        <p:tav tm="100000">
                                          <p:val>
                                            <p:strVal val="#ppt_h"/>
                                          </p:val>
                                        </p:tav>
                                      </p:tavLst>
                                    </p:anim>
                                    <p:anim calcmode="lin" valueType="num">
                                      <p:cBhvr>
                                        <p:cTn id="93" dur="1000" fill="hold"/>
                                        <p:tgtEl>
                                          <p:spTgt spid="72"/>
                                        </p:tgtEl>
                                        <p:attrNameLst>
                                          <p:attrName>style.rotation</p:attrName>
                                        </p:attrNameLst>
                                      </p:cBhvr>
                                      <p:tavLst>
                                        <p:tav tm="0">
                                          <p:val>
                                            <p:fltVal val="90"/>
                                          </p:val>
                                        </p:tav>
                                        <p:tav tm="100000">
                                          <p:val>
                                            <p:fltVal val="0"/>
                                          </p:val>
                                        </p:tav>
                                      </p:tavLst>
                                    </p:anim>
                                    <p:animEffect transition="in" filter="fade">
                                      <p:cBhvr>
                                        <p:cTn id="94" dur="1000"/>
                                        <p:tgtEl>
                                          <p:spTgt spid="72"/>
                                        </p:tgtEl>
                                      </p:cBhvr>
                                    </p:animEffect>
                                  </p:childTnLst>
                                </p:cTn>
                              </p:par>
                            </p:childTnLst>
                          </p:cTn>
                        </p:par>
                        <p:par>
                          <p:cTn id="95" fill="hold">
                            <p:stCondLst>
                              <p:cond delay="2500"/>
                            </p:stCondLst>
                            <p:childTnLst>
                              <p:par>
                                <p:cTn id="96" presetID="23" presetClass="entr" presetSubtype="32" fill="hold" grpId="0" nodeType="afterEffect">
                                  <p:stCondLst>
                                    <p:cond delay="0"/>
                                  </p:stCondLst>
                                  <p:iterate type="lt">
                                    <p:tmPct val="4000"/>
                                  </p:iterate>
                                  <p:childTnLst>
                                    <p:set>
                                      <p:cBhvr>
                                        <p:cTn id="97" dur="1" fill="hold">
                                          <p:stCondLst>
                                            <p:cond delay="0"/>
                                          </p:stCondLst>
                                        </p:cTn>
                                        <p:tgtEl>
                                          <p:spTgt spid="73"/>
                                        </p:tgtEl>
                                        <p:attrNameLst>
                                          <p:attrName>style.visibility</p:attrName>
                                        </p:attrNameLst>
                                      </p:cBhvr>
                                      <p:to>
                                        <p:strVal val="visible"/>
                                      </p:to>
                                    </p:set>
                                    <p:anim calcmode="lin" valueType="num">
                                      <p:cBhvr>
                                        <p:cTn id="98" dur="1000" fill="hold"/>
                                        <p:tgtEl>
                                          <p:spTgt spid="73"/>
                                        </p:tgtEl>
                                        <p:attrNameLst>
                                          <p:attrName>ppt_w</p:attrName>
                                        </p:attrNameLst>
                                      </p:cBhvr>
                                      <p:tavLst>
                                        <p:tav tm="0">
                                          <p:val>
                                            <p:strVal val="4*#ppt_w"/>
                                          </p:val>
                                        </p:tav>
                                        <p:tav tm="100000">
                                          <p:val>
                                            <p:strVal val="#ppt_w"/>
                                          </p:val>
                                        </p:tav>
                                      </p:tavLst>
                                    </p:anim>
                                    <p:anim calcmode="lin" valueType="num">
                                      <p:cBhvr>
                                        <p:cTn id="99" dur="1000" fill="hold"/>
                                        <p:tgtEl>
                                          <p:spTgt spid="73"/>
                                        </p:tgtEl>
                                        <p:attrNameLst>
                                          <p:attrName>ppt_h</p:attrName>
                                        </p:attrNameLst>
                                      </p:cBhvr>
                                      <p:tavLst>
                                        <p:tav tm="0">
                                          <p:val>
                                            <p:strVal val="4*#ppt_h"/>
                                          </p:val>
                                        </p:tav>
                                        <p:tav tm="100000">
                                          <p:val>
                                            <p:strVal val="#ppt_h"/>
                                          </p:val>
                                        </p:tav>
                                      </p:tavLst>
                                    </p:anim>
                                  </p:childTnLst>
                                </p:cTn>
                              </p:par>
                            </p:childTnLst>
                          </p:cTn>
                        </p:par>
                        <p:par>
                          <p:cTn id="100" fill="hold">
                            <p:stCondLst>
                              <p:cond delay="1120"/>
                            </p:stCondLst>
                            <p:childTnLst>
                              <p:par>
                                <p:cTn id="101" presetID="23" presetClass="entr" presetSubtype="32" fill="hold" grpId="0" nodeType="afterEffect">
                                  <p:stCondLst>
                                    <p:cond delay="0"/>
                                  </p:stCondLst>
                                  <p:iterate type="lt">
                                    <p:tmPct val="4000"/>
                                  </p:iterate>
                                  <p:childTnLst>
                                    <p:set>
                                      <p:cBhvr>
                                        <p:cTn id="102" dur="1" fill="hold">
                                          <p:stCondLst>
                                            <p:cond delay="0"/>
                                          </p:stCondLst>
                                        </p:cTn>
                                        <p:tgtEl>
                                          <p:spTgt spid="74"/>
                                        </p:tgtEl>
                                        <p:attrNameLst>
                                          <p:attrName>style.visibility</p:attrName>
                                        </p:attrNameLst>
                                      </p:cBhvr>
                                      <p:to>
                                        <p:strVal val="visible"/>
                                      </p:to>
                                    </p:set>
                                    <p:anim calcmode="lin" valueType="num">
                                      <p:cBhvr>
                                        <p:cTn id="103" dur="1000" fill="hold"/>
                                        <p:tgtEl>
                                          <p:spTgt spid="74"/>
                                        </p:tgtEl>
                                        <p:attrNameLst>
                                          <p:attrName>ppt_w</p:attrName>
                                        </p:attrNameLst>
                                      </p:cBhvr>
                                      <p:tavLst>
                                        <p:tav tm="0">
                                          <p:val>
                                            <p:strVal val="4*#ppt_w"/>
                                          </p:val>
                                        </p:tav>
                                        <p:tav tm="100000">
                                          <p:val>
                                            <p:strVal val="#ppt_w"/>
                                          </p:val>
                                        </p:tav>
                                      </p:tavLst>
                                    </p:anim>
                                    <p:anim calcmode="lin" valueType="num">
                                      <p:cBhvr>
                                        <p:cTn id="104" dur="1000" fill="hold"/>
                                        <p:tgtEl>
                                          <p:spTgt spid="74"/>
                                        </p:tgtEl>
                                        <p:attrNameLst>
                                          <p:attrName>ppt_h</p:attrName>
                                        </p:attrNameLst>
                                      </p:cBhvr>
                                      <p:tavLst>
                                        <p:tav tm="0">
                                          <p:val>
                                            <p:strVal val="4*#ppt_h"/>
                                          </p:val>
                                        </p:tav>
                                        <p:tav tm="100000">
                                          <p:val>
                                            <p:strVal val="#ppt_h"/>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1000"/>
                                        <p:tgtEl>
                                          <p:spTgt spid="76"/>
                                        </p:tgtEl>
                                      </p:cBhvr>
                                    </p:animEffect>
                                    <p:anim calcmode="lin" valueType="num">
                                      <p:cBhvr>
                                        <p:cTn id="108" dur="1000" fill="hold"/>
                                        <p:tgtEl>
                                          <p:spTgt spid="76"/>
                                        </p:tgtEl>
                                        <p:attrNameLst>
                                          <p:attrName>ppt_x</p:attrName>
                                        </p:attrNameLst>
                                      </p:cBhvr>
                                      <p:tavLst>
                                        <p:tav tm="0">
                                          <p:val>
                                            <p:strVal val="#ppt_x"/>
                                          </p:val>
                                        </p:tav>
                                        <p:tav tm="100000">
                                          <p:val>
                                            <p:strVal val="#ppt_x"/>
                                          </p:val>
                                        </p:tav>
                                      </p:tavLst>
                                    </p:anim>
                                    <p:anim calcmode="lin" valueType="num">
                                      <p:cBhvr>
                                        <p:cTn id="109" dur="1000" fill="hold"/>
                                        <p:tgtEl>
                                          <p:spTgt spid="7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1000"/>
                                        <p:tgtEl>
                                          <p:spTgt spid="77"/>
                                        </p:tgtEl>
                                      </p:cBhvr>
                                    </p:animEffect>
                                    <p:anim calcmode="lin" valueType="num">
                                      <p:cBhvr>
                                        <p:cTn id="113" dur="1000" fill="hold"/>
                                        <p:tgtEl>
                                          <p:spTgt spid="77"/>
                                        </p:tgtEl>
                                        <p:attrNameLst>
                                          <p:attrName>ppt_x</p:attrName>
                                        </p:attrNameLst>
                                      </p:cBhvr>
                                      <p:tavLst>
                                        <p:tav tm="0">
                                          <p:val>
                                            <p:strVal val="#ppt_x"/>
                                          </p:val>
                                        </p:tav>
                                        <p:tav tm="100000">
                                          <p:val>
                                            <p:strVal val="#ppt_x"/>
                                          </p:val>
                                        </p:tav>
                                      </p:tavLst>
                                    </p:anim>
                                    <p:anim calcmode="lin" valueType="num">
                                      <p:cBhvr>
                                        <p:cTn id="114" dur="1000" fill="hold"/>
                                        <p:tgtEl>
                                          <p:spTgt spid="77"/>
                                        </p:tgtEl>
                                        <p:attrNameLst>
                                          <p:attrName>ppt_y</p:attrName>
                                        </p:attrNameLst>
                                      </p:cBhvr>
                                      <p:tavLst>
                                        <p:tav tm="0">
                                          <p:val>
                                            <p:strVal val="#ppt_y+.1"/>
                                          </p:val>
                                        </p:tav>
                                        <p:tav tm="100000">
                                          <p:val>
                                            <p:strVal val="#ppt_y"/>
                                          </p:val>
                                        </p:tav>
                                      </p:tavLst>
                                    </p:anim>
                                  </p:childTnLst>
                                </p:cTn>
                              </p:par>
                            </p:childTnLst>
                          </p:cTn>
                        </p:par>
                        <p:par>
                          <p:cTn id="115" fill="hold">
                            <p:stCondLst>
                              <p:cond delay="2559"/>
                            </p:stCondLst>
                            <p:childTnLst>
                              <p:par>
                                <p:cTn id="116" presetID="41" presetClass="entr" presetSubtype="0" fill="hold" grpId="0" nodeType="afterEffect">
                                  <p:stCondLst>
                                    <p:cond delay="0"/>
                                  </p:stCondLst>
                                  <p:iterate type="lt">
                                    <p:tmPct val="10000"/>
                                  </p:iterate>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29"/>
                                        </p:tgtEl>
                                        <p:attrNameLst>
                                          <p:attrName>ppt_y</p:attrName>
                                        </p:attrNameLst>
                                      </p:cBhvr>
                                      <p:tavLst>
                                        <p:tav tm="0">
                                          <p:val>
                                            <p:strVal val="#ppt_y"/>
                                          </p:val>
                                        </p:tav>
                                        <p:tav tm="100000">
                                          <p:val>
                                            <p:strVal val="#ppt_y"/>
                                          </p:val>
                                        </p:tav>
                                      </p:tavLst>
                                    </p:anim>
                                    <p:anim calcmode="lin" valueType="num">
                                      <p:cBhvr>
                                        <p:cTn id="120"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29"/>
                                        </p:tgtEl>
                                      </p:cBhvr>
                                    </p:animEffect>
                                  </p:childTnLst>
                                </p:cTn>
                              </p:par>
                            </p:childTnLst>
                          </p:cTn>
                        </p:par>
                        <p:par>
                          <p:cTn id="123" fill="hold">
                            <p:stCondLst>
                              <p:cond delay="3809"/>
                            </p:stCondLst>
                            <p:childTnLst>
                              <p:par>
                                <p:cTn id="124" presetID="41" presetClass="entr" presetSubtype="0" fill="hold" grpId="0" nodeType="afterEffect">
                                  <p:stCondLst>
                                    <p:cond delay="0"/>
                                  </p:stCondLst>
                                  <p:iterate type="lt">
                                    <p:tmPct val="10000"/>
                                  </p:iterate>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30"/>
                                        </p:tgtEl>
                                        <p:attrNameLst>
                                          <p:attrName>ppt_y</p:attrName>
                                        </p:attrNameLst>
                                      </p:cBhvr>
                                      <p:tavLst>
                                        <p:tav tm="0">
                                          <p:val>
                                            <p:strVal val="#ppt_y"/>
                                          </p:val>
                                        </p:tav>
                                        <p:tav tm="100000">
                                          <p:val>
                                            <p:strVal val="#ppt_y"/>
                                          </p:val>
                                        </p:tav>
                                      </p:tavLst>
                                    </p:anim>
                                    <p:anim calcmode="lin" valueType="num">
                                      <p:cBhvr>
                                        <p:cTn id="128"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30"/>
                                        </p:tgtEl>
                                      </p:cBhvr>
                                    </p:animEffect>
                                  </p:childTnLst>
                                </p:cTn>
                              </p:par>
                            </p:childTnLst>
                          </p:cTn>
                        </p:par>
                        <p:par>
                          <p:cTn id="131" fill="hold">
                            <p:stCondLst>
                              <p:cond delay="4760"/>
                            </p:stCondLst>
                            <p:childTnLst>
                              <p:par>
                                <p:cTn id="132" presetID="10" presetClass="entr" presetSubtype="0" fill="hold" grpId="0" nodeType="afterEffect">
                                  <p:stCondLst>
                                    <p:cond delay="0"/>
                                  </p:stCondLst>
                                  <p:childTnLst>
                                    <p:set>
                                      <p:cBhvr>
                                        <p:cTn id="133" dur="1" fill="hold">
                                          <p:stCondLst>
                                            <p:cond delay="0"/>
                                          </p:stCondLst>
                                        </p:cTn>
                                        <p:tgtEl>
                                          <p:spTgt spid="23"/>
                                        </p:tgtEl>
                                        <p:attrNameLst>
                                          <p:attrName>style.visibility</p:attrName>
                                        </p:attrNameLst>
                                      </p:cBhvr>
                                      <p:to>
                                        <p:strVal val="visible"/>
                                      </p:to>
                                    </p:set>
                                    <p:animEffect transition="in" filter="fade">
                                      <p:cBhvr>
                                        <p:cTn id="134" dur="500"/>
                                        <p:tgtEl>
                                          <p:spTgt spid="23"/>
                                        </p:tgtEl>
                                      </p:cBhvr>
                                    </p:animEffect>
                                  </p:childTnLst>
                                </p:cTn>
                              </p:par>
                            </p:childTnLst>
                          </p:cTn>
                        </p:par>
                        <p:par>
                          <p:cTn id="135" fill="hold">
                            <p:stCondLst>
                              <p:cond delay="5260"/>
                            </p:stCondLst>
                            <p:childTnLst>
                              <p:par>
                                <p:cTn id="136" presetID="1" presetClass="entr" presetSubtype="0" fill="hold" nodeType="afterEffect">
                                  <p:stCondLst>
                                    <p:cond delay="0"/>
                                  </p:stCondLst>
                                  <p:childTnLst>
                                    <p:set>
                                      <p:cBhvr>
                                        <p:cTn id="137" dur="1" fill="hold">
                                          <p:stCondLst>
                                            <p:cond delay="0"/>
                                          </p:stCondLst>
                                        </p:cTn>
                                        <p:tgtEl>
                                          <p:spTgt spid="25"/>
                                        </p:tgtEl>
                                        <p:attrNameLst>
                                          <p:attrName>style.visibility</p:attrName>
                                        </p:attrNameLst>
                                      </p:cBhvr>
                                      <p:to>
                                        <p:strVal val="visible"/>
                                      </p:to>
                                    </p:set>
                                  </p:childTnLst>
                                </p:cTn>
                              </p:par>
                              <p:par>
                                <p:cTn id="138" presetID="63" presetClass="path" presetSubtype="0" accel="50000" decel="50000" fill="hold" nodeType="withEffect">
                                  <p:stCondLst>
                                    <p:cond delay="0"/>
                                  </p:stCondLst>
                                  <p:childTnLst>
                                    <p:animMotion origin="layout" path="M -3.88889E-6 4.93827E-7 L 0.575 4.93827E-7 " pathEditMode="relative" rAng="0" ptsTypes="AA">
                                      <p:cBhvr>
                                        <p:cTn id="139" dur="2000" fill="hold"/>
                                        <p:tgtEl>
                                          <p:spTgt spid="25"/>
                                        </p:tgtEl>
                                        <p:attrNameLst>
                                          <p:attrName>ppt_x</p:attrName>
                                          <p:attrName>ppt_y</p:attrName>
                                        </p:attrNameLst>
                                      </p:cBhvr>
                                      <p:rCtr x="28750" y="0"/>
                                    </p:animMotion>
                                  </p:childTnLst>
                                </p:cTn>
                              </p:par>
                              <p:par>
                                <p:cTn id="140" presetID="22" presetClass="entr" presetSubtype="8" fill="hold" grpId="0" nodeType="withEffect">
                                  <p:stCondLst>
                                    <p:cond delay="250"/>
                                  </p:stCondLst>
                                  <p:childTnLst>
                                    <p:set>
                                      <p:cBhvr>
                                        <p:cTn id="141" dur="1" fill="hold">
                                          <p:stCondLst>
                                            <p:cond delay="0"/>
                                          </p:stCondLst>
                                        </p:cTn>
                                        <p:tgtEl>
                                          <p:spTgt spid="24"/>
                                        </p:tgtEl>
                                        <p:attrNameLst>
                                          <p:attrName>style.visibility</p:attrName>
                                        </p:attrNameLst>
                                      </p:cBhvr>
                                      <p:to>
                                        <p:strVal val="visible"/>
                                      </p:to>
                                    </p:set>
                                    <p:animEffect transition="in" filter="wipe(left)">
                                      <p:cBhvr>
                                        <p:cTn id="142" dur="1750"/>
                                        <p:tgtEl>
                                          <p:spTgt spid="24"/>
                                        </p:tgtEl>
                                      </p:cBhvr>
                                    </p:animEffect>
                                  </p:childTnLst>
                                </p:cTn>
                              </p:par>
                              <p:par>
                                <p:cTn id="143" presetID="1" presetClass="entr" presetSubtype="0" fill="hold" nodeType="withEffect">
                                  <p:stCondLst>
                                    <p:cond delay="0"/>
                                  </p:stCondLst>
                                  <p:childTnLst>
                                    <p:set>
                                      <p:cBhvr>
                                        <p:cTn id="144" dur="1" fill="hold">
                                          <p:stCondLst>
                                            <p:cond delay="0"/>
                                          </p:stCondLst>
                                        </p:cTn>
                                        <p:tgtEl>
                                          <p:spTgt spid="28"/>
                                        </p:tgtEl>
                                        <p:attrNameLst>
                                          <p:attrName>style.visibility</p:attrName>
                                        </p:attrNameLst>
                                      </p:cBhvr>
                                      <p:to>
                                        <p:strVal val="visible"/>
                                      </p:to>
                                    </p:set>
                                  </p:childTnLst>
                                </p:cTn>
                              </p:par>
                              <p:par>
                                <p:cTn id="145" presetID="63" presetClass="path" presetSubtype="0" accel="50000" decel="50000" fill="hold" nodeType="withEffect">
                                  <p:stCondLst>
                                    <p:cond delay="0"/>
                                  </p:stCondLst>
                                  <p:childTnLst>
                                    <p:animMotion origin="layout" path="M 8.33333E-7 2.22222E-6 L 0.58351 2.22222E-6 " pathEditMode="relative" rAng="0" ptsTypes="AA">
                                      <p:cBhvr>
                                        <p:cTn id="146" dur="2000" fill="hold"/>
                                        <p:tgtEl>
                                          <p:spTgt spid="28"/>
                                        </p:tgtEl>
                                        <p:attrNameLst>
                                          <p:attrName>ppt_x</p:attrName>
                                          <p:attrName>ppt_y</p:attrName>
                                        </p:attrNameLst>
                                      </p:cBhvr>
                                      <p:rCtr x="29167" y="0"/>
                                    </p:animMotion>
                                  </p:childTnLst>
                                </p:cTn>
                              </p:par>
                              <p:par>
                                <p:cTn id="147" presetID="10" presetClass="entr" presetSubtype="0" fill="hold"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fade">
                                      <p:cBhvr>
                                        <p:cTn id="1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animBg="1"/>
      <p:bldP spid="47" grpId="0" animBg="1"/>
      <p:bldP spid="48" grpId="0" animBg="1"/>
      <p:bldP spid="63" grpId="0" animBg="1"/>
      <p:bldP spid="64" grpId="0" animBg="1"/>
      <p:bldP spid="66" grpId="0" animBg="1"/>
      <p:bldP spid="67" grpId="0" animBg="1"/>
      <p:bldP spid="68" grpId="0" animBg="1"/>
      <p:bldP spid="69" grpId="0" animBg="1"/>
      <p:bldP spid="70" grpId="0" animBg="1"/>
      <p:bldP spid="72" grpId="0" animBg="1"/>
      <p:bldP spid="73" grpId="0" bldLvl="0" autoUpdateAnimBg="0"/>
      <p:bldP spid="74" grpId="0" bldLvl="0" autoUpdateAnimBg="0"/>
      <p:bldP spid="75" grpId="0" animBg="1"/>
      <p:bldP spid="76" grpId="0" animBg="1"/>
      <p:bldP spid="77" grpId="0"/>
      <p:bldP spid="71" grpId="0" animBg="1"/>
      <p:bldP spid="65" grpId="0" animBg="1"/>
      <p:bldP spid="23" grpId="0" animBg="1"/>
      <p:bldP spid="24"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5588" y="1700808"/>
            <a:ext cx="8444000" cy="368335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6" name="组合 35"/>
          <p:cNvGrpSpPr/>
          <p:nvPr/>
        </p:nvGrpSpPr>
        <p:grpSpPr>
          <a:xfrm>
            <a:off x="1806302" y="671937"/>
            <a:ext cx="1728192" cy="1080120"/>
            <a:chOff x="1417067" y="908720"/>
            <a:chExt cx="1728192" cy="1728192"/>
          </a:xfrm>
        </p:grpSpPr>
        <p:grpSp>
          <p:nvGrpSpPr>
            <p:cNvPr id="4" name="组合 3"/>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 name="椭圆 4"/>
              <p:cNvSpPr/>
              <p:nvPr/>
            </p:nvSpPr>
            <p:spPr>
              <a:xfrm>
                <a:off x="3724323" y="1908536"/>
                <a:ext cx="1329153" cy="1329153"/>
              </a:xfrm>
              <a:prstGeom prst="roundRect">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 name="椭圆 5"/>
              <p:cNvSpPr/>
              <p:nvPr/>
            </p:nvSpPr>
            <p:spPr>
              <a:xfrm>
                <a:off x="3847605" y="1971057"/>
                <a:ext cx="1098122" cy="1098121"/>
              </a:xfrm>
              <a:prstGeom prst="roundRect">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 name="TextBox 7"/>
            <p:cNvSpPr>
              <a:spLocks noChangeArrowheads="1"/>
            </p:cNvSpPr>
            <p:nvPr/>
          </p:nvSpPr>
          <p:spPr bwMode="auto">
            <a:xfrm>
              <a:off x="1486353" y="1058917"/>
              <a:ext cx="1487074" cy="1471042"/>
            </a:xfrm>
            <a:prstGeom prst="round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1</a:t>
              </a:r>
              <a:endParaRPr lang="zh-CN" altLang="en-US" sz="54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7" name="TextBox 7"/>
          <p:cNvSpPr>
            <a:spLocks noChangeArrowheads="1"/>
          </p:cNvSpPr>
          <p:nvPr/>
        </p:nvSpPr>
        <p:spPr bwMode="auto">
          <a:xfrm>
            <a:off x="3419260" y="1874056"/>
            <a:ext cx="36724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年度工作概况</a:t>
            </a:r>
            <a:endParaRPr lang="zh-CN" altLang="en-US" sz="3200" b="1"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7" name="组合 36"/>
          <p:cNvGrpSpPr/>
          <p:nvPr/>
        </p:nvGrpSpPr>
        <p:grpSpPr>
          <a:xfrm>
            <a:off x="3414856" y="2485241"/>
            <a:ext cx="2057186" cy="276999"/>
            <a:chOff x="3505299" y="2420888"/>
            <a:chExt cx="1386661" cy="218017"/>
          </a:xfrm>
        </p:grpSpPr>
        <p:sp>
          <p:nvSpPr>
            <p:cNvPr id="2" name="等腰三角形 1"/>
            <p:cNvSpPr/>
            <p:nvPr/>
          </p:nvSpPr>
          <p:spPr>
            <a:xfrm rot="5400000">
              <a:off x="3505299" y="2456602"/>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 name="TextBox 7"/>
            <p:cNvSpPr>
              <a:spLocks noChangeArrowheads="1"/>
            </p:cNvSpPr>
            <p:nvPr/>
          </p:nvSpPr>
          <p:spPr bwMode="auto">
            <a:xfrm>
              <a:off x="3748216" y="2420888"/>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年度工作概述</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8" name="组合 37"/>
          <p:cNvGrpSpPr/>
          <p:nvPr/>
        </p:nvGrpSpPr>
        <p:grpSpPr>
          <a:xfrm>
            <a:off x="5624577" y="2492311"/>
            <a:ext cx="2057186" cy="276999"/>
            <a:chOff x="5017467" y="2420888"/>
            <a:chExt cx="1386661" cy="218017"/>
          </a:xfrm>
        </p:grpSpPr>
        <p:sp>
          <p:nvSpPr>
            <p:cNvPr id="29" name="等腰三角形 28"/>
            <p:cNvSpPr/>
            <p:nvPr/>
          </p:nvSpPr>
          <p:spPr>
            <a:xfrm rot="5400000">
              <a:off x="5017467" y="2456602"/>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0" name="TextBox 7"/>
            <p:cNvSpPr>
              <a:spLocks noChangeArrowheads="1"/>
            </p:cNvSpPr>
            <p:nvPr/>
          </p:nvSpPr>
          <p:spPr bwMode="auto">
            <a:xfrm>
              <a:off x="5260384" y="2420888"/>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具体工作明细</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9" name="组合 38"/>
          <p:cNvGrpSpPr/>
          <p:nvPr/>
        </p:nvGrpSpPr>
        <p:grpSpPr>
          <a:xfrm>
            <a:off x="3414856" y="2924938"/>
            <a:ext cx="2057186" cy="276999"/>
            <a:chOff x="3505299" y="2709500"/>
            <a:chExt cx="1386661" cy="218017"/>
          </a:xfrm>
        </p:grpSpPr>
        <p:sp>
          <p:nvSpPr>
            <p:cNvPr id="31" name="等腰三角形 30"/>
            <p:cNvSpPr/>
            <p:nvPr/>
          </p:nvSpPr>
          <p:spPr>
            <a:xfrm rot="5400000">
              <a:off x="3505299" y="2745214"/>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2" name="TextBox 7"/>
            <p:cNvSpPr>
              <a:spLocks noChangeArrowheads="1"/>
            </p:cNvSpPr>
            <p:nvPr/>
          </p:nvSpPr>
          <p:spPr bwMode="auto">
            <a:xfrm>
              <a:off x="3748216" y="2709500"/>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重点工作回顾</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0" name="组合 39"/>
          <p:cNvGrpSpPr/>
          <p:nvPr/>
        </p:nvGrpSpPr>
        <p:grpSpPr>
          <a:xfrm>
            <a:off x="5624577" y="2932008"/>
            <a:ext cx="2057186" cy="276999"/>
            <a:chOff x="5017467" y="2709500"/>
            <a:chExt cx="1386661" cy="218017"/>
          </a:xfrm>
        </p:grpSpPr>
        <p:sp>
          <p:nvSpPr>
            <p:cNvPr id="33" name="等腰三角形 32"/>
            <p:cNvSpPr/>
            <p:nvPr/>
          </p:nvSpPr>
          <p:spPr>
            <a:xfrm rot="5400000">
              <a:off x="5017467" y="2745214"/>
              <a:ext cx="144016" cy="144016"/>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4" name="TextBox 7"/>
            <p:cNvSpPr>
              <a:spLocks noChangeArrowheads="1"/>
            </p:cNvSpPr>
            <p:nvPr/>
          </p:nvSpPr>
          <p:spPr bwMode="auto">
            <a:xfrm>
              <a:off x="5260384" y="2709500"/>
              <a:ext cx="1143744" cy="21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四项工作概述</a:t>
              </a:r>
              <a:endParaRPr lang="zh-CN" altLang="en-US" dirty="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5" name="TextBox 7"/>
          <p:cNvSpPr>
            <a:spLocks noChangeArrowheads="1"/>
          </p:cNvSpPr>
          <p:nvPr/>
        </p:nvSpPr>
        <p:spPr bwMode="auto">
          <a:xfrm>
            <a:off x="2315097" y="3304798"/>
            <a:ext cx="7710008"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lnSpc>
                <a:spcPct val="150000"/>
              </a:lnSpc>
              <a:spcBef>
                <a:spcPts val="0"/>
              </a:spcBef>
              <a:spcAft>
                <a:spcPts val="0"/>
              </a:spcAft>
              <a:defRPr/>
            </a:pPr>
            <a:r>
              <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在此输入章节详细文字介绍，表达主题的含义合图表的意义，在此输入章节详细文字介绍，表达主题的含义合图表的意义。</a:t>
            </a:r>
            <a:endParaRPr lang="en-US" altLang="zh-CN"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fontAlgn="auto">
              <a:lnSpc>
                <a:spcPct val="150000"/>
              </a:lnSpc>
              <a:spcBef>
                <a:spcPts val="0"/>
              </a:spcBef>
              <a:spcAft>
                <a:spcPts val="0"/>
              </a:spcAft>
              <a:defRPr/>
            </a:pPr>
            <a:endParaRPr lang="en-US" altLang="zh-CN"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fontAlgn="auto">
              <a:lnSpc>
                <a:spcPct val="150000"/>
              </a:lnSpc>
              <a:spcBef>
                <a:spcPts val="0"/>
              </a:spcBef>
              <a:spcAft>
                <a:spcPts val="0"/>
              </a:spcAft>
              <a:defRPr/>
            </a:pPr>
            <a:r>
              <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endParaRPr lang="zh-CN" altLang="en-US" sz="1400"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latin typeface="Impact" panose="020B0806030902050204" pitchFamily="34" charset="0"/>
                <a:ea typeface="微软雅黑" panose="020B0503020204020204" pitchFamily="34" charset="-122"/>
                <a:cs typeface="+mn-ea"/>
                <a:sym typeface="Impact" panose="020B0806030902050204" pitchFamily="34" charset="0"/>
              </a:rPr>
              <a:t>延时符</a:t>
            </a:r>
            <a:endParaRPr lang="zh-CN" altLang="en-US"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42" name="组合 41"/>
          <p:cNvGrpSpPr/>
          <p:nvPr/>
        </p:nvGrpSpPr>
        <p:grpSpPr>
          <a:xfrm>
            <a:off x="11109058" y="5326032"/>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3" name="椭圆 42"/>
            <p:cNvSpPr/>
            <p:nvPr/>
          </p:nvSpPr>
          <p:spPr>
            <a:xfrm>
              <a:off x="3724323" y="1908536"/>
              <a:ext cx="1329153" cy="1329153"/>
            </a:xfrm>
            <a:prstGeom prst="ellipse">
              <a:avLst/>
            </a:prstGeom>
            <a:solidFill>
              <a:schemeClr val="accent5"/>
            </a:solidFill>
            <a:ln w="28575">
              <a:solidFill>
                <a:schemeClr val="accent5"/>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4" name="椭圆 4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5" name="组合 44"/>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6" name="椭圆 45"/>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7" name="椭圆 46"/>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8" name="组合 47"/>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9" name="椭圆 48"/>
            <p:cNvSpPr/>
            <p:nvPr/>
          </p:nvSpPr>
          <p:spPr>
            <a:xfrm>
              <a:off x="3724323" y="1908536"/>
              <a:ext cx="1329153" cy="1329153"/>
            </a:xfrm>
            <a:prstGeom prst="ellipse">
              <a:avLst/>
            </a:prstGeom>
            <a:solidFill>
              <a:schemeClr val="accent1"/>
            </a:solidFill>
            <a:ln w="28575">
              <a:solidFill>
                <a:srgbClr val="FFC00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0" name="椭圆 4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1" name="组合 50"/>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2" name="椭圆 51"/>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3" name="椭圆 52"/>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4" name="组合 53"/>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5" name="椭圆 54"/>
            <p:cNvSpPr/>
            <p:nvPr/>
          </p:nvSpPr>
          <p:spPr>
            <a:xfrm>
              <a:off x="3724323" y="1908536"/>
              <a:ext cx="1329153" cy="1329153"/>
            </a:xfrm>
            <a:prstGeom prst="ellipse">
              <a:avLst/>
            </a:prstGeom>
            <a:solidFill>
              <a:schemeClr val="accent2"/>
            </a:solidFill>
            <a:ln w="28575">
              <a:solidFill>
                <a:schemeClr val="accent2"/>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6" name="椭圆 5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7" name="组合 56"/>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8" name="椭圆 57"/>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椭圆 5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0-#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2" presetClass="entr" presetSubtype="8"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0-#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1+#ppt_w/2"/>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75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1+#ppt_w/2"/>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6" fill="hold" nodeType="withEffect">
                                  <p:stCondLst>
                                    <p:cond delay="75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1+#ppt_w/2"/>
                                          </p:val>
                                        </p:tav>
                                        <p:tav tm="100000">
                                          <p:val>
                                            <p:strVal val="#ppt_x"/>
                                          </p:val>
                                        </p:tav>
                                      </p:tavLst>
                                    </p:anim>
                                    <p:anim calcmode="lin" valueType="num">
                                      <p:cBhvr additive="base">
                                        <p:cTn id="57" dur="500" fill="hold"/>
                                        <p:tgtEl>
                                          <p:spTgt spid="48"/>
                                        </p:tgtEl>
                                        <p:attrNameLst>
                                          <p:attrName>ppt_y</p:attrName>
                                        </p:attrNameLst>
                                      </p:cBhvr>
                                      <p:tavLst>
                                        <p:tav tm="0">
                                          <p:val>
                                            <p:strVal val="1+#ppt_h/2"/>
                                          </p:val>
                                        </p:tav>
                                        <p:tav tm="100000">
                                          <p:val>
                                            <p:strVal val="#ppt_y"/>
                                          </p:val>
                                        </p:tav>
                                      </p:tavLst>
                                    </p:anim>
                                  </p:childTnLst>
                                </p:cTn>
                              </p:par>
                              <p:par>
                                <p:cTn id="58" presetID="2" presetClass="entr" presetSubtype="6" fill="hold" nodeType="withEffect">
                                  <p:stCondLst>
                                    <p:cond delay="75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1+#ppt_w/2"/>
                                          </p:val>
                                        </p:tav>
                                        <p:tav tm="100000">
                                          <p:val>
                                            <p:strVal val="#ppt_x"/>
                                          </p:val>
                                        </p:tav>
                                      </p:tavLst>
                                    </p:anim>
                                    <p:anim calcmode="lin" valueType="num">
                                      <p:cBhvr additive="base">
                                        <p:cTn id="61" dur="500" fill="hold"/>
                                        <p:tgtEl>
                                          <p:spTgt spid="51"/>
                                        </p:tgtEl>
                                        <p:attrNameLst>
                                          <p:attrName>ppt_y</p:attrName>
                                        </p:attrNameLst>
                                      </p:cBhvr>
                                      <p:tavLst>
                                        <p:tav tm="0">
                                          <p:val>
                                            <p:strVal val="1+#ppt_h/2"/>
                                          </p:val>
                                        </p:tav>
                                        <p:tav tm="100000">
                                          <p:val>
                                            <p:strVal val="#ppt_y"/>
                                          </p:val>
                                        </p:tav>
                                      </p:tavLst>
                                    </p:anim>
                                  </p:childTnLst>
                                </p:cTn>
                              </p:par>
                              <p:par>
                                <p:cTn id="62" presetID="2" presetClass="entr" presetSubtype="6" fill="hold" nodeType="withEffect">
                                  <p:stCondLst>
                                    <p:cond delay="750"/>
                                  </p:stCondLst>
                                  <p:childTnLst>
                                    <p:set>
                                      <p:cBhvr>
                                        <p:cTn id="63" dur="1" fill="hold">
                                          <p:stCondLst>
                                            <p:cond delay="0"/>
                                          </p:stCondLst>
                                        </p:cTn>
                                        <p:tgtEl>
                                          <p:spTgt spid="54"/>
                                        </p:tgtEl>
                                        <p:attrNameLst>
                                          <p:attrName>style.visibility</p:attrName>
                                        </p:attrNameLst>
                                      </p:cBhvr>
                                      <p:to>
                                        <p:strVal val="visible"/>
                                      </p:to>
                                    </p:set>
                                    <p:anim calcmode="lin" valueType="num">
                                      <p:cBhvr additive="base">
                                        <p:cTn id="64" dur="500" fill="hold"/>
                                        <p:tgtEl>
                                          <p:spTgt spid="54"/>
                                        </p:tgtEl>
                                        <p:attrNameLst>
                                          <p:attrName>ppt_x</p:attrName>
                                        </p:attrNameLst>
                                      </p:cBhvr>
                                      <p:tavLst>
                                        <p:tav tm="0">
                                          <p:val>
                                            <p:strVal val="1+#ppt_w/2"/>
                                          </p:val>
                                        </p:tav>
                                        <p:tav tm="100000">
                                          <p:val>
                                            <p:strVal val="#ppt_x"/>
                                          </p:val>
                                        </p:tav>
                                      </p:tavLst>
                                    </p:anim>
                                    <p:anim calcmode="lin" valueType="num">
                                      <p:cBhvr additive="base">
                                        <p:cTn id="65" dur="500" fill="hold"/>
                                        <p:tgtEl>
                                          <p:spTgt spid="54"/>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75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1+#ppt_w/2"/>
                                          </p:val>
                                        </p:tav>
                                        <p:tav tm="100000">
                                          <p:val>
                                            <p:strVal val="#ppt_x"/>
                                          </p:val>
                                        </p:tav>
                                      </p:tavLst>
                                    </p:anim>
                                    <p:anim calcmode="lin" valueType="num">
                                      <p:cBhvr additive="base">
                                        <p:cTn id="69" dur="500" fill="hold"/>
                                        <p:tgtEl>
                                          <p:spTgt spid="57"/>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35"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2045"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3156"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4925" y="1400487"/>
            <a:ext cx="2504692" cy="761883"/>
          </a:xfrm>
          <a:prstGeom prst="rect">
            <a:avLst/>
          </a:prstGeom>
        </p:spPr>
      </p:pic>
      <p:sp>
        <p:nvSpPr>
          <p:cNvPr id="5" name="文本框 4"/>
          <p:cNvSpPr txBox="1"/>
          <p:nvPr/>
        </p:nvSpPr>
        <p:spPr>
          <a:xfrm>
            <a:off x="4202402"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六边形 76"/>
          <p:cNvSpPr/>
          <p:nvPr/>
        </p:nvSpPr>
        <p:spPr>
          <a:xfrm>
            <a:off x="1401273" y="4142229"/>
            <a:ext cx="1801713" cy="505917"/>
          </a:xfrm>
          <a:prstGeom prst="hexagon">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8" name="六边形 77"/>
          <p:cNvSpPr/>
          <p:nvPr/>
        </p:nvSpPr>
        <p:spPr>
          <a:xfrm>
            <a:off x="3746033" y="4142229"/>
            <a:ext cx="1801713" cy="505917"/>
          </a:xfrm>
          <a:prstGeom prst="hexagon">
            <a:avLst/>
          </a:prstGeom>
          <a:solidFill>
            <a:srgbClr val="F174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9" name="六边形 78"/>
          <p:cNvSpPr/>
          <p:nvPr/>
        </p:nvSpPr>
        <p:spPr>
          <a:xfrm>
            <a:off x="6145044" y="4142229"/>
            <a:ext cx="1801713" cy="505917"/>
          </a:xfrm>
          <a:prstGeom prst="hexagon">
            <a:avLst/>
          </a:prstGeom>
          <a:solidFill>
            <a:srgbClr val="C658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0" name="六边形 79"/>
          <p:cNvSpPr/>
          <p:nvPr/>
        </p:nvSpPr>
        <p:spPr>
          <a:xfrm>
            <a:off x="8651242" y="4142229"/>
            <a:ext cx="1801713" cy="505917"/>
          </a:xfrm>
          <a:prstGeom prst="hexagon">
            <a:avLst/>
          </a:prstGeom>
          <a:solidFill>
            <a:srgbClr val="FFBF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5" name="组合 14"/>
          <p:cNvGrpSpPr/>
          <p:nvPr/>
        </p:nvGrpSpPr>
        <p:grpSpPr>
          <a:xfrm>
            <a:off x="1273384" y="1718256"/>
            <a:ext cx="1972470" cy="197247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8" name="组合 17"/>
          <p:cNvGrpSpPr/>
          <p:nvPr/>
        </p:nvGrpSpPr>
        <p:grpSpPr>
          <a:xfrm>
            <a:off x="3692924" y="1718256"/>
            <a:ext cx="1972470" cy="1972470"/>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 name="椭圆 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1" name="组合 20"/>
          <p:cNvGrpSpPr/>
          <p:nvPr/>
        </p:nvGrpSpPr>
        <p:grpSpPr>
          <a:xfrm>
            <a:off x="6131650" y="1718256"/>
            <a:ext cx="1972470" cy="197247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3" name="椭圆 2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4" name="组合 23"/>
          <p:cNvGrpSpPr/>
          <p:nvPr/>
        </p:nvGrpSpPr>
        <p:grpSpPr>
          <a:xfrm>
            <a:off x="8585058" y="1718256"/>
            <a:ext cx="1972470" cy="1972470"/>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 name="椭圆 2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5" name="等腰三角形 15"/>
          <p:cNvSpPr>
            <a:spLocks noChangeArrowheads="1"/>
          </p:cNvSpPr>
          <p:nvPr/>
        </p:nvSpPr>
        <p:spPr bwMode="auto">
          <a:xfrm flipV="1">
            <a:off x="2138608" y="3878348"/>
            <a:ext cx="287318" cy="192074"/>
          </a:xfrm>
          <a:prstGeom prst="triangle">
            <a:avLst>
              <a:gd name="adj" fmla="val 50000"/>
            </a:avLst>
          </a:prstGeom>
          <a:solidFill>
            <a:srgbClr val="00B0F0"/>
          </a:solidFill>
          <a:ln>
            <a:noFill/>
          </a:ln>
          <a:effectLst/>
        </p:spPr>
        <p:txBody>
          <a:bodyPr anchor="ctr"/>
          <a:lstStyle/>
          <a:p>
            <a:pPr algn="ctr"/>
            <a:endParaRPr lang="zh-CN" altLang="zh-CN" sz="24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6" name="等腰三角形 26"/>
          <p:cNvSpPr>
            <a:spLocks noChangeArrowheads="1"/>
          </p:cNvSpPr>
          <p:nvPr/>
        </p:nvSpPr>
        <p:spPr bwMode="auto">
          <a:xfrm flipV="1">
            <a:off x="4424320" y="3878348"/>
            <a:ext cx="287317" cy="192074"/>
          </a:xfrm>
          <a:prstGeom prst="triangle">
            <a:avLst>
              <a:gd name="adj" fmla="val 50000"/>
            </a:avLst>
          </a:prstGeom>
          <a:solidFill>
            <a:srgbClr val="F17475"/>
          </a:solidFill>
          <a:ln>
            <a:noFill/>
          </a:ln>
          <a:effectLst/>
        </p:spPr>
        <p:txBody>
          <a:bodyPr anchor="ctr"/>
          <a:lstStyle/>
          <a:p>
            <a:pPr algn="ctr"/>
            <a:endParaRPr lang="zh-CN" altLang="zh-CN" sz="24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7" name="等腰三角形 32"/>
          <p:cNvSpPr>
            <a:spLocks noChangeArrowheads="1"/>
          </p:cNvSpPr>
          <p:nvPr/>
        </p:nvSpPr>
        <p:spPr bwMode="auto">
          <a:xfrm flipV="1">
            <a:off x="6998465" y="3878348"/>
            <a:ext cx="287317" cy="192074"/>
          </a:xfrm>
          <a:prstGeom prst="triangle">
            <a:avLst>
              <a:gd name="adj" fmla="val 50000"/>
            </a:avLst>
          </a:prstGeom>
          <a:solidFill>
            <a:srgbClr val="C65885"/>
          </a:solidFill>
          <a:ln>
            <a:noFill/>
          </a:ln>
          <a:effectLst/>
        </p:spPr>
        <p:txBody>
          <a:bodyPr anchor="ctr"/>
          <a:lstStyle/>
          <a:p>
            <a:pPr algn="ctr"/>
            <a:endParaRPr lang="zh-CN" altLang="zh-CN" sz="24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4" name="等腰三角形 38"/>
          <p:cNvSpPr>
            <a:spLocks noChangeArrowheads="1"/>
          </p:cNvSpPr>
          <p:nvPr/>
        </p:nvSpPr>
        <p:spPr bwMode="auto">
          <a:xfrm flipV="1">
            <a:off x="9410190" y="3878348"/>
            <a:ext cx="287318" cy="192074"/>
          </a:xfrm>
          <a:prstGeom prst="triangle">
            <a:avLst>
              <a:gd name="adj" fmla="val 50000"/>
            </a:avLst>
          </a:prstGeom>
          <a:solidFill>
            <a:srgbClr val="FFBF53"/>
          </a:solidFill>
          <a:ln>
            <a:noFill/>
          </a:ln>
          <a:effectLst/>
        </p:spPr>
        <p:txBody>
          <a:bodyPr anchor="ctr"/>
          <a:lstStyle/>
          <a:p>
            <a:pPr algn="ctr"/>
            <a:endParaRPr lang="zh-CN" altLang="zh-CN" sz="24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9" name="Rectangle 60"/>
          <p:cNvSpPr>
            <a:spLocks noChangeArrowheads="1"/>
          </p:cNvSpPr>
          <p:nvPr/>
        </p:nvSpPr>
        <p:spPr bwMode="auto">
          <a:xfrm>
            <a:off x="1533615" y="4211184"/>
            <a:ext cx="1797283" cy="3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89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1" name="矩形 47"/>
          <p:cNvSpPr>
            <a:spLocks noChangeArrowheads="1"/>
          </p:cNvSpPr>
          <p:nvPr/>
        </p:nvSpPr>
        <p:spPr bwMode="auto">
          <a:xfrm>
            <a:off x="1416056" y="4931116"/>
            <a:ext cx="1855661" cy="8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5" tIns="45713" rIns="91425" bIns="45713">
            <a:spAutoFit/>
          </a:bodyPr>
          <a:lstStyle/>
          <a:p>
            <a:pPr algn="ct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3" name="Rectangle 60"/>
          <p:cNvSpPr>
            <a:spLocks noChangeArrowheads="1"/>
          </p:cNvSpPr>
          <p:nvPr/>
        </p:nvSpPr>
        <p:spPr bwMode="auto">
          <a:xfrm>
            <a:off x="3822544" y="4210341"/>
            <a:ext cx="1679898" cy="3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89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5" name="矩形 47"/>
          <p:cNvSpPr>
            <a:spLocks noChangeArrowheads="1"/>
          </p:cNvSpPr>
          <p:nvPr/>
        </p:nvSpPr>
        <p:spPr bwMode="auto">
          <a:xfrm>
            <a:off x="3721486" y="4931116"/>
            <a:ext cx="1855660" cy="8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5" tIns="45713" rIns="91425" bIns="45713">
            <a:spAutoFit/>
          </a:bodyPr>
          <a:lstStyle/>
          <a:p>
            <a:pPr algn="ct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7" name="Rectangle 60"/>
          <p:cNvSpPr>
            <a:spLocks noChangeArrowheads="1"/>
          </p:cNvSpPr>
          <p:nvPr/>
        </p:nvSpPr>
        <p:spPr bwMode="auto">
          <a:xfrm>
            <a:off x="6281283" y="4210341"/>
            <a:ext cx="1679898" cy="3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89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矩形 47"/>
          <p:cNvSpPr>
            <a:spLocks noChangeArrowheads="1"/>
          </p:cNvSpPr>
          <p:nvPr/>
        </p:nvSpPr>
        <p:spPr bwMode="auto">
          <a:xfrm>
            <a:off x="6114007" y="4931116"/>
            <a:ext cx="1855660" cy="8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5" tIns="45713" rIns="91425" bIns="45713">
            <a:spAutoFit/>
          </a:bodyPr>
          <a:lstStyle/>
          <a:p>
            <a:pPr algn="ct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1" name="Rectangle 60"/>
          <p:cNvSpPr>
            <a:spLocks noChangeArrowheads="1"/>
          </p:cNvSpPr>
          <p:nvPr/>
        </p:nvSpPr>
        <p:spPr bwMode="auto">
          <a:xfrm>
            <a:off x="8787481" y="4210341"/>
            <a:ext cx="1679898" cy="3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89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3" name="矩形 47"/>
          <p:cNvSpPr>
            <a:spLocks noChangeArrowheads="1"/>
          </p:cNvSpPr>
          <p:nvPr/>
        </p:nvSpPr>
        <p:spPr bwMode="auto">
          <a:xfrm>
            <a:off x="8689698" y="4931116"/>
            <a:ext cx="1855661" cy="8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5" tIns="45713" rIns="91425" bIns="45713">
            <a:spAutoFit/>
          </a:bodyPr>
          <a:lstStyle/>
          <a:p>
            <a:pPr algn="ct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2" name="组合 1"/>
          <p:cNvGrpSpPr/>
          <p:nvPr/>
        </p:nvGrpSpPr>
        <p:grpSpPr>
          <a:xfrm>
            <a:off x="1273382" y="1669322"/>
            <a:ext cx="2070336" cy="2070334"/>
            <a:chOff x="1752735" y="879940"/>
            <a:chExt cx="2070478" cy="2070476"/>
          </a:xfrm>
        </p:grpSpPr>
        <p:sp>
          <p:nvSpPr>
            <p:cNvPr id="28" name="同心圆 27"/>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0" name="同心圆 29"/>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68" name="组合 67"/>
          <p:cNvGrpSpPr/>
          <p:nvPr/>
        </p:nvGrpSpPr>
        <p:grpSpPr>
          <a:xfrm>
            <a:off x="3649483" y="1669322"/>
            <a:ext cx="2070336" cy="2070334"/>
            <a:chOff x="1752735" y="879940"/>
            <a:chExt cx="2070478" cy="2070476"/>
          </a:xfrm>
        </p:grpSpPr>
        <p:sp>
          <p:nvSpPr>
            <p:cNvPr id="69" name="同心圆 68"/>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0" name="同心圆 69"/>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71" name="组合 70"/>
          <p:cNvGrpSpPr/>
          <p:nvPr/>
        </p:nvGrpSpPr>
        <p:grpSpPr>
          <a:xfrm>
            <a:off x="6106567" y="1669322"/>
            <a:ext cx="2070336" cy="2070334"/>
            <a:chOff x="1752735" y="879940"/>
            <a:chExt cx="2070478" cy="2070476"/>
          </a:xfrm>
        </p:grpSpPr>
        <p:sp>
          <p:nvSpPr>
            <p:cNvPr id="72" name="同心圆 71"/>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3" name="同心圆 72"/>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74" name="组合 73"/>
          <p:cNvGrpSpPr/>
          <p:nvPr/>
        </p:nvGrpSpPr>
        <p:grpSpPr>
          <a:xfrm>
            <a:off x="8563575" y="1669322"/>
            <a:ext cx="2070336" cy="2070334"/>
            <a:chOff x="1752735" y="879940"/>
            <a:chExt cx="2070478" cy="2070476"/>
          </a:xfrm>
        </p:grpSpPr>
        <p:sp>
          <p:nvSpPr>
            <p:cNvPr id="75" name="同心圆 74"/>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6" name="同心圆 75"/>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83" name="椭圆 82"/>
          <p:cNvSpPr/>
          <p:nvPr/>
        </p:nvSpPr>
        <p:spPr>
          <a:xfrm>
            <a:off x="1468414" y="1864353"/>
            <a:ext cx="1680271" cy="1680271"/>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4" name="椭圆 83"/>
          <p:cNvSpPr/>
          <p:nvPr/>
        </p:nvSpPr>
        <p:spPr>
          <a:xfrm>
            <a:off x="3844516" y="1864353"/>
            <a:ext cx="1680271" cy="168027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5" name="椭圆 84"/>
          <p:cNvSpPr/>
          <p:nvPr/>
        </p:nvSpPr>
        <p:spPr>
          <a:xfrm>
            <a:off x="6277748" y="1864353"/>
            <a:ext cx="1680271" cy="1680271"/>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6" name="椭圆 85"/>
          <p:cNvSpPr/>
          <p:nvPr/>
        </p:nvSpPr>
        <p:spPr>
          <a:xfrm>
            <a:off x="8758608" y="1864353"/>
            <a:ext cx="1680271" cy="168027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 name="文本占位符 4"/>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70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7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70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1200"/>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anim calcmode="lin" valueType="num">
                                      <p:cBhvr>
                                        <p:cTn id="34" dur="500" fill="hold"/>
                                        <p:tgtEl>
                                          <p:spTgt spid="83"/>
                                        </p:tgtEl>
                                        <p:attrNameLst>
                                          <p:attrName>ppt_x</p:attrName>
                                        </p:attrNameLst>
                                      </p:cBhvr>
                                      <p:tavLst>
                                        <p:tav tm="0">
                                          <p:val>
                                            <p:strVal val="#ppt_x"/>
                                          </p:val>
                                        </p:tav>
                                        <p:tav tm="100000">
                                          <p:val>
                                            <p:strVal val="#ppt_x"/>
                                          </p:val>
                                        </p:tav>
                                      </p:tavLst>
                                    </p:anim>
                                    <p:anim calcmode="lin" valueType="num">
                                      <p:cBhvr>
                                        <p:cTn id="35" dur="500" fill="hold"/>
                                        <p:tgtEl>
                                          <p:spTgt spid="83"/>
                                        </p:tgtEl>
                                        <p:attrNameLst>
                                          <p:attrName>ppt_y</p:attrName>
                                        </p:attrNameLst>
                                      </p:cBhvr>
                                      <p:tavLst>
                                        <p:tav tm="0">
                                          <p:val>
                                            <p:strVal val="#ppt_y+.1"/>
                                          </p:val>
                                        </p:tav>
                                        <p:tav tm="100000">
                                          <p:val>
                                            <p:strVal val="#ppt_y"/>
                                          </p:val>
                                        </p:tav>
                                      </p:tavLst>
                                    </p:anim>
                                  </p:childTnLst>
                                </p:cTn>
                              </p:par>
                              <p:par>
                                <p:cTn id="36" presetID="16" presetClass="entr" presetSubtype="21" fill="hold"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barn(inVertical)">
                                      <p:cBhvr>
                                        <p:cTn id="38" dur="500"/>
                                        <p:tgtEl>
                                          <p:spTgt spid="68"/>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anim calcmode="lin" valueType="num">
                                      <p:cBhvr>
                                        <p:cTn id="42" dur="500" fill="hold"/>
                                        <p:tgtEl>
                                          <p:spTgt spid="84"/>
                                        </p:tgtEl>
                                        <p:attrNameLst>
                                          <p:attrName>ppt_x</p:attrName>
                                        </p:attrNameLst>
                                      </p:cBhvr>
                                      <p:tavLst>
                                        <p:tav tm="0">
                                          <p:val>
                                            <p:strVal val="#ppt_x"/>
                                          </p:val>
                                        </p:tav>
                                        <p:tav tm="100000">
                                          <p:val>
                                            <p:strVal val="#ppt_x"/>
                                          </p:val>
                                        </p:tav>
                                      </p:tavLst>
                                    </p:anim>
                                    <p:anim calcmode="lin" valueType="num">
                                      <p:cBhvr>
                                        <p:cTn id="43" dur="500" fill="hold"/>
                                        <p:tgtEl>
                                          <p:spTgt spid="84"/>
                                        </p:tgtEl>
                                        <p:attrNameLst>
                                          <p:attrName>ppt_y</p:attrName>
                                        </p:attrNameLst>
                                      </p:cBhvr>
                                      <p:tavLst>
                                        <p:tav tm="0">
                                          <p:val>
                                            <p:strVal val="#ppt_y+.1"/>
                                          </p:val>
                                        </p:tav>
                                        <p:tav tm="100000">
                                          <p:val>
                                            <p:strVal val="#ppt_y"/>
                                          </p:val>
                                        </p:tav>
                                      </p:tavLst>
                                    </p:anim>
                                  </p:childTnLst>
                                </p:cTn>
                              </p:par>
                              <p:par>
                                <p:cTn id="44" presetID="16" presetClass="entr" presetSubtype="21" fill="hold"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barn(inVertical)">
                                      <p:cBhvr>
                                        <p:cTn id="46" dur="500"/>
                                        <p:tgtEl>
                                          <p:spTgt spid="7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anim calcmode="lin" valueType="num">
                                      <p:cBhvr>
                                        <p:cTn id="50" dur="500" fill="hold"/>
                                        <p:tgtEl>
                                          <p:spTgt spid="85"/>
                                        </p:tgtEl>
                                        <p:attrNameLst>
                                          <p:attrName>ppt_x</p:attrName>
                                        </p:attrNameLst>
                                      </p:cBhvr>
                                      <p:tavLst>
                                        <p:tav tm="0">
                                          <p:val>
                                            <p:strVal val="#ppt_x"/>
                                          </p:val>
                                        </p:tav>
                                        <p:tav tm="100000">
                                          <p:val>
                                            <p:strVal val="#ppt_x"/>
                                          </p:val>
                                        </p:tav>
                                      </p:tavLst>
                                    </p:anim>
                                    <p:anim calcmode="lin" valueType="num">
                                      <p:cBhvr>
                                        <p:cTn id="51" dur="500" fill="hold"/>
                                        <p:tgtEl>
                                          <p:spTgt spid="85"/>
                                        </p:tgtEl>
                                        <p:attrNameLst>
                                          <p:attrName>ppt_y</p:attrName>
                                        </p:attrNameLst>
                                      </p:cBhvr>
                                      <p:tavLst>
                                        <p:tav tm="0">
                                          <p:val>
                                            <p:strVal val="#ppt_y+.1"/>
                                          </p:val>
                                        </p:tav>
                                        <p:tav tm="100000">
                                          <p:val>
                                            <p:strVal val="#ppt_y"/>
                                          </p:val>
                                        </p:tav>
                                      </p:tavLst>
                                    </p:anim>
                                  </p:childTnLst>
                                </p:cTn>
                              </p:par>
                              <p:par>
                                <p:cTn id="52" presetID="16" presetClass="entr" presetSubtype="21" fill="hold" nodeType="with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barn(inVertical)">
                                      <p:cBhvr>
                                        <p:cTn id="54" dur="500"/>
                                        <p:tgtEl>
                                          <p:spTgt spid="74"/>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500"/>
                                        <p:tgtEl>
                                          <p:spTgt spid="86"/>
                                        </p:tgtEl>
                                      </p:cBhvr>
                                    </p:animEffect>
                                    <p:anim calcmode="lin" valueType="num">
                                      <p:cBhvr>
                                        <p:cTn id="58" dur="500" fill="hold"/>
                                        <p:tgtEl>
                                          <p:spTgt spid="86"/>
                                        </p:tgtEl>
                                        <p:attrNameLst>
                                          <p:attrName>ppt_x</p:attrName>
                                        </p:attrNameLst>
                                      </p:cBhvr>
                                      <p:tavLst>
                                        <p:tav tm="0">
                                          <p:val>
                                            <p:strVal val="#ppt_x"/>
                                          </p:val>
                                        </p:tav>
                                        <p:tav tm="100000">
                                          <p:val>
                                            <p:strVal val="#ppt_x"/>
                                          </p:val>
                                        </p:tav>
                                      </p:tavLst>
                                    </p:anim>
                                    <p:anim calcmode="lin" valueType="num">
                                      <p:cBhvr>
                                        <p:cTn id="59" dur="5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up)">
                                      <p:cBhvr>
                                        <p:cTn id="63" dur="250"/>
                                        <p:tgtEl>
                                          <p:spTgt spid="35"/>
                                        </p:tgtEl>
                                      </p:cBhvr>
                                    </p:animEffect>
                                  </p:childTnLst>
                                </p:cTn>
                              </p:par>
                            </p:childTnLst>
                          </p:cTn>
                        </p:par>
                        <p:par>
                          <p:cTn id="64" fill="hold">
                            <p:stCondLst>
                              <p:cond delay="1000"/>
                            </p:stCondLst>
                            <p:childTnLst>
                              <p:par>
                                <p:cTn id="65" presetID="2" presetClass="entr" presetSubtype="8"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500" fill="hold"/>
                                        <p:tgtEl>
                                          <p:spTgt spid="77"/>
                                        </p:tgtEl>
                                        <p:attrNameLst>
                                          <p:attrName>ppt_x</p:attrName>
                                        </p:attrNameLst>
                                      </p:cBhvr>
                                      <p:tavLst>
                                        <p:tav tm="0">
                                          <p:val>
                                            <p:strVal val="0-#ppt_w/2"/>
                                          </p:val>
                                        </p:tav>
                                        <p:tav tm="100000">
                                          <p:val>
                                            <p:strVal val="#ppt_x"/>
                                          </p:val>
                                        </p:tav>
                                      </p:tavLst>
                                    </p:anim>
                                    <p:anim calcmode="lin" valueType="num">
                                      <p:cBhvr additive="base">
                                        <p:cTn id="68" dur="500" fill="hold"/>
                                        <p:tgtEl>
                                          <p:spTgt spid="77"/>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22" presetClass="entr" presetSubtype="1"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up)">
                                      <p:cBhvr>
                                        <p:cTn id="72" dur="500"/>
                                        <p:tgtEl>
                                          <p:spTgt spid="49"/>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up)">
                                      <p:cBhvr>
                                        <p:cTn id="75" dur="500"/>
                                        <p:tgtEl>
                                          <p:spTgt spid="51"/>
                                        </p:tgtEl>
                                      </p:cBhvr>
                                    </p:animEffect>
                                  </p:childTnLst>
                                </p:cTn>
                              </p:par>
                            </p:childTnLst>
                          </p:cTn>
                        </p:par>
                        <p:par>
                          <p:cTn id="76" fill="hold">
                            <p:stCondLst>
                              <p:cond delay="2000"/>
                            </p:stCondLst>
                            <p:childTnLst>
                              <p:par>
                                <p:cTn id="77" presetID="22" presetClass="entr" presetSubtype="1"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up)">
                                      <p:cBhvr>
                                        <p:cTn id="79" dur="250"/>
                                        <p:tgtEl>
                                          <p:spTgt spid="36"/>
                                        </p:tgtEl>
                                      </p:cBhvr>
                                    </p:animEffect>
                                  </p:childTnLst>
                                </p:cTn>
                              </p:par>
                            </p:childTnLst>
                          </p:cTn>
                        </p:par>
                        <p:par>
                          <p:cTn id="80" fill="hold">
                            <p:stCondLst>
                              <p:cond delay="2500"/>
                            </p:stCondLst>
                            <p:childTnLst>
                              <p:par>
                                <p:cTn id="81" presetID="2" presetClass="entr" presetSubtype="8"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0-#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3000"/>
                            </p:stCondLst>
                            <p:childTnLst>
                              <p:par>
                                <p:cTn id="86" presetID="22" presetClass="entr" presetSubtype="1" fill="hold" grpId="0" nodeType="after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up)">
                                      <p:cBhvr>
                                        <p:cTn id="88" dur="500"/>
                                        <p:tgtEl>
                                          <p:spTgt spid="53"/>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wipe(up)">
                                      <p:cBhvr>
                                        <p:cTn id="91" dur="500"/>
                                        <p:tgtEl>
                                          <p:spTgt spid="55"/>
                                        </p:tgtEl>
                                      </p:cBhvr>
                                    </p:animEffect>
                                  </p:childTnLst>
                                </p:cTn>
                              </p:par>
                            </p:childTnLst>
                          </p:cTn>
                        </p:par>
                        <p:par>
                          <p:cTn id="92" fill="hold">
                            <p:stCondLst>
                              <p:cond delay="3500"/>
                            </p:stCondLst>
                            <p:childTnLst>
                              <p:par>
                                <p:cTn id="93" presetID="22" presetClass="entr" presetSubtype="1"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up)">
                                      <p:cBhvr>
                                        <p:cTn id="95" dur="250"/>
                                        <p:tgtEl>
                                          <p:spTgt spid="37"/>
                                        </p:tgtEl>
                                      </p:cBhvr>
                                    </p:animEffect>
                                  </p:childTnLst>
                                </p:cTn>
                              </p:par>
                            </p:childTnLst>
                          </p:cTn>
                        </p:par>
                        <p:par>
                          <p:cTn id="96" fill="hold">
                            <p:stCondLst>
                              <p:cond delay="4000"/>
                            </p:stCondLst>
                            <p:childTnLst>
                              <p:par>
                                <p:cTn id="97" presetID="2" presetClass="entr" presetSubtype="8" fill="hold" grpId="0" nodeType="afterEffect">
                                  <p:stCondLst>
                                    <p:cond delay="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500" fill="hold"/>
                                        <p:tgtEl>
                                          <p:spTgt spid="79"/>
                                        </p:tgtEl>
                                        <p:attrNameLst>
                                          <p:attrName>ppt_x</p:attrName>
                                        </p:attrNameLst>
                                      </p:cBhvr>
                                      <p:tavLst>
                                        <p:tav tm="0">
                                          <p:val>
                                            <p:strVal val="0-#ppt_w/2"/>
                                          </p:val>
                                        </p:tav>
                                        <p:tav tm="100000">
                                          <p:val>
                                            <p:strVal val="#ppt_x"/>
                                          </p:val>
                                        </p:tav>
                                      </p:tavLst>
                                    </p:anim>
                                    <p:anim calcmode="lin" valueType="num">
                                      <p:cBhvr additive="base">
                                        <p:cTn id="100" dur="500" fill="hold"/>
                                        <p:tgtEl>
                                          <p:spTgt spid="79"/>
                                        </p:tgtEl>
                                        <p:attrNameLst>
                                          <p:attrName>ppt_y</p:attrName>
                                        </p:attrNameLst>
                                      </p:cBhvr>
                                      <p:tavLst>
                                        <p:tav tm="0">
                                          <p:val>
                                            <p:strVal val="#ppt_y"/>
                                          </p:val>
                                        </p:tav>
                                        <p:tav tm="100000">
                                          <p:val>
                                            <p:strVal val="#ppt_y"/>
                                          </p:val>
                                        </p:tav>
                                      </p:tavLst>
                                    </p:anim>
                                  </p:childTnLst>
                                </p:cTn>
                              </p:par>
                            </p:childTnLst>
                          </p:cTn>
                        </p:par>
                        <p:par>
                          <p:cTn id="101" fill="hold">
                            <p:stCondLst>
                              <p:cond delay="4500"/>
                            </p:stCondLst>
                            <p:childTnLst>
                              <p:par>
                                <p:cTn id="102" presetID="22" presetClass="entr" presetSubtype="1" fill="hold" grpId="0"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wipe(up)">
                                      <p:cBhvr>
                                        <p:cTn id="104" dur="500"/>
                                        <p:tgtEl>
                                          <p:spTgt spid="57"/>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wipe(up)">
                                      <p:cBhvr>
                                        <p:cTn id="107" dur="500"/>
                                        <p:tgtEl>
                                          <p:spTgt spid="59"/>
                                        </p:tgtEl>
                                      </p:cBhvr>
                                    </p:animEffect>
                                  </p:childTnLst>
                                </p:cTn>
                              </p:par>
                            </p:childTnLst>
                          </p:cTn>
                        </p:par>
                        <p:par>
                          <p:cTn id="108" fill="hold">
                            <p:stCondLst>
                              <p:cond delay="5000"/>
                            </p:stCondLst>
                            <p:childTnLst>
                              <p:par>
                                <p:cTn id="109" presetID="22" presetClass="entr" presetSubtype="1"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up)">
                                      <p:cBhvr>
                                        <p:cTn id="111" dur="250"/>
                                        <p:tgtEl>
                                          <p:spTgt spid="44"/>
                                        </p:tgtEl>
                                      </p:cBhvr>
                                    </p:animEffect>
                                  </p:childTnLst>
                                </p:cTn>
                              </p:par>
                            </p:childTnLst>
                          </p:cTn>
                        </p:par>
                        <p:par>
                          <p:cTn id="112" fill="hold">
                            <p:stCondLst>
                              <p:cond delay="5500"/>
                            </p:stCondLst>
                            <p:childTnLst>
                              <p:par>
                                <p:cTn id="113" presetID="2" presetClass="entr" presetSubtype="8" fill="hold" grpId="0"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500" fill="hold"/>
                                        <p:tgtEl>
                                          <p:spTgt spid="80"/>
                                        </p:tgtEl>
                                        <p:attrNameLst>
                                          <p:attrName>ppt_x</p:attrName>
                                        </p:attrNameLst>
                                      </p:cBhvr>
                                      <p:tavLst>
                                        <p:tav tm="0">
                                          <p:val>
                                            <p:strVal val="0-#ppt_w/2"/>
                                          </p:val>
                                        </p:tav>
                                        <p:tav tm="100000">
                                          <p:val>
                                            <p:strVal val="#ppt_x"/>
                                          </p:val>
                                        </p:tav>
                                      </p:tavLst>
                                    </p:anim>
                                    <p:anim calcmode="lin" valueType="num">
                                      <p:cBhvr additive="base">
                                        <p:cTn id="116" dur="50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6000"/>
                            </p:stCondLst>
                            <p:childTnLst>
                              <p:par>
                                <p:cTn id="118" presetID="22" presetClass="entr" presetSubtype="1" fill="hold" grpId="0" nodeType="after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wipe(up)">
                                      <p:cBhvr>
                                        <p:cTn id="120" dur="500"/>
                                        <p:tgtEl>
                                          <p:spTgt spid="61"/>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up)">
                                      <p:cBhvr>
                                        <p:cTn id="12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35" grpId="0" bldLvl="0" animBg="1" autoUpdateAnimBg="0"/>
      <p:bldP spid="36" grpId="0" bldLvl="0" animBg="1" autoUpdateAnimBg="0"/>
      <p:bldP spid="37" grpId="0" bldLvl="0" animBg="1" autoUpdateAnimBg="0"/>
      <p:bldP spid="44" grpId="0" bldLvl="0" animBg="1" autoUpdateAnimBg="0"/>
      <p:bldP spid="49" grpId="0"/>
      <p:bldP spid="51" grpId="0"/>
      <p:bldP spid="53" grpId="0"/>
      <p:bldP spid="55" grpId="0"/>
      <p:bldP spid="57" grpId="0"/>
      <p:bldP spid="59" grpId="0"/>
      <p:bldP spid="61" grpId="0"/>
      <p:bldP spid="63" grpId="0"/>
      <p:bldP spid="83" grpId="0" animBg="1"/>
      <p:bldP spid="84" grpId="0" animBg="1"/>
      <p:bldP spid="85"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5"/>
          <p:cNvGrpSpPr>
            <a:grpSpLocks noChangeAspect="1"/>
          </p:cNvGrpSpPr>
          <p:nvPr/>
        </p:nvGrpSpPr>
        <p:grpSpPr bwMode="auto">
          <a:xfrm>
            <a:off x="2049957" y="2744321"/>
            <a:ext cx="2594468" cy="2630072"/>
            <a:chOff x="1312" y="1010"/>
            <a:chExt cx="1297" cy="1315"/>
          </a:xfrm>
          <a:solidFill>
            <a:srgbClr val="EB340D"/>
          </a:solidFill>
          <a:effectLst>
            <a:outerShdw blurRad="177800" dist="190500" dir="5400000" algn="ctr" rotWithShape="0">
              <a:srgbClr val="000000">
                <a:alpha val="43137"/>
              </a:srgbClr>
            </a:outerShdw>
          </a:effectLst>
        </p:grpSpPr>
        <p:sp>
          <p:nvSpPr>
            <p:cNvPr id="9" name="Rectangle 87"/>
            <p:cNvSpPr>
              <a:spLocks noChangeArrowheads="1"/>
            </p:cNvSpPr>
            <p:nvPr/>
          </p:nvSpPr>
          <p:spPr bwMode="auto">
            <a:xfrm>
              <a:off x="1312" y="2138"/>
              <a:ext cx="432" cy="187"/>
            </a:xfrm>
            <a:prstGeom prst="rect">
              <a:avLst/>
            </a:prstGeom>
            <a:solidFill>
              <a:schemeClr val="accent1"/>
            </a:solidFill>
            <a:ln w="9525">
              <a:solidFill>
                <a:schemeClr val="bg1"/>
              </a:solidFill>
              <a:miter lim="800000"/>
            </a:ln>
          </p:spPr>
          <p:txBody>
            <a:bodyPr vert="horz" wrap="square" lIns="91440" tIns="45720" rIns="91440" bIns="45720" numCol="1" anchor="t" anchorCtr="0" compatLnSpc="1"/>
            <a:lstStyle/>
            <a:p>
              <a:endParaRPr lang="en-US">
                <a:solidFill>
                  <a:schemeClr val="tx1">
                    <a:lumMod val="85000"/>
                    <a:lumOff val="15000"/>
                  </a:schemeClr>
                </a:solidFill>
                <a:latin typeface="+mn-ea"/>
              </a:endParaRPr>
            </a:p>
          </p:txBody>
        </p:sp>
        <p:sp>
          <p:nvSpPr>
            <p:cNvPr id="10" name="Rectangle 88"/>
            <p:cNvSpPr>
              <a:spLocks noChangeArrowheads="1"/>
            </p:cNvSpPr>
            <p:nvPr/>
          </p:nvSpPr>
          <p:spPr bwMode="auto">
            <a:xfrm>
              <a:off x="1741" y="1992"/>
              <a:ext cx="430" cy="333"/>
            </a:xfrm>
            <a:prstGeom prst="rect">
              <a:avLst/>
            </a:prstGeom>
            <a:solidFill>
              <a:schemeClr val="accent2"/>
            </a:solidFill>
            <a:ln w="9525">
              <a:solidFill>
                <a:schemeClr val="bg1"/>
              </a:solidFill>
              <a:miter lim="800000"/>
            </a:ln>
          </p:spPr>
          <p:txBody>
            <a:bodyPr vert="horz" wrap="square" lIns="91440" tIns="45720" rIns="91440" bIns="45720" numCol="1" anchor="t" anchorCtr="0" compatLnSpc="1"/>
            <a:lstStyle/>
            <a:p>
              <a:endParaRPr lang="en-US">
                <a:solidFill>
                  <a:schemeClr val="tx1">
                    <a:lumMod val="85000"/>
                    <a:lumOff val="15000"/>
                  </a:schemeClr>
                </a:solidFill>
                <a:latin typeface="+mn-ea"/>
              </a:endParaRPr>
            </a:p>
          </p:txBody>
        </p:sp>
        <p:sp>
          <p:nvSpPr>
            <p:cNvPr id="11" name="Rectangle 89"/>
            <p:cNvSpPr>
              <a:spLocks noChangeArrowheads="1"/>
            </p:cNvSpPr>
            <p:nvPr/>
          </p:nvSpPr>
          <p:spPr bwMode="auto">
            <a:xfrm>
              <a:off x="2171" y="2086"/>
              <a:ext cx="429" cy="239"/>
            </a:xfrm>
            <a:prstGeom prst="rect">
              <a:avLst/>
            </a:prstGeom>
            <a:solidFill>
              <a:srgbClr val="00B0F0"/>
            </a:solidFill>
            <a:ln w="9525">
              <a:solidFill>
                <a:schemeClr val="bg1"/>
              </a:solidFill>
              <a:miter lim="800000"/>
            </a:ln>
          </p:spPr>
          <p:txBody>
            <a:bodyPr vert="horz" wrap="square" lIns="91440" tIns="45720" rIns="91440" bIns="45720" numCol="1" anchor="t" anchorCtr="0" compatLnSpc="1"/>
            <a:lstStyle/>
            <a:p>
              <a:endParaRPr lang="en-US">
                <a:solidFill>
                  <a:schemeClr val="tx1">
                    <a:lumMod val="85000"/>
                    <a:lumOff val="15000"/>
                  </a:schemeClr>
                </a:solidFill>
                <a:latin typeface="+mn-ea"/>
              </a:endParaRPr>
            </a:p>
          </p:txBody>
        </p:sp>
        <p:sp>
          <p:nvSpPr>
            <p:cNvPr id="12" name="Freeform 92"/>
            <p:cNvSpPr/>
            <p:nvPr/>
          </p:nvSpPr>
          <p:spPr bwMode="auto">
            <a:xfrm>
              <a:off x="1449" y="1662"/>
              <a:ext cx="157" cy="155"/>
            </a:xfrm>
            <a:custGeom>
              <a:avLst/>
              <a:gdLst/>
              <a:ahLst/>
              <a:cxnLst>
                <a:cxn ang="0">
                  <a:pos x="55" y="121"/>
                </a:cxn>
                <a:cxn ang="0">
                  <a:pos x="111" y="61"/>
                </a:cxn>
                <a:cxn ang="0">
                  <a:pos x="55" y="0"/>
                </a:cxn>
                <a:cxn ang="0">
                  <a:pos x="0" y="61"/>
                </a:cxn>
                <a:cxn ang="0">
                  <a:pos x="55" y="121"/>
                </a:cxn>
              </a:cxnLst>
              <a:rect l="0" t="0" r="r" b="b"/>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solidFill>
              <a:schemeClr val="accent1"/>
            </a:solidFill>
            <a:ln w="9525">
              <a:solidFill>
                <a:schemeClr val="bg1"/>
              </a:solidFill>
              <a:round/>
            </a:ln>
          </p:spPr>
          <p:txBody>
            <a:bodyPr vert="horz" wrap="square" lIns="91440" tIns="45720" rIns="91440" bIns="45720" numCol="1" anchor="t" anchorCtr="0" compatLnSpc="1"/>
            <a:lstStyle/>
            <a:p>
              <a:endParaRPr lang="en-US">
                <a:solidFill>
                  <a:schemeClr val="tx1">
                    <a:lumMod val="85000"/>
                    <a:lumOff val="15000"/>
                  </a:schemeClr>
                </a:solidFill>
                <a:latin typeface="+mn-ea"/>
              </a:endParaRPr>
            </a:p>
          </p:txBody>
        </p:sp>
        <p:sp>
          <p:nvSpPr>
            <p:cNvPr id="13" name="Freeform 93"/>
            <p:cNvSpPr/>
            <p:nvPr/>
          </p:nvSpPr>
          <p:spPr bwMode="auto">
            <a:xfrm>
              <a:off x="1582" y="2056"/>
              <a:ext cx="80" cy="208"/>
            </a:xfrm>
            <a:custGeom>
              <a:avLst/>
              <a:gdLst/>
              <a:ahLst/>
              <a:cxnLst>
                <a:cxn ang="0">
                  <a:pos x="31" y="18"/>
                </a:cxn>
                <a:cxn ang="0">
                  <a:pos x="15" y="0"/>
                </a:cxn>
                <a:cxn ang="0">
                  <a:pos x="0" y="26"/>
                </a:cxn>
                <a:cxn ang="0">
                  <a:pos x="0" y="135"/>
                </a:cxn>
                <a:cxn ang="0">
                  <a:pos x="26" y="162"/>
                </a:cxn>
                <a:cxn ang="0">
                  <a:pos x="33" y="162"/>
                </a:cxn>
                <a:cxn ang="0">
                  <a:pos x="57" y="135"/>
                </a:cxn>
                <a:cxn ang="0">
                  <a:pos x="57" y="26"/>
                </a:cxn>
                <a:cxn ang="0">
                  <a:pos x="57" y="18"/>
                </a:cxn>
                <a:cxn ang="0">
                  <a:pos x="31" y="18"/>
                </a:cxn>
              </a:cxnLst>
              <a:rect l="0" t="0" r="r" b="b"/>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solidFill>
              <a:schemeClr val="accent1"/>
            </a:solidFill>
            <a:ln w="9525">
              <a:solidFill>
                <a:schemeClr val="bg1"/>
              </a:solidFill>
              <a:round/>
            </a:ln>
          </p:spPr>
          <p:txBody>
            <a:bodyPr vert="horz" wrap="square" lIns="91440" tIns="45720" rIns="91440" bIns="45720" numCol="1" anchor="t" anchorCtr="0" compatLnSpc="1"/>
            <a:lstStyle/>
            <a:p>
              <a:endParaRPr lang="en-US">
                <a:solidFill>
                  <a:schemeClr val="tx1">
                    <a:lumMod val="85000"/>
                    <a:lumOff val="15000"/>
                  </a:schemeClr>
                </a:solidFill>
                <a:latin typeface="+mn-ea"/>
              </a:endParaRPr>
            </a:p>
          </p:txBody>
        </p:sp>
        <p:sp>
          <p:nvSpPr>
            <p:cNvPr id="14" name="Freeform 94"/>
            <p:cNvSpPr/>
            <p:nvPr/>
          </p:nvSpPr>
          <p:spPr bwMode="auto">
            <a:xfrm>
              <a:off x="1385" y="2061"/>
              <a:ext cx="84" cy="203"/>
            </a:xfrm>
            <a:custGeom>
              <a:avLst/>
              <a:gdLst/>
              <a:ahLst/>
              <a:cxnLst>
                <a:cxn ang="0">
                  <a:pos x="48" y="0"/>
                </a:cxn>
                <a:cxn ang="0">
                  <a:pos x="33" y="16"/>
                </a:cxn>
                <a:cxn ang="0">
                  <a:pos x="2" y="14"/>
                </a:cxn>
                <a:cxn ang="0">
                  <a:pos x="0" y="22"/>
                </a:cxn>
                <a:cxn ang="0">
                  <a:pos x="0" y="131"/>
                </a:cxn>
                <a:cxn ang="0">
                  <a:pos x="26" y="158"/>
                </a:cxn>
                <a:cxn ang="0">
                  <a:pos x="33" y="158"/>
                </a:cxn>
                <a:cxn ang="0">
                  <a:pos x="59" y="131"/>
                </a:cxn>
                <a:cxn ang="0">
                  <a:pos x="59" y="22"/>
                </a:cxn>
                <a:cxn ang="0">
                  <a:pos x="48" y="0"/>
                </a:cxn>
              </a:cxnLst>
              <a:rect l="0" t="0" r="r" b="b"/>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solidFill>
              <a:schemeClr val="accent1"/>
            </a:solidFill>
            <a:ln w="9525">
              <a:solidFill>
                <a:schemeClr val="bg1"/>
              </a:solidFill>
              <a:round/>
            </a:ln>
          </p:spPr>
          <p:txBody>
            <a:bodyPr vert="horz" wrap="square" lIns="91440" tIns="45720" rIns="91440" bIns="45720" numCol="1" anchor="t" anchorCtr="0" compatLnSpc="1"/>
            <a:lstStyle/>
            <a:p>
              <a:endParaRPr lang="en-US">
                <a:solidFill>
                  <a:schemeClr val="tx1">
                    <a:lumMod val="85000"/>
                    <a:lumOff val="15000"/>
                  </a:schemeClr>
                </a:solidFill>
                <a:latin typeface="+mn-ea"/>
              </a:endParaRPr>
            </a:p>
          </p:txBody>
        </p:sp>
        <p:sp>
          <p:nvSpPr>
            <p:cNvPr id="15" name="Freeform 95"/>
            <p:cNvSpPr/>
            <p:nvPr/>
          </p:nvSpPr>
          <p:spPr bwMode="auto">
            <a:xfrm>
              <a:off x="1322" y="1740"/>
              <a:ext cx="412" cy="389"/>
            </a:xfrm>
            <a:custGeom>
              <a:avLst/>
              <a:gdLst/>
              <a:ahLst/>
              <a:cxnLst>
                <a:cxn ang="0">
                  <a:pos x="289" y="130"/>
                </a:cxn>
                <a:cxn ang="0">
                  <a:pos x="264" y="69"/>
                </a:cxn>
                <a:cxn ang="0">
                  <a:pos x="241" y="16"/>
                </a:cxn>
                <a:cxn ang="0">
                  <a:pos x="217" y="0"/>
                </a:cxn>
                <a:cxn ang="0">
                  <a:pos x="211" y="0"/>
                </a:cxn>
                <a:cxn ang="0">
                  <a:pos x="145" y="73"/>
                </a:cxn>
                <a:cxn ang="0">
                  <a:pos x="78" y="0"/>
                </a:cxn>
                <a:cxn ang="0">
                  <a:pos x="73" y="0"/>
                </a:cxn>
                <a:cxn ang="0">
                  <a:pos x="49" y="16"/>
                </a:cxn>
                <a:cxn ang="0">
                  <a:pos x="28" y="69"/>
                </a:cxn>
                <a:cxn ang="0">
                  <a:pos x="2" y="130"/>
                </a:cxn>
                <a:cxn ang="0">
                  <a:pos x="0" y="140"/>
                </a:cxn>
                <a:cxn ang="0">
                  <a:pos x="2" y="151"/>
                </a:cxn>
                <a:cxn ang="0">
                  <a:pos x="42" y="239"/>
                </a:cxn>
                <a:cxn ang="0">
                  <a:pos x="73" y="251"/>
                </a:cxn>
                <a:cxn ang="0">
                  <a:pos x="82" y="216"/>
                </a:cxn>
                <a:cxn ang="0">
                  <a:pos x="49" y="140"/>
                </a:cxn>
                <a:cxn ang="0">
                  <a:pos x="55" y="124"/>
                </a:cxn>
                <a:cxn ang="0">
                  <a:pos x="73" y="83"/>
                </a:cxn>
                <a:cxn ang="0">
                  <a:pos x="73" y="162"/>
                </a:cxn>
                <a:cxn ang="0">
                  <a:pos x="95" y="214"/>
                </a:cxn>
                <a:cxn ang="0">
                  <a:pos x="99" y="237"/>
                </a:cxn>
                <a:cxn ang="0">
                  <a:pos x="117" y="272"/>
                </a:cxn>
                <a:cxn ang="0">
                  <a:pos x="117" y="304"/>
                </a:cxn>
                <a:cxn ang="0">
                  <a:pos x="169" y="304"/>
                </a:cxn>
                <a:cxn ang="0">
                  <a:pos x="169" y="272"/>
                </a:cxn>
                <a:cxn ang="0">
                  <a:pos x="195" y="235"/>
                </a:cxn>
                <a:cxn ang="0">
                  <a:pos x="199" y="212"/>
                </a:cxn>
                <a:cxn ang="0">
                  <a:pos x="217" y="168"/>
                </a:cxn>
                <a:cxn ang="0">
                  <a:pos x="217" y="81"/>
                </a:cxn>
                <a:cxn ang="0">
                  <a:pos x="236" y="126"/>
                </a:cxn>
                <a:cxn ang="0">
                  <a:pos x="241" y="140"/>
                </a:cxn>
                <a:cxn ang="0">
                  <a:pos x="208" y="216"/>
                </a:cxn>
                <a:cxn ang="0">
                  <a:pos x="220" y="251"/>
                </a:cxn>
                <a:cxn ang="0">
                  <a:pos x="251" y="239"/>
                </a:cxn>
                <a:cxn ang="0">
                  <a:pos x="289" y="151"/>
                </a:cxn>
                <a:cxn ang="0">
                  <a:pos x="289" y="140"/>
                </a:cxn>
                <a:cxn ang="0">
                  <a:pos x="289" y="130"/>
                </a:cxn>
              </a:cxnLst>
              <a:rect l="0" t="0" r="r" b="b"/>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solidFill>
              <a:schemeClr val="accent1"/>
            </a:solidFill>
            <a:ln w="9525">
              <a:solidFill>
                <a:schemeClr val="bg1"/>
              </a:solidFill>
              <a:round/>
            </a:ln>
          </p:spPr>
          <p:txBody>
            <a:bodyPr vert="horz" wrap="square" lIns="91440" tIns="45720" rIns="91440" bIns="45720" numCol="1" anchor="t" anchorCtr="0" compatLnSpc="1"/>
            <a:lstStyle/>
            <a:p>
              <a:endParaRPr lang="en-US">
                <a:solidFill>
                  <a:schemeClr val="tx1">
                    <a:lumMod val="85000"/>
                    <a:lumOff val="15000"/>
                  </a:schemeClr>
                </a:solidFill>
                <a:latin typeface="+mn-ea"/>
              </a:endParaRPr>
            </a:p>
          </p:txBody>
        </p:sp>
        <p:sp>
          <p:nvSpPr>
            <p:cNvPr id="16" name="Freeform 96"/>
            <p:cNvSpPr/>
            <p:nvPr/>
          </p:nvSpPr>
          <p:spPr bwMode="auto">
            <a:xfrm>
              <a:off x="1750" y="1010"/>
              <a:ext cx="421" cy="973"/>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solidFill>
              <a:schemeClr val="accent2"/>
            </a:solidFill>
            <a:ln w="9525">
              <a:solidFill>
                <a:schemeClr val="bg1"/>
              </a:solidFill>
              <a:round/>
            </a:ln>
          </p:spPr>
          <p:txBody>
            <a:bodyPr vert="horz" wrap="square" lIns="91440" tIns="45720" rIns="91440" bIns="45720" numCol="1" anchor="t" anchorCtr="0" compatLnSpc="1"/>
            <a:lstStyle/>
            <a:p>
              <a:endParaRPr lang="en-US" dirty="0">
                <a:solidFill>
                  <a:schemeClr val="tx1">
                    <a:lumMod val="85000"/>
                    <a:lumOff val="15000"/>
                  </a:schemeClr>
                </a:solidFill>
                <a:latin typeface="+mn-ea"/>
              </a:endParaRPr>
            </a:p>
          </p:txBody>
        </p:sp>
        <p:sp>
          <p:nvSpPr>
            <p:cNvPr id="17" name="Oval 97"/>
            <p:cNvSpPr>
              <a:spLocks noChangeArrowheads="1"/>
            </p:cNvSpPr>
            <p:nvPr/>
          </p:nvSpPr>
          <p:spPr bwMode="auto">
            <a:xfrm>
              <a:off x="1884" y="1093"/>
              <a:ext cx="158" cy="156"/>
            </a:xfrm>
            <a:prstGeom prst="ellipse">
              <a:avLst/>
            </a:prstGeom>
            <a:solidFill>
              <a:schemeClr val="accent2"/>
            </a:solidFill>
            <a:ln w="9525">
              <a:solidFill>
                <a:schemeClr val="bg1"/>
              </a:solidFill>
              <a:round/>
            </a:ln>
          </p:spPr>
          <p:txBody>
            <a:bodyPr vert="horz" wrap="square" lIns="91440" tIns="45720" rIns="91440" bIns="45720" numCol="1" anchor="t" anchorCtr="0" compatLnSpc="1"/>
            <a:lstStyle/>
            <a:p>
              <a:endParaRPr lang="en-US">
                <a:solidFill>
                  <a:schemeClr val="tx1">
                    <a:lumMod val="85000"/>
                    <a:lumOff val="15000"/>
                  </a:schemeClr>
                </a:solidFill>
                <a:latin typeface="+mn-ea"/>
              </a:endParaRPr>
            </a:p>
          </p:txBody>
        </p:sp>
        <p:sp>
          <p:nvSpPr>
            <p:cNvPr id="18" name="Freeform 98"/>
            <p:cNvSpPr/>
            <p:nvPr/>
          </p:nvSpPr>
          <p:spPr bwMode="auto">
            <a:xfrm>
              <a:off x="2133" y="1361"/>
              <a:ext cx="476" cy="708"/>
            </a:xfrm>
            <a:custGeom>
              <a:avLst/>
              <a:gdLst/>
              <a:ahLst/>
              <a:cxnLst>
                <a:cxn ang="0">
                  <a:pos x="333" y="115"/>
                </a:cxn>
                <a:cxn ang="0">
                  <a:pos x="331" y="112"/>
                </a:cxn>
                <a:cxn ang="0">
                  <a:pos x="242" y="2"/>
                </a:cxn>
                <a:cxn ang="0">
                  <a:pos x="96" y="0"/>
                </a:cxn>
                <a:cxn ang="0">
                  <a:pos x="73" y="11"/>
                </a:cxn>
                <a:cxn ang="0">
                  <a:pos x="4" y="114"/>
                </a:cxn>
                <a:cxn ang="0">
                  <a:pos x="2" y="118"/>
                </a:cxn>
                <a:cxn ang="0">
                  <a:pos x="0" y="128"/>
                </a:cxn>
                <a:cxn ang="0">
                  <a:pos x="2" y="138"/>
                </a:cxn>
                <a:cxn ang="0">
                  <a:pos x="8" y="149"/>
                </a:cxn>
                <a:cxn ang="0">
                  <a:pos x="11" y="150"/>
                </a:cxn>
                <a:cxn ang="0">
                  <a:pos x="119" y="192"/>
                </a:cxn>
                <a:cxn ang="0">
                  <a:pos x="58" y="123"/>
                </a:cxn>
                <a:cxn ang="0">
                  <a:pos x="96" y="128"/>
                </a:cxn>
                <a:cxn ang="0">
                  <a:pos x="131" y="201"/>
                </a:cxn>
                <a:cxn ang="0">
                  <a:pos x="96" y="219"/>
                </a:cxn>
                <a:cxn ang="0">
                  <a:pos x="96" y="305"/>
                </a:cxn>
                <a:cxn ang="0">
                  <a:pos x="96" y="411"/>
                </a:cxn>
                <a:cxn ang="0">
                  <a:pos x="96" y="525"/>
                </a:cxn>
                <a:cxn ang="0">
                  <a:pos x="127" y="553"/>
                </a:cxn>
                <a:cxn ang="0">
                  <a:pos x="155" y="416"/>
                </a:cxn>
                <a:cxn ang="0">
                  <a:pos x="155" y="408"/>
                </a:cxn>
                <a:cxn ang="0">
                  <a:pos x="183" y="305"/>
                </a:cxn>
                <a:cxn ang="0">
                  <a:pos x="183" y="411"/>
                </a:cxn>
                <a:cxn ang="0">
                  <a:pos x="183" y="525"/>
                </a:cxn>
                <a:cxn ang="0">
                  <a:pos x="216" y="553"/>
                </a:cxn>
                <a:cxn ang="0">
                  <a:pos x="242" y="416"/>
                </a:cxn>
                <a:cxn ang="0">
                  <a:pos x="242" y="408"/>
                </a:cxn>
                <a:cxn ang="0">
                  <a:pos x="242" y="296"/>
                </a:cxn>
                <a:cxn ang="0">
                  <a:pos x="234" y="219"/>
                </a:cxn>
                <a:cxn ang="0">
                  <a:pos x="216" y="144"/>
                </a:cxn>
                <a:cxn ang="0">
                  <a:pos x="242" y="69"/>
                </a:cxn>
                <a:cxn ang="0">
                  <a:pos x="224" y="156"/>
                </a:cxn>
                <a:cxn ang="0">
                  <a:pos x="247" y="201"/>
                </a:cxn>
                <a:cxn ang="0">
                  <a:pos x="325" y="149"/>
                </a:cxn>
                <a:cxn ang="0">
                  <a:pos x="333" y="142"/>
                </a:cxn>
                <a:cxn ang="0">
                  <a:pos x="335" y="132"/>
                </a:cxn>
                <a:cxn ang="0">
                  <a:pos x="335" y="124"/>
                </a:cxn>
              </a:cxnLst>
              <a:rect l="0" t="0" r="r" b="b"/>
              <a:pathLst>
                <a:path w="337" h="553">
                  <a:moveTo>
                    <a:pt x="333" y="118"/>
                  </a:moveTo>
                  <a:cubicBezTo>
                    <a:pt x="333" y="115"/>
                    <a:pt x="333" y="115"/>
                    <a:pt x="333" y="115"/>
                  </a:cubicBezTo>
                  <a:cubicBezTo>
                    <a:pt x="333" y="115"/>
                    <a:pt x="333" y="115"/>
                    <a:pt x="331" y="114"/>
                  </a:cubicBezTo>
                  <a:cubicBezTo>
                    <a:pt x="331" y="114"/>
                    <a:pt x="331" y="114"/>
                    <a:pt x="331" y="112"/>
                  </a:cubicBezTo>
                  <a:cubicBezTo>
                    <a:pt x="262" y="11"/>
                    <a:pt x="262" y="11"/>
                    <a:pt x="262" y="11"/>
                  </a:cubicBezTo>
                  <a:cubicBezTo>
                    <a:pt x="256" y="4"/>
                    <a:pt x="249" y="0"/>
                    <a:pt x="242" y="2"/>
                  </a:cubicBezTo>
                  <a:cubicBezTo>
                    <a:pt x="242" y="0"/>
                    <a:pt x="242" y="0"/>
                    <a:pt x="242" y="0"/>
                  </a:cubicBezTo>
                  <a:cubicBezTo>
                    <a:pt x="96" y="0"/>
                    <a:pt x="96" y="0"/>
                    <a:pt x="96" y="0"/>
                  </a:cubicBezTo>
                  <a:cubicBezTo>
                    <a:pt x="96" y="2"/>
                    <a:pt x="96" y="2"/>
                    <a:pt x="96" y="2"/>
                  </a:cubicBezTo>
                  <a:cubicBezTo>
                    <a:pt x="85" y="0"/>
                    <a:pt x="78" y="4"/>
                    <a:pt x="73" y="11"/>
                  </a:cubicBezTo>
                  <a:cubicBezTo>
                    <a:pt x="4" y="112"/>
                    <a:pt x="4" y="112"/>
                    <a:pt x="4" y="112"/>
                  </a:cubicBezTo>
                  <a:cubicBezTo>
                    <a:pt x="4" y="114"/>
                    <a:pt x="4" y="114"/>
                    <a:pt x="4" y="114"/>
                  </a:cubicBezTo>
                  <a:cubicBezTo>
                    <a:pt x="2" y="114"/>
                    <a:pt x="2" y="114"/>
                    <a:pt x="2" y="114"/>
                  </a:cubicBezTo>
                  <a:cubicBezTo>
                    <a:pt x="2" y="115"/>
                    <a:pt x="2" y="115"/>
                    <a:pt x="2" y="118"/>
                  </a:cubicBezTo>
                  <a:cubicBezTo>
                    <a:pt x="2" y="120"/>
                    <a:pt x="0" y="123"/>
                    <a:pt x="0" y="124"/>
                  </a:cubicBezTo>
                  <a:cubicBezTo>
                    <a:pt x="0" y="124"/>
                    <a:pt x="0" y="125"/>
                    <a:pt x="0" y="128"/>
                  </a:cubicBezTo>
                  <a:cubicBezTo>
                    <a:pt x="0" y="129"/>
                    <a:pt x="0" y="132"/>
                    <a:pt x="0" y="132"/>
                  </a:cubicBezTo>
                  <a:cubicBezTo>
                    <a:pt x="0" y="136"/>
                    <a:pt x="2" y="136"/>
                    <a:pt x="2" y="138"/>
                  </a:cubicBezTo>
                  <a:cubicBezTo>
                    <a:pt x="2" y="139"/>
                    <a:pt x="2" y="139"/>
                    <a:pt x="2" y="142"/>
                  </a:cubicBezTo>
                  <a:cubicBezTo>
                    <a:pt x="4" y="144"/>
                    <a:pt x="5" y="146"/>
                    <a:pt x="8" y="149"/>
                  </a:cubicBezTo>
                  <a:cubicBezTo>
                    <a:pt x="10" y="149"/>
                    <a:pt x="10" y="149"/>
                    <a:pt x="10" y="149"/>
                  </a:cubicBezTo>
                  <a:cubicBezTo>
                    <a:pt x="10" y="149"/>
                    <a:pt x="10" y="150"/>
                    <a:pt x="11" y="150"/>
                  </a:cubicBezTo>
                  <a:cubicBezTo>
                    <a:pt x="87" y="201"/>
                    <a:pt x="87" y="201"/>
                    <a:pt x="87" y="201"/>
                  </a:cubicBezTo>
                  <a:cubicBezTo>
                    <a:pt x="98" y="209"/>
                    <a:pt x="113" y="204"/>
                    <a:pt x="119" y="192"/>
                  </a:cubicBezTo>
                  <a:cubicBezTo>
                    <a:pt x="127" y="180"/>
                    <a:pt x="122" y="165"/>
                    <a:pt x="112" y="156"/>
                  </a:cubicBezTo>
                  <a:cubicBezTo>
                    <a:pt x="58" y="123"/>
                    <a:pt x="58" y="123"/>
                    <a:pt x="58" y="123"/>
                  </a:cubicBezTo>
                  <a:cubicBezTo>
                    <a:pt x="96" y="68"/>
                    <a:pt x="96" y="68"/>
                    <a:pt x="96" y="68"/>
                  </a:cubicBezTo>
                  <a:cubicBezTo>
                    <a:pt x="96" y="128"/>
                    <a:pt x="96" y="128"/>
                    <a:pt x="96" y="128"/>
                  </a:cubicBezTo>
                  <a:cubicBezTo>
                    <a:pt x="119" y="144"/>
                    <a:pt x="119" y="144"/>
                    <a:pt x="119" y="144"/>
                  </a:cubicBezTo>
                  <a:cubicBezTo>
                    <a:pt x="138" y="156"/>
                    <a:pt x="143" y="180"/>
                    <a:pt x="131" y="201"/>
                  </a:cubicBezTo>
                  <a:cubicBezTo>
                    <a:pt x="124" y="214"/>
                    <a:pt x="113" y="219"/>
                    <a:pt x="100" y="219"/>
                  </a:cubicBezTo>
                  <a:cubicBezTo>
                    <a:pt x="98" y="219"/>
                    <a:pt x="97" y="219"/>
                    <a:pt x="96" y="219"/>
                  </a:cubicBezTo>
                  <a:cubicBezTo>
                    <a:pt x="96" y="296"/>
                    <a:pt x="96" y="296"/>
                    <a:pt x="96" y="296"/>
                  </a:cubicBezTo>
                  <a:cubicBezTo>
                    <a:pt x="96" y="305"/>
                    <a:pt x="96" y="305"/>
                    <a:pt x="96" y="305"/>
                  </a:cubicBezTo>
                  <a:cubicBezTo>
                    <a:pt x="96" y="408"/>
                    <a:pt x="96" y="408"/>
                    <a:pt x="96" y="408"/>
                  </a:cubicBezTo>
                  <a:cubicBezTo>
                    <a:pt x="96" y="408"/>
                    <a:pt x="96" y="409"/>
                    <a:pt x="96" y="411"/>
                  </a:cubicBezTo>
                  <a:cubicBezTo>
                    <a:pt x="96" y="411"/>
                    <a:pt x="96" y="413"/>
                    <a:pt x="96" y="416"/>
                  </a:cubicBezTo>
                  <a:cubicBezTo>
                    <a:pt x="96" y="525"/>
                    <a:pt x="96" y="525"/>
                    <a:pt x="96" y="525"/>
                  </a:cubicBezTo>
                  <a:cubicBezTo>
                    <a:pt x="96" y="541"/>
                    <a:pt x="106" y="553"/>
                    <a:pt x="119" y="553"/>
                  </a:cubicBezTo>
                  <a:cubicBezTo>
                    <a:pt x="127" y="553"/>
                    <a:pt x="127" y="553"/>
                    <a:pt x="127" y="553"/>
                  </a:cubicBezTo>
                  <a:cubicBezTo>
                    <a:pt x="142" y="553"/>
                    <a:pt x="155" y="541"/>
                    <a:pt x="155" y="525"/>
                  </a:cubicBezTo>
                  <a:cubicBezTo>
                    <a:pt x="155" y="416"/>
                    <a:pt x="155" y="416"/>
                    <a:pt x="155" y="416"/>
                  </a:cubicBezTo>
                  <a:cubicBezTo>
                    <a:pt x="155" y="413"/>
                    <a:pt x="153" y="411"/>
                    <a:pt x="153" y="411"/>
                  </a:cubicBezTo>
                  <a:cubicBezTo>
                    <a:pt x="153" y="409"/>
                    <a:pt x="155" y="408"/>
                    <a:pt x="155" y="408"/>
                  </a:cubicBezTo>
                  <a:cubicBezTo>
                    <a:pt x="155" y="305"/>
                    <a:pt x="155" y="305"/>
                    <a:pt x="155" y="305"/>
                  </a:cubicBezTo>
                  <a:cubicBezTo>
                    <a:pt x="183" y="305"/>
                    <a:pt x="183" y="305"/>
                    <a:pt x="183" y="305"/>
                  </a:cubicBezTo>
                  <a:cubicBezTo>
                    <a:pt x="183" y="408"/>
                    <a:pt x="183" y="408"/>
                    <a:pt x="183" y="408"/>
                  </a:cubicBezTo>
                  <a:cubicBezTo>
                    <a:pt x="183" y="408"/>
                    <a:pt x="183" y="409"/>
                    <a:pt x="183" y="411"/>
                  </a:cubicBezTo>
                  <a:cubicBezTo>
                    <a:pt x="183" y="411"/>
                    <a:pt x="183" y="413"/>
                    <a:pt x="183" y="416"/>
                  </a:cubicBezTo>
                  <a:cubicBezTo>
                    <a:pt x="183" y="525"/>
                    <a:pt x="183" y="525"/>
                    <a:pt x="183" y="525"/>
                  </a:cubicBezTo>
                  <a:cubicBezTo>
                    <a:pt x="183" y="541"/>
                    <a:pt x="196" y="553"/>
                    <a:pt x="208" y="553"/>
                  </a:cubicBezTo>
                  <a:cubicBezTo>
                    <a:pt x="216" y="553"/>
                    <a:pt x="216" y="553"/>
                    <a:pt x="216" y="553"/>
                  </a:cubicBezTo>
                  <a:cubicBezTo>
                    <a:pt x="230" y="553"/>
                    <a:pt x="242" y="541"/>
                    <a:pt x="242" y="525"/>
                  </a:cubicBezTo>
                  <a:cubicBezTo>
                    <a:pt x="242" y="416"/>
                    <a:pt x="242" y="416"/>
                    <a:pt x="242" y="416"/>
                  </a:cubicBezTo>
                  <a:cubicBezTo>
                    <a:pt x="242" y="413"/>
                    <a:pt x="242" y="411"/>
                    <a:pt x="242" y="411"/>
                  </a:cubicBezTo>
                  <a:cubicBezTo>
                    <a:pt x="242" y="409"/>
                    <a:pt x="242" y="408"/>
                    <a:pt x="242" y="408"/>
                  </a:cubicBezTo>
                  <a:cubicBezTo>
                    <a:pt x="242" y="305"/>
                    <a:pt x="242" y="305"/>
                    <a:pt x="242" y="305"/>
                  </a:cubicBezTo>
                  <a:cubicBezTo>
                    <a:pt x="242" y="296"/>
                    <a:pt x="242" y="296"/>
                    <a:pt x="242" y="296"/>
                  </a:cubicBezTo>
                  <a:cubicBezTo>
                    <a:pt x="242" y="219"/>
                    <a:pt x="242" y="219"/>
                    <a:pt x="242" y="219"/>
                  </a:cubicBezTo>
                  <a:cubicBezTo>
                    <a:pt x="240" y="219"/>
                    <a:pt x="238" y="219"/>
                    <a:pt x="234" y="219"/>
                  </a:cubicBezTo>
                  <a:cubicBezTo>
                    <a:pt x="221" y="219"/>
                    <a:pt x="209" y="214"/>
                    <a:pt x="203" y="201"/>
                  </a:cubicBezTo>
                  <a:cubicBezTo>
                    <a:pt x="193" y="180"/>
                    <a:pt x="199" y="156"/>
                    <a:pt x="216" y="144"/>
                  </a:cubicBezTo>
                  <a:cubicBezTo>
                    <a:pt x="242" y="125"/>
                    <a:pt x="242" y="125"/>
                    <a:pt x="242" y="125"/>
                  </a:cubicBezTo>
                  <a:cubicBezTo>
                    <a:pt x="242" y="69"/>
                    <a:pt x="242" y="69"/>
                    <a:pt x="242" y="69"/>
                  </a:cubicBezTo>
                  <a:cubicBezTo>
                    <a:pt x="277" y="123"/>
                    <a:pt x="277" y="123"/>
                    <a:pt x="277" y="123"/>
                  </a:cubicBezTo>
                  <a:cubicBezTo>
                    <a:pt x="224" y="156"/>
                    <a:pt x="224" y="156"/>
                    <a:pt x="224" y="156"/>
                  </a:cubicBezTo>
                  <a:cubicBezTo>
                    <a:pt x="212" y="165"/>
                    <a:pt x="208" y="180"/>
                    <a:pt x="216" y="192"/>
                  </a:cubicBezTo>
                  <a:cubicBezTo>
                    <a:pt x="221" y="204"/>
                    <a:pt x="236" y="209"/>
                    <a:pt x="247" y="201"/>
                  </a:cubicBezTo>
                  <a:cubicBezTo>
                    <a:pt x="323" y="150"/>
                    <a:pt x="323" y="150"/>
                    <a:pt x="323" y="150"/>
                  </a:cubicBezTo>
                  <a:cubicBezTo>
                    <a:pt x="325" y="150"/>
                    <a:pt x="325" y="149"/>
                    <a:pt x="325" y="149"/>
                  </a:cubicBezTo>
                  <a:cubicBezTo>
                    <a:pt x="327" y="149"/>
                    <a:pt x="327" y="149"/>
                    <a:pt x="327" y="149"/>
                  </a:cubicBezTo>
                  <a:cubicBezTo>
                    <a:pt x="329" y="146"/>
                    <a:pt x="331" y="144"/>
                    <a:pt x="333" y="142"/>
                  </a:cubicBezTo>
                  <a:cubicBezTo>
                    <a:pt x="333" y="139"/>
                    <a:pt x="333" y="139"/>
                    <a:pt x="333" y="139"/>
                  </a:cubicBezTo>
                  <a:cubicBezTo>
                    <a:pt x="335" y="138"/>
                    <a:pt x="335" y="136"/>
                    <a:pt x="335" y="132"/>
                  </a:cubicBezTo>
                  <a:cubicBezTo>
                    <a:pt x="337" y="132"/>
                    <a:pt x="335" y="129"/>
                    <a:pt x="335" y="128"/>
                  </a:cubicBezTo>
                  <a:cubicBezTo>
                    <a:pt x="335" y="125"/>
                    <a:pt x="337" y="125"/>
                    <a:pt x="335" y="124"/>
                  </a:cubicBezTo>
                  <a:cubicBezTo>
                    <a:pt x="335" y="123"/>
                    <a:pt x="335" y="120"/>
                    <a:pt x="333" y="118"/>
                  </a:cubicBezTo>
                  <a:close/>
                </a:path>
              </a:pathLst>
            </a:custGeom>
            <a:solidFill>
              <a:srgbClr val="00B0F0"/>
            </a:solidFill>
            <a:ln w="9525">
              <a:solidFill>
                <a:schemeClr val="bg1"/>
              </a:solidFill>
              <a:round/>
            </a:ln>
          </p:spPr>
          <p:txBody>
            <a:bodyPr vert="horz" wrap="square" lIns="91440" tIns="45720" rIns="91440" bIns="45720" numCol="1" anchor="t" anchorCtr="0" compatLnSpc="1"/>
            <a:lstStyle/>
            <a:p>
              <a:endParaRPr lang="en-US">
                <a:solidFill>
                  <a:schemeClr val="tx1">
                    <a:lumMod val="85000"/>
                    <a:lumOff val="15000"/>
                  </a:schemeClr>
                </a:solidFill>
                <a:latin typeface="+mn-ea"/>
              </a:endParaRPr>
            </a:p>
          </p:txBody>
        </p:sp>
        <p:sp>
          <p:nvSpPr>
            <p:cNvPr id="19" name="Freeform 99"/>
            <p:cNvSpPr/>
            <p:nvPr/>
          </p:nvSpPr>
          <p:spPr bwMode="auto">
            <a:xfrm>
              <a:off x="2291" y="1176"/>
              <a:ext cx="160" cy="160"/>
            </a:xfrm>
            <a:custGeom>
              <a:avLst/>
              <a:gdLst/>
              <a:ahLst/>
              <a:cxnLst>
                <a:cxn ang="0">
                  <a:pos x="55" y="125"/>
                </a:cxn>
                <a:cxn ang="0">
                  <a:pos x="113" y="62"/>
                </a:cxn>
                <a:cxn ang="0">
                  <a:pos x="55" y="0"/>
                </a:cxn>
                <a:cxn ang="0">
                  <a:pos x="0" y="62"/>
                </a:cxn>
                <a:cxn ang="0">
                  <a:pos x="55" y="125"/>
                </a:cxn>
              </a:cxnLst>
              <a:rect l="0" t="0" r="r" b="b"/>
              <a:pathLst>
                <a:path w="113" h="125">
                  <a:moveTo>
                    <a:pt x="55" y="125"/>
                  </a:moveTo>
                  <a:cubicBezTo>
                    <a:pt x="87" y="125"/>
                    <a:pt x="113" y="96"/>
                    <a:pt x="113" y="62"/>
                  </a:cubicBezTo>
                  <a:cubicBezTo>
                    <a:pt x="113" y="29"/>
                    <a:pt x="87" y="0"/>
                    <a:pt x="55" y="0"/>
                  </a:cubicBezTo>
                  <a:cubicBezTo>
                    <a:pt x="26" y="0"/>
                    <a:pt x="0" y="29"/>
                    <a:pt x="0" y="62"/>
                  </a:cubicBezTo>
                  <a:cubicBezTo>
                    <a:pt x="0" y="96"/>
                    <a:pt x="26" y="125"/>
                    <a:pt x="55" y="125"/>
                  </a:cubicBezTo>
                  <a:close/>
                </a:path>
              </a:pathLst>
            </a:custGeom>
            <a:solidFill>
              <a:srgbClr val="00B0F0"/>
            </a:solidFill>
            <a:ln w="9525">
              <a:solidFill>
                <a:schemeClr val="bg1"/>
              </a:solidFill>
              <a:round/>
            </a:ln>
          </p:spPr>
          <p:txBody>
            <a:bodyPr vert="horz" wrap="square" lIns="91440" tIns="45720" rIns="91440" bIns="45720" numCol="1" anchor="t" anchorCtr="0" compatLnSpc="1"/>
            <a:lstStyle/>
            <a:p>
              <a:endParaRPr lang="en-US">
                <a:solidFill>
                  <a:schemeClr val="tx1">
                    <a:lumMod val="85000"/>
                    <a:lumOff val="15000"/>
                  </a:schemeClr>
                </a:solidFill>
                <a:latin typeface="+mn-ea"/>
              </a:endParaRPr>
            </a:p>
          </p:txBody>
        </p:sp>
      </p:grpSp>
      <p:grpSp>
        <p:nvGrpSpPr>
          <p:cNvPr id="20" name="Group 45"/>
          <p:cNvGrpSpPr/>
          <p:nvPr/>
        </p:nvGrpSpPr>
        <p:grpSpPr>
          <a:xfrm>
            <a:off x="1301614" y="2925715"/>
            <a:ext cx="1116231" cy="1267058"/>
            <a:chOff x="1031709" y="2356953"/>
            <a:chExt cx="885849" cy="1005700"/>
          </a:xfrm>
          <a:solidFill>
            <a:schemeClr val="accent1"/>
          </a:solidFill>
          <a:effectLst>
            <a:outerShdw blurRad="177800" dist="190500" dir="5400000" algn="ctr" rotWithShape="0">
              <a:srgbClr val="000000">
                <a:alpha val="43137"/>
              </a:srgbClr>
            </a:outerShdw>
          </a:effectLst>
        </p:grpSpPr>
        <p:sp>
          <p:nvSpPr>
            <p:cNvPr id="21" name="Freeform 1304"/>
            <p:cNvSpPr/>
            <p:nvPr/>
          </p:nvSpPr>
          <p:spPr bwMode="auto">
            <a:xfrm rot="19310162">
              <a:off x="1031709" y="2356953"/>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1"/>
            </a:solid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sp>
          <p:nvSpPr>
            <p:cNvPr id="22" name="Title 1"/>
            <p:cNvSpPr txBox="1"/>
            <p:nvPr/>
          </p:nvSpPr>
          <p:spPr>
            <a:xfrm>
              <a:off x="1066800" y="2577688"/>
              <a:ext cx="685800" cy="35422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altLang="zh-CN" sz="2300" dirty="0">
                  <a:solidFill>
                    <a:schemeClr val="bg1"/>
                  </a:solidFill>
                  <a:latin typeface="+mn-ea"/>
                  <a:ea typeface="+mn-ea"/>
                </a:rPr>
                <a:t>10</a:t>
              </a:r>
              <a:r>
                <a:rPr lang="zh-CN" altLang="en-US" sz="2300" dirty="0">
                  <a:solidFill>
                    <a:schemeClr val="bg1"/>
                  </a:solidFill>
                  <a:latin typeface="+mn-ea"/>
                  <a:ea typeface="+mn-ea"/>
                </a:rPr>
                <a:t>万</a:t>
              </a:r>
              <a:endParaRPr lang="en-US" sz="2300" dirty="0">
                <a:solidFill>
                  <a:schemeClr val="bg1"/>
                </a:solidFill>
                <a:latin typeface="+mn-ea"/>
                <a:ea typeface="+mn-ea"/>
              </a:endParaRPr>
            </a:p>
          </p:txBody>
        </p:sp>
        <p:sp>
          <p:nvSpPr>
            <p:cNvPr id="23" name="Content Placeholder 2"/>
            <p:cNvSpPr txBox="1"/>
            <p:nvPr/>
          </p:nvSpPr>
          <p:spPr>
            <a:xfrm>
              <a:off x="1088834" y="2820767"/>
              <a:ext cx="640037" cy="20818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1"/>
                  </a:solidFill>
                  <a:latin typeface="+mn-ea"/>
                </a:rPr>
                <a:t>年销售额</a:t>
              </a:r>
              <a:endParaRPr lang="en-US" sz="900" dirty="0">
                <a:solidFill>
                  <a:schemeClr val="bg1"/>
                </a:solidFill>
                <a:latin typeface="+mn-ea"/>
              </a:endParaRPr>
            </a:p>
          </p:txBody>
        </p:sp>
      </p:grpSp>
      <p:grpSp>
        <p:nvGrpSpPr>
          <p:cNvPr id="24" name="Group 47"/>
          <p:cNvGrpSpPr/>
          <p:nvPr/>
        </p:nvGrpSpPr>
        <p:grpSpPr>
          <a:xfrm>
            <a:off x="4277341" y="2007645"/>
            <a:ext cx="1116231" cy="1267058"/>
            <a:chOff x="3393267" y="1628255"/>
            <a:chExt cx="885849" cy="1005700"/>
          </a:xfrm>
          <a:solidFill>
            <a:schemeClr val="accent1"/>
          </a:solidFill>
          <a:effectLst>
            <a:outerShdw blurRad="177800" dist="190500" dir="5400000" algn="ctr" rotWithShape="0">
              <a:srgbClr val="000000">
                <a:alpha val="43137"/>
              </a:srgbClr>
            </a:outerShdw>
          </a:effectLst>
        </p:grpSpPr>
        <p:sp>
          <p:nvSpPr>
            <p:cNvPr id="25" name="Freeform 1304"/>
            <p:cNvSpPr/>
            <p:nvPr/>
          </p:nvSpPr>
          <p:spPr bwMode="auto">
            <a:xfrm rot="2308264">
              <a:off x="3393267" y="1628255"/>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rgbClr val="00B0F0"/>
            </a:solid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sp>
          <p:nvSpPr>
            <p:cNvPr id="26" name="Title 1"/>
            <p:cNvSpPr txBox="1"/>
            <p:nvPr/>
          </p:nvSpPr>
          <p:spPr>
            <a:xfrm>
              <a:off x="3581400" y="1826705"/>
              <a:ext cx="685800" cy="35422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id-ID" sz="2300" dirty="0">
                  <a:solidFill>
                    <a:schemeClr val="bg1"/>
                  </a:solidFill>
                  <a:latin typeface="+mn-ea"/>
                  <a:ea typeface="+mn-ea"/>
                </a:rPr>
                <a:t>1</a:t>
              </a:r>
              <a:r>
                <a:rPr lang="en-US" sz="2300" dirty="0">
                  <a:solidFill>
                    <a:schemeClr val="bg1"/>
                  </a:solidFill>
                  <a:latin typeface="+mn-ea"/>
                  <a:ea typeface="+mn-ea"/>
                </a:rPr>
                <a:t>5</a:t>
              </a:r>
              <a:r>
                <a:rPr lang="zh-CN" altLang="en-US" sz="2300" dirty="0">
                  <a:solidFill>
                    <a:schemeClr val="bg1"/>
                  </a:solidFill>
                  <a:latin typeface="+mn-ea"/>
                  <a:ea typeface="+mn-ea"/>
                </a:rPr>
                <a:t>万</a:t>
              </a:r>
              <a:endParaRPr lang="en-US" sz="2300" dirty="0">
                <a:solidFill>
                  <a:schemeClr val="bg1"/>
                </a:solidFill>
                <a:latin typeface="+mn-ea"/>
                <a:ea typeface="+mn-ea"/>
              </a:endParaRPr>
            </a:p>
          </p:txBody>
        </p:sp>
        <p:sp>
          <p:nvSpPr>
            <p:cNvPr id="27" name="Content Placeholder 2"/>
            <p:cNvSpPr txBox="1"/>
            <p:nvPr/>
          </p:nvSpPr>
          <p:spPr>
            <a:xfrm>
              <a:off x="3603434" y="2069784"/>
              <a:ext cx="640037" cy="20818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1"/>
                  </a:solidFill>
                  <a:latin typeface="+mn-ea"/>
                </a:rPr>
                <a:t>年销售额</a:t>
              </a:r>
              <a:endParaRPr lang="en-US" sz="900" dirty="0">
                <a:solidFill>
                  <a:schemeClr val="bg1"/>
                </a:solidFill>
                <a:latin typeface="+mn-ea"/>
              </a:endParaRPr>
            </a:p>
          </p:txBody>
        </p:sp>
      </p:grpSp>
      <p:grpSp>
        <p:nvGrpSpPr>
          <p:cNvPr id="28" name="Group 46"/>
          <p:cNvGrpSpPr/>
          <p:nvPr/>
        </p:nvGrpSpPr>
        <p:grpSpPr>
          <a:xfrm>
            <a:off x="2822066" y="1545264"/>
            <a:ext cx="1116231" cy="1267058"/>
            <a:chOff x="2238351" y="1261250"/>
            <a:chExt cx="885849" cy="1005700"/>
          </a:xfrm>
          <a:solidFill>
            <a:schemeClr val="accent1"/>
          </a:solidFill>
          <a:effectLst>
            <a:outerShdw blurRad="177800" dist="190500" dir="5400000" algn="ctr" rotWithShape="0">
              <a:srgbClr val="000000">
                <a:alpha val="43137"/>
              </a:srgbClr>
            </a:outerShdw>
          </a:effectLst>
        </p:grpSpPr>
        <p:sp>
          <p:nvSpPr>
            <p:cNvPr id="29" name="Freeform 1304"/>
            <p:cNvSpPr/>
            <p:nvPr/>
          </p:nvSpPr>
          <p:spPr bwMode="auto">
            <a:xfrm>
              <a:off x="2238351" y="12612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2"/>
            </a:solid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sp>
          <p:nvSpPr>
            <p:cNvPr id="30" name="Title 1"/>
            <p:cNvSpPr txBox="1"/>
            <p:nvPr/>
          </p:nvSpPr>
          <p:spPr>
            <a:xfrm>
              <a:off x="2340166" y="1458338"/>
              <a:ext cx="685800" cy="35422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altLang="zh-CN" sz="2300" dirty="0">
                  <a:solidFill>
                    <a:schemeClr val="bg1"/>
                  </a:solidFill>
                  <a:latin typeface="+mn-ea"/>
                  <a:ea typeface="+mn-ea"/>
                </a:rPr>
                <a:t>20</a:t>
              </a:r>
              <a:r>
                <a:rPr lang="zh-CN" altLang="en-US" sz="2300" dirty="0">
                  <a:solidFill>
                    <a:schemeClr val="bg1"/>
                  </a:solidFill>
                  <a:latin typeface="+mn-ea"/>
                  <a:ea typeface="+mn-ea"/>
                </a:rPr>
                <a:t>万</a:t>
              </a:r>
              <a:endParaRPr lang="en-US" sz="2300" dirty="0">
                <a:solidFill>
                  <a:schemeClr val="bg1"/>
                </a:solidFill>
                <a:latin typeface="+mn-ea"/>
                <a:ea typeface="+mn-ea"/>
              </a:endParaRPr>
            </a:p>
          </p:txBody>
        </p:sp>
        <p:sp>
          <p:nvSpPr>
            <p:cNvPr id="31" name="Content Placeholder 2"/>
            <p:cNvSpPr txBox="1"/>
            <p:nvPr/>
          </p:nvSpPr>
          <p:spPr>
            <a:xfrm>
              <a:off x="2362200" y="1701418"/>
              <a:ext cx="640037" cy="20818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1"/>
                  </a:solidFill>
                  <a:latin typeface="+mn-ea"/>
                </a:rPr>
                <a:t>年销售额</a:t>
              </a:r>
              <a:endParaRPr lang="en-US" sz="900" dirty="0">
                <a:solidFill>
                  <a:schemeClr val="bg1"/>
                </a:solidFill>
                <a:latin typeface="+mn-ea"/>
              </a:endParaRPr>
            </a:p>
          </p:txBody>
        </p:sp>
      </p:grpSp>
      <p:grpSp>
        <p:nvGrpSpPr>
          <p:cNvPr id="32" name="Group 72"/>
          <p:cNvGrpSpPr/>
          <p:nvPr/>
        </p:nvGrpSpPr>
        <p:grpSpPr>
          <a:xfrm>
            <a:off x="6050676" y="1363823"/>
            <a:ext cx="4320778" cy="1615510"/>
            <a:chOff x="533400" y="1060085"/>
            <a:chExt cx="3429000" cy="1282277"/>
          </a:xfrm>
        </p:grpSpPr>
        <p:sp>
          <p:nvSpPr>
            <p:cNvPr id="33" name="TextBox 32"/>
            <p:cNvSpPr txBox="1"/>
            <p:nvPr/>
          </p:nvSpPr>
          <p:spPr>
            <a:xfrm>
              <a:off x="533400" y="1060085"/>
              <a:ext cx="762000" cy="844078"/>
            </a:xfrm>
            <a:prstGeom prst="rect">
              <a:avLst/>
            </a:prstGeom>
            <a:noFill/>
          </p:spPr>
          <p:txBody>
            <a:bodyPr wrap="square" rtlCol="0">
              <a:spAutoFit/>
            </a:bodyPr>
            <a:lstStyle/>
            <a:p>
              <a:pPr>
                <a:lnSpc>
                  <a:spcPct val="150000"/>
                </a:lnSpc>
              </a:pPr>
              <a:r>
                <a:rPr lang="id-ID" sz="4800" spc="-378" dirty="0">
                  <a:solidFill>
                    <a:schemeClr val="accent2"/>
                  </a:solidFill>
                  <a:latin typeface="Agency FB" panose="020B0503020202020204" pitchFamily="34" charset="0"/>
                </a:rPr>
                <a:t>01</a:t>
              </a:r>
              <a:endParaRPr lang="en-US" sz="4800" spc="-378" dirty="0">
                <a:solidFill>
                  <a:schemeClr val="accent2"/>
                </a:solidFill>
                <a:latin typeface="Agency FB" panose="020B0503020202020204" pitchFamily="34" charset="0"/>
              </a:endParaRPr>
            </a:p>
          </p:txBody>
        </p:sp>
        <p:sp>
          <p:nvSpPr>
            <p:cNvPr id="34" name="Content Placeholder 2"/>
            <p:cNvSpPr txBox="1"/>
            <p:nvPr/>
          </p:nvSpPr>
          <p:spPr>
            <a:xfrm>
              <a:off x="1238672" y="1448491"/>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500" b="1" dirty="0">
                  <a:solidFill>
                    <a:schemeClr val="tx1">
                      <a:lumMod val="65000"/>
                      <a:lumOff val="35000"/>
                    </a:schemeClr>
                  </a:solidFill>
                  <a:latin typeface="+mn-ea"/>
                </a:rPr>
                <a:t>填加标题</a:t>
              </a:r>
              <a:br>
                <a:rPr lang="en-US" sz="1500" b="1" dirty="0">
                  <a:solidFill>
                    <a:schemeClr val="tx1">
                      <a:lumMod val="65000"/>
                      <a:lumOff val="35000"/>
                    </a:schemeClr>
                  </a:solidFill>
                  <a:latin typeface="+mn-ea"/>
                </a:rPr>
              </a:br>
              <a:r>
                <a:rPr lang="zh-CN" altLang="en-US" sz="1100" dirty="0">
                  <a:solidFill>
                    <a:schemeClr val="tx1">
                      <a:lumMod val="65000"/>
                      <a:lumOff val="35000"/>
                    </a:schemeClr>
                  </a:solidFill>
                  <a:latin typeface="+mn-ea"/>
                </a:rPr>
                <a:t>此处添加详细文本描述，建议与标题相关并符合整体语言风格，语言描述尽量简洁生动。</a:t>
              </a:r>
              <a:endParaRPr lang="zh-CN" altLang="en-US" sz="1100" dirty="0">
                <a:solidFill>
                  <a:schemeClr val="tx1">
                    <a:lumMod val="65000"/>
                    <a:lumOff val="35000"/>
                  </a:schemeClr>
                </a:solidFill>
                <a:latin typeface="+mn-ea"/>
              </a:endParaRPr>
            </a:p>
          </p:txBody>
        </p:sp>
      </p:grpSp>
      <p:grpSp>
        <p:nvGrpSpPr>
          <p:cNvPr id="35" name="Group 73"/>
          <p:cNvGrpSpPr/>
          <p:nvPr/>
        </p:nvGrpSpPr>
        <p:grpSpPr>
          <a:xfrm>
            <a:off x="6050676" y="2587092"/>
            <a:ext cx="4320778" cy="1620987"/>
            <a:chOff x="533400" y="1065493"/>
            <a:chExt cx="3429000" cy="1286624"/>
          </a:xfrm>
        </p:grpSpPr>
        <p:sp>
          <p:nvSpPr>
            <p:cNvPr id="36" name="TextBox 35"/>
            <p:cNvSpPr txBox="1"/>
            <p:nvPr/>
          </p:nvSpPr>
          <p:spPr>
            <a:xfrm>
              <a:off x="533400" y="1065493"/>
              <a:ext cx="762000" cy="844077"/>
            </a:xfrm>
            <a:prstGeom prst="rect">
              <a:avLst/>
            </a:prstGeom>
            <a:noFill/>
          </p:spPr>
          <p:txBody>
            <a:bodyPr wrap="square" rtlCol="0">
              <a:spAutoFit/>
            </a:bodyPr>
            <a:lstStyle/>
            <a:p>
              <a:pPr>
                <a:lnSpc>
                  <a:spcPct val="150000"/>
                </a:lnSpc>
              </a:pPr>
              <a:r>
                <a:rPr lang="id-ID" sz="4800" spc="-378" dirty="0">
                  <a:solidFill>
                    <a:srgbClr val="00B0F0"/>
                  </a:solidFill>
                  <a:latin typeface="Agency FB" panose="020B0503020202020204" pitchFamily="34" charset="0"/>
                </a:rPr>
                <a:t>02</a:t>
              </a:r>
              <a:endParaRPr lang="en-US" sz="4800" spc="-378" dirty="0">
                <a:solidFill>
                  <a:srgbClr val="00B0F0"/>
                </a:solidFill>
                <a:latin typeface="Agency FB" panose="020B0503020202020204" pitchFamily="34" charset="0"/>
              </a:endParaRPr>
            </a:p>
          </p:txBody>
        </p:sp>
        <p:sp>
          <p:nvSpPr>
            <p:cNvPr id="37" name="Content Placeholder 2"/>
            <p:cNvSpPr txBox="1"/>
            <p:nvPr/>
          </p:nvSpPr>
          <p:spPr>
            <a:xfrm>
              <a:off x="1238672" y="1458246"/>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500" b="1" dirty="0">
                  <a:solidFill>
                    <a:schemeClr val="tx1">
                      <a:lumMod val="65000"/>
                      <a:lumOff val="35000"/>
                    </a:schemeClr>
                  </a:solidFill>
                  <a:latin typeface="+mn-ea"/>
                </a:rPr>
                <a:t>填加标题</a:t>
              </a:r>
              <a:br>
                <a:rPr lang="en-US" sz="1500" b="1" dirty="0">
                  <a:solidFill>
                    <a:schemeClr val="tx1">
                      <a:lumMod val="65000"/>
                      <a:lumOff val="35000"/>
                    </a:schemeClr>
                  </a:solidFill>
                  <a:latin typeface="+mn-ea"/>
                </a:rPr>
              </a:br>
              <a:r>
                <a:rPr lang="zh-CN" altLang="en-US" sz="1100" dirty="0">
                  <a:solidFill>
                    <a:schemeClr val="tx1">
                      <a:lumMod val="65000"/>
                      <a:lumOff val="35000"/>
                    </a:schemeClr>
                  </a:solidFill>
                  <a:latin typeface="+mn-ea"/>
                </a:rPr>
                <a:t>此处添加详细文本描述，建议与标题相关并符合整体语言风格，语言描述尽量简洁生动。</a:t>
              </a:r>
              <a:endParaRPr lang="zh-CN" altLang="en-US" sz="1100" dirty="0">
                <a:solidFill>
                  <a:schemeClr val="tx1">
                    <a:lumMod val="65000"/>
                    <a:lumOff val="35000"/>
                  </a:schemeClr>
                </a:solidFill>
                <a:latin typeface="+mn-ea"/>
              </a:endParaRPr>
            </a:p>
          </p:txBody>
        </p:sp>
      </p:grpSp>
      <p:grpSp>
        <p:nvGrpSpPr>
          <p:cNvPr id="38" name="Group 76"/>
          <p:cNvGrpSpPr/>
          <p:nvPr/>
        </p:nvGrpSpPr>
        <p:grpSpPr>
          <a:xfrm>
            <a:off x="6050676" y="3857190"/>
            <a:ext cx="4320778" cy="1598769"/>
            <a:chOff x="533400" y="1083005"/>
            <a:chExt cx="3429000" cy="1268989"/>
          </a:xfrm>
        </p:grpSpPr>
        <p:sp>
          <p:nvSpPr>
            <p:cNvPr id="39" name="TextBox 38"/>
            <p:cNvSpPr txBox="1"/>
            <p:nvPr/>
          </p:nvSpPr>
          <p:spPr>
            <a:xfrm>
              <a:off x="533400" y="1083005"/>
              <a:ext cx="762000" cy="844077"/>
            </a:xfrm>
            <a:prstGeom prst="rect">
              <a:avLst/>
            </a:prstGeom>
            <a:noFill/>
          </p:spPr>
          <p:txBody>
            <a:bodyPr wrap="square" rtlCol="0">
              <a:spAutoFit/>
            </a:bodyPr>
            <a:lstStyle/>
            <a:p>
              <a:pPr>
                <a:lnSpc>
                  <a:spcPct val="150000"/>
                </a:lnSpc>
              </a:pPr>
              <a:r>
                <a:rPr lang="id-ID" sz="4800" spc="-378" dirty="0">
                  <a:solidFill>
                    <a:schemeClr val="accent1"/>
                  </a:solidFill>
                  <a:latin typeface="Agency FB" panose="020B0503020202020204" pitchFamily="34" charset="0"/>
                </a:rPr>
                <a:t>03</a:t>
              </a:r>
              <a:endParaRPr lang="en-US" sz="4800" spc="-378" dirty="0">
                <a:solidFill>
                  <a:schemeClr val="accent1"/>
                </a:solidFill>
                <a:latin typeface="Agency FB" panose="020B0503020202020204" pitchFamily="34" charset="0"/>
              </a:endParaRPr>
            </a:p>
          </p:txBody>
        </p:sp>
        <p:sp>
          <p:nvSpPr>
            <p:cNvPr id="40" name="Content Placeholder 2"/>
            <p:cNvSpPr txBox="1"/>
            <p:nvPr/>
          </p:nvSpPr>
          <p:spPr>
            <a:xfrm>
              <a:off x="1238672" y="1458123"/>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500" b="1" dirty="0">
                  <a:solidFill>
                    <a:schemeClr val="tx1">
                      <a:lumMod val="65000"/>
                      <a:lumOff val="35000"/>
                    </a:schemeClr>
                  </a:solidFill>
                  <a:latin typeface="+mn-ea"/>
                </a:rPr>
                <a:t>填加标题</a:t>
              </a:r>
              <a:br>
                <a:rPr lang="en-US" sz="1500" b="1" dirty="0">
                  <a:solidFill>
                    <a:schemeClr val="tx1">
                      <a:lumMod val="65000"/>
                      <a:lumOff val="35000"/>
                    </a:schemeClr>
                  </a:solidFill>
                  <a:latin typeface="+mn-ea"/>
                </a:rPr>
              </a:br>
              <a:r>
                <a:rPr lang="zh-CN" altLang="en-US" sz="1100" dirty="0">
                  <a:solidFill>
                    <a:schemeClr val="tx1">
                      <a:lumMod val="65000"/>
                      <a:lumOff val="35000"/>
                    </a:schemeClr>
                  </a:solidFill>
                  <a:latin typeface="+mn-ea"/>
                </a:rPr>
                <a:t>此处添加详细文本描述，建议与标题相关并符合整体语言风格，语言描述尽量简洁生动。</a:t>
              </a:r>
              <a:endParaRPr lang="zh-CN" altLang="en-US" sz="1100" dirty="0">
                <a:solidFill>
                  <a:schemeClr val="tx1">
                    <a:lumMod val="65000"/>
                    <a:lumOff val="35000"/>
                  </a:schemeClr>
                </a:solidFill>
                <a:latin typeface="+mn-ea"/>
              </a:endParaRPr>
            </a:p>
          </p:txBody>
        </p:sp>
      </p:grpSp>
      <p:sp>
        <p:nvSpPr>
          <p:cNvPr id="41" name="Content Placeholder 2"/>
          <p:cNvSpPr txBox="1"/>
          <p:nvPr/>
        </p:nvSpPr>
        <p:spPr>
          <a:xfrm>
            <a:off x="1325585" y="5584302"/>
            <a:ext cx="8919386" cy="769186"/>
          </a:xfrm>
          <a:prstGeom prst="rect">
            <a:avLst/>
          </a:prstGeom>
        </p:spPr>
        <p:txBody>
          <a:bodyPr vert="horz" lIns="115214" tIns="57607" rIns="115214" bIns="576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300" dirty="0">
                <a:solidFill>
                  <a:schemeClr val="tx1">
                    <a:lumMod val="65000"/>
                    <a:lumOff val="35000"/>
                  </a:schemeClr>
                </a:solidFill>
                <a:latin typeface="+mn-ea"/>
              </a:rPr>
              <a:t>此处添加详细文本描述，建议与标题相关并符合整体语言风格，语言描述尽量简洁生动。此处添加详细文本描述，建议与标题相关并符合整体语言风格，语言描述尽量简洁生动。</a:t>
            </a:r>
            <a:endParaRPr lang="zh-CN" altLang="en-US" sz="1300" dirty="0">
              <a:solidFill>
                <a:schemeClr val="tx1">
                  <a:lumMod val="65000"/>
                  <a:lumOff val="35000"/>
                </a:schemeClr>
              </a:solidFill>
              <a:latin typeface="+mn-ea"/>
            </a:endParaRPr>
          </a:p>
          <a:p>
            <a:pPr marL="0" indent="0">
              <a:lnSpc>
                <a:spcPct val="150000"/>
              </a:lnSpc>
              <a:buNone/>
            </a:pPr>
            <a:endParaRPr lang="zh-CN" altLang="en-US" sz="1300" dirty="0">
              <a:solidFill>
                <a:schemeClr val="tx1">
                  <a:lumMod val="65000"/>
                  <a:lumOff val="35000"/>
                </a:schemeClr>
              </a:solidFill>
              <a:latin typeface="+mn-ea"/>
            </a:endParaRPr>
          </a:p>
        </p:txBody>
      </p:sp>
      <p:sp>
        <p:nvSpPr>
          <p:cNvPr id="3" name="文本占位符 2"/>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1+#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54" presetClass="entr" presetSubtype="0" accel="10000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strVal val="#ppt_w*0.05"/>
                                          </p:val>
                                        </p:tav>
                                        <p:tav tm="100000">
                                          <p:val>
                                            <p:strVal val="#ppt_w"/>
                                          </p:val>
                                        </p:tav>
                                      </p:tavLst>
                                    </p:anim>
                                    <p:anim calcmode="lin" valueType="num">
                                      <p:cBhvr>
                                        <p:cTn id="34" dur="500" fill="hold"/>
                                        <p:tgtEl>
                                          <p:spTgt spid="38"/>
                                        </p:tgtEl>
                                        <p:attrNameLst>
                                          <p:attrName>ppt_h</p:attrName>
                                        </p:attrNameLst>
                                      </p:cBhvr>
                                      <p:tavLst>
                                        <p:tav tm="0">
                                          <p:val>
                                            <p:strVal val="#ppt_h"/>
                                          </p:val>
                                        </p:tav>
                                        <p:tav tm="100000">
                                          <p:val>
                                            <p:strVal val="#ppt_h"/>
                                          </p:val>
                                        </p:tav>
                                      </p:tavLst>
                                    </p:anim>
                                    <p:anim calcmode="lin" valueType="num">
                                      <p:cBhvr>
                                        <p:cTn id="35" dur="500" fill="hold"/>
                                        <p:tgtEl>
                                          <p:spTgt spid="38"/>
                                        </p:tgtEl>
                                        <p:attrNameLst>
                                          <p:attrName>ppt_x</p:attrName>
                                        </p:attrNameLst>
                                      </p:cBhvr>
                                      <p:tavLst>
                                        <p:tav tm="0">
                                          <p:val>
                                            <p:strVal val="#ppt_x-.2"/>
                                          </p:val>
                                        </p:tav>
                                        <p:tav tm="100000">
                                          <p:val>
                                            <p:strVal val="#ppt_x"/>
                                          </p:val>
                                        </p:tav>
                                      </p:tavLst>
                                    </p:anim>
                                    <p:anim calcmode="lin" valueType="num">
                                      <p:cBhvr>
                                        <p:cTn id="36" dur="500" fill="hold"/>
                                        <p:tgtEl>
                                          <p:spTgt spid="38"/>
                                        </p:tgtEl>
                                        <p:attrNameLst>
                                          <p:attrName>ppt_y</p:attrName>
                                        </p:attrNameLst>
                                      </p:cBhvr>
                                      <p:tavLst>
                                        <p:tav tm="0">
                                          <p:val>
                                            <p:strVal val="#ppt_y"/>
                                          </p:val>
                                        </p:tav>
                                        <p:tav tm="100000">
                                          <p:val>
                                            <p:strVal val="#ppt_y"/>
                                          </p:val>
                                        </p:tav>
                                      </p:tavLst>
                                    </p:anim>
                                    <p:animEffect transition="in" filter="fade">
                                      <p:cBhvr>
                                        <p:cTn id="37" dur="500"/>
                                        <p:tgtEl>
                                          <p:spTgt spid="38"/>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39"/>
          <p:cNvSpPr>
            <a:spLocks noEditPoints="1"/>
          </p:cNvSpPr>
          <p:nvPr/>
        </p:nvSpPr>
        <p:spPr bwMode="auto">
          <a:xfrm>
            <a:off x="4860295" y="1996351"/>
            <a:ext cx="2940181" cy="293863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00B0F0"/>
          </a:solidFill>
          <a:ln>
            <a:noFill/>
          </a:ln>
          <a:effectLst>
            <a:outerShdw blurRad="63500" sx="102000" sy="102000" algn="ctr" rotWithShape="0">
              <a:prstClr val="black">
                <a:alpha val="40000"/>
              </a:prstClr>
            </a:outerShdw>
          </a:effectLst>
        </p:spPr>
        <p:txBody>
          <a:bodyPr vert="horz" wrap="square" lIns="96876" tIns="48438" rIns="96876" bIns="48438" numCol="1" anchor="t" anchorCtr="0" compatLnSpc="1"/>
          <a:lstStyle/>
          <a:p>
            <a:endParaRPr lang="id-ID">
              <a:latin typeface="+mj-ea"/>
              <a:ea typeface="+mj-ea"/>
            </a:endParaRPr>
          </a:p>
        </p:txBody>
      </p:sp>
      <p:sp>
        <p:nvSpPr>
          <p:cNvPr id="10" name="Freeform 240"/>
          <p:cNvSpPr>
            <a:spLocks noEditPoints="1"/>
          </p:cNvSpPr>
          <p:nvPr/>
        </p:nvSpPr>
        <p:spPr bwMode="auto">
          <a:xfrm>
            <a:off x="2704162" y="3369713"/>
            <a:ext cx="2556909" cy="255556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2"/>
          </a:solidFill>
          <a:ln>
            <a:noFill/>
          </a:ln>
          <a:effectLst>
            <a:outerShdw blurRad="63500" sx="102000" sy="102000" algn="ctr" rotWithShape="0">
              <a:prstClr val="black">
                <a:alpha val="40000"/>
              </a:prstClr>
            </a:outerShdw>
          </a:effectLst>
        </p:spPr>
        <p:txBody>
          <a:bodyPr vert="horz" wrap="square" lIns="96876" tIns="48438" rIns="96876" bIns="48438" numCol="1" anchor="t" anchorCtr="0" compatLnSpc="1"/>
          <a:lstStyle/>
          <a:p>
            <a:endParaRPr lang="id-ID">
              <a:latin typeface="+mj-ea"/>
              <a:ea typeface="+mj-ea"/>
            </a:endParaRPr>
          </a:p>
        </p:txBody>
      </p:sp>
      <p:sp>
        <p:nvSpPr>
          <p:cNvPr id="11" name="Freeform 241"/>
          <p:cNvSpPr>
            <a:spLocks noEditPoints="1"/>
          </p:cNvSpPr>
          <p:nvPr/>
        </p:nvSpPr>
        <p:spPr bwMode="auto">
          <a:xfrm>
            <a:off x="1089493" y="2829983"/>
            <a:ext cx="1855116" cy="1854142"/>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1"/>
          </a:solidFill>
          <a:ln>
            <a:solidFill>
              <a:schemeClr val="accent1"/>
            </a:solidFill>
          </a:ln>
          <a:effectLst>
            <a:outerShdw blurRad="63500" sx="102000" sy="102000" algn="ctr" rotWithShape="0">
              <a:prstClr val="black">
                <a:alpha val="40000"/>
              </a:prstClr>
            </a:outerShdw>
          </a:effectLst>
        </p:spPr>
        <p:txBody>
          <a:bodyPr vert="horz" wrap="square" lIns="96876" tIns="48438" rIns="96876" bIns="48438" numCol="1" anchor="t" anchorCtr="0" compatLnSpc="1"/>
          <a:lstStyle/>
          <a:p>
            <a:endParaRPr lang="id-ID">
              <a:latin typeface="+mj-ea"/>
              <a:ea typeface="+mj-ea"/>
            </a:endParaRPr>
          </a:p>
        </p:txBody>
      </p:sp>
      <p:sp>
        <p:nvSpPr>
          <p:cNvPr id="12" name="Freeform 247"/>
          <p:cNvSpPr>
            <a:spLocks noEditPoints="1"/>
          </p:cNvSpPr>
          <p:nvPr/>
        </p:nvSpPr>
        <p:spPr bwMode="auto">
          <a:xfrm>
            <a:off x="3635222" y="4302027"/>
            <a:ext cx="694793" cy="69268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2"/>
          </a:solidFill>
          <a:ln>
            <a:noFill/>
          </a:ln>
          <a:effectLst>
            <a:outerShdw blurRad="63500" sx="102000" sy="102000" algn="ctr" rotWithShape="0">
              <a:prstClr val="black">
                <a:alpha val="40000"/>
              </a:prstClr>
            </a:outerShdw>
          </a:effectLst>
        </p:spPr>
        <p:txBody>
          <a:bodyPr vert="horz" wrap="square" lIns="96876" tIns="48438" rIns="96876" bIns="48438" numCol="1" anchor="t" anchorCtr="0" compatLnSpc="1"/>
          <a:lstStyle/>
          <a:p>
            <a:endParaRPr lang="id-ID">
              <a:latin typeface="+mj-ea"/>
              <a:ea typeface="+mj-ea"/>
            </a:endParaRPr>
          </a:p>
        </p:txBody>
      </p:sp>
      <p:sp>
        <p:nvSpPr>
          <p:cNvPr id="13" name="Freeform 248"/>
          <p:cNvSpPr>
            <a:spLocks noEditPoints="1"/>
          </p:cNvSpPr>
          <p:nvPr/>
        </p:nvSpPr>
        <p:spPr bwMode="auto">
          <a:xfrm>
            <a:off x="5947110" y="3066853"/>
            <a:ext cx="796300" cy="799379"/>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00B0F0"/>
          </a:solidFill>
          <a:ln>
            <a:noFill/>
          </a:ln>
          <a:effectLst>
            <a:outerShdw blurRad="63500" sx="102000" sy="102000" algn="ctr" rotWithShape="0">
              <a:prstClr val="black">
                <a:alpha val="40000"/>
              </a:prstClr>
            </a:outerShdw>
          </a:effectLst>
        </p:spPr>
        <p:txBody>
          <a:bodyPr vert="horz" wrap="square" lIns="96876" tIns="48438" rIns="96876" bIns="48438" numCol="1" anchor="t" anchorCtr="0" compatLnSpc="1"/>
          <a:lstStyle/>
          <a:p>
            <a:endParaRPr lang="id-ID">
              <a:latin typeface="+mj-ea"/>
              <a:ea typeface="+mj-ea"/>
            </a:endParaRPr>
          </a:p>
        </p:txBody>
      </p:sp>
      <p:sp>
        <p:nvSpPr>
          <p:cNvPr id="14" name="Freeform 249"/>
          <p:cNvSpPr>
            <a:spLocks noEditPoints="1"/>
          </p:cNvSpPr>
          <p:nvPr/>
        </p:nvSpPr>
        <p:spPr bwMode="auto">
          <a:xfrm>
            <a:off x="1766784" y="3508670"/>
            <a:ext cx="504032" cy="503765"/>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1"/>
          </a:solidFill>
          <a:ln>
            <a:solidFill>
              <a:schemeClr val="accent1"/>
            </a:solidFill>
          </a:ln>
          <a:effectLst>
            <a:outerShdw blurRad="63500" sx="102000" sy="102000" algn="ctr" rotWithShape="0">
              <a:prstClr val="black">
                <a:alpha val="40000"/>
              </a:prstClr>
            </a:outerShdw>
          </a:effectLst>
        </p:spPr>
        <p:txBody>
          <a:bodyPr vert="horz" wrap="square" lIns="96876" tIns="48438" rIns="96876" bIns="48438" numCol="1" anchor="t" anchorCtr="0" compatLnSpc="1"/>
          <a:lstStyle/>
          <a:p>
            <a:endParaRPr lang="id-ID">
              <a:latin typeface="+mj-ea"/>
              <a:ea typeface="+mj-ea"/>
            </a:endParaRPr>
          </a:p>
        </p:txBody>
      </p:sp>
      <p:grpSp>
        <p:nvGrpSpPr>
          <p:cNvPr id="15" name="Group 9"/>
          <p:cNvGrpSpPr/>
          <p:nvPr/>
        </p:nvGrpSpPr>
        <p:grpSpPr>
          <a:xfrm>
            <a:off x="873878" y="2565431"/>
            <a:ext cx="1517604" cy="2512284"/>
            <a:chOff x="1498443" y="3296141"/>
            <a:chExt cx="1376598" cy="2280056"/>
          </a:xfrm>
          <a:solidFill>
            <a:schemeClr val="accent1"/>
          </a:solidFill>
        </p:grpSpPr>
        <p:grpSp>
          <p:nvGrpSpPr>
            <p:cNvPr id="16" name="Group 10"/>
            <p:cNvGrpSpPr/>
            <p:nvPr/>
          </p:nvGrpSpPr>
          <p:grpSpPr>
            <a:xfrm rot="20700000">
              <a:off x="1498443" y="3464825"/>
              <a:ext cx="1055686" cy="2111372"/>
              <a:chOff x="1480457" y="3328209"/>
              <a:chExt cx="1055686" cy="2111372"/>
            </a:xfrm>
            <a:grpFill/>
          </p:grpSpPr>
          <p:sp>
            <p:nvSpPr>
              <p:cNvPr id="19"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solidFill>
                  <a:schemeClr val="accent1"/>
                </a:solidFill>
                <a:round/>
              </a:ln>
            </p:spPr>
            <p:txBody>
              <a:bodyPr vert="horz" wrap="square" lIns="91440" tIns="45720" rIns="91440" bIns="45720" numCol="1" anchor="t" anchorCtr="0" compatLnSpc="1"/>
              <a:lstStyle/>
              <a:p>
                <a:endParaRPr lang="id-ID">
                  <a:latin typeface="+mj-ea"/>
                  <a:ea typeface="+mj-ea"/>
                </a:endParaRPr>
              </a:p>
            </p:txBody>
          </p:sp>
          <p:sp>
            <p:nvSpPr>
              <p:cNvPr id="20"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solidFill>
                  <a:schemeClr val="accent1"/>
                </a:solidFill>
                <a:round/>
              </a:ln>
            </p:spPr>
            <p:txBody>
              <a:bodyPr vert="horz" wrap="square" lIns="91440" tIns="45720" rIns="91440" bIns="45720" numCol="1" anchor="t" anchorCtr="0" compatLnSpc="1"/>
              <a:lstStyle/>
              <a:p>
                <a:endParaRPr lang="id-ID">
                  <a:latin typeface="+mj-ea"/>
                  <a:ea typeface="+mj-ea"/>
                </a:endParaRPr>
              </a:p>
            </p:txBody>
          </p:sp>
        </p:grpSp>
        <p:sp>
          <p:nvSpPr>
            <p:cNvPr id="17" name="Oval 11"/>
            <p:cNvSpPr/>
            <p:nvPr/>
          </p:nvSpPr>
          <p:spPr>
            <a:xfrm>
              <a:off x="2221301" y="3296141"/>
              <a:ext cx="174172" cy="174172"/>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latin typeface="+mj-ea"/>
                <a:ea typeface="+mj-ea"/>
              </a:endParaRPr>
            </a:p>
          </p:txBody>
        </p:sp>
        <p:sp>
          <p:nvSpPr>
            <p:cNvPr id="18" name="Oval 12"/>
            <p:cNvSpPr/>
            <p:nvPr/>
          </p:nvSpPr>
          <p:spPr>
            <a:xfrm>
              <a:off x="2700869" y="5282871"/>
              <a:ext cx="174172" cy="174172"/>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latin typeface="+mj-ea"/>
                <a:ea typeface="+mj-ea"/>
              </a:endParaRPr>
            </a:p>
          </p:txBody>
        </p:sp>
      </p:grpSp>
      <p:sp>
        <p:nvSpPr>
          <p:cNvPr id="21" name="TextBox 20"/>
          <p:cNvSpPr txBox="1"/>
          <p:nvPr/>
        </p:nvSpPr>
        <p:spPr>
          <a:xfrm>
            <a:off x="830382" y="1516830"/>
            <a:ext cx="1221566" cy="405599"/>
          </a:xfrm>
          <a:prstGeom prst="rect">
            <a:avLst/>
          </a:prstGeom>
          <a:noFill/>
        </p:spPr>
        <p:txBody>
          <a:bodyPr wrap="none" lIns="96876" tIns="48438" rIns="96876" bIns="48438" rtlCol="0">
            <a:spAutoFit/>
          </a:bodyPr>
          <a:lstStyle/>
          <a:p>
            <a:r>
              <a:rPr lang="zh-CN" altLang="en-US" sz="2000" b="1" dirty="0">
                <a:solidFill>
                  <a:schemeClr val="tx1">
                    <a:lumMod val="50000"/>
                    <a:lumOff val="50000"/>
                  </a:schemeClr>
                </a:solidFill>
                <a:latin typeface="+mj-ea"/>
                <a:ea typeface="+mj-ea"/>
              </a:rPr>
              <a:t>填加标题</a:t>
            </a:r>
            <a:endParaRPr lang="id-ID" sz="2000" b="1" dirty="0">
              <a:solidFill>
                <a:schemeClr val="tx1">
                  <a:lumMod val="50000"/>
                  <a:lumOff val="50000"/>
                </a:schemeClr>
              </a:solidFill>
              <a:latin typeface="+mj-ea"/>
              <a:ea typeface="+mj-ea"/>
            </a:endParaRPr>
          </a:p>
        </p:txBody>
      </p:sp>
      <p:sp>
        <p:nvSpPr>
          <p:cNvPr id="22" name="TextBox 21"/>
          <p:cNvSpPr txBox="1"/>
          <p:nvPr/>
        </p:nvSpPr>
        <p:spPr>
          <a:xfrm>
            <a:off x="830384" y="1941421"/>
            <a:ext cx="2970721" cy="532300"/>
          </a:xfrm>
          <a:prstGeom prst="rect">
            <a:avLst/>
          </a:prstGeom>
          <a:noFill/>
        </p:spPr>
        <p:txBody>
          <a:bodyPr wrap="square" lIns="96876" tIns="48438" rIns="96876" bIns="48438" rtlCol="0">
            <a:spAutoFit/>
          </a:bodyPr>
          <a:lstStyle/>
          <a:p>
            <a:pPr>
              <a:lnSpc>
                <a:spcPct val="150000"/>
              </a:lnSpc>
            </a:pPr>
            <a:r>
              <a:rPr lang="zh-CN" altLang="en-US" sz="1000" dirty="0">
                <a:solidFill>
                  <a:schemeClr val="tx1">
                    <a:lumMod val="50000"/>
                    <a:lumOff val="50000"/>
                  </a:schemeClr>
                </a:solidFill>
                <a:latin typeface="+mj-ea"/>
                <a:ea typeface="+mj-ea"/>
              </a:rPr>
              <a:t>此处添加详细文本描述，建议与标题相关并符合整体语言风格</a:t>
            </a:r>
            <a:endParaRPr lang="en-US" sz="1000" b="1" dirty="0">
              <a:solidFill>
                <a:schemeClr val="tx1">
                  <a:lumMod val="50000"/>
                  <a:lumOff val="50000"/>
                </a:schemeClr>
              </a:solidFill>
              <a:latin typeface="+mj-ea"/>
              <a:ea typeface="+mj-ea"/>
            </a:endParaRPr>
          </a:p>
        </p:txBody>
      </p:sp>
      <p:grpSp>
        <p:nvGrpSpPr>
          <p:cNvPr id="23" name="Group 17"/>
          <p:cNvGrpSpPr/>
          <p:nvPr/>
        </p:nvGrpSpPr>
        <p:grpSpPr>
          <a:xfrm>
            <a:off x="8017804" y="1813559"/>
            <a:ext cx="2970721" cy="951405"/>
            <a:chOff x="8198838" y="2976912"/>
            <a:chExt cx="2694701" cy="863459"/>
          </a:xfrm>
        </p:grpSpPr>
        <p:sp>
          <p:nvSpPr>
            <p:cNvPr id="24" name="TextBox 23"/>
            <p:cNvSpPr txBox="1"/>
            <p:nvPr/>
          </p:nvSpPr>
          <p:spPr>
            <a:xfrm>
              <a:off x="8198838" y="2976912"/>
              <a:ext cx="1098108" cy="363125"/>
            </a:xfrm>
            <a:prstGeom prst="rect">
              <a:avLst/>
            </a:prstGeom>
            <a:noFill/>
          </p:spPr>
          <p:txBody>
            <a:bodyPr wrap="none" rtlCol="0">
              <a:spAutoFit/>
            </a:bodyPr>
            <a:lstStyle/>
            <a:p>
              <a:r>
                <a:rPr lang="zh-CN" altLang="en-US" sz="2000" b="1" dirty="0">
                  <a:solidFill>
                    <a:schemeClr val="tx1">
                      <a:lumMod val="50000"/>
                      <a:lumOff val="50000"/>
                    </a:schemeClr>
                  </a:solidFill>
                  <a:latin typeface="+mj-ea"/>
                  <a:ea typeface="+mj-ea"/>
                </a:rPr>
                <a:t>填加标题</a:t>
              </a:r>
              <a:endParaRPr lang="id-ID" altLang="zh-CN" sz="2000" b="1" dirty="0">
                <a:solidFill>
                  <a:schemeClr val="tx1">
                    <a:lumMod val="50000"/>
                    <a:lumOff val="50000"/>
                  </a:schemeClr>
                </a:solidFill>
                <a:latin typeface="+mj-ea"/>
                <a:ea typeface="+mj-ea"/>
              </a:endParaRPr>
            </a:p>
          </p:txBody>
        </p:sp>
        <p:sp>
          <p:nvSpPr>
            <p:cNvPr id="25" name="TextBox 24"/>
            <p:cNvSpPr txBox="1"/>
            <p:nvPr/>
          </p:nvSpPr>
          <p:spPr>
            <a:xfrm>
              <a:off x="8198838" y="3362257"/>
              <a:ext cx="2694701" cy="478114"/>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latin typeface="+mj-ea"/>
                  <a:ea typeface="+mj-ea"/>
                </a:rPr>
                <a:t>此处添加详细文本描述，建议与标题相关并符合整体语言风格</a:t>
              </a:r>
              <a:endParaRPr lang="en-US" sz="1000" b="1" dirty="0">
                <a:solidFill>
                  <a:schemeClr val="tx1">
                    <a:lumMod val="50000"/>
                    <a:lumOff val="50000"/>
                  </a:schemeClr>
                </a:solidFill>
                <a:latin typeface="+mj-ea"/>
                <a:ea typeface="+mj-ea"/>
              </a:endParaRPr>
            </a:p>
          </p:txBody>
        </p:sp>
      </p:grpSp>
      <p:grpSp>
        <p:nvGrpSpPr>
          <p:cNvPr id="26" name="Group 20"/>
          <p:cNvGrpSpPr/>
          <p:nvPr/>
        </p:nvGrpSpPr>
        <p:grpSpPr>
          <a:xfrm>
            <a:off x="8017804" y="4773154"/>
            <a:ext cx="2970721" cy="951405"/>
            <a:chOff x="8198838" y="3752829"/>
            <a:chExt cx="2694701" cy="863459"/>
          </a:xfrm>
        </p:grpSpPr>
        <p:sp>
          <p:nvSpPr>
            <p:cNvPr id="27" name="TextBox 26"/>
            <p:cNvSpPr txBox="1"/>
            <p:nvPr/>
          </p:nvSpPr>
          <p:spPr>
            <a:xfrm>
              <a:off x="8198838" y="3752829"/>
              <a:ext cx="1098108" cy="363125"/>
            </a:xfrm>
            <a:prstGeom prst="rect">
              <a:avLst/>
            </a:prstGeom>
            <a:noFill/>
          </p:spPr>
          <p:txBody>
            <a:bodyPr wrap="none" rtlCol="0">
              <a:spAutoFit/>
            </a:bodyPr>
            <a:lstStyle/>
            <a:p>
              <a:r>
                <a:rPr lang="zh-CN" altLang="en-US" sz="2000" b="1" dirty="0">
                  <a:solidFill>
                    <a:schemeClr val="tx1">
                      <a:lumMod val="50000"/>
                      <a:lumOff val="50000"/>
                    </a:schemeClr>
                  </a:solidFill>
                  <a:latin typeface="+mj-ea"/>
                  <a:ea typeface="+mj-ea"/>
                </a:rPr>
                <a:t>填加标题</a:t>
              </a:r>
              <a:endParaRPr lang="id-ID" altLang="zh-CN" sz="2000" b="1" dirty="0">
                <a:solidFill>
                  <a:schemeClr val="tx1">
                    <a:lumMod val="50000"/>
                    <a:lumOff val="50000"/>
                  </a:schemeClr>
                </a:solidFill>
                <a:latin typeface="+mj-ea"/>
                <a:ea typeface="+mj-ea"/>
              </a:endParaRPr>
            </a:p>
          </p:txBody>
        </p:sp>
        <p:sp>
          <p:nvSpPr>
            <p:cNvPr id="28" name="TextBox 27"/>
            <p:cNvSpPr txBox="1"/>
            <p:nvPr/>
          </p:nvSpPr>
          <p:spPr>
            <a:xfrm>
              <a:off x="8198838" y="4138174"/>
              <a:ext cx="2694701" cy="478114"/>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latin typeface="+mj-ea"/>
                  <a:ea typeface="+mj-ea"/>
                </a:rPr>
                <a:t>此处添加详细文本描述，建议与标题相关并符合整体语言风格</a:t>
              </a:r>
              <a:endParaRPr lang="en-US" sz="1000" b="1" dirty="0">
                <a:solidFill>
                  <a:schemeClr val="tx1">
                    <a:lumMod val="50000"/>
                    <a:lumOff val="50000"/>
                  </a:schemeClr>
                </a:solidFill>
                <a:latin typeface="+mj-ea"/>
                <a:ea typeface="+mj-ea"/>
              </a:endParaRPr>
            </a:p>
          </p:txBody>
        </p:sp>
      </p:grpSp>
      <p:sp>
        <p:nvSpPr>
          <p:cNvPr id="29" name="TextBox 28"/>
          <p:cNvSpPr txBox="1"/>
          <p:nvPr/>
        </p:nvSpPr>
        <p:spPr>
          <a:xfrm>
            <a:off x="8029044" y="3001980"/>
            <a:ext cx="3904219" cy="1262756"/>
          </a:xfrm>
          <a:prstGeom prst="rect">
            <a:avLst/>
          </a:prstGeom>
          <a:noFill/>
        </p:spPr>
        <p:txBody>
          <a:bodyPr wrap="square" lIns="96876" tIns="48438" rIns="96876" bIns="48438" rtlCol="0">
            <a:spAutoFit/>
          </a:bodyPr>
          <a:lstStyle/>
          <a:p>
            <a:pPr>
              <a:lnSpc>
                <a:spcPct val="150000"/>
              </a:lnSpc>
            </a:pPr>
            <a:r>
              <a:rPr lang="zh-CN" altLang="en-US" sz="1300" dirty="0">
                <a:solidFill>
                  <a:schemeClr val="tx1">
                    <a:lumMod val="50000"/>
                    <a:lumOff val="50000"/>
                  </a:schemeClr>
                </a:solidFill>
                <a:latin typeface="+mj-ea"/>
                <a:ea typeface="+mj-ea"/>
              </a:rPr>
              <a:t>此处添加详细文本描述，建议与标题相关并符合整体语言风格，语言描述尽量简洁生动。</a:t>
            </a:r>
            <a:r>
              <a:rPr lang="id-ID" sz="1300" b="1" dirty="0">
                <a:solidFill>
                  <a:schemeClr val="tx1">
                    <a:lumMod val="50000"/>
                    <a:lumOff val="50000"/>
                  </a:schemeClr>
                </a:solidFill>
                <a:latin typeface="+mj-ea"/>
                <a:ea typeface="+mj-ea"/>
              </a:rPr>
              <a:t> </a:t>
            </a:r>
            <a:r>
              <a:rPr lang="zh-CN" altLang="en-US" sz="1300" dirty="0">
                <a:solidFill>
                  <a:schemeClr val="tx1">
                    <a:lumMod val="50000"/>
                    <a:lumOff val="50000"/>
                  </a:schemeClr>
                </a:solidFill>
                <a:latin typeface="+mj-ea"/>
                <a:ea typeface="+mj-ea"/>
              </a:rPr>
              <a:t>此处添加详细文本描述，并符合整体语言风格，语言描述尽量简洁生动。</a:t>
            </a:r>
            <a:endParaRPr lang="id-ID" sz="1300" dirty="0">
              <a:solidFill>
                <a:schemeClr val="tx1">
                  <a:lumMod val="50000"/>
                  <a:lumOff val="50000"/>
                </a:schemeClr>
              </a:solidFill>
              <a:latin typeface="+mj-ea"/>
              <a:ea typeface="+mj-ea"/>
            </a:endParaRPr>
          </a:p>
        </p:txBody>
      </p:sp>
      <p:cxnSp>
        <p:nvCxnSpPr>
          <p:cNvPr id="30" name="Straight Connector 24"/>
          <p:cNvCxnSpPr/>
          <p:nvPr/>
        </p:nvCxnSpPr>
        <p:spPr>
          <a:xfrm>
            <a:off x="5365844" y="5450500"/>
            <a:ext cx="2623668" cy="0"/>
          </a:xfrm>
          <a:prstGeom prst="line">
            <a:avLst/>
          </a:prstGeom>
          <a:ln w="28575">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1" name="文本占位符 30"/>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8" presetClass="emph" presetSubtype="0" fill="hold" grpId="0" nodeType="withEffect">
                                  <p:stCondLst>
                                    <p:cond delay="0"/>
                                  </p:stCondLst>
                                  <p:childTnLst>
                                    <p:animRot by="21600000">
                                      <p:cBhvr>
                                        <p:cTn id="36" dur="5750" fill="hold"/>
                                        <p:tgtEl>
                                          <p:spTgt spid="10"/>
                                        </p:tgtEl>
                                        <p:attrNameLst>
                                          <p:attrName>r</p:attrName>
                                        </p:attrNameLst>
                                      </p:cBhvr>
                                    </p:animRot>
                                  </p:childTnLst>
                                </p:cTn>
                              </p:par>
                              <p:par>
                                <p:cTn id="37" presetID="8" presetClass="emph" presetSubtype="0" fill="hold" grpId="0" nodeType="withEffect">
                                  <p:stCondLst>
                                    <p:cond delay="0"/>
                                  </p:stCondLst>
                                  <p:childTnLst>
                                    <p:animRot by="-21600000">
                                      <p:cBhvr>
                                        <p:cTn id="38" dur="5750" fill="hold"/>
                                        <p:tgtEl>
                                          <p:spTgt spid="11"/>
                                        </p:tgtEl>
                                        <p:attrNameLst>
                                          <p:attrName>r</p:attrName>
                                        </p:attrNameLst>
                                      </p:cBhvr>
                                    </p:animRot>
                                  </p:childTnLst>
                                </p:cTn>
                              </p:par>
                              <p:par>
                                <p:cTn id="39" presetID="8" presetClass="emph" presetSubtype="0" fill="hold" grpId="0" nodeType="withEffect">
                                  <p:stCondLst>
                                    <p:cond delay="0"/>
                                  </p:stCondLst>
                                  <p:childTnLst>
                                    <p:animRot by="-21600000">
                                      <p:cBhvr>
                                        <p:cTn id="40" dur="5750" fill="hold"/>
                                        <p:tgtEl>
                                          <p:spTgt spid="9"/>
                                        </p:tgtEl>
                                        <p:attrNameLst>
                                          <p:attrName>r</p:attrName>
                                        </p:attrNameLst>
                                      </p:cBhvr>
                                    </p:animRot>
                                  </p:childTnLst>
                                </p:cTn>
                              </p:par>
                              <p:par>
                                <p:cTn id="41" presetID="22" presetClass="entr" presetSubtype="4" fill="hold" nodeType="withEffect">
                                  <p:stCondLst>
                                    <p:cond delay="150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nodeType="withEffect">
                                  <p:stCondLst>
                                    <p:cond delay="30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350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22" presetClass="entr" presetSubtype="8" fill="hold" nodeType="withEffect">
                                  <p:stCondLst>
                                    <p:cond delay="400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par>
                                <p:cTn id="59" presetID="10" presetClass="entr" presetSubtype="0" fill="hold" nodeType="withEffect">
                                  <p:stCondLst>
                                    <p:cond delay="450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3" grpId="0" animBg="1"/>
      <p:bldP spid="14" grpId="0" animBg="1"/>
      <p:bldP spid="21" grpId="0"/>
      <p:bldP spid="22"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任意多边形 97"/>
          <p:cNvSpPr/>
          <p:nvPr/>
        </p:nvSpPr>
        <p:spPr>
          <a:xfrm>
            <a:off x="5525656" y="1794581"/>
            <a:ext cx="1832559" cy="187903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1" fmla="*/ 0 w 1768701"/>
              <a:gd name="connsiteY0-2" fmla="*/ 0 h 1819275"/>
              <a:gd name="connsiteX1-3" fmla="*/ 1239837 w 1768701"/>
              <a:gd name="connsiteY1-4" fmla="*/ 0 h 1819275"/>
              <a:gd name="connsiteX2-5" fmla="*/ 1425575 w 1768701"/>
              <a:gd name="connsiteY2-6" fmla="*/ 1819275 h 1819275"/>
              <a:gd name="connsiteX3-7" fmla="*/ 1217011 w 1768701"/>
              <a:gd name="connsiteY3-8" fmla="*/ 1151279 h 1819275"/>
              <a:gd name="connsiteX4-9" fmla="*/ 1120532 w 1768701"/>
              <a:gd name="connsiteY4-10" fmla="*/ 960656 h 1819275"/>
              <a:gd name="connsiteX5-11" fmla="*/ 1125218 w 1768701"/>
              <a:gd name="connsiteY5-12" fmla="*/ 962449 h 1819275"/>
              <a:gd name="connsiteX6-13" fmla="*/ 1087312 w 1768701"/>
              <a:gd name="connsiteY6-14" fmla="*/ 895020 h 1819275"/>
              <a:gd name="connsiteX7-15" fmla="*/ 1067594 w 1768701"/>
              <a:gd name="connsiteY7-16" fmla="*/ 856060 h 1819275"/>
              <a:gd name="connsiteX8-17" fmla="*/ 1044723 w 1768701"/>
              <a:gd name="connsiteY8-18" fmla="*/ 819259 h 1819275"/>
              <a:gd name="connsiteX9-19" fmla="*/ 1032247 w 1768701"/>
              <a:gd name="connsiteY9-20" fmla="*/ 797066 h 1819275"/>
              <a:gd name="connsiteX10-21" fmla="*/ 1011074 w 1768701"/>
              <a:gd name="connsiteY10-22" fmla="*/ 765115 h 1819275"/>
              <a:gd name="connsiteX11-23" fmla="*/ 976419 w 1768701"/>
              <a:gd name="connsiteY11-24" fmla="*/ 709350 h 1819275"/>
              <a:gd name="connsiteX12-25" fmla="*/ 949071 w 1768701"/>
              <a:gd name="connsiteY12-26" fmla="*/ 671548 h 1819275"/>
              <a:gd name="connsiteX13-27" fmla="*/ 932625 w 1768701"/>
              <a:gd name="connsiteY13-28" fmla="*/ 646730 h 1819275"/>
              <a:gd name="connsiteX14-29" fmla="*/ 911183 w 1768701"/>
              <a:gd name="connsiteY14-30" fmla="*/ 619176 h 1819275"/>
              <a:gd name="connsiteX15-31" fmla="*/ 873826 w 1768701"/>
              <a:gd name="connsiteY15-32" fmla="*/ 567538 h 1819275"/>
              <a:gd name="connsiteX16-33" fmla="*/ 842456 w 1768701"/>
              <a:gd name="connsiteY16-34" fmla="*/ 530859 h 1819275"/>
              <a:gd name="connsiteX17-35" fmla="*/ 827460 w 1768701"/>
              <a:gd name="connsiteY17-36" fmla="*/ 511589 h 1819275"/>
              <a:gd name="connsiteX18-37" fmla="*/ 804660 w 1768701"/>
              <a:gd name="connsiteY18-38" fmla="*/ 486667 h 1819275"/>
              <a:gd name="connsiteX19-39" fmla="*/ 759485 w 1768701"/>
              <a:gd name="connsiteY19-40" fmla="*/ 433846 h 1819275"/>
              <a:gd name="connsiteX20-41" fmla="*/ 732019 w 1768701"/>
              <a:gd name="connsiteY20-42" fmla="*/ 407265 h 1819275"/>
              <a:gd name="connsiteX21-43" fmla="*/ 717863 w 1768701"/>
              <a:gd name="connsiteY21-44" fmla="*/ 391791 h 1819275"/>
              <a:gd name="connsiteX22-45" fmla="*/ 677622 w 1768701"/>
              <a:gd name="connsiteY22-46" fmla="*/ 354620 h 1819275"/>
              <a:gd name="connsiteX23-47" fmla="*/ 633065 w 1768701"/>
              <a:gd name="connsiteY23-48" fmla="*/ 311498 h 1819275"/>
              <a:gd name="connsiteX24-49" fmla="*/ 619739 w 1768701"/>
              <a:gd name="connsiteY24-50" fmla="*/ 301151 h 1819275"/>
              <a:gd name="connsiteX25-51" fmla="*/ 604942 w 1768701"/>
              <a:gd name="connsiteY25-52" fmla="*/ 287483 h 1819275"/>
              <a:gd name="connsiteX26-53" fmla="*/ 29334 w 1768701"/>
              <a:gd name="connsiteY26-54" fmla="*/ 3471 h 1819275"/>
              <a:gd name="connsiteX27-55" fmla="*/ 7152 w 1768701"/>
              <a:gd name="connsiteY27-56" fmla="*/ 1798 h 1819275"/>
              <a:gd name="connsiteX28" fmla="*/ 0 w 1768701"/>
              <a:gd name="connsiteY28" fmla="*/ 0 h 1819275"/>
              <a:gd name="connsiteX0-57" fmla="*/ 0 w 1774058"/>
              <a:gd name="connsiteY0-58" fmla="*/ 0 h 1819275"/>
              <a:gd name="connsiteX1-59" fmla="*/ 1239837 w 1774058"/>
              <a:gd name="connsiteY1-60" fmla="*/ 0 h 1819275"/>
              <a:gd name="connsiteX2-61" fmla="*/ 1425575 w 1774058"/>
              <a:gd name="connsiteY2-62" fmla="*/ 1819275 h 1819275"/>
              <a:gd name="connsiteX3-63" fmla="*/ 1217011 w 1774058"/>
              <a:gd name="connsiteY3-64" fmla="*/ 1151279 h 1819275"/>
              <a:gd name="connsiteX4-65" fmla="*/ 1120532 w 1774058"/>
              <a:gd name="connsiteY4-66" fmla="*/ 960656 h 1819275"/>
              <a:gd name="connsiteX5-67" fmla="*/ 1125218 w 1774058"/>
              <a:gd name="connsiteY5-68" fmla="*/ 962449 h 1819275"/>
              <a:gd name="connsiteX6-69" fmla="*/ 1087312 w 1774058"/>
              <a:gd name="connsiteY6-70" fmla="*/ 895020 h 1819275"/>
              <a:gd name="connsiteX7-71" fmla="*/ 1067594 w 1774058"/>
              <a:gd name="connsiteY7-72" fmla="*/ 856060 h 1819275"/>
              <a:gd name="connsiteX8-73" fmla="*/ 1044723 w 1774058"/>
              <a:gd name="connsiteY8-74" fmla="*/ 819259 h 1819275"/>
              <a:gd name="connsiteX9-75" fmla="*/ 1032247 w 1774058"/>
              <a:gd name="connsiteY9-76" fmla="*/ 797066 h 1819275"/>
              <a:gd name="connsiteX10-77" fmla="*/ 1011074 w 1774058"/>
              <a:gd name="connsiteY10-78" fmla="*/ 765115 h 1819275"/>
              <a:gd name="connsiteX11-79" fmla="*/ 976419 w 1774058"/>
              <a:gd name="connsiteY11-80" fmla="*/ 709350 h 1819275"/>
              <a:gd name="connsiteX12-81" fmla="*/ 949071 w 1774058"/>
              <a:gd name="connsiteY12-82" fmla="*/ 671548 h 1819275"/>
              <a:gd name="connsiteX13-83" fmla="*/ 932625 w 1774058"/>
              <a:gd name="connsiteY13-84" fmla="*/ 646730 h 1819275"/>
              <a:gd name="connsiteX14-85" fmla="*/ 911183 w 1774058"/>
              <a:gd name="connsiteY14-86" fmla="*/ 619176 h 1819275"/>
              <a:gd name="connsiteX15-87" fmla="*/ 873826 w 1774058"/>
              <a:gd name="connsiteY15-88" fmla="*/ 567538 h 1819275"/>
              <a:gd name="connsiteX16-89" fmla="*/ 842456 w 1774058"/>
              <a:gd name="connsiteY16-90" fmla="*/ 530859 h 1819275"/>
              <a:gd name="connsiteX17-91" fmla="*/ 827460 w 1774058"/>
              <a:gd name="connsiteY17-92" fmla="*/ 511589 h 1819275"/>
              <a:gd name="connsiteX18-93" fmla="*/ 804660 w 1774058"/>
              <a:gd name="connsiteY18-94" fmla="*/ 486667 h 1819275"/>
              <a:gd name="connsiteX19-95" fmla="*/ 759485 w 1774058"/>
              <a:gd name="connsiteY19-96" fmla="*/ 433846 h 1819275"/>
              <a:gd name="connsiteX20-97" fmla="*/ 732019 w 1774058"/>
              <a:gd name="connsiteY20-98" fmla="*/ 407265 h 1819275"/>
              <a:gd name="connsiteX21-99" fmla="*/ 717863 w 1774058"/>
              <a:gd name="connsiteY21-100" fmla="*/ 391791 h 1819275"/>
              <a:gd name="connsiteX22-101" fmla="*/ 677622 w 1774058"/>
              <a:gd name="connsiteY22-102" fmla="*/ 354620 h 1819275"/>
              <a:gd name="connsiteX23-103" fmla="*/ 633065 w 1774058"/>
              <a:gd name="connsiteY23-104" fmla="*/ 311498 h 1819275"/>
              <a:gd name="connsiteX24-105" fmla="*/ 619739 w 1774058"/>
              <a:gd name="connsiteY24-106" fmla="*/ 301151 h 1819275"/>
              <a:gd name="connsiteX25-107" fmla="*/ 604942 w 1774058"/>
              <a:gd name="connsiteY25-108" fmla="*/ 287483 h 1819275"/>
              <a:gd name="connsiteX26-109" fmla="*/ 29334 w 1774058"/>
              <a:gd name="connsiteY26-110" fmla="*/ 3471 h 1819275"/>
              <a:gd name="connsiteX27-111" fmla="*/ 7152 w 1774058"/>
              <a:gd name="connsiteY27-112" fmla="*/ 1798 h 1819275"/>
              <a:gd name="connsiteX28-113" fmla="*/ 0 w 1774058"/>
              <a:gd name="connsiteY28-114" fmla="*/ 0 h 1819275"/>
              <a:gd name="connsiteX0-115" fmla="*/ 0 w 1775399"/>
              <a:gd name="connsiteY0-116" fmla="*/ 0 h 1819275"/>
              <a:gd name="connsiteX1-117" fmla="*/ 1239837 w 1775399"/>
              <a:gd name="connsiteY1-118" fmla="*/ 0 h 1819275"/>
              <a:gd name="connsiteX2-119" fmla="*/ 1425575 w 1775399"/>
              <a:gd name="connsiteY2-120" fmla="*/ 1819275 h 1819275"/>
              <a:gd name="connsiteX3-121" fmla="*/ 1217011 w 1775399"/>
              <a:gd name="connsiteY3-122" fmla="*/ 1151279 h 1819275"/>
              <a:gd name="connsiteX4-123" fmla="*/ 1120532 w 1775399"/>
              <a:gd name="connsiteY4-124" fmla="*/ 960656 h 1819275"/>
              <a:gd name="connsiteX5-125" fmla="*/ 1125218 w 1775399"/>
              <a:gd name="connsiteY5-126" fmla="*/ 962449 h 1819275"/>
              <a:gd name="connsiteX6-127" fmla="*/ 1087312 w 1775399"/>
              <a:gd name="connsiteY6-128" fmla="*/ 895020 h 1819275"/>
              <a:gd name="connsiteX7-129" fmla="*/ 1067594 w 1775399"/>
              <a:gd name="connsiteY7-130" fmla="*/ 856060 h 1819275"/>
              <a:gd name="connsiteX8-131" fmla="*/ 1044723 w 1775399"/>
              <a:gd name="connsiteY8-132" fmla="*/ 819259 h 1819275"/>
              <a:gd name="connsiteX9-133" fmla="*/ 1032247 w 1775399"/>
              <a:gd name="connsiteY9-134" fmla="*/ 797066 h 1819275"/>
              <a:gd name="connsiteX10-135" fmla="*/ 1011074 w 1775399"/>
              <a:gd name="connsiteY10-136" fmla="*/ 765115 h 1819275"/>
              <a:gd name="connsiteX11-137" fmla="*/ 976419 w 1775399"/>
              <a:gd name="connsiteY11-138" fmla="*/ 709350 h 1819275"/>
              <a:gd name="connsiteX12-139" fmla="*/ 949071 w 1775399"/>
              <a:gd name="connsiteY12-140" fmla="*/ 671548 h 1819275"/>
              <a:gd name="connsiteX13-141" fmla="*/ 932625 w 1775399"/>
              <a:gd name="connsiteY13-142" fmla="*/ 646730 h 1819275"/>
              <a:gd name="connsiteX14-143" fmla="*/ 911183 w 1775399"/>
              <a:gd name="connsiteY14-144" fmla="*/ 619176 h 1819275"/>
              <a:gd name="connsiteX15-145" fmla="*/ 873826 w 1775399"/>
              <a:gd name="connsiteY15-146" fmla="*/ 567538 h 1819275"/>
              <a:gd name="connsiteX16-147" fmla="*/ 842456 w 1775399"/>
              <a:gd name="connsiteY16-148" fmla="*/ 530859 h 1819275"/>
              <a:gd name="connsiteX17-149" fmla="*/ 827460 w 1775399"/>
              <a:gd name="connsiteY17-150" fmla="*/ 511589 h 1819275"/>
              <a:gd name="connsiteX18-151" fmla="*/ 804660 w 1775399"/>
              <a:gd name="connsiteY18-152" fmla="*/ 486667 h 1819275"/>
              <a:gd name="connsiteX19-153" fmla="*/ 759485 w 1775399"/>
              <a:gd name="connsiteY19-154" fmla="*/ 433846 h 1819275"/>
              <a:gd name="connsiteX20-155" fmla="*/ 732019 w 1775399"/>
              <a:gd name="connsiteY20-156" fmla="*/ 407265 h 1819275"/>
              <a:gd name="connsiteX21-157" fmla="*/ 717863 w 1775399"/>
              <a:gd name="connsiteY21-158" fmla="*/ 391791 h 1819275"/>
              <a:gd name="connsiteX22-159" fmla="*/ 677622 w 1775399"/>
              <a:gd name="connsiteY22-160" fmla="*/ 354620 h 1819275"/>
              <a:gd name="connsiteX23-161" fmla="*/ 633065 w 1775399"/>
              <a:gd name="connsiteY23-162" fmla="*/ 311498 h 1819275"/>
              <a:gd name="connsiteX24-163" fmla="*/ 619739 w 1775399"/>
              <a:gd name="connsiteY24-164" fmla="*/ 301151 h 1819275"/>
              <a:gd name="connsiteX25-165" fmla="*/ 604942 w 1775399"/>
              <a:gd name="connsiteY25-166" fmla="*/ 287483 h 1819275"/>
              <a:gd name="connsiteX26-167" fmla="*/ 29334 w 1775399"/>
              <a:gd name="connsiteY26-168" fmla="*/ 3471 h 1819275"/>
              <a:gd name="connsiteX27-169" fmla="*/ 7152 w 1775399"/>
              <a:gd name="connsiteY27-170" fmla="*/ 1798 h 1819275"/>
              <a:gd name="connsiteX28-171" fmla="*/ 0 w 1775399"/>
              <a:gd name="connsiteY28-172" fmla="*/ 0 h 1819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F17475"/>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9" name="任意多边形 98"/>
          <p:cNvSpPr/>
          <p:nvPr/>
        </p:nvSpPr>
        <p:spPr>
          <a:xfrm rot="18018922">
            <a:off x="4685142" y="1861258"/>
            <a:ext cx="1824477" cy="187701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B0F0"/>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1" name="任意多边形 140"/>
          <p:cNvSpPr/>
          <p:nvPr/>
        </p:nvSpPr>
        <p:spPr>
          <a:xfrm rot="14427225">
            <a:off x="4312368" y="2615902"/>
            <a:ext cx="1824477" cy="187903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F17475"/>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2" name="任意多边形 141"/>
          <p:cNvSpPr/>
          <p:nvPr/>
        </p:nvSpPr>
        <p:spPr>
          <a:xfrm rot="10859581">
            <a:off x="4780104" y="3324071"/>
            <a:ext cx="1826498" cy="187903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B0F0"/>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4" name="任意多边形 143"/>
          <p:cNvSpPr/>
          <p:nvPr/>
        </p:nvSpPr>
        <p:spPr>
          <a:xfrm rot="3662163">
            <a:off x="5993393" y="2518919"/>
            <a:ext cx="1824477" cy="187903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C65885"/>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5" name="任意多边形 144"/>
          <p:cNvSpPr/>
          <p:nvPr/>
        </p:nvSpPr>
        <p:spPr>
          <a:xfrm flipH="1">
            <a:off x="3357256" y="1703660"/>
            <a:ext cx="1464836" cy="525320"/>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6350" cap="flat" cmpd="sng" algn="ctr">
            <a:solidFill>
              <a:schemeClr val="bg1">
                <a:lumMod val="50000"/>
              </a:schemeClr>
            </a:solidFill>
            <a:prstDash val="sysDot"/>
            <a:miter lim="800000"/>
            <a:headEnd type="oval" w="sm" len="sm"/>
            <a:tailEnd type="oval" w="sm" len="sm"/>
          </a:ln>
          <a:effectLst/>
        </p:spPr>
        <p:txBody>
          <a:bodyPr anchor="ctr"/>
          <a:lstStyle/>
          <a:p>
            <a:pPr algn="ctr">
              <a:defRPr/>
            </a:pPr>
            <a:endParaRPr lang="zh-CN" altLang="en-US" sz="1600" kern="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6" name="任意多边形 145"/>
          <p:cNvSpPr/>
          <p:nvPr/>
        </p:nvSpPr>
        <p:spPr>
          <a:xfrm>
            <a:off x="7297920" y="1703660"/>
            <a:ext cx="1464837" cy="525320"/>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6350" cap="flat" cmpd="sng" algn="ctr">
            <a:solidFill>
              <a:schemeClr val="bg1">
                <a:lumMod val="50000"/>
              </a:schemeClr>
            </a:solidFill>
            <a:prstDash val="sysDot"/>
            <a:miter lim="800000"/>
            <a:headEnd type="oval" w="sm" len="sm"/>
            <a:tailEnd type="oval" w="sm" len="sm"/>
          </a:ln>
          <a:effectLst/>
        </p:spPr>
        <p:txBody>
          <a:bodyPr anchor="ctr"/>
          <a:lstStyle/>
          <a:p>
            <a:pPr algn="ctr">
              <a:defRPr/>
            </a:pPr>
            <a:endParaRPr lang="zh-CN" altLang="en-US" sz="1600" kern="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7" name="任意多边形 146"/>
          <p:cNvSpPr/>
          <p:nvPr/>
        </p:nvSpPr>
        <p:spPr>
          <a:xfrm flipH="1" flipV="1">
            <a:off x="3357256" y="4819213"/>
            <a:ext cx="1464836" cy="525320"/>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6350" cap="flat" cmpd="sng" algn="ctr">
            <a:solidFill>
              <a:schemeClr val="bg1">
                <a:lumMod val="50000"/>
              </a:schemeClr>
            </a:solidFill>
            <a:prstDash val="sysDot"/>
            <a:miter lim="800000"/>
            <a:headEnd type="oval" w="sm" len="sm"/>
            <a:tailEnd type="oval" w="sm" len="sm"/>
          </a:ln>
          <a:effectLst/>
        </p:spPr>
        <p:txBody>
          <a:bodyPr anchor="ctr"/>
          <a:lstStyle/>
          <a:p>
            <a:pPr algn="ctr">
              <a:defRPr/>
            </a:pPr>
            <a:endParaRPr lang="zh-CN" altLang="en-US" sz="1600" kern="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8" name="任意多边形 147"/>
          <p:cNvSpPr/>
          <p:nvPr/>
        </p:nvSpPr>
        <p:spPr>
          <a:xfrm flipV="1">
            <a:off x="7297920" y="4819213"/>
            <a:ext cx="1464837" cy="525320"/>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6350" cap="flat" cmpd="sng" algn="ctr">
            <a:solidFill>
              <a:schemeClr val="bg1">
                <a:lumMod val="50000"/>
              </a:schemeClr>
            </a:solidFill>
            <a:prstDash val="sysDot"/>
            <a:miter lim="800000"/>
            <a:headEnd type="oval" w="sm" len="sm"/>
            <a:tailEnd type="oval" w="sm" len="sm"/>
          </a:ln>
          <a:effectLst/>
        </p:spPr>
        <p:txBody>
          <a:bodyPr anchor="ctr"/>
          <a:lstStyle/>
          <a:p>
            <a:pPr algn="ctr">
              <a:defRPr/>
            </a:pPr>
            <a:endParaRPr lang="zh-CN" altLang="en-US" sz="1600" kern="0">
              <a:latin typeface="Impact" panose="020B0806030902050204" pitchFamily="34" charset="0"/>
              <a:ea typeface="微软雅黑" panose="020B0503020204020204" pitchFamily="34" charset="-122"/>
              <a:cs typeface="+mn-ea"/>
              <a:sym typeface="Impact" panose="020B0806030902050204" pitchFamily="34" charset="0"/>
            </a:endParaRPr>
          </a:p>
        </p:txBody>
      </p:sp>
      <p:cxnSp>
        <p:nvCxnSpPr>
          <p:cNvPr id="149" name="直接箭头连接符 148"/>
          <p:cNvCxnSpPr/>
          <p:nvPr/>
        </p:nvCxnSpPr>
        <p:spPr>
          <a:xfrm flipH="1">
            <a:off x="7938408" y="3556424"/>
            <a:ext cx="824349" cy="14143"/>
          </a:xfrm>
          <a:prstGeom prst="straightConnector1">
            <a:avLst/>
          </a:prstGeom>
          <a:noFill/>
          <a:ln w="6350" cap="flat" cmpd="sng" algn="ctr">
            <a:solidFill>
              <a:schemeClr val="bg1">
                <a:lumMod val="50000"/>
              </a:schemeClr>
            </a:solidFill>
            <a:prstDash val="sysDot"/>
            <a:miter lim="800000"/>
            <a:headEnd type="oval" w="sm" len="sm"/>
            <a:tailEnd type="oval" w="sm" len="sm"/>
          </a:ln>
          <a:effectLst/>
        </p:spPr>
      </p:cxnSp>
      <p:cxnSp>
        <p:nvCxnSpPr>
          <p:cNvPr id="150" name="直接箭头连接符 149"/>
          <p:cNvCxnSpPr/>
          <p:nvPr/>
        </p:nvCxnSpPr>
        <p:spPr>
          <a:xfrm flipH="1">
            <a:off x="3357254" y="3578652"/>
            <a:ext cx="618846" cy="1"/>
          </a:xfrm>
          <a:prstGeom prst="straightConnector1">
            <a:avLst/>
          </a:prstGeom>
          <a:noFill/>
          <a:ln w="19050" cap="flat" cmpd="sng" algn="ctr">
            <a:noFill/>
            <a:prstDash val="sysDot"/>
            <a:miter lim="800000"/>
            <a:headEnd type="oval" w="sm" len="sm"/>
            <a:tailEnd type="oval"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sp>
        <p:nvSpPr>
          <p:cNvPr id="151" name="文本框 75"/>
          <p:cNvSpPr txBox="1"/>
          <p:nvPr/>
        </p:nvSpPr>
        <p:spPr>
          <a:xfrm>
            <a:off x="8863547" y="1355634"/>
            <a:ext cx="2243361" cy="689997"/>
          </a:xfrm>
          <a:prstGeom prst="rect">
            <a:avLst/>
          </a:prstGeom>
          <a:noFill/>
        </p:spPr>
        <p:txBody>
          <a:bodyPr wrap="square" anchor="ctr">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2" name="文本框 76"/>
          <p:cNvSpPr txBox="1"/>
          <p:nvPr/>
        </p:nvSpPr>
        <p:spPr>
          <a:xfrm>
            <a:off x="8863547" y="3220523"/>
            <a:ext cx="2243361" cy="689997"/>
          </a:xfrm>
          <a:prstGeom prst="rect">
            <a:avLst/>
          </a:prstGeom>
          <a:noFill/>
        </p:spPr>
        <p:txBody>
          <a:bodyPr wrap="square" anchor="ctr">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3" name="文本框 77"/>
          <p:cNvSpPr txBox="1"/>
          <p:nvPr/>
        </p:nvSpPr>
        <p:spPr>
          <a:xfrm>
            <a:off x="8863547" y="4996507"/>
            <a:ext cx="2243361" cy="689997"/>
          </a:xfrm>
          <a:prstGeom prst="rect">
            <a:avLst/>
          </a:prstGeom>
          <a:noFill/>
        </p:spPr>
        <p:txBody>
          <a:bodyPr wrap="square" anchor="ctr">
            <a:spAutoFit/>
          </a:body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4" name="文本框 78"/>
          <p:cNvSpPr txBox="1"/>
          <p:nvPr/>
        </p:nvSpPr>
        <p:spPr>
          <a:xfrm>
            <a:off x="958761" y="1355634"/>
            <a:ext cx="2255302" cy="689997"/>
          </a:xfrm>
          <a:prstGeom prst="rect">
            <a:avLst/>
          </a:prstGeom>
          <a:noFill/>
        </p:spPr>
        <p:txBody>
          <a:bodyPr wrap="square" anchor="ctr">
            <a:spAutoFit/>
          </a:bodyPr>
          <a:lstStyle>
            <a:defPPr>
              <a:defRPr lang="zh-CN"/>
            </a:defPPr>
            <a:lvl1pPr>
              <a:lnSpc>
                <a:spcPct val="130000"/>
              </a:lnSpc>
              <a:defRPr sz="2400">
                <a:solidFill>
                  <a:schemeClr val="bg1"/>
                </a:solidFill>
                <a:latin typeface="时尚中黑简体" panose="01010104010101010101" pitchFamily="2" charset="-122"/>
                <a:ea typeface="时尚中黑简体" panose="01010104010101010101" pitchFamily="2" charset="-122"/>
              </a:defRPr>
            </a:lvl1pPr>
          </a:lstStyle>
          <a:p>
            <a:pPr algn="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5" name="文本框 79"/>
          <p:cNvSpPr txBox="1"/>
          <p:nvPr/>
        </p:nvSpPr>
        <p:spPr>
          <a:xfrm>
            <a:off x="939974" y="3220523"/>
            <a:ext cx="2274089" cy="689997"/>
          </a:xfrm>
          <a:prstGeom prst="rect">
            <a:avLst/>
          </a:prstGeom>
          <a:noFill/>
        </p:spPr>
        <p:txBody>
          <a:bodyPr wrap="square" anchor="ctr">
            <a:spAutoFit/>
          </a:body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6" name="文本框 80"/>
          <p:cNvSpPr txBox="1"/>
          <p:nvPr/>
        </p:nvSpPr>
        <p:spPr>
          <a:xfrm>
            <a:off x="939976" y="4996507"/>
            <a:ext cx="2274088" cy="689997"/>
          </a:xfrm>
          <a:prstGeom prst="rect">
            <a:avLst/>
          </a:prstGeom>
          <a:noFill/>
        </p:spPr>
        <p:txBody>
          <a:bodyPr wrap="square" anchor="ctr">
            <a:spAutoFit/>
          </a:bodyPr>
          <a:lstStyle/>
          <a:p>
            <a:pPr algn="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7" name="文本框 3"/>
          <p:cNvSpPr txBox="1"/>
          <p:nvPr/>
        </p:nvSpPr>
        <p:spPr>
          <a:xfrm>
            <a:off x="5521513" y="3047819"/>
            <a:ext cx="1074333" cy="1026178"/>
          </a:xfrm>
          <a:prstGeom prst="rect">
            <a:avLst/>
          </a:prstGeom>
          <a:noFill/>
        </p:spPr>
        <p:txBody>
          <a:bodyPr wrap="none" rtlCol="0">
            <a:spAutoFit/>
          </a:bodyPr>
          <a:lstStyle/>
          <a:p>
            <a:pPr algn="ctr">
              <a:defRPr/>
            </a:pPr>
            <a:r>
              <a:rPr lang="en-US" altLang="zh-CN" sz="303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YOUR </a:t>
            </a:r>
            <a:endParaRPr lang="en-US" altLang="zh-CN" sz="303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gn="ctr">
              <a:defRPr/>
            </a:pPr>
            <a:r>
              <a:rPr lang="en-US" altLang="zh-CN" sz="303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TITLE</a:t>
            </a:r>
            <a:endParaRPr lang="zh-CN" altLang="en-US" sz="303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cxnSp>
        <p:nvCxnSpPr>
          <p:cNvPr id="158" name="直接箭头连接符 157"/>
          <p:cNvCxnSpPr/>
          <p:nvPr/>
        </p:nvCxnSpPr>
        <p:spPr>
          <a:xfrm flipH="1">
            <a:off x="3359666" y="3556424"/>
            <a:ext cx="824349" cy="14143"/>
          </a:xfrm>
          <a:prstGeom prst="straightConnector1">
            <a:avLst/>
          </a:prstGeom>
          <a:noFill/>
          <a:ln w="6350" cap="flat" cmpd="sng" algn="ctr">
            <a:solidFill>
              <a:schemeClr val="bg1">
                <a:lumMod val="50000"/>
              </a:schemeClr>
            </a:solidFill>
            <a:prstDash val="sysDot"/>
            <a:miter lim="800000"/>
            <a:headEnd type="oval" w="sm" len="sm"/>
            <a:tailEnd type="oval" w="sm" len="sm"/>
          </a:ln>
          <a:effectLst/>
        </p:spPr>
      </p:cxnSp>
      <p:sp>
        <p:nvSpPr>
          <p:cNvPr id="23" name="TextBox 19"/>
          <p:cNvSpPr txBox="1">
            <a:spLocks noChangeArrowheads="1"/>
          </p:cNvSpPr>
          <p:nvPr/>
        </p:nvSpPr>
        <p:spPr bwMode="auto">
          <a:xfrm>
            <a:off x="1113293" y="988400"/>
            <a:ext cx="2100771" cy="4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4" name="TextBox 19"/>
          <p:cNvSpPr txBox="1">
            <a:spLocks noChangeArrowheads="1"/>
          </p:cNvSpPr>
          <p:nvPr/>
        </p:nvSpPr>
        <p:spPr bwMode="auto">
          <a:xfrm>
            <a:off x="1113293" y="2860825"/>
            <a:ext cx="2100771" cy="4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5" name="TextBox 19"/>
          <p:cNvSpPr txBox="1">
            <a:spLocks noChangeArrowheads="1"/>
          </p:cNvSpPr>
          <p:nvPr/>
        </p:nvSpPr>
        <p:spPr bwMode="auto">
          <a:xfrm>
            <a:off x="1113293" y="4650236"/>
            <a:ext cx="2100771" cy="4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 name="TextBox 19"/>
          <p:cNvSpPr txBox="1">
            <a:spLocks noChangeArrowheads="1"/>
          </p:cNvSpPr>
          <p:nvPr/>
        </p:nvSpPr>
        <p:spPr bwMode="auto">
          <a:xfrm>
            <a:off x="8863546" y="997151"/>
            <a:ext cx="2322723" cy="4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 name="TextBox 19"/>
          <p:cNvSpPr txBox="1">
            <a:spLocks noChangeArrowheads="1"/>
          </p:cNvSpPr>
          <p:nvPr/>
        </p:nvSpPr>
        <p:spPr bwMode="auto">
          <a:xfrm>
            <a:off x="8863546" y="2869576"/>
            <a:ext cx="2322723" cy="4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8" name="TextBox 19"/>
          <p:cNvSpPr txBox="1">
            <a:spLocks noChangeArrowheads="1"/>
          </p:cNvSpPr>
          <p:nvPr/>
        </p:nvSpPr>
        <p:spPr bwMode="auto">
          <a:xfrm>
            <a:off x="8863547" y="4673367"/>
            <a:ext cx="2559724" cy="4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89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3" name="任意多边形 142"/>
          <p:cNvSpPr/>
          <p:nvPr/>
        </p:nvSpPr>
        <p:spPr>
          <a:xfrm rot="7267884">
            <a:off x="5617584" y="3270530"/>
            <a:ext cx="1826499" cy="187701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FFBF53"/>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tx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 name="文本占位符 3"/>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2000"/>
                                        <p:tgtEl>
                                          <p:spTgt spid="99"/>
                                        </p:tgtEl>
                                      </p:cBhvr>
                                    </p:animEffect>
                                    <p:anim calcmode="lin" valueType="num">
                                      <p:cBhvr>
                                        <p:cTn id="8" dur="2000" fill="hold"/>
                                        <p:tgtEl>
                                          <p:spTgt spid="99"/>
                                        </p:tgtEl>
                                        <p:attrNameLst>
                                          <p:attrName>style.rotation</p:attrName>
                                        </p:attrNameLst>
                                      </p:cBhvr>
                                      <p:tavLst>
                                        <p:tav tm="0">
                                          <p:val>
                                            <p:fltVal val="720"/>
                                          </p:val>
                                        </p:tav>
                                        <p:tav tm="100000">
                                          <p:val>
                                            <p:fltVal val="0"/>
                                          </p:val>
                                        </p:tav>
                                      </p:tavLst>
                                    </p:anim>
                                    <p:anim calcmode="lin" valueType="num">
                                      <p:cBhvr>
                                        <p:cTn id="9" dur="2000" fill="hold"/>
                                        <p:tgtEl>
                                          <p:spTgt spid="99"/>
                                        </p:tgtEl>
                                        <p:attrNameLst>
                                          <p:attrName>ppt_h</p:attrName>
                                        </p:attrNameLst>
                                      </p:cBhvr>
                                      <p:tavLst>
                                        <p:tav tm="0">
                                          <p:val>
                                            <p:fltVal val="0"/>
                                          </p:val>
                                        </p:tav>
                                        <p:tav tm="100000">
                                          <p:val>
                                            <p:strVal val="#ppt_h"/>
                                          </p:val>
                                        </p:tav>
                                      </p:tavLst>
                                    </p:anim>
                                    <p:anim calcmode="lin" valueType="num">
                                      <p:cBhvr>
                                        <p:cTn id="10" dur="2000" fill="hold"/>
                                        <p:tgtEl>
                                          <p:spTgt spid="99"/>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2000"/>
                                        <p:tgtEl>
                                          <p:spTgt spid="98"/>
                                        </p:tgtEl>
                                      </p:cBhvr>
                                    </p:animEffect>
                                    <p:anim calcmode="lin" valueType="num">
                                      <p:cBhvr>
                                        <p:cTn id="14" dur="2000" fill="hold"/>
                                        <p:tgtEl>
                                          <p:spTgt spid="98"/>
                                        </p:tgtEl>
                                        <p:attrNameLst>
                                          <p:attrName>style.rotation</p:attrName>
                                        </p:attrNameLst>
                                      </p:cBhvr>
                                      <p:tavLst>
                                        <p:tav tm="0">
                                          <p:val>
                                            <p:fltVal val="720"/>
                                          </p:val>
                                        </p:tav>
                                        <p:tav tm="100000">
                                          <p:val>
                                            <p:fltVal val="0"/>
                                          </p:val>
                                        </p:tav>
                                      </p:tavLst>
                                    </p:anim>
                                    <p:anim calcmode="lin" valueType="num">
                                      <p:cBhvr>
                                        <p:cTn id="15" dur="2000" fill="hold"/>
                                        <p:tgtEl>
                                          <p:spTgt spid="98"/>
                                        </p:tgtEl>
                                        <p:attrNameLst>
                                          <p:attrName>ppt_h</p:attrName>
                                        </p:attrNameLst>
                                      </p:cBhvr>
                                      <p:tavLst>
                                        <p:tav tm="0">
                                          <p:val>
                                            <p:fltVal val="0"/>
                                          </p:val>
                                        </p:tav>
                                        <p:tav tm="100000">
                                          <p:val>
                                            <p:strVal val="#ppt_h"/>
                                          </p:val>
                                        </p:tav>
                                      </p:tavLst>
                                    </p:anim>
                                    <p:anim calcmode="lin" valueType="num">
                                      <p:cBhvr>
                                        <p:cTn id="16" dur="2000" fill="hold"/>
                                        <p:tgtEl>
                                          <p:spTgt spid="98"/>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fade">
                                      <p:cBhvr>
                                        <p:cTn id="19" dur="2000"/>
                                        <p:tgtEl>
                                          <p:spTgt spid="144"/>
                                        </p:tgtEl>
                                      </p:cBhvr>
                                    </p:animEffect>
                                    <p:anim calcmode="lin" valueType="num">
                                      <p:cBhvr>
                                        <p:cTn id="20" dur="2000" fill="hold"/>
                                        <p:tgtEl>
                                          <p:spTgt spid="144"/>
                                        </p:tgtEl>
                                        <p:attrNameLst>
                                          <p:attrName>style.rotation</p:attrName>
                                        </p:attrNameLst>
                                      </p:cBhvr>
                                      <p:tavLst>
                                        <p:tav tm="0">
                                          <p:val>
                                            <p:fltVal val="720"/>
                                          </p:val>
                                        </p:tav>
                                        <p:tav tm="100000">
                                          <p:val>
                                            <p:fltVal val="0"/>
                                          </p:val>
                                        </p:tav>
                                      </p:tavLst>
                                    </p:anim>
                                    <p:anim calcmode="lin" valueType="num">
                                      <p:cBhvr>
                                        <p:cTn id="21" dur="2000" fill="hold"/>
                                        <p:tgtEl>
                                          <p:spTgt spid="144"/>
                                        </p:tgtEl>
                                        <p:attrNameLst>
                                          <p:attrName>ppt_h</p:attrName>
                                        </p:attrNameLst>
                                      </p:cBhvr>
                                      <p:tavLst>
                                        <p:tav tm="0">
                                          <p:val>
                                            <p:fltVal val="0"/>
                                          </p:val>
                                        </p:tav>
                                        <p:tav tm="100000">
                                          <p:val>
                                            <p:strVal val="#ppt_h"/>
                                          </p:val>
                                        </p:tav>
                                      </p:tavLst>
                                    </p:anim>
                                    <p:anim calcmode="lin" valueType="num">
                                      <p:cBhvr>
                                        <p:cTn id="22" dur="2000" fill="hold"/>
                                        <p:tgtEl>
                                          <p:spTgt spid="144"/>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fade">
                                      <p:cBhvr>
                                        <p:cTn id="25" dur="2000"/>
                                        <p:tgtEl>
                                          <p:spTgt spid="143"/>
                                        </p:tgtEl>
                                      </p:cBhvr>
                                    </p:animEffect>
                                    <p:anim calcmode="lin" valueType="num">
                                      <p:cBhvr>
                                        <p:cTn id="26" dur="2000" fill="hold"/>
                                        <p:tgtEl>
                                          <p:spTgt spid="143"/>
                                        </p:tgtEl>
                                        <p:attrNameLst>
                                          <p:attrName>style.rotation</p:attrName>
                                        </p:attrNameLst>
                                      </p:cBhvr>
                                      <p:tavLst>
                                        <p:tav tm="0">
                                          <p:val>
                                            <p:fltVal val="720"/>
                                          </p:val>
                                        </p:tav>
                                        <p:tav tm="100000">
                                          <p:val>
                                            <p:fltVal val="0"/>
                                          </p:val>
                                        </p:tav>
                                      </p:tavLst>
                                    </p:anim>
                                    <p:anim calcmode="lin" valueType="num">
                                      <p:cBhvr>
                                        <p:cTn id="27" dur="2000" fill="hold"/>
                                        <p:tgtEl>
                                          <p:spTgt spid="143"/>
                                        </p:tgtEl>
                                        <p:attrNameLst>
                                          <p:attrName>ppt_h</p:attrName>
                                        </p:attrNameLst>
                                      </p:cBhvr>
                                      <p:tavLst>
                                        <p:tav tm="0">
                                          <p:val>
                                            <p:fltVal val="0"/>
                                          </p:val>
                                        </p:tav>
                                        <p:tav tm="100000">
                                          <p:val>
                                            <p:strVal val="#ppt_h"/>
                                          </p:val>
                                        </p:tav>
                                      </p:tavLst>
                                    </p:anim>
                                    <p:anim calcmode="lin" valueType="num">
                                      <p:cBhvr>
                                        <p:cTn id="28" dur="2000" fill="hold"/>
                                        <p:tgtEl>
                                          <p:spTgt spid="143"/>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2000"/>
                                        <p:tgtEl>
                                          <p:spTgt spid="142"/>
                                        </p:tgtEl>
                                      </p:cBhvr>
                                    </p:animEffect>
                                    <p:anim calcmode="lin" valueType="num">
                                      <p:cBhvr>
                                        <p:cTn id="32" dur="2000" fill="hold"/>
                                        <p:tgtEl>
                                          <p:spTgt spid="142"/>
                                        </p:tgtEl>
                                        <p:attrNameLst>
                                          <p:attrName>style.rotation</p:attrName>
                                        </p:attrNameLst>
                                      </p:cBhvr>
                                      <p:tavLst>
                                        <p:tav tm="0">
                                          <p:val>
                                            <p:fltVal val="720"/>
                                          </p:val>
                                        </p:tav>
                                        <p:tav tm="100000">
                                          <p:val>
                                            <p:fltVal val="0"/>
                                          </p:val>
                                        </p:tav>
                                      </p:tavLst>
                                    </p:anim>
                                    <p:anim calcmode="lin" valueType="num">
                                      <p:cBhvr>
                                        <p:cTn id="33" dur="2000" fill="hold"/>
                                        <p:tgtEl>
                                          <p:spTgt spid="142"/>
                                        </p:tgtEl>
                                        <p:attrNameLst>
                                          <p:attrName>ppt_h</p:attrName>
                                        </p:attrNameLst>
                                      </p:cBhvr>
                                      <p:tavLst>
                                        <p:tav tm="0">
                                          <p:val>
                                            <p:fltVal val="0"/>
                                          </p:val>
                                        </p:tav>
                                        <p:tav tm="100000">
                                          <p:val>
                                            <p:strVal val="#ppt_h"/>
                                          </p:val>
                                        </p:tav>
                                      </p:tavLst>
                                    </p:anim>
                                    <p:anim calcmode="lin" valueType="num">
                                      <p:cBhvr>
                                        <p:cTn id="34" dur="2000" fill="hold"/>
                                        <p:tgtEl>
                                          <p:spTgt spid="142"/>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Effect transition="in" filter="fade">
                                      <p:cBhvr>
                                        <p:cTn id="37" dur="2000"/>
                                        <p:tgtEl>
                                          <p:spTgt spid="141"/>
                                        </p:tgtEl>
                                      </p:cBhvr>
                                    </p:animEffect>
                                    <p:anim calcmode="lin" valueType="num">
                                      <p:cBhvr>
                                        <p:cTn id="38" dur="2000" fill="hold"/>
                                        <p:tgtEl>
                                          <p:spTgt spid="141"/>
                                        </p:tgtEl>
                                        <p:attrNameLst>
                                          <p:attrName>style.rotation</p:attrName>
                                        </p:attrNameLst>
                                      </p:cBhvr>
                                      <p:tavLst>
                                        <p:tav tm="0">
                                          <p:val>
                                            <p:fltVal val="720"/>
                                          </p:val>
                                        </p:tav>
                                        <p:tav tm="100000">
                                          <p:val>
                                            <p:fltVal val="0"/>
                                          </p:val>
                                        </p:tav>
                                      </p:tavLst>
                                    </p:anim>
                                    <p:anim calcmode="lin" valueType="num">
                                      <p:cBhvr>
                                        <p:cTn id="39" dur="2000" fill="hold"/>
                                        <p:tgtEl>
                                          <p:spTgt spid="141"/>
                                        </p:tgtEl>
                                        <p:attrNameLst>
                                          <p:attrName>ppt_h</p:attrName>
                                        </p:attrNameLst>
                                      </p:cBhvr>
                                      <p:tavLst>
                                        <p:tav tm="0">
                                          <p:val>
                                            <p:fltVal val="0"/>
                                          </p:val>
                                        </p:tav>
                                        <p:tav tm="100000">
                                          <p:val>
                                            <p:strVal val="#ppt_h"/>
                                          </p:val>
                                        </p:tav>
                                      </p:tavLst>
                                    </p:anim>
                                    <p:anim calcmode="lin" valueType="num">
                                      <p:cBhvr>
                                        <p:cTn id="40" dur="2000" fill="hold"/>
                                        <p:tgtEl>
                                          <p:spTgt spid="141"/>
                                        </p:tgtEl>
                                        <p:attrNameLst>
                                          <p:attrName>ppt_w</p:attrName>
                                        </p:attrNameLst>
                                      </p:cBhvr>
                                      <p:tavLst>
                                        <p:tav tm="0">
                                          <p:val>
                                            <p:fltVal val="0"/>
                                          </p:val>
                                        </p:tav>
                                        <p:tav tm="100000">
                                          <p:val>
                                            <p:strVal val="#ppt_w"/>
                                          </p:val>
                                        </p:tav>
                                      </p:tavLst>
                                    </p:anim>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157"/>
                                        </p:tgtEl>
                                        <p:attrNameLst>
                                          <p:attrName>style.visibility</p:attrName>
                                        </p:attrNameLst>
                                      </p:cBhvr>
                                      <p:to>
                                        <p:strVal val="visible"/>
                                      </p:to>
                                    </p:set>
                                    <p:animEffect transition="in" filter="randombar(horizontal)">
                                      <p:cBhvr>
                                        <p:cTn id="44" dur="500"/>
                                        <p:tgtEl>
                                          <p:spTgt spid="157"/>
                                        </p:tgtEl>
                                      </p:cBhvr>
                                    </p:animEffect>
                                  </p:childTnLst>
                                </p:cTn>
                              </p:par>
                            </p:childTnLst>
                          </p:cTn>
                        </p:par>
                        <p:par>
                          <p:cTn id="45" fill="hold">
                            <p:stCondLst>
                              <p:cond delay="2500"/>
                            </p:stCondLst>
                            <p:childTnLst>
                              <p:par>
                                <p:cTn id="46" presetID="22" presetClass="entr" presetSubtype="2" fill="hold" grpId="0" nodeType="afterEffect">
                                  <p:stCondLst>
                                    <p:cond delay="0"/>
                                  </p:stCondLst>
                                  <p:childTnLst>
                                    <p:set>
                                      <p:cBhvr>
                                        <p:cTn id="47" dur="1" fill="hold">
                                          <p:stCondLst>
                                            <p:cond delay="0"/>
                                          </p:stCondLst>
                                        </p:cTn>
                                        <p:tgtEl>
                                          <p:spTgt spid="145"/>
                                        </p:tgtEl>
                                        <p:attrNameLst>
                                          <p:attrName>style.visibility</p:attrName>
                                        </p:attrNameLst>
                                      </p:cBhvr>
                                      <p:to>
                                        <p:strVal val="visible"/>
                                      </p:to>
                                    </p:set>
                                    <p:animEffect transition="in" filter="wipe(right)">
                                      <p:cBhvr>
                                        <p:cTn id="48" dur="500"/>
                                        <p:tgtEl>
                                          <p:spTgt spid="145"/>
                                        </p:tgtEl>
                                      </p:cBhvr>
                                    </p:animEffect>
                                  </p:childTnLst>
                                </p:cTn>
                              </p:par>
                            </p:childTnLst>
                          </p:cTn>
                        </p:par>
                        <p:par>
                          <p:cTn id="49" fill="hold">
                            <p:stCondLst>
                              <p:cond delay="3000"/>
                            </p:stCondLst>
                            <p:childTnLst>
                              <p:par>
                                <p:cTn id="50" presetID="47"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22" presetClass="entr" presetSubtype="4" fill="hold" grpId="0" nodeType="withEffect">
                                  <p:stCondLst>
                                    <p:cond delay="0"/>
                                  </p:stCondLst>
                                  <p:childTnLst>
                                    <p:set>
                                      <p:cBhvr>
                                        <p:cTn id="56" dur="1" fill="hold">
                                          <p:stCondLst>
                                            <p:cond delay="0"/>
                                          </p:stCondLst>
                                        </p:cTn>
                                        <p:tgtEl>
                                          <p:spTgt spid="154"/>
                                        </p:tgtEl>
                                        <p:attrNameLst>
                                          <p:attrName>style.visibility</p:attrName>
                                        </p:attrNameLst>
                                      </p:cBhvr>
                                      <p:to>
                                        <p:strVal val="visible"/>
                                      </p:to>
                                    </p:set>
                                    <p:animEffect transition="in" filter="wipe(down)">
                                      <p:cBhvr>
                                        <p:cTn id="57" dur="500"/>
                                        <p:tgtEl>
                                          <p:spTgt spid="154"/>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146"/>
                                        </p:tgtEl>
                                        <p:attrNameLst>
                                          <p:attrName>style.visibility</p:attrName>
                                        </p:attrNameLst>
                                      </p:cBhvr>
                                      <p:to>
                                        <p:strVal val="visible"/>
                                      </p:to>
                                    </p:set>
                                    <p:animEffect transition="in" filter="wipe(left)">
                                      <p:cBhvr>
                                        <p:cTn id="61" dur="500"/>
                                        <p:tgtEl>
                                          <p:spTgt spid="146"/>
                                        </p:tgtEl>
                                      </p:cBhvr>
                                    </p:animEffect>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anim calcmode="lin" valueType="num">
                                      <p:cBhvr>
                                        <p:cTn id="66" dur="500" fill="hold"/>
                                        <p:tgtEl>
                                          <p:spTgt spid="26"/>
                                        </p:tgtEl>
                                        <p:attrNameLst>
                                          <p:attrName>ppt_x</p:attrName>
                                        </p:attrNameLst>
                                      </p:cBhvr>
                                      <p:tavLst>
                                        <p:tav tm="0">
                                          <p:val>
                                            <p:strVal val="#ppt_x"/>
                                          </p:val>
                                        </p:tav>
                                        <p:tav tm="100000">
                                          <p:val>
                                            <p:strVal val="#ppt_x"/>
                                          </p:val>
                                        </p:tav>
                                      </p:tavLst>
                                    </p:anim>
                                    <p:anim calcmode="lin" valueType="num">
                                      <p:cBhvr>
                                        <p:cTn id="67" dur="500" fill="hold"/>
                                        <p:tgtEl>
                                          <p:spTgt spid="26"/>
                                        </p:tgtEl>
                                        <p:attrNameLst>
                                          <p:attrName>ppt_y</p:attrName>
                                        </p:attrNameLst>
                                      </p:cBhvr>
                                      <p:tavLst>
                                        <p:tav tm="0">
                                          <p:val>
                                            <p:strVal val="#ppt_y-.1"/>
                                          </p:val>
                                        </p:tav>
                                        <p:tav tm="100000">
                                          <p:val>
                                            <p:strVal val="#ppt_y"/>
                                          </p:val>
                                        </p:tav>
                                      </p:tavLst>
                                    </p:anim>
                                  </p:childTnLst>
                                </p:cTn>
                              </p:par>
                              <p:par>
                                <p:cTn id="68" presetID="22" presetClass="entr" presetSubtype="4" fill="hold" grpId="0" nodeType="with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wipe(down)">
                                      <p:cBhvr>
                                        <p:cTn id="70" dur="500"/>
                                        <p:tgtEl>
                                          <p:spTgt spid="151"/>
                                        </p:tgtEl>
                                      </p:cBhvr>
                                    </p:animEffect>
                                  </p:childTnLst>
                                </p:cTn>
                              </p:par>
                            </p:childTnLst>
                          </p:cTn>
                        </p:par>
                        <p:par>
                          <p:cTn id="71" fill="hold">
                            <p:stCondLst>
                              <p:cond delay="4500"/>
                            </p:stCondLst>
                            <p:childTnLst>
                              <p:par>
                                <p:cTn id="72" presetID="22" presetClass="entr" presetSubtype="2" fill="hold" nodeType="afterEffect">
                                  <p:stCondLst>
                                    <p:cond delay="0"/>
                                  </p:stCondLst>
                                  <p:childTnLst>
                                    <p:set>
                                      <p:cBhvr>
                                        <p:cTn id="73" dur="1" fill="hold">
                                          <p:stCondLst>
                                            <p:cond delay="0"/>
                                          </p:stCondLst>
                                        </p:cTn>
                                        <p:tgtEl>
                                          <p:spTgt spid="158"/>
                                        </p:tgtEl>
                                        <p:attrNameLst>
                                          <p:attrName>style.visibility</p:attrName>
                                        </p:attrNameLst>
                                      </p:cBhvr>
                                      <p:to>
                                        <p:strVal val="visible"/>
                                      </p:to>
                                    </p:set>
                                    <p:animEffect transition="in" filter="wipe(right)">
                                      <p:cBhvr>
                                        <p:cTn id="74" dur="500"/>
                                        <p:tgtEl>
                                          <p:spTgt spid="158"/>
                                        </p:tgtEl>
                                      </p:cBhvr>
                                    </p:animEffect>
                                  </p:childTnLst>
                                </p:cTn>
                              </p:par>
                            </p:childTnLst>
                          </p:cTn>
                        </p:par>
                        <p:par>
                          <p:cTn id="75" fill="hold">
                            <p:stCondLst>
                              <p:cond delay="5000"/>
                            </p:stCondLst>
                            <p:childTnLst>
                              <p:par>
                                <p:cTn id="76" presetID="4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anim calcmode="lin" valueType="num">
                                      <p:cBhvr>
                                        <p:cTn id="79" dur="500" fill="hold"/>
                                        <p:tgtEl>
                                          <p:spTgt spid="24"/>
                                        </p:tgtEl>
                                        <p:attrNameLst>
                                          <p:attrName>ppt_x</p:attrName>
                                        </p:attrNameLst>
                                      </p:cBhvr>
                                      <p:tavLst>
                                        <p:tav tm="0">
                                          <p:val>
                                            <p:strVal val="#ppt_x"/>
                                          </p:val>
                                        </p:tav>
                                        <p:tav tm="100000">
                                          <p:val>
                                            <p:strVal val="#ppt_x"/>
                                          </p:val>
                                        </p:tav>
                                      </p:tavLst>
                                    </p:anim>
                                    <p:anim calcmode="lin" valueType="num">
                                      <p:cBhvr>
                                        <p:cTn id="80" dur="500" fill="hold"/>
                                        <p:tgtEl>
                                          <p:spTgt spid="24"/>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55"/>
                                        </p:tgtEl>
                                        <p:attrNameLst>
                                          <p:attrName>style.visibility</p:attrName>
                                        </p:attrNameLst>
                                      </p:cBhvr>
                                      <p:to>
                                        <p:strVal val="visible"/>
                                      </p:to>
                                    </p:set>
                                    <p:animEffect transition="in" filter="wipe(down)">
                                      <p:cBhvr>
                                        <p:cTn id="83" dur="500"/>
                                        <p:tgtEl>
                                          <p:spTgt spid="155"/>
                                        </p:tgtEl>
                                      </p:cBhvr>
                                    </p:animEffect>
                                  </p:childTnLst>
                                </p:cTn>
                              </p:par>
                              <p:par>
                                <p:cTn id="84" presetID="22" presetClass="entr" presetSubtype="8" fill="hold" nodeType="withEffect">
                                  <p:stCondLst>
                                    <p:cond delay="0"/>
                                  </p:stCondLst>
                                  <p:childTnLst>
                                    <p:set>
                                      <p:cBhvr>
                                        <p:cTn id="85" dur="1" fill="hold">
                                          <p:stCondLst>
                                            <p:cond delay="0"/>
                                          </p:stCondLst>
                                        </p:cTn>
                                        <p:tgtEl>
                                          <p:spTgt spid="149"/>
                                        </p:tgtEl>
                                        <p:attrNameLst>
                                          <p:attrName>style.visibility</p:attrName>
                                        </p:attrNameLst>
                                      </p:cBhvr>
                                      <p:to>
                                        <p:strVal val="visible"/>
                                      </p:to>
                                    </p:set>
                                    <p:animEffect transition="in" filter="wipe(left)">
                                      <p:cBhvr>
                                        <p:cTn id="86" dur="500"/>
                                        <p:tgtEl>
                                          <p:spTgt spid="149"/>
                                        </p:tgtEl>
                                      </p:cBhvr>
                                    </p:animEffect>
                                  </p:childTnLst>
                                </p:cTn>
                              </p:par>
                            </p:childTnLst>
                          </p:cTn>
                        </p:par>
                        <p:par>
                          <p:cTn id="87" fill="hold">
                            <p:stCondLst>
                              <p:cond delay="5500"/>
                            </p:stCondLst>
                            <p:childTnLst>
                              <p:par>
                                <p:cTn id="88" presetID="47"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anim calcmode="lin" valueType="num">
                                      <p:cBhvr>
                                        <p:cTn id="91" dur="500" fill="hold"/>
                                        <p:tgtEl>
                                          <p:spTgt spid="27"/>
                                        </p:tgtEl>
                                        <p:attrNameLst>
                                          <p:attrName>ppt_x</p:attrName>
                                        </p:attrNameLst>
                                      </p:cBhvr>
                                      <p:tavLst>
                                        <p:tav tm="0">
                                          <p:val>
                                            <p:strVal val="#ppt_x"/>
                                          </p:val>
                                        </p:tav>
                                        <p:tav tm="100000">
                                          <p:val>
                                            <p:strVal val="#ppt_x"/>
                                          </p:val>
                                        </p:tav>
                                      </p:tavLst>
                                    </p:anim>
                                    <p:anim calcmode="lin" valueType="num">
                                      <p:cBhvr>
                                        <p:cTn id="92" dur="500" fill="hold"/>
                                        <p:tgtEl>
                                          <p:spTgt spid="27"/>
                                        </p:tgtEl>
                                        <p:attrNameLst>
                                          <p:attrName>ppt_y</p:attrName>
                                        </p:attrNameLst>
                                      </p:cBhvr>
                                      <p:tavLst>
                                        <p:tav tm="0">
                                          <p:val>
                                            <p:strVal val="#ppt_y-.1"/>
                                          </p:val>
                                        </p:tav>
                                        <p:tav tm="100000">
                                          <p:val>
                                            <p:strVal val="#ppt_y"/>
                                          </p:val>
                                        </p:tav>
                                      </p:tavLst>
                                    </p:anim>
                                  </p:childTnLst>
                                </p:cTn>
                              </p:par>
                              <p:par>
                                <p:cTn id="93" presetID="22" presetClass="entr" presetSubtype="4" fill="hold" grpId="0" nodeType="withEffect">
                                  <p:stCondLst>
                                    <p:cond delay="0"/>
                                  </p:stCondLst>
                                  <p:childTnLst>
                                    <p:set>
                                      <p:cBhvr>
                                        <p:cTn id="94" dur="1" fill="hold">
                                          <p:stCondLst>
                                            <p:cond delay="0"/>
                                          </p:stCondLst>
                                        </p:cTn>
                                        <p:tgtEl>
                                          <p:spTgt spid="152"/>
                                        </p:tgtEl>
                                        <p:attrNameLst>
                                          <p:attrName>style.visibility</p:attrName>
                                        </p:attrNameLst>
                                      </p:cBhvr>
                                      <p:to>
                                        <p:strVal val="visible"/>
                                      </p:to>
                                    </p:set>
                                    <p:animEffect transition="in" filter="wipe(down)">
                                      <p:cBhvr>
                                        <p:cTn id="95" dur="500"/>
                                        <p:tgtEl>
                                          <p:spTgt spid="152"/>
                                        </p:tgtEl>
                                      </p:cBhvr>
                                    </p:animEffect>
                                  </p:childTnLst>
                                </p:cTn>
                              </p:par>
                            </p:childTnLst>
                          </p:cTn>
                        </p:par>
                        <p:par>
                          <p:cTn id="96" fill="hold">
                            <p:stCondLst>
                              <p:cond delay="6000"/>
                            </p:stCondLst>
                            <p:childTnLst>
                              <p:par>
                                <p:cTn id="97" presetID="22" presetClass="entr" presetSubtype="2" fill="hold" grpId="0" nodeType="afterEffect">
                                  <p:stCondLst>
                                    <p:cond delay="0"/>
                                  </p:stCondLst>
                                  <p:childTnLst>
                                    <p:set>
                                      <p:cBhvr>
                                        <p:cTn id="98" dur="1" fill="hold">
                                          <p:stCondLst>
                                            <p:cond delay="0"/>
                                          </p:stCondLst>
                                        </p:cTn>
                                        <p:tgtEl>
                                          <p:spTgt spid="147"/>
                                        </p:tgtEl>
                                        <p:attrNameLst>
                                          <p:attrName>style.visibility</p:attrName>
                                        </p:attrNameLst>
                                      </p:cBhvr>
                                      <p:to>
                                        <p:strVal val="visible"/>
                                      </p:to>
                                    </p:set>
                                    <p:animEffect transition="in" filter="wipe(right)">
                                      <p:cBhvr>
                                        <p:cTn id="99" dur="500"/>
                                        <p:tgtEl>
                                          <p:spTgt spid="147"/>
                                        </p:tgtEl>
                                      </p:cBhvr>
                                    </p:animEffect>
                                  </p:childTnLst>
                                </p:cTn>
                              </p:par>
                            </p:childTnLst>
                          </p:cTn>
                        </p:par>
                        <p:par>
                          <p:cTn id="100" fill="hold">
                            <p:stCondLst>
                              <p:cond delay="6500"/>
                            </p:stCondLst>
                            <p:childTnLst>
                              <p:par>
                                <p:cTn id="101" presetID="47"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anim calcmode="lin" valueType="num">
                                      <p:cBhvr>
                                        <p:cTn id="104" dur="500" fill="hold"/>
                                        <p:tgtEl>
                                          <p:spTgt spid="25"/>
                                        </p:tgtEl>
                                        <p:attrNameLst>
                                          <p:attrName>ppt_x</p:attrName>
                                        </p:attrNameLst>
                                      </p:cBhvr>
                                      <p:tavLst>
                                        <p:tav tm="0">
                                          <p:val>
                                            <p:strVal val="#ppt_x"/>
                                          </p:val>
                                        </p:tav>
                                        <p:tav tm="100000">
                                          <p:val>
                                            <p:strVal val="#ppt_x"/>
                                          </p:val>
                                        </p:tav>
                                      </p:tavLst>
                                    </p:anim>
                                    <p:anim calcmode="lin" valueType="num">
                                      <p:cBhvr>
                                        <p:cTn id="105" dur="500" fill="hold"/>
                                        <p:tgtEl>
                                          <p:spTgt spid="25"/>
                                        </p:tgtEl>
                                        <p:attrNameLst>
                                          <p:attrName>ppt_y</p:attrName>
                                        </p:attrNameLst>
                                      </p:cBhvr>
                                      <p:tavLst>
                                        <p:tav tm="0">
                                          <p:val>
                                            <p:strVal val="#ppt_y-.1"/>
                                          </p:val>
                                        </p:tav>
                                        <p:tav tm="100000">
                                          <p:val>
                                            <p:strVal val="#ppt_y"/>
                                          </p:val>
                                        </p:tav>
                                      </p:tavLst>
                                    </p:anim>
                                  </p:childTnLst>
                                </p:cTn>
                              </p:par>
                              <p:par>
                                <p:cTn id="106" presetID="22" presetClass="entr" presetSubtype="4" fill="hold" grpId="0" nodeType="withEffect">
                                  <p:stCondLst>
                                    <p:cond delay="0"/>
                                  </p:stCondLst>
                                  <p:childTnLst>
                                    <p:set>
                                      <p:cBhvr>
                                        <p:cTn id="107" dur="1" fill="hold">
                                          <p:stCondLst>
                                            <p:cond delay="0"/>
                                          </p:stCondLst>
                                        </p:cTn>
                                        <p:tgtEl>
                                          <p:spTgt spid="156"/>
                                        </p:tgtEl>
                                        <p:attrNameLst>
                                          <p:attrName>style.visibility</p:attrName>
                                        </p:attrNameLst>
                                      </p:cBhvr>
                                      <p:to>
                                        <p:strVal val="visible"/>
                                      </p:to>
                                    </p:set>
                                    <p:animEffect transition="in" filter="wipe(down)">
                                      <p:cBhvr>
                                        <p:cTn id="108" dur="500"/>
                                        <p:tgtEl>
                                          <p:spTgt spid="156"/>
                                        </p:tgtEl>
                                      </p:cBhvr>
                                    </p:animEffect>
                                  </p:childTnLst>
                                </p:cTn>
                              </p:par>
                            </p:childTnLst>
                          </p:cTn>
                        </p:par>
                        <p:par>
                          <p:cTn id="109" fill="hold">
                            <p:stCondLst>
                              <p:cond delay="7000"/>
                            </p:stCondLst>
                            <p:childTnLst>
                              <p:par>
                                <p:cTn id="110" presetID="22" presetClass="entr" presetSubtype="8" fill="hold" grpId="0" nodeType="afterEffect">
                                  <p:stCondLst>
                                    <p:cond delay="0"/>
                                  </p:stCondLst>
                                  <p:childTnLst>
                                    <p:set>
                                      <p:cBhvr>
                                        <p:cTn id="111" dur="1" fill="hold">
                                          <p:stCondLst>
                                            <p:cond delay="0"/>
                                          </p:stCondLst>
                                        </p:cTn>
                                        <p:tgtEl>
                                          <p:spTgt spid="148"/>
                                        </p:tgtEl>
                                        <p:attrNameLst>
                                          <p:attrName>style.visibility</p:attrName>
                                        </p:attrNameLst>
                                      </p:cBhvr>
                                      <p:to>
                                        <p:strVal val="visible"/>
                                      </p:to>
                                    </p:set>
                                    <p:animEffect transition="in" filter="wipe(left)">
                                      <p:cBhvr>
                                        <p:cTn id="112" dur="500"/>
                                        <p:tgtEl>
                                          <p:spTgt spid="148"/>
                                        </p:tgtEl>
                                      </p:cBhvr>
                                    </p:animEffect>
                                  </p:childTnLst>
                                </p:cTn>
                              </p:par>
                            </p:childTnLst>
                          </p:cTn>
                        </p:par>
                        <p:par>
                          <p:cTn id="113" fill="hold">
                            <p:stCondLst>
                              <p:cond delay="7500"/>
                            </p:stCondLst>
                            <p:childTnLst>
                              <p:par>
                                <p:cTn id="114" presetID="47" presetClass="entr" presetSubtype="0"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500"/>
                                        <p:tgtEl>
                                          <p:spTgt spid="28"/>
                                        </p:tgtEl>
                                      </p:cBhvr>
                                    </p:animEffect>
                                    <p:anim calcmode="lin" valueType="num">
                                      <p:cBhvr>
                                        <p:cTn id="117" dur="500" fill="hold"/>
                                        <p:tgtEl>
                                          <p:spTgt spid="28"/>
                                        </p:tgtEl>
                                        <p:attrNameLst>
                                          <p:attrName>ppt_x</p:attrName>
                                        </p:attrNameLst>
                                      </p:cBhvr>
                                      <p:tavLst>
                                        <p:tav tm="0">
                                          <p:val>
                                            <p:strVal val="#ppt_x"/>
                                          </p:val>
                                        </p:tav>
                                        <p:tav tm="100000">
                                          <p:val>
                                            <p:strVal val="#ppt_x"/>
                                          </p:val>
                                        </p:tav>
                                      </p:tavLst>
                                    </p:anim>
                                    <p:anim calcmode="lin" valueType="num">
                                      <p:cBhvr>
                                        <p:cTn id="118" dur="500" fill="hold"/>
                                        <p:tgtEl>
                                          <p:spTgt spid="28"/>
                                        </p:tgtEl>
                                        <p:attrNameLst>
                                          <p:attrName>ppt_y</p:attrName>
                                        </p:attrNameLst>
                                      </p:cBhvr>
                                      <p:tavLst>
                                        <p:tav tm="0">
                                          <p:val>
                                            <p:strVal val="#ppt_y-.1"/>
                                          </p:val>
                                        </p:tav>
                                        <p:tav tm="100000">
                                          <p:val>
                                            <p:strVal val="#ppt_y"/>
                                          </p:val>
                                        </p:tav>
                                      </p:tavLst>
                                    </p:anim>
                                  </p:childTnLst>
                                </p:cTn>
                              </p:par>
                              <p:par>
                                <p:cTn id="119" presetID="22" presetClass="entr" presetSubtype="4" fill="hold" grpId="0" nodeType="withEffect">
                                  <p:stCondLst>
                                    <p:cond delay="0"/>
                                  </p:stCondLst>
                                  <p:childTnLst>
                                    <p:set>
                                      <p:cBhvr>
                                        <p:cTn id="120" dur="1" fill="hold">
                                          <p:stCondLst>
                                            <p:cond delay="0"/>
                                          </p:stCondLst>
                                        </p:cTn>
                                        <p:tgtEl>
                                          <p:spTgt spid="153"/>
                                        </p:tgtEl>
                                        <p:attrNameLst>
                                          <p:attrName>style.visibility</p:attrName>
                                        </p:attrNameLst>
                                      </p:cBhvr>
                                      <p:to>
                                        <p:strVal val="visible"/>
                                      </p:to>
                                    </p:set>
                                    <p:animEffect transition="in" filter="wipe(down)">
                                      <p:cBhvr>
                                        <p:cTn id="121"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41" grpId="0" animBg="1"/>
      <p:bldP spid="142" grpId="0" animBg="1"/>
      <p:bldP spid="144" grpId="0" animBg="1"/>
      <p:bldP spid="145" grpId="0" animBg="1"/>
      <p:bldP spid="146" grpId="0" animBg="1"/>
      <p:bldP spid="147" grpId="0" animBg="1"/>
      <p:bldP spid="148" grpId="0" animBg="1"/>
      <p:bldP spid="151" grpId="0"/>
      <p:bldP spid="152" grpId="0"/>
      <p:bldP spid="153" grpId="0"/>
      <p:bldP spid="154" grpId="0"/>
      <p:bldP spid="155" grpId="0"/>
      <p:bldP spid="156" grpId="0"/>
      <p:bldP spid="157" grpId="0"/>
      <p:bldP spid="23" grpId="0"/>
      <p:bldP spid="24" grpId="0"/>
      <p:bldP spid="25" grpId="0"/>
      <p:bldP spid="26" grpId="0"/>
      <p:bldP spid="27" grpId="0"/>
      <p:bldP spid="28" grpId="0"/>
      <p:bldP spid="1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六边形 48"/>
          <p:cNvSpPr/>
          <p:nvPr/>
        </p:nvSpPr>
        <p:spPr>
          <a:xfrm>
            <a:off x="1442627" y="4605027"/>
            <a:ext cx="2478841" cy="696053"/>
          </a:xfrm>
          <a:prstGeom prst="hexagon">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9" name="矩形 7"/>
          <p:cNvSpPr>
            <a:spLocks noChangeArrowheads="1"/>
          </p:cNvSpPr>
          <p:nvPr/>
        </p:nvSpPr>
        <p:spPr bwMode="auto">
          <a:xfrm>
            <a:off x="1259899" y="5573215"/>
            <a:ext cx="2574935" cy="38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2" tIns="60941" rIns="121882" bIns="60941">
            <a:spAutoFit/>
          </a:bodyPr>
          <a:lstStyle/>
          <a:p>
            <a:pPr>
              <a:defRPr/>
            </a:pPr>
            <a:r>
              <a:rPr lang="en-US" altLang="zh-CN" sz="170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ADD RELATED TITLE WORDS</a:t>
            </a:r>
            <a:endParaRPr lang="zh-CN" altLang="en-US" sz="170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8" name="TextBox 47"/>
          <p:cNvSpPr txBox="1"/>
          <p:nvPr/>
        </p:nvSpPr>
        <p:spPr>
          <a:xfrm>
            <a:off x="4225508" y="4640538"/>
            <a:ext cx="6696284" cy="1318399"/>
          </a:xfrm>
          <a:prstGeom prst="rect">
            <a:avLst/>
          </a:prstGeom>
          <a:noFill/>
        </p:spPr>
        <p:txBody>
          <a:bodyPr wrap="square" lIns="121882" tIns="60941" rIns="121882" bIns="60941">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95"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50" name="组合 49"/>
          <p:cNvGrpSpPr/>
          <p:nvPr/>
        </p:nvGrpSpPr>
        <p:grpSpPr>
          <a:xfrm>
            <a:off x="1273385" y="1447296"/>
            <a:ext cx="2713771" cy="2713771"/>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2" name="椭圆 5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54" name="Rectangle 60"/>
          <p:cNvSpPr>
            <a:spLocks noChangeArrowheads="1"/>
          </p:cNvSpPr>
          <p:nvPr/>
        </p:nvSpPr>
        <p:spPr bwMode="auto">
          <a:xfrm>
            <a:off x="1741704" y="4725056"/>
            <a:ext cx="1926363" cy="4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227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2275"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56" name="组合 55"/>
          <p:cNvGrpSpPr/>
          <p:nvPr/>
        </p:nvGrpSpPr>
        <p:grpSpPr>
          <a:xfrm>
            <a:off x="1273382" y="1398361"/>
            <a:ext cx="2848418" cy="2848414"/>
            <a:chOff x="1752735" y="879940"/>
            <a:chExt cx="2070478" cy="2070476"/>
          </a:xfrm>
        </p:grpSpPr>
        <p:sp>
          <p:nvSpPr>
            <p:cNvPr id="57" name="同心圆 56"/>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8" name="同心圆 57"/>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 name="圆角矩形 6"/>
          <p:cNvSpPr/>
          <p:nvPr/>
        </p:nvSpPr>
        <p:spPr>
          <a:xfrm>
            <a:off x="4441518" y="1783682"/>
            <a:ext cx="5040214" cy="270710"/>
          </a:xfrm>
          <a:prstGeom prst="roundRect">
            <a:avLst>
              <a:gd name="adj" fmla="val 5000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9" name="圆角矩形 58"/>
          <p:cNvSpPr/>
          <p:nvPr/>
        </p:nvSpPr>
        <p:spPr>
          <a:xfrm>
            <a:off x="4441518" y="2431709"/>
            <a:ext cx="5040214" cy="270710"/>
          </a:xfrm>
          <a:prstGeom prst="roundRect">
            <a:avLst>
              <a:gd name="adj" fmla="val 5000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0" name="圆角矩形 59"/>
          <p:cNvSpPr/>
          <p:nvPr/>
        </p:nvSpPr>
        <p:spPr>
          <a:xfrm>
            <a:off x="4441518" y="3079737"/>
            <a:ext cx="5040214" cy="270710"/>
          </a:xfrm>
          <a:prstGeom prst="roundRect">
            <a:avLst>
              <a:gd name="adj" fmla="val 5000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4" name="圆角矩形 63"/>
          <p:cNvSpPr/>
          <p:nvPr/>
        </p:nvSpPr>
        <p:spPr>
          <a:xfrm>
            <a:off x="4441518" y="3734315"/>
            <a:ext cx="5040214" cy="270710"/>
          </a:xfrm>
          <a:prstGeom prst="roundRect">
            <a:avLst>
              <a:gd name="adj" fmla="val 5000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5" name="圆角矩形 64"/>
          <p:cNvSpPr/>
          <p:nvPr/>
        </p:nvSpPr>
        <p:spPr>
          <a:xfrm>
            <a:off x="4441517" y="1783682"/>
            <a:ext cx="3605154" cy="27071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6" name="圆角矩形 65"/>
          <p:cNvSpPr/>
          <p:nvPr/>
        </p:nvSpPr>
        <p:spPr>
          <a:xfrm>
            <a:off x="4441518" y="2431709"/>
            <a:ext cx="4375186" cy="270710"/>
          </a:xfrm>
          <a:prstGeom prst="roundRect">
            <a:avLst>
              <a:gd name="adj" fmla="val 50000"/>
            </a:avLst>
          </a:prstGeom>
          <a:solidFill>
            <a:srgbClr val="F17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7" name="圆角矩形 66"/>
          <p:cNvSpPr/>
          <p:nvPr/>
        </p:nvSpPr>
        <p:spPr>
          <a:xfrm>
            <a:off x="4441518" y="3079737"/>
            <a:ext cx="3815162" cy="270710"/>
          </a:xfrm>
          <a:prstGeom prst="roundRect">
            <a:avLst>
              <a:gd name="adj" fmla="val 50000"/>
            </a:avLst>
          </a:prstGeom>
          <a:solidFill>
            <a:srgbClr val="FFA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8" name="圆角矩形 67"/>
          <p:cNvSpPr/>
          <p:nvPr/>
        </p:nvSpPr>
        <p:spPr>
          <a:xfrm>
            <a:off x="4441519" y="3734315"/>
            <a:ext cx="4655197" cy="27071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矩形 7"/>
          <p:cNvSpPr>
            <a:spLocks noChangeArrowheads="1"/>
          </p:cNvSpPr>
          <p:nvPr/>
        </p:nvSpPr>
        <p:spPr bwMode="auto">
          <a:xfrm>
            <a:off x="9581303" y="1712876"/>
            <a:ext cx="1637205" cy="38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2" tIns="60941" rIns="121882" bIns="60941">
            <a:spAutoFit/>
          </a:bodyPr>
          <a:lstStyle/>
          <a:p>
            <a:pPr>
              <a:defRPr/>
            </a:pPr>
            <a:r>
              <a:rPr lang="zh-CN" altLang="en-US" sz="170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70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1" name="矩形 7"/>
          <p:cNvSpPr>
            <a:spLocks noChangeArrowheads="1"/>
          </p:cNvSpPr>
          <p:nvPr/>
        </p:nvSpPr>
        <p:spPr bwMode="auto">
          <a:xfrm>
            <a:off x="9581303" y="2374371"/>
            <a:ext cx="1637205" cy="38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2" tIns="60941" rIns="121882" bIns="60941">
            <a:spAutoFit/>
          </a:bodyPr>
          <a:lstStyle/>
          <a:p>
            <a:pPr>
              <a:defRPr/>
            </a:pPr>
            <a:r>
              <a:rPr lang="zh-CN" altLang="en-US" sz="170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70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2" name="矩形 7"/>
          <p:cNvSpPr>
            <a:spLocks noChangeArrowheads="1"/>
          </p:cNvSpPr>
          <p:nvPr/>
        </p:nvSpPr>
        <p:spPr bwMode="auto">
          <a:xfrm>
            <a:off x="9581303" y="3002381"/>
            <a:ext cx="1637205" cy="38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2" tIns="60941" rIns="121882" bIns="60941">
            <a:spAutoFit/>
          </a:bodyPr>
          <a:lstStyle/>
          <a:p>
            <a:pPr>
              <a:defRPr/>
            </a:pPr>
            <a:r>
              <a:rPr lang="zh-CN" altLang="en-US" sz="170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70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3" name="矩形 7"/>
          <p:cNvSpPr>
            <a:spLocks noChangeArrowheads="1"/>
          </p:cNvSpPr>
          <p:nvPr/>
        </p:nvSpPr>
        <p:spPr bwMode="auto">
          <a:xfrm>
            <a:off x="9581303" y="3676976"/>
            <a:ext cx="1637205" cy="38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2" tIns="60941" rIns="121882" bIns="60941">
            <a:spAutoFit/>
          </a:bodyPr>
          <a:lstStyle/>
          <a:p>
            <a:pPr>
              <a:defRPr/>
            </a:pPr>
            <a:r>
              <a:rPr lang="zh-CN" altLang="en-US" sz="170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rPr>
              <a:t>填加标题</a:t>
            </a:r>
            <a:endParaRPr lang="zh-CN" altLang="en-US" sz="1705" dirty="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5" name="椭圆 24"/>
          <p:cNvSpPr/>
          <p:nvPr/>
        </p:nvSpPr>
        <p:spPr>
          <a:xfrm>
            <a:off x="1520851" y="1645828"/>
            <a:ext cx="2353480" cy="235348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 name="文本占位符 3"/>
          <p:cNvSpPr>
            <a:spLocks noGrp="1"/>
          </p:cNvSpPr>
          <p:nvPr>
            <p:ph type="body" sz="quarter" idx="10"/>
          </p:nvPr>
        </p:nvSpPr>
        <p:spPr/>
        <p:txBody>
          <a:bodyPr>
            <a:normAutofit fontScale="92500"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Scale>
                                      <p:cBhvr>
                                        <p:cTn id="7"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0"/>
                                        </p:tgtEl>
                                        <p:attrNameLst>
                                          <p:attrName>ppt_x</p:attrName>
                                          <p:attrName>ppt_y</p:attrName>
                                        </p:attrNameLst>
                                      </p:cBhvr>
                                    </p:animMotion>
                                    <p:animEffect transition="in" filter="fade">
                                      <p:cBhvr>
                                        <p:cTn id="9" dur="1000"/>
                                        <p:tgtEl>
                                          <p:spTgt spid="50"/>
                                        </p:tgtEl>
                                      </p:cBhvr>
                                    </p:animEffect>
                                  </p:childTnLst>
                                </p:cTn>
                              </p:par>
                              <p:par>
                                <p:cTn id="10" presetID="52"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Scale>
                                      <p:cBhvr>
                                        <p:cTn id="12"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6"/>
                                        </p:tgtEl>
                                        <p:attrNameLst>
                                          <p:attrName>ppt_x</p:attrName>
                                          <p:attrName>ppt_y</p:attrName>
                                        </p:attrNameLst>
                                      </p:cBhvr>
                                    </p:animMotion>
                                    <p:animEffect transition="in" filter="fade">
                                      <p:cBhvr>
                                        <p:cTn id="14" dur="1000"/>
                                        <p:tgtEl>
                                          <p:spTgt spid="5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anim calcmode="lin" valueType="num">
                                      <p:cBhvr>
                                        <p:cTn id="19" dur="500" fill="hold"/>
                                        <p:tgtEl>
                                          <p:spTgt spid="25"/>
                                        </p:tgtEl>
                                        <p:attrNameLst>
                                          <p:attrName>ppt_x</p:attrName>
                                        </p:attrNameLst>
                                      </p:cBhvr>
                                      <p:tavLst>
                                        <p:tav tm="0">
                                          <p:val>
                                            <p:strVal val="#ppt_x"/>
                                          </p:val>
                                        </p:tav>
                                        <p:tav tm="100000">
                                          <p:val>
                                            <p:strVal val="#ppt_x"/>
                                          </p:val>
                                        </p:tav>
                                      </p:tavLst>
                                    </p:anim>
                                    <p:anim calcmode="lin" valueType="num">
                                      <p:cBhvr>
                                        <p:cTn id="20" dur="500" fill="hold"/>
                                        <p:tgtEl>
                                          <p:spTgt spid="2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inVertical)">
                                      <p:cBhvr>
                                        <p:cTn id="24" dur="500"/>
                                        <p:tgtEl>
                                          <p:spTgt spid="4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500"/>
                                        <p:tgtEl>
                                          <p:spTgt spid="5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wipe(left)">
                                      <p:cBhvr>
                                        <p:cTn id="56" dur="500"/>
                                        <p:tgtEl>
                                          <p:spTgt spid="66"/>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left)">
                                      <p:cBhvr>
                                        <p:cTn id="64" dur="500"/>
                                        <p:tgtEl>
                                          <p:spTgt spid="68"/>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wipe(left)">
                                      <p:cBhvr>
                                        <p:cTn id="68" dur="500"/>
                                        <p:tgtEl>
                                          <p:spTgt spid="69"/>
                                        </p:tgtEl>
                                      </p:cBhvr>
                                    </p:animEffect>
                                  </p:childTnLst>
                                </p:cTn>
                              </p:par>
                            </p:childTnLst>
                          </p:cTn>
                        </p:par>
                        <p:par>
                          <p:cTn id="69" fill="hold">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left)">
                                      <p:cBhvr>
                                        <p:cTn id="72" dur="500"/>
                                        <p:tgtEl>
                                          <p:spTgt spid="71"/>
                                        </p:tgtEl>
                                      </p:cBhvr>
                                    </p:animEffect>
                                  </p:childTnLst>
                                </p:cTn>
                              </p:par>
                            </p:childTnLst>
                          </p:cTn>
                        </p:par>
                        <p:par>
                          <p:cTn id="73" fill="hold">
                            <p:stCondLst>
                              <p:cond delay="6500"/>
                            </p:stCondLst>
                            <p:childTnLst>
                              <p:par>
                                <p:cTn id="74" presetID="22" presetClass="entr" presetSubtype="8"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wipe(left)">
                                      <p:cBhvr>
                                        <p:cTn id="76" dur="500"/>
                                        <p:tgtEl>
                                          <p:spTgt spid="72"/>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childTnLst>
                          </p:cTn>
                        </p:par>
                        <p:par>
                          <p:cTn id="81" fill="hold">
                            <p:stCondLst>
                              <p:cond delay="7500"/>
                            </p:stCondLst>
                            <p:childTnLst>
                              <p:par>
                                <p:cTn id="82" presetID="22" presetClass="entr" presetSubtype="1"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up)">
                                      <p:cBhvr>
                                        <p:cTn id="8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9" grpId="0"/>
      <p:bldP spid="48" grpId="0"/>
      <p:bldP spid="54" grpId="0"/>
      <p:bldP spid="7" grpId="0" animBg="1"/>
      <p:bldP spid="59" grpId="0" animBg="1"/>
      <p:bldP spid="60" grpId="0" animBg="1"/>
      <p:bldP spid="64" grpId="0" animBg="1"/>
      <p:bldP spid="65" grpId="0" animBg="1"/>
      <p:bldP spid="66" grpId="0" animBg="1"/>
      <p:bldP spid="67" grpId="0" animBg="1"/>
      <p:bldP spid="68" grpId="0" animBg="1"/>
      <p:bldP spid="69" grpId="0"/>
      <p:bldP spid="71" grpId="0"/>
      <p:bldP spid="72" grpId="0"/>
      <p:bldP spid="73" grpId="0"/>
      <p:bldP spid="25" grpId="0" animBg="1"/>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0.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1.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2.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3.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4.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5.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6.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7.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8.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9.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0.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3.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4.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5.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6.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7.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8.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9.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docProps/app.xml><?xml version="1.0" encoding="utf-8"?>
<Properties xmlns="http://schemas.openxmlformats.org/officeDocument/2006/extended-properties" xmlns:vt="http://schemas.openxmlformats.org/officeDocument/2006/docPropsVTypes">
  <TotalTime>0</TotalTime>
  <Words>8061</Words>
  <Application>WPS 演示</Application>
  <PresentationFormat>自定义</PresentationFormat>
  <Paragraphs>780</Paragraphs>
  <Slides>40</Slides>
  <Notes>39</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40</vt:i4>
      </vt:variant>
    </vt:vector>
  </HeadingPairs>
  <TitlesOfParts>
    <vt:vector size="62" baseType="lpstr">
      <vt:lpstr>Arial</vt:lpstr>
      <vt:lpstr>宋体</vt:lpstr>
      <vt:lpstr>Wingdings</vt:lpstr>
      <vt:lpstr>微软雅黑</vt:lpstr>
      <vt:lpstr>Impact</vt:lpstr>
      <vt:lpstr>Agency FB</vt:lpstr>
      <vt:lpstr>Trebuchet MS</vt:lpstr>
      <vt:lpstr>时尚中黑简体</vt:lpstr>
      <vt:lpstr>黑体</vt:lpstr>
      <vt:lpstr>Arial Unicode MS</vt:lpstr>
      <vt:lpstr>Calibri</vt:lpstr>
      <vt:lpstr>方正兰亭黑_GBK</vt:lpstr>
      <vt:lpstr>Helvetica Light</vt:lpstr>
      <vt:lpstr>Aller Light</vt:lpstr>
      <vt:lpstr>Helvetica</vt:lpstr>
      <vt:lpstr>迷你简粗倩</vt:lpstr>
      <vt:lpstr>Open Sans Light</vt:lpstr>
      <vt:lpstr>Times New Roman</vt:lpstr>
      <vt:lpstr>Gill Sans</vt:lpstr>
      <vt:lpstr>Arial Black</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99</cp:revision>
  <dcterms:created xsi:type="dcterms:W3CDTF">2015-09-13T11:28:00Z</dcterms:created>
  <dcterms:modified xsi:type="dcterms:W3CDTF">2024-05-19T18:07:49Z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6533ECE5DDDF45FBB989D0A17A0B06B1_13</vt:lpwstr>
  </property>
</Properties>
</file>