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73" r:id="rId5"/>
    <p:sldId id="259" r:id="rId6"/>
    <p:sldId id="279" r:id="rId7"/>
    <p:sldId id="283" r:id="rId8"/>
    <p:sldId id="281" r:id="rId9"/>
    <p:sldId id="269" r:id="rId10"/>
    <p:sldId id="10668" r:id="rId11"/>
    <p:sldId id="284" r:id="rId12"/>
    <p:sldId id="278" r:id="rId13"/>
    <p:sldId id="10669" r:id="rId14"/>
    <p:sldId id="10670" r:id="rId15"/>
    <p:sldId id="10671" r:id="rId16"/>
    <p:sldId id="10667" r:id="rId17"/>
    <p:sldId id="264" r:id="rId18"/>
    <p:sldId id="10672" r:id="rId19"/>
    <p:sldId id="10675" r:id="rId20"/>
    <p:sldId id="10673" r:id="rId21"/>
    <p:sldId id="10677" r:id="rId22"/>
    <p:sldId id="10678" r:id="rId23"/>
    <p:sldId id="10679" r:id="rId24"/>
    <p:sldId id="10681" r:id="rId25"/>
    <p:sldId id="10682" r:id="rId26"/>
    <p:sldId id="10683" r:id="rId27"/>
    <p:sldId id="1102" r:id="rId28"/>
    <p:sldId id="302" r:id="rId29"/>
    <p:sldId id="10684" r:id="rId30"/>
    <p:sldId id="10685" r:id="rId31"/>
    <p:sldId id="1106" r:id="rId32"/>
    <p:sldId id="10686" r:id="rId33"/>
    <p:sldId id="293" r:id="rId34"/>
    <p:sldId id="312" r:id="rId35"/>
    <p:sldId id="1201" r:id="rId36"/>
    <p:sldId id="1202" r:id="rId37"/>
    <p:sldId id="10687" r:id="rId38"/>
    <p:sldId id="10696" r:id="rId39"/>
  </p:sldIdLst>
  <p:sldSz cx="9144000" cy="5143500" type="screen16x9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151"/>
    <a:srgbClr val="C0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211" autoAdjust="0"/>
    <p:restoredTop sz="94660"/>
  </p:normalViewPr>
  <p:slideViewPr>
    <p:cSldViewPr showGuides="1">
      <p:cViewPr varScale="1">
        <p:scale>
          <a:sx n="63" d="100"/>
          <a:sy n="63" d="100"/>
        </p:scale>
        <p:origin x="60" y="4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1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microsoft.com/office/2007/relationships/hdphoto" Target="../media/image47.wdp"/><Relationship Id="rId1" Type="http://schemas.openxmlformats.org/officeDocument/2006/relationships/image" Target="../media/image4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e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image47.wdp"/><Relationship Id="rId1" Type="http://schemas.openxmlformats.org/officeDocument/2006/relationships/image" Target="../media/image4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cxnId="{A19CA0E6-55BD-4F0C-8CDC-0110F4AD5309}" type="parTrans">
      <dgm:prSet/>
      <dgm:spPr/>
      <dgm:t>
        <a:bodyPr/>
        <a:lstStyle/>
        <a:p>
          <a:endParaRPr lang="en-US"/>
        </a:p>
      </dgm:t>
    </dgm:pt>
    <dgm:pt modelId="{1136A496-F399-4DBF-9A3B-5C59A41A4C20}" cxnId="{A19CA0E6-55BD-4F0C-8CDC-0110F4AD5309}" type="sibTrans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820D410-B46E-4F81-81A7-81CEA31B9708}" type="presOf" srcId="{70B4E3E7-92BD-4BA3-8C93-826D98F65609}" destId="{402BF6D5-BC22-4BEB-9027-2D822CD0A19A}" srcOrd="0" destOrd="0" presId="urn:microsoft.com/office/officeart/2011/layout/ThemePictureAlternatingAccent"/>
    <dgm:cxn modelId="{06C867E4-5B25-4193-A106-C4AB6E04ABE2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14F269BF-C897-4D5B-9A03-A07C0F31E31E}" type="presParOf" srcId="{402BF6D5-BC22-4BEB-9027-2D822CD0A19A}" destId="{7F383395-A406-466B-9E8C-672150081A67}" srcOrd="0" destOrd="0" presId="urn:microsoft.com/office/officeart/2011/layout/ThemePictureAlternatingAccent"/>
    <dgm:cxn modelId="{2A19D4EA-3BEA-4886-BEB2-17C6132AF18C}" type="presParOf" srcId="{7F383395-A406-466B-9E8C-672150081A67}" destId="{63E8F094-BB29-4F1C-8DE8-869308440306}" srcOrd="0" destOrd="0" presId="urn:microsoft.com/office/officeart/2011/layout/ThemePictureAlternatingAccent"/>
    <dgm:cxn modelId="{26D0D1AA-6CCD-478B-BBF7-114247FC0D0A}" type="presParOf" srcId="{402BF6D5-BC22-4BEB-9027-2D822CD0A19A}" destId="{BF7C867C-0ECC-4DC7-8F13-5617889C754B}" srcOrd="1" destOrd="0" presId="urn:microsoft.com/office/officeart/2011/layout/ThemePictureAlternatingAccent"/>
  </dgm:cxnLst>
  <dgm:bg>
    <a:blipFill>
      <a:blip xmlns:r="http://schemas.openxmlformats.org/officeDocument/2006/relationships" r:embed="rId3" cstate="print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cxnId="{A19CA0E6-55BD-4F0C-8CDC-0110F4AD5309}" type="parTrans">
      <dgm:prSet/>
      <dgm:spPr/>
      <dgm:t>
        <a:bodyPr/>
        <a:lstStyle/>
        <a:p>
          <a:endParaRPr lang="en-US"/>
        </a:p>
      </dgm:t>
    </dgm:pt>
    <dgm:pt modelId="{1136A496-F399-4DBF-9A3B-5C59A41A4C20}" cxnId="{A19CA0E6-55BD-4F0C-8CDC-0110F4AD5309}" type="sibTrans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A7967C1-6C98-4852-A916-CC26F678A5DB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981A6EA-3D42-46D1-8084-59C8C6932E29}" type="presOf" srcId="{70B4E3E7-92BD-4BA3-8C93-826D98F65609}" destId="{402BF6D5-BC22-4BEB-9027-2D822CD0A19A}" srcOrd="0" destOrd="0" presId="urn:microsoft.com/office/officeart/2011/layout/ThemePictureAlternatingAccent"/>
    <dgm:cxn modelId="{36A36969-C8ED-42A8-8808-135CFFD85C9B}" type="presParOf" srcId="{402BF6D5-BC22-4BEB-9027-2D822CD0A19A}" destId="{7F383395-A406-466B-9E8C-672150081A67}" srcOrd="0" destOrd="0" presId="urn:microsoft.com/office/officeart/2011/layout/ThemePictureAlternatingAccent"/>
    <dgm:cxn modelId="{00521EC5-5E45-4516-9405-2BFFFB459C5E}" type="presParOf" srcId="{7F383395-A406-466B-9E8C-672150081A67}" destId="{63E8F094-BB29-4F1C-8DE8-869308440306}" srcOrd="0" destOrd="0" presId="urn:microsoft.com/office/officeart/2011/layout/ThemePictureAlternatingAccent"/>
    <dgm:cxn modelId="{084FC897-D9E9-45C5-A035-E9F420EA5C59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cxnId="{A19CA0E6-55BD-4F0C-8CDC-0110F4AD5309}" type="parTrans">
      <dgm:prSet/>
      <dgm:spPr/>
      <dgm:t>
        <a:bodyPr/>
        <a:lstStyle/>
        <a:p>
          <a:endParaRPr lang="en-US"/>
        </a:p>
      </dgm:t>
    </dgm:pt>
    <dgm:pt modelId="{1136A496-F399-4DBF-9A3B-5C59A41A4C20}" cxnId="{A19CA0E6-55BD-4F0C-8CDC-0110F4AD5309}" type="sibTrans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C3F1214-7B0E-4092-A8C9-7B53F2BBBC08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FE57C1FB-EAEB-486F-8F42-342AE0054DB0}" type="presOf" srcId="{70B4E3E7-92BD-4BA3-8C93-826D98F65609}" destId="{402BF6D5-BC22-4BEB-9027-2D822CD0A19A}" srcOrd="0" destOrd="0" presId="urn:microsoft.com/office/officeart/2011/layout/ThemePictureAlternatingAccent"/>
    <dgm:cxn modelId="{0438D1F0-384D-471E-AB90-F430558B44C3}" type="presParOf" srcId="{402BF6D5-BC22-4BEB-9027-2D822CD0A19A}" destId="{7F383395-A406-466B-9E8C-672150081A67}" srcOrd="0" destOrd="0" presId="urn:microsoft.com/office/officeart/2011/layout/ThemePictureAlternatingAccent"/>
    <dgm:cxn modelId="{D79EFD69-69F7-4579-876F-8B0104E85A86}" type="presParOf" srcId="{7F383395-A406-466B-9E8C-672150081A67}" destId="{63E8F094-BB29-4F1C-8DE8-869308440306}" srcOrd="0" destOrd="0" presId="urn:microsoft.com/office/officeart/2011/layout/ThemePictureAlternatingAccent"/>
    <dgm:cxn modelId="{F35176C2-72B1-48AA-97EE-2F8F5D1FC70C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491726" cy="1538102"/>
        <a:chOff x="0" y="0"/>
        <a:chExt cx="2491726" cy="1538102"/>
      </a:xfrm>
    </dsp:grpSpPr>
    <dsp:sp modelId="{63E8F094-BB29-4F1C-8DE8-869308440306}">
      <dsp:nvSpPr>
        <dsp:cNvPr id="3" name="矩形 2"/>
        <dsp:cNvSpPr/>
      </dsp:nvSpPr>
      <dsp:spPr bwMode="white">
        <a:xfrm>
          <a:off x="0" y="744728"/>
          <a:ext cx="2491726" cy="1538102"/>
        </a:xfrm>
        <a:prstGeom prst="rect">
          <a:avLst/>
        </a:prstGeom>
        <a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>
          <a:noFill/>
        </a:ln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0" y="744728"/>
        <a:ext cx="2491726" cy="1538102"/>
      </dsp:txXfrm>
    </dsp:sp>
    <dsp:sp modelId="{BF7C867C-0ECC-4DC7-8F13-5617889C754B}">
      <dsp:nvSpPr>
        <dsp:cNvPr id="4" name="矩形 3"/>
        <dsp:cNvSpPr/>
      </dsp:nvSpPr>
      <dsp:spPr bwMode="white">
        <a:xfrm>
          <a:off x="0" y="2125203"/>
          <a:ext cx="2491726" cy="179343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8100" tIns="12700" rIns="38100" bIns="12700" anchor="b"/>
        <a:lstStyle>
          <a:lvl1pPr algn="l">
            <a:defRPr sz="10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sp:txBody>
      <dsp:txXfrm>
        <a:off x="0" y="2125203"/>
        <a:ext cx="2491726" cy="179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491726" cy="1538102"/>
        <a:chOff x="0" y="0"/>
        <a:chExt cx="2491726" cy="1538102"/>
      </a:xfrm>
    </dsp:grpSpPr>
    <dsp:sp modelId="{63E8F094-BB29-4F1C-8DE8-869308440306}">
      <dsp:nvSpPr>
        <dsp:cNvPr id="3" name="矩形 2"/>
        <dsp:cNvSpPr/>
      </dsp:nvSpPr>
      <dsp:spPr bwMode="white">
        <a:xfrm>
          <a:off x="0" y="744728"/>
          <a:ext cx="2491726" cy="1538102"/>
        </a:xfrm>
        <a:prstGeom prst="rect">
          <a:avLst/>
        </a:prstGeom>
        <a:blipFill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0" y="744728"/>
        <a:ext cx="2491726" cy="1538102"/>
      </dsp:txXfrm>
    </dsp:sp>
    <dsp:sp modelId="{BF7C867C-0ECC-4DC7-8F13-5617889C754B}">
      <dsp:nvSpPr>
        <dsp:cNvPr id="4" name="矩形 3"/>
        <dsp:cNvSpPr/>
      </dsp:nvSpPr>
      <dsp:spPr bwMode="white">
        <a:xfrm>
          <a:off x="0" y="2125203"/>
          <a:ext cx="2491726" cy="179343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8100" tIns="12700" rIns="38100" bIns="12700" anchor="b"/>
        <a:lstStyle>
          <a:lvl1pPr algn="l">
            <a:defRPr sz="10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sp:txBody>
      <dsp:txXfrm>
        <a:off x="0" y="2125203"/>
        <a:ext cx="2491726" cy="179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491726" cy="1538102"/>
        <a:chOff x="0" y="0"/>
        <a:chExt cx="2491726" cy="1538102"/>
      </a:xfrm>
    </dsp:grpSpPr>
    <dsp:sp modelId="{63E8F094-BB29-4F1C-8DE8-869308440306}">
      <dsp:nvSpPr>
        <dsp:cNvPr id="3" name="矩形 2"/>
        <dsp:cNvSpPr/>
      </dsp:nvSpPr>
      <dsp:spPr bwMode="white">
        <a:xfrm>
          <a:off x="0" y="744728"/>
          <a:ext cx="2491726" cy="1538102"/>
        </a:xfrm>
        <a:prstGeom prst="rect">
          <a:avLst/>
        </a:prstGeom>
        <a:blipFill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0" y="744728"/>
        <a:ext cx="2491726" cy="1538102"/>
      </dsp:txXfrm>
    </dsp:sp>
    <dsp:sp modelId="{BF7C867C-0ECC-4DC7-8F13-5617889C754B}">
      <dsp:nvSpPr>
        <dsp:cNvPr id="4" name="矩形 3"/>
        <dsp:cNvSpPr/>
      </dsp:nvSpPr>
      <dsp:spPr bwMode="white">
        <a:xfrm>
          <a:off x="0" y="2125203"/>
          <a:ext cx="2491726" cy="179343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8100" tIns="12700" rIns="38100" bIns="12700" anchor="b"/>
        <a:lstStyle>
          <a:lvl1pPr algn="l">
            <a:defRPr sz="10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sp:txBody>
      <dsp:txXfrm>
        <a:off x="0" y="2125203"/>
        <a:ext cx="2491726" cy="179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2877B-26C5-46D2-9D7A-48E6F4212C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20CAD-08CD-46DC-B88E-794CE846299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423597-FD32-40A3-BB0F-9D936C52AC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AEA51-B2D5-4211-9F28-4EB6733FB3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0789-BD9A-4312-93F3-CABFA1456A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727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270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r"/>
            <a:fld id="{214600D0-BB44-4435-97FE-423D0CA3D4F6}" type="slidenum">
              <a:rPr lang="zh-CN" altLang="zh-CN" smtClean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0789-BD9A-4312-93F3-CABFA1456A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0789-BD9A-4312-93F3-CABFA1456A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423597-FD32-40A3-BB0F-9D936C52AC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52109"/>
            <a:ext cx="9165426" cy="259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燕尾形 7"/>
          <p:cNvSpPr/>
          <p:nvPr userDrawn="1"/>
        </p:nvSpPr>
        <p:spPr>
          <a:xfrm>
            <a:off x="90464" y="99990"/>
            <a:ext cx="108319" cy="294017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燕尾形 8"/>
          <p:cNvSpPr/>
          <p:nvPr userDrawn="1"/>
        </p:nvSpPr>
        <p:spPr>
          <a:xfrm>
            <a:off x="198783" y="99990"/>
            <a:ext cx="108318" cy="294017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燕尾形 9"/>
          <p:cNvSpPr/>
          <p:nvPr userDrawn="1"/>
        </p:nvSpPr>
        <p:spPr>
          <a:xfrm>
            <a:off x="307102" y="99990"/>
            <a:ext cx="107128" cy="294017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燕尾形 10"/>
          <p:cNvSpPr/>
          <p:nvPr userDrawn="1"/>
        </p:nvSpPr>
        <p:spPr>
          <a:xfrm>
            <a:off x="409469" y="99990"/>
            <a:ext cx="108319" cy="294017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任意多边形 13"/>
          <p:cNvSpPr/>
          <p:nvPr/>
        </p:nvSpPr>
        <p:spPr>
          <a:xfrm>
            <a:off x="517211" y="88049"/>
            <a:ext cx="7234939" cy="323961"/>
          </a:xfrm>
          <a:custGeom>
            <a:avLst/>
            <a:gdLst>
              <a:gd name="connsiteX0" fmla="*/ 0 w 9649097"/>
              <a:gd name="connsiteY0" fmla="*/ 0 h 360040"/>
              <a:gd name="connsiteX1" fmla="*/ 9469077 w 9649097"/>
              <a:gd name="connsiteY1" fmla="*/ 0 h 360040"/>
              <a:gd name="connsiteX2" fmla="*/ 9649097 w 9649097"/>
              <a:gd name="connsiteY2" fmla="*/ 180020 h 360040"/>
              <a:gd name="connsiteX3" fmla="*/ 9469077 w 9649097"/>
              <a:gd name="connsiteY3" fmla="*/ 360040 h 360040"/>
              <a:gd name="connsiteX4" fmla="*/ 0 w 9649097"/>
              <a:gd name="connsiteY4" fmla="*/ 360040 h 360040"/>
              <a:gd name="connsiteX5" fmla="*/ 71983 w 9649097"/>
              <a:gd name="connsiteY5" fmla="*/ 180020 h 360040"/>
              <a:gd name="connsiteX6" fmla="*/ 0 w 9649097"/>
              <a:gd name="connsiteY6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9097" h="360040">
                <a:moveTo>
                  <a:pt x="0" y="0"/>
                </a:moveTo>
                <a:lnTo>
                  <a:pt x="9469077" y="0"/>
                </a:lnTo>
                <a:lnTo>
                  <a:pt x="9649097" y="180020"/>
                </a:lnTo>
                <a:lnTo>
                  <a:pt x="9469077" y="360040"/>
                </a:lnTo>
                <a:lnTo>
                  <a:pt x="0" y="360040"/>
                </a:lnTo>
                <a:lnTo>
                  <a:pt x="71983" y="1800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10834" y="53567"/>
            <a:ext cx="1060571" cy="692783"/>
          </a:xfrm>
          <a:prstGeom prst="rect">
            <a:avLst/>
          </a:prstGeom>
          <a:effectLst>
            <a:outerShdw blurRad="190500" dist="1905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圆角矩形 16"/>
          <p:cNvSpPr/>
          <p:nvPr userDrawn="1"/>
        </p:nvSpPr>
        <p:spPr>
          <a:xfrm>
            <a:off x="8567888" y="4914953"/>
            <a:ext cx="374950" cy="215453"/>
          </a:xfrm>
          <a:prstGeom prst="roundRect">
            <a:avLst>
              <a:gd name="adj" fmla="val 24934"/>
            </a:avLst>
          </a:prstGeom>
          <a:solidFill>
            <a:srgbClr val="083A97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sz="2100" b="1" noProof="1">
              <a:latin typeface="造字工房典黑（非商用）常规体" pitchFamily="2" charset="-122"/>
              <a:ea typeface="造字工房典黑（非商用）常规体" pitchFamily="2" charset="-122"/>
            </a:endParaRPr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21194" y="88049"/>
            <a:ext cx="3724905" cy="323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造字工房典黑（非商用）常规体" pitchFamily="2" charset="-122"/>
                <a:ea typeface="造字工房典黑（非商用）常规体" pitchFamily="2" charset="-122"/>
              </a:defRPr>
            </a:lvl1pPr>
          </a:lstStyle>
          <a:p>
            <a:pPr lvl="0"/>
            <a:r>
              <a:rPr lang="zh-CN" altLang="en-US" noProof="1"/>
              <a:t>点击输入章节标题内容</a:t>
            </a:r>
            <a:endParaRPr lang="zh-CN" altLang="en-US" noProof="1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64317" y="4887575"/>
            <a:ext cx="378520" cy="273780"/>
          </a:xfrm>
          <a:prstGeom prst="rect">
            <a:avLst/>
          </a:prstGeom>
        </p:spPr>
        <p:txBody>
          <a:bodyPr/>
          <a:lstStyle>
            <a:lvl1pPr algn="ctr">
              <a:defRPr noProof="1" smtClean="0">
                <a:solidFill>
                  <a:schemeClr val="bg1"/>
                </a:solidFill>
              </a:defRPr>
            </a:lvl1pPr>
          </a:lstStyle>
          <a:p>
            <a:fld id="{6B230B60-56D0-44B5-A70D-4315277597D6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52109"/>
            <a:ext cx="9165426" cy="259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燕尾形 7"/>
          <p:cNvSpPr/>
          <p:nvPr userDrawn="1"/>
        </p:nvSpPr>
        <p:spPr>
          <a:xfrm>
            <a:off x="90464" y="99990"/>
            <a:ext cx="108319" cy="294017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燕尾形 8"/>
          <p:cNvSpPr/>
          <p:nvPr userDrawn="1"/>
        </p:nvSpPr>
        <p:spPr>
          <a:xfrm>
            <a:off x="198783" y="99990"/>
            <a:ext cx="108318" cy="294017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燕尾形 9"/>
          <p:cNvSpPr/>
          <p:nvPr userDrawn="1"/>
        </p:nvSpPr>
        <p:spPr>
          <a:xfrm>
            <a:off x="307102" y="99990"/>
            <a:ext cx="107128" cy="294017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燕尾形 10"/>
          <p:cNvSpPr/>
          <p:nvPr userDrawn="1"/>
        </p:nvSpPr>
        <p:spPr>
          <a:xfrm>
            <a:off x="409469" y="99990"/>
            <a:ext cx="108319" cy="294017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任意多边形 13"/>
          <p:cNvSpPr/>
          <p:nvPr/>
        </p:nvSpPr>
        <p:spPr>
          <a:xfrm>
            <a:off x="517211" y="88049"/>
            <a:ext cx="7234939" cy="323961"/>
          </a:xfrm>
          <a:custGeom>
            <a:avLst/>
            <a:gdLst>
              <a:gd name="connsiteX0" fmla="*/ 0 w 9649097"/>
              <a:gd name="connsiteY0" fmla="*/ 0 h 360040"/>
              <a:gd name="connsiteX1" fmla="*/ 9469077 w 9649097"/>
              <a:gd name="connsiteY1" fmla="*/ 0 h 360040"/>
              <a:gd name="connsiteX2" fmla="*/ 9649097 w 9649097"/>
              <a:gd name="connsiteY2" fmla="*/ 180020 h 360040"/>
              <a:gd name="connsiteX3" fmla="*/ 9469077 w 9649097"/>
              <a:gd name="connsiteY3" fmla="*/ 360040 h 360040"/>
              <a:gd name="connsiteX4" fmla="*/ 0 w 9649097"/>
              <a:gd name="connsiteY4" fmla="*/ 360040 h 360040"/>
              <a:gd name="connsiteX5" fmla="*/ 71983 w 9649097"/>
              <a:gd name="connsiteY5" fmla="*/ 180020 h 360040"/>
              <a:gd name="connsiteX6" fmla="*/ 0 w 9649097"/>
              <a:gd name="connsiteY6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9097" h="360040">
                <a:moveTo>
                  <a:pt x="0" y="0"/>
                </a:moveTo>
                <a:lnTo>
                  <a:pt x="9469077" y="0"/>
                </a:lnTo>
                <a:lnTo>
                  <a:pt x="9649097" y="180020"/>
                </a:lnTo>
                <a:lnTo>
                  <a:pt x="9469077" y="360040"/>
                </a:lnTo>
                <a:lnTo>
                  <a:pt x="0" y="360040"/>
                </a:lnTo>
                <a:lnTo>
                  <a:pt x="71983" y="1800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10834" y="53567"/>
            <a:ext cx="1060571" cy="692783"/>
          </a:xfrm>
          <a:prstGeom prst="rect">
            <a:avLst/>
          </a:prstGeom>
          <a:effectLst>
            <a:outerShdw blurRad="190500" dist="1905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圆角矩形 16"/>
          <p:cNvSpPr/>
          <p:nvPr userDrawn="1"/>
        </p:nvSpPr>
        <p:spPr>
          <a:xfrm>
            <a:off x="8567888" y="4914953"/>
            <a:ext cx="374950" cy="215453"/>
          </a:xfrm>
          <a:prstGeom prst="roundRect">
            <a:avLst>
              <a:gd name="adj" fmla="val 24934"/>
            </a:avLst>
          </a:prstGeom>
          <a:solidFill>
            <a:srgbClr val="083A97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sz="2100" b="1" noProof="1">
              <a:latin typeface="造字工房典黑（非商用）常规体" pitchFamily="2" charset="-122"/>
              <a:ea typeface="造字工房典黑（非商用）常规体" pitchFamily="2" charset="-122"/>
            </a:endParaRPr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21194" y="88049"/>
            <a:ext cx="3724905" cy="323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造字工房典黑（非商用）常规体" pitchFamily="2" charset="-122"/>
                <a:ea typeface="造字工房典黑（非商用）常规体" pitchFamily="2" charset="-122"/>
              </a:defRPr>
            </a:lvl1pPr>
          </a:lstStyle>
          <a:p>
            <a:pPr lvl="0"/>
            <a:r>
              <a:rPr lang="zh-CN" altLang="en-US" noProof="1"/>
              <a:t>点击输入章节标题内容</a:t>
            </a:r>
            <a:endParaRPr lang="zh-CN" altLang="en-US" noProof="1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64317" y="4887575"/>
            <a:ext cx="378520" cy="273780"/>
          </a:xfrm>
          <a:prstGeom prst="rect">
            <a:avLst/>
          </a:prstGeom>
        </p:spPr>
        <p:txBody>
          <a:bodyPr/>
          <a:lstStyle>
            <a:lvl1pPr algn="ctr">
              <a:defRPr noProof="1" smtClean="0">
                <a:solidFill>
                  <a:schemeClr val="bg1"/>
                </a:solidFill>
              </a:defRPr>
            </a:lvl1pPr>
          </a:lstStyle>
          <a:p>
            <a:fld id="{6B230B60-56D0-44B5-A70D-4315277597D6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52109"/>
            <a:ext cx="9165426" cy="259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燕尾形 7"/>
          <p:cNvSpPr/>
          <p:nvPr userDrawn="1"/>
        </p:nvSpPr>
        <p:spPr>
          <a:xfrm>
            <a:off x="90464" y="99990"/>
            <a:ext cx="108319" cy="294017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燕尾形 8"/>
          <p:cNvSpPr/>
          <p:nvPr userDrawn="1"/>
        </p:nvSpPr>
        <p:spPr>
          <a:xfrm>
            <a:off x="198783" y="99990"/>
            <a:ext cx="108318" cy="294017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燕尾形 9"/>
          <p:cNvSpPr/>
          <p:nvPr userDrawn="1"/>
        </p:nvSpPr>
        <p:spPr>
          <a:xfrm>
            <a:off x="307102" y="99990"/>
            <a:ext cx="107128" cy="294017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燕尾形 10"/>
          <p:cNvSpPr/>
          <p:nvPr userDrawn="1"/>
        </p:nvSpPr>
        <p:spPr>
          <a:xfrm>
            <a:off x="409469" y="99990"/>
            <a:ext cx="108319" cy="294017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任意多边形 13"/>
          <p:cNvSpPr/>
          <p:nvPr/>
        </p:nvSpPr>
        <p:spPr>
          <a:xfrm>
            <a:off x="517211" y="88049"/>
            <a:ext cx="7234939" cy="323961"/>
          </a:xfrm>
          <a:custGeom>
            <a:avLst/>
            <a:gdLst>
              <a:gd name="connsiteX0" fmla="*/ 0 w 9649097"/>
              <a:gd name="connsiteY0" fmla="*/ 0 h 360040"/>
              <a:gd name="connsiteX1" fmla="*/ 9469077 w 9649097"/>
              <a:gd name="connsiteY1" fmla="*/ 0 h 360040"/>
              <a:gd name="connsiteX2" fmla="*/ 9649097 w 9649097"/>
              <a:gd name="connsiteY2" fmla="*/ 180020 h 360040"/>
              <a:gd name="connsiteX3" fmla="*/ 9469077 w 9649097"/>
              <a:gd name="connsiteY3" fmla="*/ 360040 h 360040"/>
              <a:gd name="connsiteX4" fmla="*/ 0 w 9649097"/>
              <a:gd name="connsiteY4" fmla="*/ 360040 h 360040"/>
              <a:gd name="connsiteX5" fmla="*/ 71983 w 9649097"/>
              <a:gd name="connsiteY5" fmla="*/ 180020 h 360040"/>
              <a:gd name="connsiteX6" fmla="*/ 0 w 9649097"/>
              <a:gd name="connsiteY6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9097" h="360040">
                <a:moveTo>
                  <a:pt x="0" y="0"/>
                </a:moveTo>
                <a:lnTo>
                  <a:pt x="9469077" y="0"/>
                </a:lnTo>
                <a:lnTo>
                  <a:pt x="9649097" y="180020"/>
                </a:lnTo>
                <a:lnTo>
                  <a:pt x="9469077" y="360040"/>
                </a:lnTo>
                <a:lnTo>
                  <a:pt x="0" y="360040"/>
                </a:lnTo>
                <a:lnTo>
                  <a:pt x="71983" y="1800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10834" y="53567"/>
            <a:ext cx="1060571" cy="692783"/>
          </a:xfrm>
          <a:prstGeom prst="rect">
            <a:avLst/>
          </a:prstGeom>
          <a:effectLst>
            <a:outerShdw blurRad="190500" dist="1905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圆角矩形 16"/>
          <p:cNvSpPr/>
          <p:nvPr userDrawn="1"/>
        </p:nvSpPr>
        <p:spPr>
          <a:xfrm>
            <a:off x="8567888" y="4914953"/>
            <a:ext cx="374950" cy="215453"/>
          </a:xfrm>
          <a:prstGeom prst="roundRect">
            <a:avLst>
              <a:gd name="adj" fmla="val 24934"/>
            </a:avLst>
          </a:prstGeom>
          <a:solidFill>
            <a:srgbClr val="083A97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sz="2100" b="1" noProof="1">
              <a:latin typeface="造字工房典黑（非商用）常规体" pitchFamily="2" charset="-122"/>
              <a:ea typeface="造字工房典黑（非商用）常规体" pitchFamily="2" charset="-122"/>
            </a:endParaRPr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21194" y="88049"/>
            <a:ext cx="3724905" cy="323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造字工房典黑（非商用）常规体" pitchFamily="2" charset="-122"/>
                <a:ea typeface="造字工房典黑（非商用）常规体" pitchFamily="2" charset="-122"/>
              </a:defRPr>
            </a:lvl1pPr>
          </a:lstStyle>
          <a:p>
            <a:pPr lvl="0"/>
            <a:r>
              <a:rPr lang="zh-CN" altLang="en-US" noProof="1"/>
              <a:t>点击输入章节标题内容</a:t>
            </a:r>
            <a:endParaRPr lang="zh-CN" altLang="en-US" noProof="1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64317" y="4887575"/>
            <a:ext cx="378520" cy="273780"/>
          </a:xfrm>
          <a:prstGeom prst="rect">
            <a:avLst/>
          </a:prstGeom>
        </p:spPr>
        <p:txBody>
          <a:bodyPr/>
          <a:lstStyle>
            <a:lvl1pPr algn="ctr">
              <a:defRPr noProof="1" smtClean="0">
                <a:solidFill>
                  <a:schemeClr val="bg1"/>
                </a:solidFill>
              </a:defRPr>
            </a:lvl1pPr>
          </a:lstStyle>
          <a:p>
            <a:fld id="{6B230B60-56D0-44B5-A70D-4315277597D6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52109"/>
            <a:ext cx="9165426" cy="259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燕尾形 7"/>
          <p:cNvSpPr/>
          <p:nvPr userDrawn="1"/>
        </p:nvSpPr>
        <p:spPr>
          <a:xfrm>
            <a:off x="90464" y="99990"/>
            <a:ext cx="108319" cy="294017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燕尾形 8"/>
          <p:cNvSpPr/>
          <p:nvPr userDrawn="1"/>
        </p:nvSpPr>
        <p:spPr>
          <a:xfrm>
            <a:off x="198783" y="99990"/>
            <a:ext cx="108318" cy="294017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燕尾形 9"/>
          <p:cNvSpPr/>
          <p:nvPr userDrawn="1"/>
        </p:nvSpPr>
        <p:spPr>
          <a:xfrm>
            <a:off x="307102" y="99990"/>
            <a:ext cx="107128" cy="294017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燕尾形 10"/>
          <p:cNvSpPr/>
          <p:nvPr userDrawn="1"/>
        </p:nvSpPr>
        <p:spPr>
          <a:xfrm>
            <a:off x="409469" y="99990"/>
            <a:ext cx="108319" cy="294017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任意多边形 13"/>
          <p:cNvSpPr/>
          <p:nvPr/>
        </p:nvSpPr>
        <p:spPr>
          <a:xfrm>
            <a:off x="517211" y="88049"/>
            <a:ext cx="7234939" cy="323961"/>
          </a:xfrm>
          <a:custGeom>
            <a:avLst/>
            <a:gdLst>
              <a:gd name="connsiteX0" fmla="*/ 0 w 9649097"/>
              <a:gd name="connsiteY0" fmla="*/ 0 h 360040"/>
              <a:gd name="connsiteX1" fmla="*/ 9469077 w 9649097"/>
              <a:gd name="connsiteY1" fmla="*/ 0 h 360040"/>
              <a:gd name="connsiteX2" fmla="*/ 9649097 w 9649097"/>
              <a:gd name="connsiteY2" fmla="*/ 180020 h 360040"/>
              <a:gd name="connsiteX3" fmla="*/ 9469077 w 9649097"/>
              <a:gd name="connsiteY3" fmla="*/ 360040 h 360040"/>
              <a:gd name="connsiteX4" fmla="*/ 0 w 9649097"/>
              <a:gd name="connsiteY4" fmla="*/ 360040 h 360040"/>
              <a:gd name="connsiteX5" fmla="*/ 71983 w 9649097"/>
              <a:gd name="connsiteY5" fmla="*/ 180020 h 360040"/>
              <a:gd name="connsiteX6" fmla="*/ 0 w 9649097"/>
              <a:gd name="connsiteY6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9097" h="360040">
                <a:moveTo>
                  <a:pt x="0" y="0"/>
                </a:moveTo>
                <a:lnTo>
                  <a:pt x="9469077" y="0"/>
                </a:lnTo>
                <a:lnTo>
                  <a:pt x="9649097" y="180020"/>
                </a:lnTo>
                <a:lnTo>
                  <a:pt x="9469077" y="360040"/>
                </a:lnTo>
                <a:lnTo>
                  <a:pt x="0" y="360040"/>
                </a:lnTo>
                <a:lnTo>
                  <a:pt x="71983" y="1800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lIns="72307" tIns="36154" rIns="72307" bIns="36154" anchor="ctr"/>
          <a:lstStyle/>
          <a:p>
            <a:endParaRPr lang="zh-CN" altLang="en-US" sz="15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10834" y="53567"/>
            <a:ext cx="1060571" cy="692783"/>
          </a:xfrm>
          <a:prstGeom prst="rect">
            <a:avLst/>
          </a:prstGeom>
          <a:effectLst>
            <a:outerShdw blurRad="190500" dist="1905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圆角矩形 16"/>
          <p:cNvSpPr/>
          <p:nvPr userDrawn="1"/>
        </p:nvSpPr>
        <p:spPr>
          <a:xfrm>
            <a:off x="8567888" y="4914953"/>
            <a:ext cx="374950" cy="215453"/>
          </a:xfrm>
          <a:prstGeom prst="roundRect">
            <a:avLst>
              <a:gd name="adj" fmla="val 24934"/>
            </a:avLst>
          </a:prstGeom>
          <a:solidFill>
            <a:srgbClr val="083A97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sz="2100" b="1" noProof="1">
              <a:latin typeface="造字工房典黑（非商用）常规体" pitchFamily="2" charset="-122"/>
              <a:ea typeface="造字工房典黑（非商用）常规体" pitchFamily="2" charset="-122"/>
            </a:endParaRPr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21194" y="88049"/>
            <a:ext cx="3724905" cy="323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造字工房典黑（非商用）常规体" pitchFamily="2" charset="-122"/>
                <a:ea typeface="造字工房典黑（非商用）常规体" pitchFamily="2" charset="-122"/>
              </a:defRPr>
            </a:lvl1pPr>
          </a:lstStyle>
          <a:p>
            <a:pPr lvl="0"/>
            <a:r>
              <a:rPr lang="zh-CN" altLang="en-US" noProof="1"/>
              <a:t>点击输入章节标题内容</a:t>
            </a:r>
            <a:endParaRPr lang="zh-CN" altLang="en-US" noProof="1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64317" y="4887575"/>
            <a:ext cx="378520" cy="273780"/>
          </a:xfrm>
          <a:prstGeom prst="rect">
            <a:avLst/>
          </a:prstGeom>
        </p:spPr>
        <p:txBody>
          <a:bodyPr/>
          <a:lstStyle>
            <a:lvl1pPr algn="ctr">
              <a:defRPr noProof="1" smtClean="0">
                <a:solidFill>
                  <a:schemeClr val="bg1"/>
                </a:solidFill>
              </a:defRPr>
            </a:lvl1pPr>
          </a:lstStyle>
          <a:p>
            <a:fld id="{6B230B60-56D0-44B5-A70D-4315277597D6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8.jpe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Relationship Id="rId3" Type="http://schemas.microsoft.com/office/2007/relationships/hdphoto" Target="../media/image40.wdp"/><Relationship Id="rId2" Type="http://schemas.openxmlformats.org/officeDocument/2006/relationships/image" Target="../media/image39.png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44.jpeg"/><Relationship Id="rId1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8" Type="http://schemas.openxmlformats.org/officeDocument/2006/relationships/diagramLayout" Target="../diagrams/layout2.xml"/><Relationship Id="rId7" Type="http://schemas.openxmlformats.org/officeDocument/2006/relationships/diagramData" Target="../diagrams/data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7" Type="http://schemas.openxmlformats.org/officeDocument/2006/relationships/slideLayout" Target="../slideLayouts/slideLayout16.xml"/><Relationship Id="rId16" Type="http://schemas.microsoft.com/office/2007/relationships/diagramDrawing" Target="../diagrams/drawing3.xml"/><Relationship Id="rId15" Type="http://schemas.openxmlformats.org/officeDocument/2006/relationships/diagramColors" Target="../diagrams/colors3.xml"/><Relationship Id="rId14" Type="http://schemas.openxmlformats.org/officeDocument/2006/relationships/diagramQuickStyle" Target="../diagrams/quickStyle3.xml"/><Relationship Id="rId13" Type="http://schemas.openxmlformats.org/officeDocument/2006/relationships/diagramLayout" Target="../diagrams/layout3.xml"/><Relationship Id="rId12" Type="http://schemas.openxmlformats.org/officeDocument/2006/relationships/diagramData" Target="../diagrams/data3.xml"/><Relationship Id="rId11" Type="http://schemas.microsoft.com/office/2007/relationships/diagramDrawing" Target="../diagrams/drawing2.xml"/><Relationship Id="rId10" Type="http://schemas.openxmlformats.org/officeDocument/2006/relationships/diagramColors" Target="../diagrams/colors2.xml"/><Relationship Id="rId1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emf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18.wdp"/><Relationship Id="rId4" Type="http://schemas.openxmlformats.org/officeDocument/2006/relationships/image" Target="../media/image17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254" y="-236562"/>
            <a:ext cx="9185392" cy="6121549"/>
          </a:xfrm>
          <a:prstGeom prst="rect">
            <a:avLst/>
          </a:prstGeom>
        </p:spPr>
      </p:pic>
      <p:sp>
        <p:nvSpPr>
          <p:cNvPr id="16" name="任意多边形: 形状 41"/>
          <p:cNvSpPr/>
          <p:nvPr/>
        </p:nvSpPr>
        <p:spPr>
          <a:xfrm flipH="1" flipV="1">
            <a:off x="2592288" y="1513290"/>
            <a:ext cx="6551712" cy="1895568"/>
          </a:xfrm>
          <a:custGeom>
            <a:avLst/>
            <a:gdLst>
              <a:gd name="connsiteX0" fmla="*/ 0 w 7959235"/>
              <a:gd name="connsiteY0" fmla="*/ 401164 h 401164"/>
              <a:gd name="connsiteX1" fmla="*/ 7812475 w 7959235"/>
              <a:gd name="connsiteY1" fmla="*/ 401164 h 401164"/>
              <a:gd name="connsiteX2" fmla="*/ 7959235 w 7959235"/>
              <a:gd name="connsiteY2" fmla="*/ 0 h 401164"/>
              <a:gd name="connsiteX3" fmla="*/ 0 w 7959235"/>
              <a:gd name="connsiteY3" fmla="*/ 0 h 401164"/>
              <a:gd name="connsiteX0-1" fmla="*/ 0 w 8584981"/>
              <a:gd name="connsiteY0-2" fmla="*/ 403742 h 403742"/>
              <a:gd name="connsiteX1-3" fmla="*/ 7812475 w 8584981"/>
              <a:gd name="connsiteY1-4" fmla="*/ 403742 h 403742"/>
              <a:gd name="connsiteX2-5" fmla="*/ 8584981 w 8584981"/>
              <a:gd name="connsiteY2-6" fmla="*/ 0 h 403742"/>
              <a:gd name="connsiteX3-7" fmla="*/ 0 w 8584981"/>
              <a:gd name="connsiteY3-8" fmla="*/ 2578 h 403742"/>
              <a:gd name="connsiteX4" fmla="*/ 0 w 8584981"/>
              <a:gd name="connsiteY4" fmla="*/ 403742 h 403742"/>
              <a:gd name="connsiteX0-9" fmla="*/ 13603 w 8598584"/>
              <a:gd name="connsiteY0-10" fmla="*/ 411475 h 411475"/>
              <a:gd name="connsiteX1-11" fmla="*/ 7826078 w 8598584"/>
              <a:gd name="connsiteY1-12" fmla="*/ 411475 h 411475"/>
              <a:gd name="connsiteX2-13" fmla="*/ 8598584 w 8598584"/>
              <a:gd name="connsiteY2-14" fmla="*/ 7733 h 411475"/>
              <a:gd name="connsiteX3-15" fmla="*/ 0 w 8598584"/>
              <a:gd name="connsiteY3-16" fmla="*/ 0 h 411475"/>
              <a:gd name="connsiteX4-17" fmla="*/ 13603 w 8598584"/>
              <a:gd name="connsiteY4-18" fmla="*/ 411475 h 411475"/>
              <a:gd name="connsiteX0-19" fmla="*/ 13603 w 8598584"/>
              <a:gd name="connsiteY0-20" fmla="*/ 411475 h 411475"/>
              <a:gd name="connsiteX1-21" fmla="*/ 7732056 w 8598584"/>
              <a:gd name="connsiteY1-22" fmla="*/ 411475 h 411475"/>
              <a:gd name="connsiteX2-23" fmla="*/ 8598584 w 8598584"/>
              <a:gd name="connsiteY2-24" fmla="*/ 7733 h 411475"/>
              <a:gd name="connsiteX3-25" fmla="*/ 0 w 8598584"/>
              <a:gd name="connsiteY3-26" fmla="*/ 0 h 411475"/>
              <a:gd name="connsiteX4-27" fmla="*/ 13603 w 8598584"/>
              <a:gd name="connsiteY4-28" fmla="*/ 411475 h 411475"/>
              <a:gd name="connsiteX0-29" fmla="*/ 13603 w 8598584"/>
              <a:gd name="connsiteY0-30" fmla="*/ 411475 h 411475"/>
              <a:gd name="connsiteX1-31" fmla="*/ 7685045 w 8598584"/>
              <a:gd name="connsiteY1-32" fmla="*/ 411475 h 411475"/>
              <a:gd name="connsiteX2-33" fmla="*/ 8598584 w 8598584"/>
              <a:gd name="connsiteY2-34" fmla="*/ 7733 h 411475"/>
              <a:gd name="connsiteX3-35" fmla="*/ 0 w 8598584"/>
              <a:gd name="connsiteY3-36" fmla="*/ 0 h 411475"/>
              <a:gd name="connsiteX4-37" fmla="*/ 13603 w 8598584"/>
              <a:gd name="connsiteY4-38" fmla="*/ 411475 h 411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8598584" h="411475">
                <a:moveTo>
                  <a:pt x="13603" y="411475"/>
                </a:moveTo>
                <a:lnTo>
                  <a:pt x="7685045" y="411475"/>
                </a:lnTo>
                <a:lnTo>
                  <a:pt x="8598584" y="7733"/>
                </a:lnTo>
                <a:lnTo>
                  <a:pt x="0" y="0"/>
                </a:lnTo>
                <a:lnTo>
                  <a:pt x="13603" y="411475"/>
                </a:lnTo>
                <a:close/>
              </a:path>
            </a:pathLst>
          </a:cu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3" name="Funczion SOUNDS - School day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6798" y="919108"/>
            <a:ext cx="373812" cy="375438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 flipH="1">
            <a:off x="-830593" y="1394525"/>
            <a:ext cx="1404824" cy="39453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 rot="17405657">
            <a:off x="-2201569" y="3490178"/>
            <a:ext cx="9033164" cy="2751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 rot="17405657">
            <a:off x="-3399763" y="2215216"/>
            <a:ext cx="9033164" cy="2130017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7" name="任意多边形: 形状 38"/>
          <p:cNvSpPr/>
          <p:nvPr/>
        </p:nvSpPr>
        <p:spPr>
          <a:xfrm rot="17405657">
            <a:off x="-1739286" y="2809366"/>
            <a:ext cx="4627035" cy="1127331"/>
          </a:xfrm>
          <a:custGeom>
            <a:avLst/>
            <a:gdLst>
              <a:gd name="connsiteX0" fmla="*/ 4208316 w 4620733"/>
              <a:gd name="connsiteY0" fmla="*/ 0 h 1127331"/>
              <a:gd name="connsiteX1" fmla="*/ 4620733 w 4620733"/>
              <a:gd name="connsiteY1" fmla="*/ 1127331 h 1127331"/>
              <a:gd name="connsiteX2" fmla="*/ 412417 w 4620733"/>
              <a:gd name="connsiteY2" fmla="*/ 1127331 h 1127331"/>
              <a:gd name="connsiteX3" fmla="*/ 0 w 4620733"/>
              <a:gd name="connsiteY3" fmla="*/ 0 h 112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733" h="1127331">
                <a:moveTo>
                  <a:pt x="4208316" y="0"/>
                </a:moveTo>
                <a:lnTo>
                  <a:pt x="4620733" y="1127331"/>
                </a:lnTo>
                <a:lnTo>
                  <a:pt x="412417" y="112733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4" name="文本框 70"/>
          <p:cNvSpPr txBox="1"/>
          <p:nvPr/>
        </p:nvSpPr>
        <p:spPr>
          <a:xfrm>
            <a:off x="3131840" y="1999409"/>
            <a:ext cx="5827236" cy="9387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defRPr/>
            </a:pPr>
            <a:r>
              <a:rPr lang="zh-CN" altLang="en-US" sz="5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销售人员培训课程</a:t>
            </a:r>
            <a:endParaRPr lang="zh-CN" altLang="en-US" sz="5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 animBg="1"/>
      <p:bldP spid="14" grpId="0" animBg="1"/>
      <p:bldP spid="15" grpId="0" animBg="1"/>
      <p:bldP spid="17" grpId="0" animBg="1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99753" y="359184"/>
            <a:ext cx="2908489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树立正确“客户观”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85407" y="1194364"/>
            <a:ext cx="1876461" cy="1877154"/>
          </a:xfrm>
          <a:prstGeom prst="ellipse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485747" y="2775900"/>
            <a:ext cx="591236" cy="591236"/>
            <a:chOff x="1736858" y="5291364"/>
            <a:chExt cx="1074058" cy="1074058"/>
          </a:xfrm>
        </p:grpSpPr>
        <p:sp>
          <p:nvSpPr>
            <p:cNvPr id="30" name="椭圆 29"/>
            <p:cNvSpPr/>
            <p:nvPr/>
          </p:nvSpPr>
          <p:spPr>
            <a:xfrm>
              <a:off x="1736858" y="5291364"/>
              <a:ext cx="1074058" cy="107405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1" name="椭圆 4"/>
            <p:cNvSpPr/>
            <p:nvPr/>
          </p:nvSpPr>
          <p:spPr>
            <a:xfrm>
              <a:off x="1993260" y="5569661"/>
              <a:ext cx="561254" cy="517462"/>
            </a:xfrm>
            <a:custGeom>
              <a:avLst/>
              <a:gdLst>
                <a:gd name="connsiteX0" fmla="*/ 469488 w 578320"/>
                <a:gd name="connsiteY0" fmla="*/ 312166 h 533197"/>
                <a:gd name="connsiteX1" fmla="*/ 523904 w 578320"/>
                <a:gd name="connsiteY1" fmla="*/ 363740 h 533197"/>
                <a:gd name="connsiteX2" fmla="*/ 523904 w 578320"/>
                <a:gd name="connsiteY2" fmla="*/ 376634 h 533197"/>
                <a:gd name="connsiteX3" fmla="*/ 527594 w 578320"/>
                <a:gd name="connsiteY3" fmla="*/ 391369 h 533197"/>
                <a:gd name="connsiteX4" fmla="*/ 512837 w 578320"/>
                <a:gd name="connsiteY4" fmla="*/ 411630 h 533197"/>
                <a:gd name="connsiteX5" fmla="*/ 498080 w 578320"/>
                <a:gd name="connsiteY5" fmla="*/ 440180 h 533197"/>
                <a:gd name="connsiteX6" fmla="*/ 529438 w 578320"/>
                <a:gd name="connsiteY6" fmla="*/ 475176 h 533197"/>
                <a:gd name="connsiteX7" fmla="*/ 578320 w 578320"/>
                <a:gd name="connsiteY7" fmla="*/ 518462 h 533197"/>
                <a:gd name="connsiteX8" fmla="*/ 485168 w 578320"/>
                <a:gd name="connsiteY8" fmla="*/ 533197 h 533197"/>
                <a:gd name="connsiteX9" fmla="*/ 477789 w 578320"/>
                <a:gd name="connsiteY9" fmla="*/ 486228 h 533197"/>
                <a:gd name="connsiteX10" fmla="*/ 481478 w 578320"/>
                <a:gd name="connsiteY10" fmla="*/ 479781 h 533197"/>
                <a:gd name="connsiteX11" fmla="*/ 480556 w 578320"/>
                <a:gd name="connsiteY11" fmla="*/ 477939 h 533197"/>
                <a:gd name="connsiteX12" fmla="*/ 471333 w 578320"/>
                <a:gd name="connsiteY12" fmla="*/ 466888 h 533197"/>
                <a:gd name="connsiteX13" fmla="*/ 467644 w 578320"/>
                <a:gd name="connsiteY13" fmla="*/ 466888 h 533197"/>
                <a:gd name="connsiteX14" fmla="*/ 458421 w 578320"/>
                <a:gd name="connsiteY14" fmla="*/ 477939 h 533197"/>
                <a:gd name="connsiteX15" fmla="*/ 458421 w 578320"/>
                <a:gd name="connsiteY15" fmla="*/ 479781 h 533197"/>
                <a:gd name="connsiteX16" fmla="*/ 462110 w 578320"/>
                <a:gd name="connsiteY16" fmla="*/ 486228 h 533197"/>
                <a:gd name="connsiteX17" fmla="*/ 454732 w 578320"/>
                <a:gd name="connsiteY17" fmla="*/ 533197 h 533197"/>
                <a:gd name="connsiteX18" fmla="*/ 361579 w 578320"/>
                <a:gd name="connsiteY18" fmla="*/ 518462 h 533197"/>
                <a:gd name="connsiteX19" fmla="*/ 409539 w 578320"/>
                <a:gd name="connsiteY19" fmla="*/ 475176 h 533197"/>
                <a:gd name="connsiteX20" fmla="*/ 440897 w 578320"/>
                <a:gd name="connsiteY20" fmla="*/ 440180 h 533197"/>
                <a:gd name="connsiteX21" fmla="*/ 427063 w 578320"/>
                <a:gd name="connsiteY21" fmla="*/ 411630 h 533197"/>
                <a:gd name="connsiteX22" fmla="*/ 411383 w 578320"/>
                <a:gd name="connsiteY22" fmla="*/ 391369 h 533197"/>
                <a:gd name="connsiteX23" fmla="*/ 415995 w 578320"/>
                <a:gd name="connsiteY23" fmla="*/ 376634 h 533197"/>
                <a:gd name="connsiteX24" fmla="*/ 415995 w 578320"/>
                <a:gd name="connsiteY24" fmla="*/ 363740 h 533197"/>
                <a:gd name="connsiteX25" fmla="*/ 469488 w 578320"/>
                <a:gd name="connsiteY25" fmla="*/ 312166 h 533197"/>
                <a:gd name="connsiteX26" fmla="*/ 107909 w 578320"/>
                <a:gd name="connsiteY26" fmla="*/ 312166 h 533197"/>
                <a:gd name="connsiteX27" fmla="*/ 162325 w 578320"/>
                <a:gd name="connsiteY27" fmla="*/ 363740 h 533197"/>
                <a:gd name="connsiteX28" fmla="*/ 162325 w 578320"/>
                <a:gd name="connsiteY28" fmla="*/ 376634 h 533197"/>
                <a:gd name="connsiteX29" fmla="*/ 166937 w 578320"/>
                <a:gd name="connsiteY29" fmla="*/ 391369 h 533197"/>
                <a:gd name="connsiteX30" fmla="*/ 151257 w 578320"/>
                <a:gd name="connsiteY30" fmla="*/ 411630 h 533197"/>
                <a:gd name="connsiteX31" fmla="*/ 137423 w 578320"/>
                <a:gd name="connsiteY31" fmla="*/ 440180 h 533197"/>
                <a:gd name="connsiteX32" fmla="*/ 167859 w 578320"/>
                <a:gd name="connsiteY32" fmla="*/ 475176 h 533197"/>
                <a:gd name="connsiteX33" fmla="*/ 216741 w 578320"/>
                <a:gd name="connsiteY33" fmla="*/ 518462 h 533197"/>
                <a:gd name="connsiteX34" fmla="*/ 123588 w 578320"/>
                <a:gd name="connsiteY34" fmla="*/ 533197 h 533197"/>
                <a:gd name="connsiteX35" fmla="*/ 116210 w 578320"/>
                <a:gd name="connsiteY35" fmla="*/ 486228 h 533197"/>
                <a:gd name="connsiteX36" fmla="*/ 119899 w 578320"/>
                <a:gd name="connsiteY36" fmla="*/ 479781 h 533197"/>
                <a:gd name="connsiteX37" fmla="*/ 119899 w 578320"/>
                <a:gd name="connsiteY37" fmla="*/ 477939 h 533197"/>
                <a:gd name="connsiteX38" fmla="*/ 109754 w 578320"/>
                <a:gd name="connsiteY38" fmla="*/ 466888 h 533197"/>
                <a:gd name="connsiteX39" fmla="*/ 106987 w 578320"/>
                <a:gd name="connsiteY39" fmla="*/ 466888 h 533197"/>
                <a:gd name="connsiteX40" fmla="*/ 96842 w 578320"/>
                <a:gd name="connsiteY40" fmla="*/ 477939 h 533197"/>
                <a:gd name="connsiteX41" fmla="*/ 96842 w 578320"/>
                <a:gd name="connsiteY41" fmla="*/ 479781 h 533197"/>
                <a:gd name="connsiteX42" fmla="*/ 100531 w 578320"/>
                <a:gd name="connsiteY42" fmla="*/ 486228 h 533197"/>
                <a:gd name="connsiteX43" fmla="*/ 93152 w 578320"/>
                <a:gd name="connsiteY43" fmla="*/ 533197 h 533197"/>
                <a:gd name="connsiteX44" fmla="*/ 0 w 578320"/>
                <a:gd name="connsiteY44" fmla="*/ 518462 h 533197"/>
                <a:gd name="connsiteX45" fmla="*/ 48882 w 578320"/>
                <a:gd name="connsiteY45" fmla="*/ 475176 h 533197"/>
                <a:gd name="connsiteX46" fmla="*/ 79318 w 578320"/>
                <a:gd name="connsiteY46" fmla="*/ 440180 h 533197"/>
                <a:gd name="connsiteX47" fmla="*/ 65483 w 578320"/>
                <a:gd name="connsiteY47" fmla="*/ 411630 h 533197"/>
                <a:gd name="connsiteX48" fmla="*/ 49804 w 578320"/>
                <a:gd name="connsiteY48" fmla="*/ 391369 h 533197"/>
                <a:gd name="connsiteX49" fmla="*/ 54416 w 578320"/>
                <a:gd name="connsiteY49" fmla="*/ 376634 h 533197"/>
                <a:gd name="connsiteX50" fmla="*/ 54416 w 578320"/>
                <a:gd name="connsiteY50" fmla="*/ 363740 h 533197"/>
                <a:gd name="connsiteX51" fmla="*/ 107909 w 578320"/>
                <a:gd name="connsiteY51" fmla="*/ 312166 h 533197"/>
                <a:gd name="connsiteX52" fmla="*/ 288717 w 578320"/>
                <a:gd name="connsiteY52" fmla="*/ 237601 h 533197"/>
                <a:gd name="connsiteX53" fmla="*/ 303485 w 578320"/>
                <a:gd name="connsiteY53" fmla="*/ 252338 h 533197"/>
                <a:gd name="connsiteX54" fmla="*/ 303485 w 578320"/>
                <a:gd name="connsiteY54" fmla="*/ 331547 h 533197"/>
                <a:gd name="connsiteX55" fmla="*/ 384708 w 578320"/>
                <a:gd name="connsiteY55" fmla="*/ 398782 h 533197"/>
                <a:gd name="connsiteX56" fmla="*/ 386554 w 578320"/>
                <a:gd name="connsiteY56" fmla="*/ 419045 h 533197"/>
                <a:gd name="connsiteX57" fmla="*/ 375478 w 578320"/>
                <a:gd name="connsiteY57" fmla="*/ 423650 h 533197"/>
                <a:gd name="connsiteX58" fmla="*/ 366248 w 578320"/>
                <a:gd name="connsiteY58" fmla="*/ 420887 h 533197"/>
                <a:gd name="connsiteX59" fmla="*/ 288717 w 578320"/>
                <a:gd name="connsiteY59" fmla="*/ 356415 h 533197"/>
                <a:gd name="connsiteX60" fmla="*/ 212108 w 578320"/>
                <a:gd name="connsiteY60" fmla="*/ 420887 h 533197"/>
                <a:gd name="connsiteX61" fmla="*/ 191802 w 578320"/>
                <a:gd name="connsiteY61" fmla="*/ 419045 h 533197"/>
                <a:gd name="connsiteX62" fmla="*/ 193648 w 578320"/>
                <a:gd name="connsiteY62" fmla="*/ 398782 h 533197"/>
                <a:gd name="connsiteX63" fmla="*/ 274872 w 578320"/>
                <a:gd name="connsiteY63" fmla="*/ 331547 h 533197"/>
                <a:gd name="connsiteX64" fmla="*/ 274872 w 578320"/>
                <a:gd name="connsiteY64" fmla="*/ 252338 h 533197"/>
                <a:gd name="connsiteX65" fmla="*/ 288717 w 578320"/>
                <a:gd name="connsiteY65" fmla="*/ 237601 h 533197"/>
                <a:gd name="connsiteX66" fmla="*/ 288699 w 578320"/>
                <a:gd name="connsiteY66" fmla="*/ 0 h 533197"/>
                <a:gd name="connsiteX67" fmla="*/ 343115 w 578320"/>
                <a:gd name="connsiteY67" fmla="*/ 50653 h 533197"/>
                <a:gd name="connsiteX68" fmla="*/ 343115 w 578320"/>
                <a:gd name="connsiteY68" fmla="*/ 63546 h 533197"/>
                <a:gd name="connsiteX69" fmla="*/ 346805 w 578320"/>
                <a:gd name="connsiteY69" fmla="*/ 78282 h 533197"/>
                <a:gd name="connsiteX70" fmla="*/ 332048 w 578320"/>
                <a:gd name="connsiteY70" fmla="*/ 98543 h 533197"/>
                <a:gd name="connsiteX71" fmla="*/ 318213 w 578320"/>
                <a:gd name="connsiteY71" fmla="*/ 127093 h 533197"/>
                <a:gd name="connsiteX72" fmla="*/ 348649 w 578320"/>
                <a:gd name="connsiteY72" fmla="*/ 163010 h 533197"/>
                <a:gd name="connsiteX73" fmla="*/ 397531 w 578320"/>
                <a:gd name="connsiteY73" fmla="*/ 206295 h 533197"/>
                <a:gd name="connsiteX74" fmla="*/ 304379 w 578320"/>
                <a:gd name="connsiteY74" fmla="*/ 220110 h 533197"/>
                <a:gd name="connsiteX75" fmla="*/ 297000 w 578320"/>
                <a:gd name="connsiteY75" fmla="*/ 173141 h 533197"/>
                <a:gd name="connsiteX76" fmla="*/ 300689 w 578320"/>
                <a:gd name="connsiteY76" fmla="*/ 167615 h 533197"/>
                <a:gd name="connsiteX77" fmla="*/ 300689 w 578320"/>
                <a:gd name="connsiteY77" fmla="*/ 164852 h 533197"/>
                <a:gd name="connsiteX78" fmla="*/ 290544 w 578320"/>
                <a:gd name="connsiteY78" fmla="*/ 154722 h 533197"/>
                <a:gd name="connsiteX79" fmla="*/ 287777 w 578320"/>
                <a:gd name="connsiteY79" fmla="*/ 154722 h 533197"/>
                <a:gd name="connsiteX80" fmla="*/ 277632 w 578320"/>
                <a:gd name="connsiteY80" fmla="*/ 164852 h 533197"/>
                <a:gd name="connsiteX81" fmla="*/ 277632 w 578320"/>
                <a:gd name="connsiteY81" fmla="*/ 167615 h 533197"/>
                <a:gd name="connsiteX82" fmla="*/ 281321 w 578320"/>
                <a:gd name="connsiteY82" fmla="*/ 173141 h 533197"/>
                <a:gd name="connsiteX83" fmla="*/ 273943 w 578320"/>
                <a:gd name="connsiteY83" fmla="*/ 221031 h 533197"/>
                <a:gd name="connsiteX84" fmla="*/ 180790 w 578320"/>
                <a:gd name="connsiteY84" fmla="*/ 206295 h 533197"/>
                <a:gd name="connsiteX85" fmla="*/ 228750 w 578320"/>
                <a:gd name="connsiteY85" fmla="*/ 163010 h 533197"/>
                <a:gd name="connsiteX86" fmla="*/ 260108 w 578320"/>
                <a:gd name="connsiteY86" fmla="*/ 127093 h 533197"/>
                <a:gd name="connsiteX87" fmla="*/ 246274 w 578320"/>
                <a:gd name="connsiteY87" fmla="*/ 98543 h 533197"/>
                <a:gd name="connsiteX88" fmla="*/ 230594 w 578320"/>
                <a:gd name="connsiteY88" fmla="*/ 78282 h 533197"/>
                <a:gd name="connsiteX89" fmla="*/ 235206 w 578320"/>
                <a:gd name="connsiteY89" fmla="*/ 63546 h 533197"/>
                <a:gd name="connsiteX90" fmla="*/ 235206 w 578320"/>
                <a:gd name="connsiteY90" fmla="*/ 50653 h 533197"/>
                <a:gd name="connsiteX91" fmla="*/ 288699 w 578320"/>
                <a:gd name="connsiteY9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78320" h="533197">
                  <a:moveTo>
                    <a:pt x="469488" y="312166"/>
                  </a:moveTo>
                  <a:cubicBezTo>
                    <a:pt x="499002" y="312166"/>
                    <a:pt x="523904" y="335190"/>
                    <a:pt x="523904" y="363740"/>
                  </a:cubicBezTo>
                  <a:lnTo>
                    <a:pt x="523904" y="376634"/>
                  </a:lnTo>
                  <a:cubicBezTo>
                    <a:pt x="523904" y="376634"/>
                    <a:pt x="529438" y="381238"/>
                    <a:pt x="527594" y="391369"/>
                  </a:cubicBezTo>
                  <a:cubicBezTo>
                    <a:pt x="526671" y="404262"/>
                    <a:pt x="512837" y="411630"/>
                    <a:pt x="512837" y="411630"/>
                  </a:cubicBezTo>
                  <a:cubicBezTo>
                    <a:pt x="512837" y="411630"/>
                    <a:pt x="509147" y="430970"/>
                    <a:pt x="498080" y="440180"/>
                  </a:cubicBezTo>
                  <a:cubicBezTo>
                    <a:pt x="494391" y="467809"/>
                    <a:pt x="513759" y="470572"/>
                    <a:pt x="529438" y="475176"/>
                  </a:cubicBezTo>
                  <a:cubicBezTo>
                    <a:pt x="555263" y="483465"/>
                    <a:pt x="578320" y="485307"/>
                    <a:pt x="578320" y="518462"/>
                  </a:cubicBezTo>
                  <a:cubicBezTo>
                    <a:pt x="578320" y="525829"/>
                    <a:pt x="543273" y="532276"/>
                    <a:pt x="485168" y="533197"/>
                  </a:cubicBezTo>
                  <a:lnTo>
                    <a:pt x="477789" y="486228"/>
                  </a:lnTo>
                  <a:lnTo>
                    <a:pt x="481478" y="479781"/>
                  </a:lnTo>
                  <a:cubicBezTo>
                    <a:pt x="481478" y="478860"/>
                    <a:pt x="481478" y="477939"/>
                    <a:pt x="480556" y="477939"/>
                  </a:cubicBezTo>
                  <a:lnTo>
                    <a:pt x="471333" y="466888"/>
                  </a:lnTo>
                  <a:cubicBezTo>
                    <a:pt x="470411" y="465967"/>
                    <a:pt x="468566" y="465967"/>
                    <a:pt x="467644" y="466888"/>
                  </a:cubicBezTo>
                  <a:lnTo>
                    <a:pt x="458421" y="477939"/>
                  </a:lnTo>
                  <a:cubicBezTo>
                    <a:pt x="457499" y="477939"/>
                    <a:pt x="457499" y="478860"/>
                    <a:pt x="458421" y="479781"/>
                  </a:cubicBezTo>
                  <a:lnTo>
                    <a:pt x="462110" y="486228"/>
                  </a:lnTo>
                  <a:lnTo>
                    <a:pt x="454732" y="533197"/>
                  </a:lnTo>
                  <a:cubicBezTo>
                    <a:pt x="396627" y="532276"/>
                    <a:pt x="361579" y="525829"/>
                    <a:pt x="361579" y="518462"/>
                  </a:cubicBezTo>
                  <a:cubicBezTo>
                    <a:pt x="361579" y="485307"/>
                    <a:pt x="384637" y="483465"/>
                    <a:pt x="409539" y="475176"/>
                  </a:cubicBezTo>
                  <a:cubicBezTo>
                    <a:pt x="425218" y="470572"/>
                    <a:pt x="444586" y="466888"/>
                    <a:pt x="440897" y="440180"/>
                  </a:cubicBezTo>
                  <a:cubicBezTo>
                    <a:pt x="430752" y="430970"/>
                    <a:pt x="427063" y="411630"/>
                    <a:pt x="427063" y="411630"/>
                  </a:cubicBezTo>
                  <a:cubicBezTo>
                    <a:pt x="427063" y="411630"/>
                    <a:pt x="413228" y="404262"/>
                    <a:pt x="411383" y="391369"/>
                  </a:cubicBezTo>
                  <a:cubicBezTo>
                    <a:pt x="410461" y="381238"/>
                    <a:pt x="415995" y="376634"/>
                    <a:pt x="415995" y="376634"/>
                  </a:cubicBezTo>
                  <a:lnTo>
                    <a:pt x="415995" y="363740"/>
                  </a:lnTo>
                  <a:cubicBezTo>
                    <a:pt x="415995" y="335190"/>
                    <a:pt x="439975" y="312166"/>
                    <a:pt x="469488" y="312166"/>
                  </a:cubicBezTo>
                  <a:close/>
                  <a:moveTo>
                    <a:pt x="107909" y="312166"/>
                  </a:moveTo>
                  <a:cubicBezTo>
                    <a:pt x="138345" y="312166"/>
                    <a:pt x="162325" y="335190"/>
                    <a:pt x="162325" y="363740"/>
                  </a:cubicBezTo>
                  <a:lnTo>
                    <a:pt x="162325" y="376634"/>
                  </a:lnTo>
                  <a:cubicBezTo>
                    <a:pt x="162325" y="376634"/>
                    <a:pt x="167859" y="381238"/>
                    <a:pt x="166937" y="391369"/>
                  </a:cubicBezTo>
                  <a:cubicBezTo>
                    <a:pt x="165092" y="404262"/>
                    <a:pt x="151257" y="411630"/>
                    <a:pt x="151257" y="411630"/>
                  </a:cubicBezTo>
                  <a:cubicBezTo>
                    <a:pt x="151257" y="411630"/>
                    <a:pt x="147568" y="430970"/>
                    <a:pt x="137423" y="440180"/>
                  </a:cubicBezTo>
                  <a:cubicBezTo>
                    <a:pt x="132811" y="467809"/>
                    <a:pt x="152180" y="470572"/>
                    <a:pt x="167859" y="475176"/>
                  </a:cubicBezTo>
                  <a:cubicBezTo>
                    <a:pt x="193684" y="483465"/>
                    <a:pt x="216741" y="485307"/>
                    <a:pt x="216741" y="518462"/>
                  </a:cubicBezTo>
                  <a:cubicBezTo>
                    <a:pt x="216741" y="525829"/>
                    <a:pt x="181693" y="532276"/>
                    <a:pt x="123588" y="533197"/>
                  </a:cubicBezTo>
                  <a:lnTo>
                    <a:pt x="116210" y="486228"/>
                  </a:lnTo>
                  <a:lnTo>
                    <a:pt x="119899" y="479781"/>
                  </a:lnTo>
                  <a:cubicBezTo>
                    <a:pt x="120821" y="478860"/>
                    <a:pt x="119899" y="477939"/>
                    <a:pt x="119899" y="477939"/>
                  </a:cubicBezTo>
                  <a:lnTo>
                    <a:pt x="109754" y="466888"/>
                  </a:lnTo>
                  <a:cubicBezTo>
                    <a:pt x="108832" y="465967"/>
                    <a:pt x="107909" y="465967"/>
                    <a:pt x="106987" y="466888"/>
                  </a:cubicBezTo>
                  <a:lnTo>
                    <a:pt x="96842" y="477939"/>
                  </a:lnTo>
                  <a:cubicBezTo>
                    <a:pt x="96842" y="477939"/>
                    <a:pt x="95919" y="478860"/>
                    <a:pt x="96842" y="479781"/>
                  </a:cubicBezTo>
                  <a:lnTo>
                    <a:pt x="100531" y="486228"/>
                  </a:lnTo>
                  <a:lnTo>
                    <a:pt x="93152" y="533197"/>
                  </a:lnTo>
                  <a:cubicBezTo>
                    <a:pt x="35047" y="532276"/>
                    <a:pt x="0" y="525829"/>
                    <a:pt x="0" y="518462"/>
                  </a:cubicBezTo>
                  <a:cubicBezTo>
                    <a:pt x="0" y="485307"/>
                    <a:pt x="23057" y="483465"/>
                    <a:pt x="48882" y="475176"/>
                  </a:cubicBezTo>
                  <a:cubicBezTo>
                    <a:pt x="64561" y="470572"/>
                    <a:pt x="83929" y="466888"/>
                    <a:pt x="79318" y="440180"/>
                  </a:cubicBezTo>
                  <a:cubicBezTo>
                    <a:pt x="69173" y="430970"/>
                    <a:pt x="65483" y="411630"/>
                    <a:pt x="65483" y="411630"/>
                  </a:cubicBezTo>
                  <a:cubicBezTo>
                    <a:pt x="65483" y="411630"/>
                    <a:pt x="51649" y="404262"/>
                    <a:pt x="49804" y="391369"/>
                  </a:cubicBezTo>
                  <a:cubicBezTo>
                    <a:pt x="48882" y="381238"/>
                    <a:pt x="54416" y="376634"/>
                    <a:pt x="54416" y="376634"/>
                  </a:cubicBezTo>
                  <a:lnTo>
                    <a:pt x="54416" y="363740"/>
                  </a:lnTo>
                  <a:cubicBezTo>
                    <a:pt x="54416" y="335190"/>
                    <a:pt x="78396" y="312166"/>
                    <a:pt x="107909" y="312166"/>
                  </a:cubicBezTo>
                  <a:close/>
                  <a:moveTo>
                    <a:pt x="288717" y="237601"/>
                  </a:moveTo>
                  <a:cubicBezTo>
                    <a:pt x="297024" y="237601"/>
                    <a:pt x="303485" y="244048"/>
                    <a:pt x="303485" y="252338"/>
                  </a:cubicBezTo>
                  <a:lnTo>
                    <a:pt x="303485" y="331547"/>
                  </a:lnTo>
                  <a:lnTo>
                    <a:pt x="384708" y="398782"/>
                  </a:lnTo>
                  <a:cubicBezTo>
                    <a:pt x="390246" y="403387"/>
                    <a:pt x="391169" y="412598"/>
                    <a:pt x="386554" y="419045"/>
                  </a:cubicBezTo>
                  <a:cubicBezTo>
                    <a:pt x="383785" y="421808"/>
                    <a:pt x="379170" y="423650"/>
                    <a:pt x="375478" y="423650"/>
                  </a:cubicBezTo>
                  <a:cubicBezTo>
                    <a:pt x="371786" y="423650"/>
                    <a:pt x="369017" y="422729"/>
                    <a:pt x="366248" y="420887"/>
                  </a:cubicBezTo>
                  <a:lnTo>
                    <a:pt x="288717" y="356415"/>
                  </a:lnTo>
                  <a:lnTo>
                    <a:pt x="212108" y="420887"/>
                  </a:lnTo>
                  <a:cubicBezTo>
                    <a:pt x="205647" y="425492"/>
                    <a:pt x="196417" y="424571"/>
                    <a:pt x="191802" y="419045"/>
                  </a:cubicBezTo>
                  <a:cubicBezTo>
                    <a:pt x="186264" y="412598"/>
                    <a:pt x="187187" y="403387"/>
                    <a:pt x="193648" y="398782"/>
                  </a:cubicBezTo>
                  <a:lnTo>
                    <a:pt x="274872" y="331547"/>
                  </a:lnTo>
                  <a:lnTo>
                    <a:pt x="274872" y="252338"/>
                  </a:lnTo>
                  <a:cubicBezTo>
                    <a:pt x="274872" y="244048"/>
                    <a:pt x="281333" y="237601"/>
                    <a:pt x="288717" y="237601"/>
                  </a:cubicBezTo>
                  <a:close/>
                  <a:moveTo>
                    <a:pt x="288699" y="0"/>
                  </a:moveTo>
                  <a:cubicBezTo>
                    <a:pt x="318213" y="0"/>
                    <a:pt x="343115" y="22103"/>
                    <a:pt x="343115" y="50653"/>
                  </a:cubicBezTo>
                  <a:lnTo>
                    <a:pt x="343115" y="63546"/>
                  </a:lnTo>
                  <a:cubicBezTo>
                    <a:pt x="343115" y="63546"/>
                    <a:pt x="348649" y="68151"/>
                    <a:pt x="346805" y="78282"/>
                  </a:cubicBezTo>
                  <a:cubicBezTo>
                    <a:pt x="345882" y="92096"/>
                    <a:pt x="332048" y="98543"/>
                    <a:pt x="332048" y="98543"/>
                  </a:cubicBezTo>
                  <a:cubicBezTo>
                    <a:pt x="332048" y="98543"/>
                    <a:pt x="328358" y="117883"/>
                    <a:pt x="318213" y="127093"/>
                  </a:cubicBezTo>
                  <a:cubicBezTo>
                    <a:pt x="313602" y="154722"/>
                    <a:pt x="332970" y="157484"/>
                    <a:pt x="348649" y="163010"/>
                  </a:cubicBezTo>
                  <a:cubicBezTo>
                    <a:pt x="374474" y="171299"/>
                    <a:pt x="397531" y="172220"/>
                    <a:pt x="397531" y="206295"/>
                  </a:cubicBezTo>
                  <a:cubicBezTo>
                    <a:pt x="397531" y="212742"/>
                    <a:pt x="362484" y="219189"/>
                    <a:pt x="304379" y="220110"/>
                  </a:cubicBezTo>
                  <a:lnTo>
                    <a:pt x="297000" y="173141"/>
                  </a:lnTo>
                  <a:lnTo>
                    <a:pt x="300689" y="167615"/>
                  </a:lnTo>
                  <a:cubicBezTo>
                    <a:pt x="300689" y="166694"/>
                    <a:pt x="300689" y="165773"/>
                    <a:pt x="300689" y="164852"/>
                  </a:cubicBezTo>
                  <a:lnTo>
                    <a:pt x="290544" y="154722"/>
                  </a:lnTo>
                  <a:cubicBezTo>
                    <a:pt x="289622" y="153801"/>
                    <a:pt x="287777" y="153801"/>
                    <a:pt x="287777" y="154722"/>
                  </a:cubicBezTo>
                  <a:lnTo>
                    <a:pt x="277632" y="164852"/>
                  </a:lnTo>
                  <a:cubicBezTo>
                    <a:pt x="276710" y="165773"/>
                    <a:pt x="276710" y="166694"/>
                    <a:pt x="277632" y="167615"/>
                  </a:cubicBezTo>
                  <a:lnTo>
                    <a:pt x="281321" y="173141"/>
                  </a:lnTo>
                  <a:lnTo>
                    <a:pt x="273943" y="221031"/>
                  </a:lnTo>
                  <a:cubicBezTo>
                    <a:pt x="215838" y="219189"/>
                    <a:pt x="180790" y="212742"/>
                    <a:pt x="180790" y="206295"/>
                  </a:cubicBezTo>
                  <a:cubicBezTo>
                    <a:pt x="180790" y="172220"/>
                    <a:pt x="203848" y="171299"/>
                    <a:pt x="228750" y="163010"/>
                  </a:cubicBezTo>
                  <a:cubicBezTo>
                    <a:pt x="244429" y="157484"/>
                    <a:pt x="264720" y="154722"/>
                    <a:pt x="260108" y="127093"/>
                  </a:cubicBezTo>
                  <a:cubicBezTo>
                    <a:pt x="249963" y="117883"/>
                    <a:pt x="246274" y="98543"/>
                    <a:pt x="246274" y="98543"/>
                  </a:cubicBezTo>
                  <a:cubicBezTo>
                    <a:pt x="246274" y="98543"/>
                    <a:pt x="232439" y="92096"/>
                    <a:pt x="230594" y="78282"/>
                  </a:cubicBezTo>
                  <a:cubicBezTo>
                    <a:pt x="229672" y="68151"/>
                    <a:pt x="235206" y="63546"/>
                    <a:pt x="235206" y="63546"/>
                  </a:cubicBezTo>
                  <a:lnTo>
                    <a:pt x="235206" y="50653"/>
                  </a:lnTo>
                  <a:cubicBezTo>
                    <a:pt x="235206" y="22103"/>
                    <a:pt x="259186" y="0"/>
                    <a:pt x="2886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3643137" y="1194364"/>
            <a:ext cx="1876461" cy="1877154"/>
          </a:xfrm>
          <a:prstGeom prst="ellipse">
            <a:avLst/>
          </a:prstGeom>
          <a:blipFill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285750" y="2775900"/>
            <a:ext cx="591236" cy="591236"/>
            <a:chOff x="1736858" y="5291364"/>
            <a:chExt cx="1074058" cy="1074058"/>
          </a:xfrm>
        </p:grpSpPr>
        <p:sp>
          <p:nvSpPr>
            <p:cNvPr id="33" name="椭圆 32"/>
            <p:cNvSpPr/>
            <p:nvPr/>
          </p:nvSpPr>
          <p:spPr>
            <a:xfrm>
              <a:off x="1736858" y="5291364"/>
              <a:ext cx="1074058" cy="1074058"/>
            </a:xfrm>
            <a:prstGeom prst="ellipse">
              <a:avLst/>
            </a:pr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4" name="椭圆 18"/>
            <p:cNvSpPr/>
            <p:nvPr/>
          </p:nvSpPr>
          <p:spPr>
            <a:xfrm>
              <a:off x="1993260" y="5589415"/>
              <a:ext cx="561254" cy="477955"/>
            </a:xfrm>
            <a:custGeom>
              <a:avLst/>
              <a:gdLst>
                <a:gd name="connsiteX0" fmla="*/ 303714 w 607639"/>
                <a:gd name="connsiteY0" fmla="*/ 173520 h 517456"/>
                <a:gd name="connsiteX1" fmla="*/ 337586 w 607639"/>
                <a:gd name="connsiteY1" fmla="*/ 207321 h 517456"/>
                <a:gd name="connsiteX2" fmla="*/ 303714 w 607639"/>
                <a:gd name="connsiteY2" fmla="*/ 241122 h 517456"/>
                <a:gd name="connsiteX3" fmla="*/ 269842 w 607639"/>
                <a:gd name="connsiteY3" fmla="*/ 207321 h 517456"/>
                <a:gd name="connsiteX4" fmla="*/ 303714 w 607639"/>
                <a:gd name="connsiteY4" fmla="*/ 173520 h 517456"/>
                <a:gd name="connsiteX5" fmla="*/ 303758 w 607639"/>
                <a:gd name="connsiteY5" fmla="*/ 139994 h 517456"/>
                <a:gd name="connsiteX6" fmla="*/ 236373 w 607639"/>
                <a:gd name="connsiteY6" fmla="*/ 207277 h 517456"/>
                <a:gd name="connsiteX7" fmla="*/ 303758 w 607639"/>
                <a:gd name="connsiteY7" fmla="*/ 274559 h 517456"/>
                <a:gd name="connsiteX8" fmla="*/ 371054 w 607639"/>
                <a:gd name="connsiteY8" fmla="*/ 207277 h 517456"/>
                <a:gd name="connsiteX9" fmla="*/ 303758 w 607639"/>
                <a:gd name="connsiteY9" fmla="*/ 139994 h 517456"/>
                <a:gd name="connsiteX10" fmla="*/ 282839 w 607639"/>
                <a:gd name="connsiteY10" fmla="*/ 68801 h 517456"/>
                <a:gd name="connsiteX11" fmla="*/ 303669 w 607639"/>
                <a:gd name="connsiteY11" fmla="*/ 68801 h 517456"/>
                <a:gd name="connsiteX12" fmla="*/ 303847 w 607639"/>
                <a:gd name="connsiteY12" fmla="*/ 68801 h 517456"/>
                <a:gd name="connsiteX13" fmla="*/ 324588 w 607639"/>
                <a:gd name="connsiteY13" fmla="*/ 68801 h 517456"/>
                <a:gd name="connsiteX14" fmla="*/ 327703 w 607639"/>
                <a:gd name="connsiteY14" fmla="*/ 99465 h 517456"/>
                <a:gd name="connsiteX15" fmla="*/ 363221 w 607639"/>
                <a:gd name="connsiteY15" fmla="*/ 114219 h 517456"/>
                <a:gd name="connsiteX16" fmla="*/ 387166 w 607639"/>
                <a:gd name="connsiteY16" fmla="*/ 94665 h 517456"/>
                <a:gd name="connsiteX17" fmla="*/ 416541 w 607639"/>
                <a:gd name="connsiteY17" fmla="*/ 124085 h 517456"/>
                <a:gd name="connsiteX18" fmla="*/ 396958 w 607639"/>
                <a:gd name="connsiteY18" fmla="*/ 147993 h 517456"/>
                <a:gd name="connsiteX19" fmla="*/ 411645 w 607639"/>
                <a:gd name="connsiteY19" fmla="*/ 183457 h 517456"/>
                <a:gd name="connsiteX20" fmla="*/ 442445 w 607639"/>
                <a:gd name="connsiteY20" fmla="*/ 186479 h 517456"/>
                <a:gd name="connsiteX21" fmla="*/ 442445 w 607639"/>
                <a:gd name="connsiteY21" fmla="*/ 228075 h 517456"/>
                <a:gd name="connsiteX22" fmla="*/ 411645 w 607639"/>
                <a:gd name="connsiteY22" fmla="*/ 231185 h 517456"/>
                <a:gd name="connsiteX23" fmla="*/ 396958 w 607639"/>
                <a:gd name="connsiteY23" fmla="*/ 266649 h 517456"/>
                <a:gd name="connsiteX24" fmla="*/ 416541 w 607639"/>
                <a:gd name="connsiteY24" fmla="*/ 290558 h 517456"/>
                <a:gd name="connsiteX25" fmla="*/ 387166 w 607639"/>
                <a:gd name="connsiteY25" fmla="*/ 319977 h 517456"/>
                <a:gd name="connsiteX26" fmla="*/ 363221 w 607639"/>
                <a:gd name="connsiteY26" fmla="*/ 300423 h 517456"/>
                <a:gd name="connsiteX27" fmla="*/ 327703 w 607639"/>
                <a:gd name="connsiteY27" fmla="*/ 315177 h 517456"/>
                <a:gd name="connsiteX28" fmla="*/ 324588 w 607639"/>
                <a:gd name="connsiteY28" fmla="*/ 345841 h 517456"/>
                <a:gd name="connsiteX29" fmla="*/ 303847 w 607639"/>
                <a:gd name="connsiteY29" fmla="*/ 345841 h 517456"/>
                <a:gd name="connsiteX30" fmla="*/ 303669 w 607639"/>
                <a:gd name="connsiteY30" fmla="*/ 345841 h 517456"/>
                <a:gd name="connsiteX31" fmla="*/ 282839 w 607639"/>
                <a:gd name="connsiteY31" fmla="*/ 345841 h 517456"/>
                <a:gd name="connsiteX32" fmla="*/ 279813 w 607639"/>
                <a:gd name="connsiteY32" fmla="*/ 315177 h 517456"/>
                <a:gd name="connsiteX33" fmla="*/ 244295 w 607639"/>
                <a:gd name="connsiteY33" fmla="*/ 300423 h 517456"/>
                <a:gd name="connsiteX34" fmla="*/ 220350 w 607639"/>
                <a:gd name="connsiteY34" fmla="*/ 319977 h 517456"/>
                <a:gd name="connsiteX35" fmla="*/ 190886 w 607639"/>
                <a:gd name="connsiteY35" fmla="*/ 290558 h 517456"/>
                <a:gd name="connsiteX36" fmla="*/ 210558 w 607639"/>
                <a:gd name="connsiteY36" fmla="*/ 266649 h 517456"/>
                <a:gd name="connsiteX37" fmla="*/ 195782 w 607639"/>
                <a:gd name="connsiteY37" fmla="*/ 231185 h 517456"/>
                <a:gd name="connsiteX38" fmla="*/ 164982 w 607639"/>
                <a:gd name="connsiteY38" fmla="*/ 228075 h 517456"/>
                <a:gd name="connsiteX39" fmla="*/ 164982 w 607639"/>
                <a:gd name="connsiteY39" fmla="*/ 186568 h 517456"/>
                <a:gd name="connsiteX40" fmla="*/ 195782 w 607639"/>
                <a:gd name="connsiteY40" fmla="*/ 183457 h 517456"/>
                <a:gd name="connsiteX41" fmla="*/ 210558 w 607639"/>
                <a:gd name="connsiteY41" fmla="*/ 147993 h 517456"/>
                <a:gd name="connsiteX42" fmla="*/ 190886 w 607639"/>
                <a:gd name="connsiteY42" fmla="*/ 124085 h 517456"/>
                <a:gd name="connsiteX43" fmla="*/ 220350 w 607639"/>
                <a:gd name="connsiteY43" fmla="*/ 94665 h 517456"/>
                <a:gd name="connsiteX44" fmla="*/ 244295 w 607639"/>
                <a:gd name="connsiteY44" fmla="*/ 114219 h 517456"/>
                <a:gd name="connsiteX45" fmla="*/ 279813 w 607639"/>
                <a:gd name="connsiteY45" fmla="*/ 99465 h 517456"/>
                <a:gd name="connsiteX46" fmla="*/ 38005 w 607639"/>
                <a:gd name="connsiteY46" fmla="*/ 37951 h 517456"/>
                <a:gd name="connsiteX47" fmla="*/ 38005 w 607639"/>
                <a:gd name="connsiteY47" fmla="*/ 376049 h 517456"/>
                <a:gd name="connsiteX48" fmla="*/ 569634 w 607639"/>
                <a:gd name="connsiteY48" fmla="*/ 376049 h 517456"/>
                <a:gd name="connsiteX49" fmla="*/ 569634 w 607639"/>
                <a:gd name="connsiteY49" fmla="*/ 37951 h 517456"/>
                <a:gd name="connsiteX50" fmla="*/ 28482 w 607639"/>
                <a:gd name="connsiteY50" fmla="*/ 0 h 517456"/>
                <a:gd name="connsiteX51" fmla="*/ 579157 w 607639"/>
                <a:gd name="connsiteY51" fmla="*/ 0 h 517456"/>
                <a:gd name="connsiteX52" fmla="*/ 607639 w 607639"/>
                <a:gd name="connsiteY52" fmla="*/ 28441 h 517456"/>
                <a:gd name="connsiteX53" fmla="*/ 607639 w 607639"/>
                <a:gd name="connsiteY53" fmla="*/ 385559 h 517456"/>
                <a:gd name="connsiteX54" fmla="*/ 579157 w 607639"/>
                <a:gd name="connsiteY54" fmla="*/ 414000 h 517456"/>
                <a:gd name="connsiteX55" fmla="*/ 351304 w 607639"/>
                <a:gd name="connsiteY55" fmla="*/ 414000 h 517456"/>
                <a:gd name="connsiteX56" fmla="*/ 351304 w 607639"/>
                <a:gd name="connsiteY56" fmla="*/ 479593 h 517456"/>
                <a:gd name="connsiteX57" fmla="*/ 437906 w 607639"/>
                <a:gd name="connsiteY57" fmla="*/ 479593 h 517456"/>
                <a:gd name="connsiteX58" fmla="*/ 437906 w 607639"/>
                <a:gd name="connsiteY58" fmla="*/ 517456 h 517456"/>
                <a:gd name="connsiteX59" fmla="*/ 169733 w 607639"/>
                <a:gd name="connsiteY59" fmla="*/ 517456 h 517456"/>
                <a:gd name="connsiteX60" fmla="*/ 169733 w 607639"/>
                <a:gd name="connsiteY60" fmla="*/ 479593 h 517456"/>
                <a:gd name="connsiteX61" fmla="*/ 256335 w 607639"/>
                <a:gd name="connsiteY61" fmla="*/ 479593 h 517456"/>
                <a:gd name="connsiteX62" fmla="*/ 256335 w 607639"/>
                <a:gd name="connsiteY62" fmla="*/ 414000 h 517456"/>
                <a:gd name="connsiteX63" fmla="*/ 28482 w 607639"/>
                <a:gd name="connsiteY63" fmla="*/ 414000 h 517456"/>
                <a:gd name="connsiteX64" fmla="*/ 0 w 607639"/>
                <a:gd name="connsiteY64" fmla="*/ 385559 h 517456"/>
                <a:gd name="connsiteX65" fmla="*/ 0 w 607639"/>
                <a:gd name="connsiteY65" fmla="*/ 28441 h 517456"/>
                <a:gd name="connsiteX66" fmla="*/ 28482 w 607639"/>
                <a:gd name="connsiteY66" fmla="*/ 0 h 51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7639" h="517456">
                  <a:moveTo>
                    <a:pt x="303714" y="173520"/>
                  </a:moveTo>
                  <a:cubicBezTo>
                    <a:pt x="322421" y="173520"/>
                    <a:pt x="337586" y="188653"/>
                    <a:pt x="337586" y="207321"/>
                  </a:cubicBezTo>
                  <a:cubicBezTo>
                    <a:pt x="337586" y="225989"/>
                    <a:pt x="322421" y="241122"/>
                    <a:pt x="303714" y="241122"/>
                  </a:cubicBezTo>
                  <a:cubicBezTo>
                    <a:pt x="285007" y="241122"/>
                    <a:pt x="269842" y="225989"/>
                    <a:pt x="269842" y="207321"/>
                  </a:cubicBezTo>
                  <a:cubicBezTo>
                    <a:pt x="269842" y="188653"/>
                    <a:pt x="285007" y="173520"/>
                    <a:pt x="303714" y="173520"/>
                  </a:cubicBezTo>
                  <a:close/>
                  <a:moveTo>
                    <a:pt x="303758" y="139994"/>
                  </a:moveTo>
                  <a:cubicBezTo>
                    <a:pt x="266549" y="139994"/>
                    <a:pt x="236373" y="170125"/>
                    <a:pt x="236373" y="207277"/>
                  </a:cubicBezTo>
                  <a:cubicBezTo>
                    <a:pt x="236373" y="244517"/>
                    <a:pt x="266549" y="274559"/>
                    <a:pt x="303758" y="274559"/>
                  </a:cubicBezTo>
                  <a:cubicBezTo>
                    <a:pt x="340967" y="274559"/>
                    <a:pt x="371054" y="244517"/>
                    <a:pt x="371054" y="207277"/>
                  </a:cubicBezTo>
                  <a:cubicBezTo>
                    <a:pt x="371054" y="170125"/>
                    <a:pt x="340967" y="139994"/>
                    <a:pt x="303758" y="139994"/>
                  </a:cubicBezTo>
                  <a:close/>
                  <a:moveTo>
                    <a:pt x="282839" y="68801"/>
                  </a:moveTo>
                  <a:lnTo>
                    <a:pt x="303669" y="68801"/>
                  </a:lnTo>
                  <a:lnTo>
                    <a:pt x="303847" y="68801"/>
                  </a:lnTo>
                  <a:lnTo>
                    <a:pt x="324588" y="68801"/>
                  </a:lnTo>
                  <a:lnTo>
                    <a:pt x="327703" y="99465"/>
                  </a:lnTo>
                  <a:cubicBezTo>
                    <a:pt x="340522" y="102309"/>
                    <a:pt x="352450" y="107375"/>
                    <a:pt x="363221" y="114219"/>
                  </a:cubicBezTo>
                  <a:lnTo>
                    <a:pt x="387166" y="94665"/>
                  </a:lnTo>
                  <a:lnTo>
                    <a:pt x="416541" y="124085"/>
                  </a:lnTo>
                  <a:lnTo>
                    <a:pt x="396958" y="147993"/>
                  </a:lnTo>
                  <a:cubicBezTo>
                    <a:pt x="403812" y="158748"/>
                    <a:pt x="408797" y="170658"/>
                    <a:pt x="411645" y="183457"/>
                  </a:cubicBezTo>
                  <a:lnTo>
                    <a:pt x="442445" y="186479"/>
                  </a:lnTo>
                  <a:lnTo>
                    <a:pt x="442445" y="228075"/>
                  </a:lnTo>
                  <a:lnTo>
                    <a:pt x="411645" y="231185"/>
                  </a:lnTo>
                  <a:cubicBezTo>
                    <a:pt x="408886" y="243984"/>
                    <a:pt x="403812" y="255894"/>
                    <a:pt x="396958" y="266649"/>
                  </a:cubicBezTo>
                  <a:lnTo>
                    <a:pt x="416541" y="290558"/>
                  </a:lnTo>
                  <a:lnTo>
                    <a:pt x="387166" y="319977"/>
                  </a:lnTo>
                  <a:lnTo>
                    <a:pt x="363221" y="300423"/>
                  </a:lnTo>
                  <a:cubicBezTo>
                    <a:pt x="352450" y="307267"/>
                    <a:pt x="340522" y="312333"/>
                    <a:pt x="327703" y="315177"/>
                  </a:cubicBezTo>
                  <a:lnTo>
                    <a:pt x="324588" y="345841"/>
                  </a:lnTo>
                  <a:lnTo>
                    <a:pt x="303847" y="345841"/>
                  </a:lnTo>
                  <a:lnTo>
                    <a:pt x="303669" y="345841"/>
                  </a:lnTo>
                  <a:lnTo>
                    <a:pt x="282839" y="345841"/>
                  </a:lnTo>
                  <a:lnTo>
                    <a:pt x="279813" y="315177"/>
                  </a:lnTo>
                  <a:cubicBezTo>
                    <a:pt x="266994" y="312333"/>
                    <a:pt x="254977" y="307267"/>
                    <a:pt x="244295" y="300423"/>
                  </a:cubicBezTo>
                  <a:lnTo>
                    <a:pt x="220350" y="319977"/>
                  </a:lnTo>
                  <a:lnTo>
                    <a:pt x="190886" y="290558"/>
                  </a:lnTo>
                  <a:lnTo>
                    <a:pt x="210558" y="266649"/>
                  </a:lnTo>
                  <a:cubicBezTo>
                    <a:pt x="203704" y="255894"/>
                    <a:pt x="198630" y="243984"/>
                    <a:pt x="195782" y="231185"/>
                  </a:cubicBezTo>
                  <a:lnTo>
                    <a:pt x="164982" y="228075"/>
                  </a:lnTo>
                  <a:lnTo>
                    <a:pt x="164982" y="186568"/>
                  </a:lnTo>
                  <a:lnTo>
                    <a:pt x="195782" y="183457"/>
                  </a:lnTo>
                  <a:cubicBezTo>
                    <a:pt x="198630" y="170658"/>
                    <a:pt x="203704" y="158748"/>
                    <a:pt x="210558" y="147993"/>
                  </a:cubicBezTo>
                  <a:lnTo>
                    <a:pt x="190886" y="124085"/>
                  </a:lnTo>
                  <a:lnTo>
                    <a:pt x="220350" y="94665"/>
                  </a:lnTo>
                  <a:lnTo>
                    <a:pt x="244295" y="114219"/>
                  </a:lnTo>
                  <a:cubicBezTo>
                    <a:pt x="254977" y="107375"/>
                    <a:pt x="266905" y="102309"/>
                    <a:pt x="279813" y="99465"/>
                  </a:cubicBezTo>
                  <a:close/>
                  <a:moveTo>
                    <a:pt x="38005" y="37951"/>
                  </a:moveTo>
                  <a:lnTo>
                    <a:pt x="38005" y="376049"/>
                  </a:lnTo>
                  <a:lnTo>
                    <a:pt x="569634" y="376049"/>
                  </a:lnTo>
                  <a:lnTo>
                    <a:pt x="569634" y="37951"/>
                  </a:lnTo>
                  <a:close/>
                  <a:moveTo>
                    <a:pt x="28482" y="0"/>
                  </a:moveTo>
                  <a:lnTo>
                    <a:pt x="579157" y="0"/>
                  </a:lnTo>
                  <a:cubicBezTo>
                    <a:pt x="594822" y="0"/>
                    <a:pt x="607639" y="12799"/>
                    <a:pt x="607639" y="28441"/>
                  </a:cubicBezTo>
                  <a:lnTo>
                    <a:pt x="607639" y="385559"/>
                  </a:lnTo>
                  <a:cubicBezTo>
                    <a:pt x="607639" y="401202"/>
                    <a:pt x="594822" y="414000"/>
                    <a:pt x="579157" y="414000"/>
                  </a:cubicBezTo>
                  <a:lnTo>
                    <a:pt x="351304" y="414000"/>
                  </a:lnTo>
                  <a:lnTo>
                    <a:pt x="351304" y="479593"/>
                  </a:lnTo>
                  <a:lnTo>
                    <a:pt x="437906" y="479593"/>
                  </a:lnTo>
                  <a:lnTo>
                    <a:pt x="437906" y="517456"/>
                  </a:lnTo>
                  <a:lnTo>
                    <a:pt x="169733" y="517456"/>
                  </a:lnTo>
                  <a:lnTo>
                    <a:pt x="169733" y="479593"/>
                  </a:lnTo>
                  <a:lnTo>
                    <a:pt x="256335" y="479593"/>
                  </a:lnTo>
                  <a:lnTo>
                    <a:pt x="256335" y="414000"/>
                  </a:lnTo>
                  <a:lnTo>
                    <a:pt x="28482" y="414000"/>
                  </a:lnTo>
                  <a:cubicBezTo>
                    <a:pt x="12817" y="414000"/>
                    <a:pt x="0" y="401202"/>
                    <a:pt x="0" y="385559"/>
                  </a:cubicBezTo>
                  <a:lnTo>
                    <a:pt x="0" y="28441"/>
                  </a:lnTo>
                  <a:cubicBezTo>
                    <a:pt x="0" y="12799"/>
                    <a:pt x="12817" y="0"/>
                    <a:pt x="284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6400866" y="1194364"/>
            <a:ext cx="1876461" cy="1877154"/>
          </a:xfrm>
          <a:prstGeom prst="ellipse">
            <a:avLst/>
          </a:prstGeom>
          <a:blipFill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043479" y="2775900"/>
            <a:ext cx="591236" cy="591236"/>
            <a:chOff x="1736858" y="5291364"/>
            <a:chExt cx="1074058" cy="1074058"/>
          </a:xfrm>
        </p:grpSpPr>
        <p:sp>
          <p:nvSpPr>
            <p:cNvPr id="36" name="椭圆 35"/>
            <p:cNvSpPr/>
            <p:nvPr/>
          </p:nvSpPr>
          <p:spPr>
            <a:xfrm>
              <a:off x="1736858" y="5291364"/>
              <a:ext cx="1074058" cy="107405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7" name="椭圆 27"/>
            <p:cNvSpPr/>
            <p:nvPr/>
          </p:nvSpPr>
          <p:spPr>
            <a:xfrm>
              <a:off x="2002346" y="5547766"/>
              <a:ext cx="543081" cy="561254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27" name="TextBox 45"/>
          <p:cNvSpPr txBox="1"/>
          <p:nvPr/>
        </p:nvSpPr>
        <p:spPr>
          <a:xfrm>
            <a:off x="1136673" y="3403406"/>
            <a:ext cx="1485900" cy="315754"/>
          </a:xfrm>
          <a:prstGeom prst="rect">
            <a:avLst/>
          </a:prstGeom>
        </p:spPr>
        <p:txBody>
          <a:bodyPr vert="horz" wrap="none" lIns="0" tIns="0" rIns="0" bIns="0" anchor="b" anchorCtr="1">
            <a:norm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500" b="1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误区1：</a:t>
            </a:r>
            <a:r>
              <a:rPr lang="zh-CN" altLang="zh-CN" sz="1500" b="1" noProof="1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“对手”</a:t>
            </a:r>
            <a:r>
              <a:rPr lang="zh-CN" altLang="zh-CN" sz="1500" b="1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？</a:t>
            </a:r>
            <a:endParaRPr lang="zh-CN" altLang="zh-CN" sz="1500" b="1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TextBox 45"/>
          <p:cNvSpPr txBox="1"/>
          <p:nvPr/>
        </p:nvSpPr>
        <p:spPr>
          <a:xfrm>
            <a:off x="3922238" y="3607772"/>
            <a:ext cx="1485900" cy="315754"/>
          </a:xfrm>
          <a:prstGeom prst="rect">
            <a:avLst/>
          </a:prstGeom>
        </p:spPr>
        <p:txBody>
          <a:bodyPr vert="horz" wrap="none" lIns="0" tIns="0" rIns="0" bIns="0" anchor="b" anchorCtr="1">
            <a:normAutofit/>
          </a:bodyPr>
          <a:lstStyle/>
          <a:p>
            <a:pPr algn="ctr"/>
            <a:endParaRPr lang="zh-CN" altLang="en-US" sz="1500" b="1" kern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40" name="任意多边形: 形状 39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66290" y="3898998"/>
            <a:ext cx="2339102" cy="328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“今天搞定了几个客户？”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8" name="TextBox 45"/>
          <p:cNvSpPr txBox="1"/>
          <p:nvPr/>
        </p:nvSpPr>
        <p:spPr>
          <a:xfrm>
            <a:off x="3786089" y="3403406"/>
            <a:ext cx="1485900" cy="315754"/>
          </a:xfrm>
          <a:prstGeom prst="rect">
            <a:avLst/>
          </a:prstGeom>
        </p:spPr>
        <p:txBody>
          <a:bodyPr vert="horz" wrap="none" lIns="0" tIns="0" rIns="0" bIns="0" anchor="b" anchorCtr="1">
            <a:norm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500" b="1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误区2：</a:t>
            </a:r>
            <a:r>
              <a:rPr lang="zh-CN" altLang="zh-CN" sz="1500" b="1" noProof="1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“猎物”</a:t>
            </a:r>
            <a:r>
              <a:rPr lang="zh-CN" altLang="zh-CN" sz="1500" b="1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？</a:t>
            </a:r>
            <a:endParaRPr lang="zh-CN" altLang="zh-CN" sz="1500" b="1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415706" y="3898998"/>
            <a:ext cx="2339102" cy="328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“这个客户有没有上钩？”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1" name="TextBox 45"/>
          <p:cNvSpPr txBox="1"/>
          <p:nvPr/>
        </p:nvSpPr>
        <p:spPr>
          <a:xfrm>
            <a:off x="6681689" y="3403406"/>
            <a:ext cx="1485900" cy="315754"/>
          </a:xfrm>
          <a:prstGeom prst="rect">
            <a:avLst/>
          </a:prstGeom>
        </p:spPr>
        <p:txBody>
          <a:bodyPr vert="horz" wrap="none" lIns="0" tIns="0" rIns="0" bIns="0" anchor="b" anchorCtr="1">
            <a:norm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500" b="1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误区3：</a:t>
            </a:r>
            <a:r>
              <a:rPr lang="zh-CN" altLang="zh-CN" sz="1500" b="1" noProof="1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“上帝”</a:t>
            </a:r>
            <a:r>
              <a:rPr lang="zh-CN" altLang="zh-CN" sz="1500" b="1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？</a:t>
            </a:r>
            <a:endParaRPr lang="zh-CN" altLang="zh-CN" sz="1500" b="1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311306" y="3898998"/>
            <a:ext cx="2339102" cy="328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“客户是我们的衣食父母”</a:t>
            </a:r>
            <a:endParaRPr lang="zh-CN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Rectangle 11"/>
          <p:cNvSpPr/>
          <p:nvPr/>
        </p:nvSpPr>
        <p:spPr>
          <a:xfrm>
            <a:off x="-721483" y="4471706"/>
            <a:ext cx="3717122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45" name="Rectangle 12"/>
          <p:cNvSpPr/>
          <p:nvPr/>
        </p:nvSpPr>
        <p:spPr>
          <a:xfrm>
            <a:off x="6012160" y="4471706"/>
            <a:ext cx="3494830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88237" y="442766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“客户”是什么？</a:t>
            </a:r>
            <a:endParaRPr lang="zh-CN" altLang="zh-CN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21" grpId="0" bldLvl="0" animBg="1"/>
      <p:bldP spid="44" grpId="0" bldLvl="0" animBg="1"/>
      <p:bldP spid="45" grpId="0" bldLvl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99753" y="359184"/>
            <a:ext cx="2908489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树立正确“客户观”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40" name="任意多边形: 形状 39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Rectangle 11"/>
          <p:cNvSpPr/>
          <p:nvPr/>
        </p:nvSpPr>
        <p:spPr>
          <a:xfrm>
            <a:off x="-748402" y="4533106"/>
            <a:ext cx="3494830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45" name="Rectangle 12"/>
          <p:cNvSpPr/>
          <p:nvPr/>
        </p:nvSpPr>
        <p:spPr>
          <a:xfrm>
            <a:off x="6207533" y="4533106"/>
            <a:ext cx="3272538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4237" y="4489061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客户喜欢什么样的销售人员？</a:t>
            </a:r>
            <a:endParaRPr lang="zh-CN" altLang="en-US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115616" y="1384436"/>
            <a:ext cx="6874174" cy="817323"/>
            <a:chOff x="1218940" y="1942273"/>
            <a:chExt cx="6765572" cy="804410"/>
          </a:xfrm>
        </p:grpSpPr>
        <p:sp>
          <p:nvSpPr>
            <p:cNvPr id="56" name="五边形 10"/>
            <p:cNvSpPr/>
            <p:nvPr/>
          </p:nvSpPr>
          <p:spPr>
            <a:xfrm>
              <a:off x="1218940" y="1942273"/>
              <a:ext cx="2061635" cy="804410"/>
            </a:xfrm>
            <a:prstGeom prst="homePlate">
              <a:avLst>
                <a:gd name="adj" fmla="val 30537"/>
              </a:avLst>
            </a:prstGeom>
            <a:solidFill>
              <a:srgbClr val="C00000"/>
            </a:solidFill>
            <a:ln w="19050">
              <a:solidFill>
                <a:srgbClr val="C4C4C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2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 11"/>
            <p:cNvSpPr/>
            <p:nvPr/>
          </p:nvSpPr>
          <p:spPr>
            <a:xfrm>
              <a:off x="3150058" y="1942273"/>
              <a:ext cx="4834454" cy="80441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2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20"/>
            <p:cNvSpPr txBox="1"/>
            <p:nvPr/>
          </p:nvSpPr>
          <p:spPr>
            <a:xfrm>
              <a:off x="1289807" y="2219824"/>
              <a:ext cx="1741469" cy="333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600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工作专业</a:t>
              </a:r>
              <a:endParaRPr lang="zh-CN" altLang="zh-CN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115616" y="2306765"/>
            <a:ext cx="6874174" cy="817322"/>
            <a:chOff x="1218940" y="2850031"/>
            <a:chExt cx="6765572" cy="804410"/>
          </a:xfrm>
        </p:grpSpPr>
        <p:sp>
          <p:nvSpPr>
            <p:cNvPr id="61" name="五边形 15"/>
            <p:cNvSpPr/>
            <p:nvPr/>
          </p:nvSpPr>
          <p:spPr>
            <a:xfrm>
              <a:off x="1218940" y="2850031"/>
              <a:ext cx="2061635" cy="804410"/>
            </a:xfrm>
            <a:prstGeom prst="homePlate">
              <a:avLst>
                <a:gd name="adj" fmla="val 30537"/>
              </a:avLst>
            </a:prstGeom>
            <a:solidFill>
              <a:srgbClr val="333151"/>
            </a:solidFill>
            <a:ln w="19050">
              <a:solidFill>
                <a:srgbClr val="C4C4C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2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 16"/>
            <p:cNvSpPr/>
            <p:nvPr/>
          </p:nvSpPr>
          <p:spPr>
            <a:xfrm>
              <a:off x="3150058" y="2850031"/>
              <a:ext cx="4834454" cy="80441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2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文本框 21"/>
            <p:cNvSpPr txBox="1"/>
            <p:nvPr/>
          </p:nvSpPr>
          <p:spPr>
            <a:xfrm>
              <a:off x="1289808" y="3110830"/>
              <a:ext cx="1741469" cy="357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知识丰富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115616" y="3252369"/>
            <a:ext cx="6874174" cy="817323"/>
            <a:chOff x="1218940" y="3776968"/>
            <a:chExt cx="6765572" cy="804410"/>
          </a:xfrm>
        </p:grpSpPr>
        <p:sp>
          <p:nvSpPr>
            <p:cNvPr id="66" name="五边形 20"/>
            <p:cNvSpPr/>
            <p:nvPr/>
          </p:nvSpPr>
          <p:spPr>
            <a:xfrm>
              <a:off x="1218940" y="3776968"/>
              <a:ext cx="2061635" cy="804410"/>
            </a:xfrm>
            <a:prstGeom prst="homePlate">
              <a:avLst>
                <a:gd name="adj" fmla="val 30537"/>
              </a:avLst>
            </a:prstGeom>
            <a:solidFill>
              <a:srgbClr val="C00000"/>
            </a:solidFill>
            <a:ln w="19050">
              <a:solidFill>
                <a:srgbClr val="C4C4C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2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 21"/>
            <p:cNvSpPr/>
            <p:nvPr/>
          </p:nvSpPr>
          <p:spPr>
            <a:xfrm>
              <a:off x="3150058" y="3776968"/>
              <a:ext cx="4834454" cy="80441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2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22"/>
            <p:cNvSpPr txBox="1"/>
            <p:nvPr/>
          </p:nvSpPr>
          <p:spPr>
            <a:xfrm>
              <a:off x="1313765" y="4010887"/>
              <a:ext cx="1741469" cy="35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600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关心客户</a:t>
              </a:r>
              <a:endParaRPr lang="zh-CN" altLang="zh-CN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3331034" y="1483293"/>
            <a:ext cx="4007828" cy="6951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仪容得体、外表整洁； 热情、友好、乐于助人；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有礼貌、有耐心、有爱心； 提供优质快捷服务。</a:t>
            </a:r>
            <a:endParaRPr lang="zh-CN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331034" y="2406758"/>
            <a:ext cx="4007828" cy="6951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掌握产品知识； 介绍产品的优点和适当缺点；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能准确提供信息； 了解市场上其它公司和产品。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3331034" y="3313435"/>
            <a:ext cx="4007828" cy="6951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记住客户偏好；关心客户利益；竭力为客户服务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耐心倾听客户意见和要求；帮助客户做正确选择</a:t>
            </a:r>
            <a:endParaRPr lang="zh-CN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5" grpId="0" bldLvl="0" animBg="1"/>
      <p:bldP spid="4" grpId="0"/>
      <p:bldP spid="42" grpId="0"/>
      <p:bldP spid="71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99753" y="359184"/>
            <a:ext cx="2908489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树立正确“客户观”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40" name="任意多边形: 形状 39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Rectangle 11"/>
          <p:cNvSpPr/>
          <p:nvPr/>
        </p:nvSpPr>
        <p:spPr>
          <a:xfrm>
            <a:off x="-748402" y="4533106"/>
            <a:ext cx="3494830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45" name="Rectangle 12"/>
          <p:cNvSpPr/>
          <p:nvPr/>
        </p:nvSpPr>
        <p:spPr>
          <a:xfrm>
            <a:off x="6207533" y="4533106"/>
            <a:ext cx="3272538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15069" y="448906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成功销售员的“客户观”</a:t>
            </a:r>
            <a:endParaRPr lang="zh-CN" altLang="en-US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6511" y="1644538"/>
            <a:ext cx="2574239" cy="2414247"/>
          </a:xfrm>
          <a:prstGeom prst="rect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285358" y="1644538"/>
            <a:ext cx="2574239" cy="2414247"/>
          </a:xfrm>
          <a:prstGeom prst="rect">
            <a:avLst/>
          </a:prstGeom>
          <a:blipFill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914204" y="2877877"/>
            <a:ext cx="2574239" cy="10978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914204" y="1644538"/>
            <a:ext cx="2574239" cy="1107452"/>
          </a:xfrm>
          <a:prstGeom prst="rect">
            <a:avLst/>
          </a:prstGeom>
          <a:solidFill>
            <a:srgbClr val="33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072056" y="1885023"/>
            <a:ext cx="398694" cy="3986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0" name="椭圆 5"/>
          <p:cNvSpPr/>
          <p:nvPr/>
        </p:nvSpPr>
        <p:spPr>
          <a:xfrm>
            <a:off x="6170606" y="1995685"/>
            <a:ext cx="201594" cy="208340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rgbClr val="585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072056" y="3181168"/>
            <a:ext cx="398694" cy="3986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484880" y="1770425"/>
            <a:ext cx="2002609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客户是熟人、朋友是我们服务的对象是事业双赢的伙伴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84880" y="3147814"/>
            <a:ext cx="2105062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关注客户利益真心帮助客户让客户成功、快乐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Freeform 10"/>
          <p:cNvSpPr>
            <a:spLocks noEditPoints="1"/>
          </p:cNvSpPr>
          <p:nvPr/>
        </p:nvSpPr>
        <p:spPr bwMode="auto">
          <a:xfrm>
            <a:off x="6121821" y="3209003"/>
            <a:ext cx="325871" cy="335116"/>
          </a:xfrm>
          <a:custGeom>
            <a:avLst/>
            <a:gdLst>
              <a:gd name="T0" fmla="*/ 119 w 141"/>
              <a:gd name="T1" fmla="*/ 92 h 145"/>
              <a:gd name="T2" fmla="*/ 120 w 141"/>
              <a:gd name="T3" fmla="*/ 92 h 145"/>
              <a:gd name="T4" fmla="*/ 119 w 141"/>
              <a:gd name="T5" fmla="*/ 91 h 145"/>
              <a:gd name="T6" fmla="*/ 99 w 141"/>
              <a:gd name="T7" fmla="*/ 78 h 145"/>
              <a:gd name="T8" fmla="*/ 83 w 141"/>
              <a:gd name="T9" fmla="*/ 69 h 145"/>
              <a:gd name="T10" fmla="*/ 78 w 141"/>
              <a:gd name="T11" fmla="*/ 65 h 145"/>
              <a:gd name="T12" fmla="*/ 76 w 141"/>
              <a:gd name="T13" fmla="*/ 59 h 145"/>
              <a:gd name="T14" fmla="*/ 81 w 141"/>
              <a:gd name="T15" fmla="*/ 47 h 145"/>
              <a:gd name="T16" fmla="*/ 86 w 141"/>
              <a:gd name="T17" fmla="*/ 37 h 145"/>
              <a:gd name="T18" fmla="*/ 84 w 141"/>
              <a:gd name="T19" fmla="*/ 34 h 145"/>
              <a:gd name="T20" fmla="*/ 81 w 141"/>
              <a:gd name="T21" fmla="*/ 12 h 145"/>
              <a:gd name="T22" fmla="*/ 67 w 141"/>
              <a:gd name="T23" fmla="*/ 2 h 145"/>
              <a:gd name="T24" fmla="*/ 62 w 141"/>
              <a:gd name="T25" fmla="*/ 1 h 145"/>
              <a:gd name="T26" fmla="*/ 55 w 141"/>
              <a:gd name="T27" fmla="*/ 0 h 145"/>
              <a:gd name="T28" fmla="*/ 56 w 141"/>
              <a:gd name="T29" fmla="*/ 2 h 145"/>
              <a:gd name="T30" fmla="*/ 42 w 141"/>
              <a:gd name="T31" fmla="*/ 12 h 145"/>
              <a:gd name="T32" fmla="*/ 39 w 141"/>
              <a:gd name="T33" fmla="*/ 34 h 145"/>
              <a:gd name="T34" fmla="*/ 37 w 141"/>
              <a:gd name="T35" fmla="*/ 37 h 145"/>
              <a:gd name="T36" fmla="*/ 42 w 141"/>
              <a:gd name="T37" fmla="*/ 47 h 145"/>
              <a:gd name="T38" fmla="*/ 47 w 141"/>
              <a:gd name="T39" fmla="*/ 59 h 145"/>
              <a:gd name="T40" fmla="*/ 45 w 141"/>
              <a:gd name="T41" fmla="*/ 65 h 145"/>
              <a:gd name="T42" fmla="*/ 40 w 141"/>
              <a:gd name="T43" fmla="*/ 69 h 145"/>
              <a:gd name="T44" fmla="*/ 25 w 141"/>
              <a:gd name="T45" fmla="*/ 78 h 145"/>
              <a:gd name="T46" fmla="*/ 4 w 141"/>
              <a:gd name="T47" fmla="*/ 91 h 145"/>
              <a:gd name="T48" fmla="*/ 0 w 141"/>
              <a:gd name="T49" fmla="*/ 124 h 145"/>
              <a:gd name="T50" fmla="*/ 0 w 141"/>
              <a:gd name="T51" fmla="*/ 126 h 145"/>
              <a:gd name="T52" fmla="*/ 0 w 141"/>
              <a:gd name="T53" fmla="*/ 126 h 145"/>
              <a:gd name="T54" fmla="*/ 62 w 141"/>
              <a:gd name="T55" fmla="*/ 142 h 145"/>
              <a:gd name="T56" fmla="*/ 92 w 141"/>
              <a:gd name="T57" fmla="*/ 139 h 145"/>
              <a:gd name="T58" fmla="*/ 88 w 141"/>
              <a:gd name="T59" fmla="*/ 123 h 145"/>
              <a:gd name="T60" fmla="*/ 119 w 141"/>
              <a:gd name="T61" fmla="*/ 92 h 145"/>
              <a:gd name="T62" fmla="*/ 122 w 141"/>
              <a:gd name="T63" fmla="*/ 100 h 145"/>
              <a:gd name="T64" fmla="*/ 119 w 141"/>
              <a:gd name="T65" fmla="*/ 100 h 145"/>
              <a:gd name="T66" fmla="*/ 96 w 141"/>
              <a:gd name="T67" fmla="*/ 123 h 145"/>
              <a:gd name="T68" fmla="*/ 101 w 141"/>
              <a:gd name="T69" fmla="*/ 136 h 145"/>
              <a:gd name="T70" fmla="*/ 119 w 141"/>
              <a:gd name="T71" fmla="*/ 145 h 145"/>
              <a:gd name="T72" fmla="*/ 141 w 141"/>
              <a:gd name="T73" fmla="*/ 123 h 145"/>
              <a:gd name="T74" fmla="*/ 122 w 141"/>
              <a:gd name="T75" fmla="*/ 100 h 145"/>
              <a:gd name="T76" fmla="*/ 133 w 141"/>
              <a:gd name="T77" fmla="*/ 125 h 145"/>
              <a:gd name="T78" fmla="*/ 122 w 141"/>
              <a:gd name="T79" fmla="*/ 125 h 145"/>
              <a:gd name="T80" fmla="*/ 122 w 141"/>
              <a:gd name="T81" fmla="*/ 137 h 145"/>
              <a:gd name="T82" fmla="*/ 116 w 141"/>
              <a:gd name="T83" fmla="*/ 137 h 145"/>
              <a:gd name="T84" fmla="*/ 116 w 141"/>
              <a:gd name="T85" fmla="*/ 125 h 145"/>
              <a:gd name="T86" fmla="*/ 104 w 141"/>
              <a:gd name="T87" fmla="*/ 125 h 145"/>
              <a:gd name="T88" fmla="*/ 104 w 141"/>
              <a:gd name="T89" fmla="*/ 120 h 145"/>
              <a:gd name="T90" fmla="*/ 116 w 141"/>
              <a:gd name="T91" fmla="*/ 120 h 145"/>
              <a:gd name="T92" fmla="*/ 116 w 141"/>
              <a:gd name="T93" fmla="*/ 108 h 145"/>
              <a:gd name="T94" fmla="*/ 122 w 141"/>
              <a:gd name="T95" fmla="*/ 108 h 145"/>
              <a:gd name="T96" fmla="*/ 122 w 141"/>
              <a:gd name="T97" fmla="*/ 120 h 145"/>
              <a:gd name="T98" fmla="*/ 133 w 141"/>
              <a:gd name="T99" fmla="*/ 120 h 145"/>
              <a:gd name="T100" fmla="*/ 133 w 141"/>
              <a:gd name="T101" fmla="*/ 1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1" h="145">
                <a:moveTo>
                  <a:pt x="119" y="92"/>
                </a:moveTo>
                <a:cubicBezTo>
                  <a:pt x="119" y="92"/>
                  <a:pt x="119" y="92"/>
                  <a:pt x="120" y="92"/>
                </a:cubicBezTo>
                <a:cubicBezTo>
                  <a:pt x="120" y="92"/>
                  <a:pt x="120" y="91"/>
                  <a:pt x="119" y="91"/>
                </a:cubicBezTo>
                <a:cubicBezTo>
                  <a:pt x="115" y="79"/>
                  <a:pt x="102" y="79"/>
                  <a:pt x="99" y="78"/>
                </a:cubicBezTo>
                <a:cubicBezTo>
                  <a:pt x="89" y="75"/>
                  <a:pt x="85" y="74"/>
                  <a:pt x="83" y="69"/>
                </a:cubicBezTo>
                <a:cubicBezTo>
                  <a:pt x="81" y="65"/>
                  <a:pt x="78" y="65"/>
                  <a:pt x="78" y="65"/>
                </a:cubicBezTo>
                <a:cubicBezTo>
                  <a:pt x="77" y="63"/>
                  <a:pt x="77" y="61"/>
                  <a:pt x="76" y="59"/>
                </a:cubicBezTo>
                <a:cubicBezTo>
                  <a:pt x="80" y="54"/>
                  <a:pt x="81" y="47"/>
                  <a:pt x="81" y="47"/>
                </a:cubicBezTo>
                <a:cubicBezTo>
                  <a:pt x="85" y="46"/>
                  <a:pt x="86" y="40"/>
                  <a:pt x="86" y="37"/>
                </a:cubicBezTo>
                <a:cubicBezTo>
                  <a:pt x="86" y="35"/>
                  <a:pt x="84" y="34"/>
                  <a:pt x="84" y="34"/>
                </a:cubicBezTo>
                <a:cubicBezTo>
                  <a:pt x="84" y="34"/>
                  <a:pt x="87" y="20"/>
                  <a:pt x="81" y="12"/>
                </a:cubicBezTo>
                <a:cubicBezTo>
                  <a:pt x="76" y="3"/>
                  <a:pt x="67" y="2"/>
                  <a:pt x="67" y="2"/>
                </a:cubicBezTo>
                <a:cubicBezTo>
                  <a:pt x="62" y="1"/>
                  <a:pt x="62" y="1"/>
                  <a:pt x="62" y="1"/>
                </a:cubicBezTo>
                <a:cubicBezTo>
                  <a:pt x="62" y="1"/>
                  <a:pt x="56" y="1"/>
                  <a:pt x="55" y="0"/>
                </a:cubicBezTo>
                <a:cubicBezTo>
                  <a:pt x="55" y="0"/>
                  <a:pt x="55" y="2"/>
                  <a:pt x="56" y="2"/>
                </a:cubicBezTo>
                <a:cubicBezTo>
                  <a:pt x="56" y="2"/>
                  <a:pt x="47" y="3"/>
                  <a:pt x="42" y="12"/>
                </a:cubicBezTo>
                <a:cubicBezTo>
                  <a:pt x="36" y="20"/>
                  <a:pt x="39" y="34"/>
                  <a:pt x="39" y="34"/>
                </a:cubicBezTo>
                <a:cubicBezTo>
                  <a:pt x="39" y="34"/>
                  <a:pt x="37" y="35"/>
                  <a:pt x="37" y="37"/>
                </a:cubicBezTo>
                <a:cubicBezTo>
                  <a:pt x="37" y="40"/>
                  <a:pt x="38" y="46"/>
                  <a:pt x="42" y="47"/>
                </a:cubicBezTo>
                <a:cubicBezTo>
                  <a:pt x="42" y="47"/>
                  <a:pt x="43" y="54"/>
                  <a:pt x="47" y="59"/>
                </a:cubicBezTo>
                <a:cubicBezTo>
                  <a:pt x="46" y="61"/>
                  <a:pt x="46" y="63"/>
                  <a:pt x="45" y="65"/>
                </a:cubicBezTo>
                <a:cubicBezTo>
                  <a:pt x="45" y="65"/>
                  <a:pt x="43" y="65"/>
                  <a:pt x="40" y="69"/>
                </a:cubicBezTo>
                <a:cubicBezTo>
                  <a:pt x="38" y="74"/>
                  <a:pt x="35" y="75"/>
                  <a:pt x="25" y="78"/>
                </a:cubicBezTo>
                <a:cubicBezTo>
                  <a:pt x="21" y="79"/>
                  <a:pt x="9" y="79"/>
                  <a:pt x="4" y="91"/>
                </a:cubicBezTo>
                <a:cubicBezTo>
                  <a:pt x="1" y="97"/>
                  <a:pt x="0" y="111"/>
                  <a:pt x="0" y="124"/>
                </a:cubicBezTo>
                <a:cubicBezTo>
                  <a:pt x="0" y="124"/>
                  <a:pt x="0" y="125"/>
                  <a:pt x="0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12" y="134"/>
                  <a:pt x="31" y="142"/>
                  <a:pt x="62" y="142"/>
                </a:cubicBezTo>
                <a:cubicBezTo>
                  <a:pt x="73" y="142"/>
                  <a:pt x="84" y="141"/>
                  <a:pt x="92" y="139"/>
                </a:cubicBezTo>
                <a:cubicBezTo>
                  <a:pt x="90" y="134"/>
                  <a:pt x="88" y="129"/>
                  <a:pt x="88" y="123"/>
                </a:cubicBezTo>
                <a:cubicBezTo>
                  <a:pt x="88" y="106"/>
                  <a:pt x="102" y="92"/>
                  <a:pt x="119" y="92"/>
                </a:cubicBezTo>
                <a:close/>
                <a:moveTo>
                  <a:pt x="122" y="100"/>
                </a:moveTo>
                <a:cubicBezTo>
                  <a:pt x="121" y="100"/>
                  <a:pt x="120" y="100"/>
                  <a:pt x="119" y="100"/>
                </a:cubicBezTo>
                <a:cubicBezTo>
                  <a:pt x="106" y="100"/>
                  <a:pt x="96" y="110"/>
                  <a:pt x="96" y="123"/>
                </a:cubicBezTo>
                <a:cubicBezTo>
                  <a:pt x="96" y="128"/>
                  <a:pt x="98" y="133"/>
                  <a:pt x="101" y="136"/>
                </a:cubicBezTo>
                <a:cubicBezTo>
                  <a:pt x="105" y="142"/>
                  <a:pt x="112" y="145"/>
                  <a:pt x="119" y="145"/>
                </a:cubicBezTo>
                <a:cubicBezTo>
                  <a:pt x="131" y="145"/>
                  <a:pt x="141" y="135"/>
                  <a:pt x="141" y="123"/>
                </a:cubicBezTo>
                <a:cubicBezTo>
                  <a:pt x="141" y="111"/>
                  <a:pt x="133" y="102"/>
                  <a:pt x="122" y="100"/>
                </a:cubicBezTo>
                <a:close/>
                <a:moveTo>
                  <a:pt x="133" y="125"/>
                </a:moveTo>
                <a:cubicBezTo>
                  <a:pt x="122" y="125"/>
                  <a:pt x="122" y="125"/>
                  <a:pt x="122" y="125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16" y="125"/>
                  <a:pt x="116" y="125"/>
                  <a:pt x="116" y="125"/>
                </a:cubicBezTo>
                <a:cubicBezTo>
                  <a:pt x="104" y="125"/>
                  <a:pt x="104" y="125"/>
                  <a:pt x="104" y="125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2" y="120"/>
                  <a:pt x="122" y="120"/>
                  <a:pt x="122" y="120"/>
                </a:cubicBezTo>
                <a:cubicBezTo>
                  <a:pt x="133" y="120"/>
                  <a:pt x="133" y="120"/>
                  <a:pt x="133" y="120"/>
                </a:cubicBezTo>
                <a:lnTo>
                  <a:pt x="133" y="12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00"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5" grpId="0" bldLvl="0" animBg="1"/>
      <p:bldP spid="4" grpId="0"/>
      <p:bldP spid="25" grpId="0" bldLvl="0" animBg="1"/>
      <p:bldP spid="26" grpId="0" bldLvl="0" animBg="1"/>
      <p:bldP spid="35" grpId="0" animBg="1"/>
      <p:bldP spid="28" grpId="0" animBg="1"/>
      <p:bldP spid="30" grpId="0" animBg="1"/>
      <p:bldP spid="31" grpId="0" animBg="1"/>
      <p:bldP spid="33" grpId="0"/>
      <p:bldP spid="34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99753" y="359184"/>
            <a:ext cx="2908489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树立正确“客户观”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40" name="任意多边形: 形状 39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Group 27"/>
          <p:cNvGrpSpPr/>
          <p:nvPr/>
        </p:nvGrpSpPr>
        <p:grpSpPr>
          <a:xfrm>
            <a:off x="2326349" y="1769028"/>
            <a:ext cx="4311384" cy="0"/>
            <a:chOff x="1374601" y="2292350"/>
            <a:chExt cx="5748512" cy="0"/>
          </a:xfrm>
        </p:grpSpPr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323B4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323B43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Group 38"/>
          <p:cNvGrpSpPr/>
          <p:nvPr/>
        </p:nvGrpSpPr>
        <p:grpSpPr>
          <a:xfrm>
            <a:off x="2326349" y="2538172"/>
            <a:ext cx="4311384" cy="0"/>
            <a:chOff x="1374601" y="2292350"/>
            <a:chExt cx="5748512" cy="0"/>
          </a:xfrm>
        </p:grpSpPr>
        <p:sp>
          <p:nvSpPr>
            <p:cNvPr id="36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323B4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323B43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8" name="Group 44"/>
          <p:cNvGrpSpPr/>
          <p:nvPr/>
        </p:nvGrpSpPr>
        <p:grpSpPr>
          <a:xfrm>
            <a:off x="2326349" y="3307316"/>
            <a:ext cx="4311384" cy="0"/>
            <a:chOff x="1374601" y="2292350"/>
            <a:chExt cx="5748512" cy="0"/>
          </a:xfrm>
        </p:grpSpPr>
        <p:sp>
          <p:nvSpPr>
            <p:cNvPr id="39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323B4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323B43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9" name="Freeform 17"/>
          <p:cNvSpPr/>
          <p:nvPr/>
        </p:nvSpPr>
        <p:spPr bwMode="auto">
          <a:xfrm>
            <a:off x="6355559" y="1362871"/>
            <a:ext cx="1308497" cy="945356"/>
          </a:xfrm>
          <a:custGeom>
            <a:avLst/>
            <a:gdLst>
              <a:gd name="T0" fmla="*/ 1099 w 1099"/>
              <a:gd name="T1" fmla="*/ 340 h 794"/>
              <a:gd name="T2" fmla="*/ 549 w 1099"/>
              <a:gd name="T3" fmla="*/ 794 h 794"/>
              <a:gd name="T4" fmla="*/ 0 w 1099"/>
              <a:gd name="T5" fmla="*/ 340 h 794"/>
              <a:gd name="T6" fmla="*/ 237 w 1099"/>
              <a:gd name="T7" fmla="*/ 340 h 794"/>
              <a:gd name="T8" fmla="*/ 237 w 1099"/>
              <a:gd name="T9" fmla="*/ 0 h 794"/>
              <a:gd name="T10" fmla="*/ 549 w 1099"/>
              <a:gd name="T11" fmla="*/ 258 h 794"/>
              <a:gd name="T12" fmla="*/ 863 w 1099"/>
              <a:gd name="T13" fmla="*/ 0 h 794"/>
              <a:gd name="T14" fmla="*/ 863 w 1099"/>
              <a:gd name="T15" fmla="*/ 340 h 794"/>
              <a:gd name="T16" fmla="*/ 1099 w 1099"/>
              <a:gd name="T17" fmla="*/ 34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9" h="794">
                <a:moveTo>
                  <a:pt x="1099" y="340"/>
                </a:moveTo>
                <a:lnTo>
                  <a:pt x="549" y="794"/>
                </a:lnTo>
                <a:lnTo>
                  <a:pt x="0" y="340"/>
                </a:lnTo>
                <a:lnTo>
                  <a:pt x="237" y="340"/>
                </a:lnTo>
                <a:lnTo>
                  <a:pt x="237" y="0"/>
                </a:lnTo>
                <a:lnTo>
                  <a:pt x="549" y="258"/>
                </a:lnTo>
                <a:lnTo>
                  <a:pt x="863" y="0"/>
                </a:lnTo>
                <a:lnTo>
                  <a:pt x="863" y="340"/>
                </a:lnTo>
                <a:lnTo>
                  <a:pt x="1099" y="34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0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Freeform 10"/>
          <p:cNvSpPr>
            <a:spLocks noEditPoints="1"/>
          </p:cNvSpPr>
          <p:nvPr/>
        </p:nvSpPr>
        <p:spPr bwMode="auto">
          <a:xfrm>
            <a:off x="1636812" y="2957648"/>
            <a:ext cx="335756" cy="345281"/>
          </a:xfrm>
          <a:custGeom>
            <a:avLst/>
            <a:gdLst>
              <a:gd name="T0" fmla="*/ 119 w 141"/>
              <a:gd name="T1" fmla="*/ 92 h 145"/>
              <a:gd name="T2" fmla="*/ 120 w 141"/>
              <a:gd name="T3" fmla="*/ 92 h 145"/>
              <a:gd name="T4" fmla="*/ 119 w 141"/>
              <a:gd name="T5" fmla="*/ 91 h 145"/>
              <a:gd name="T6" fmla="*/ 99 w 141"/>
              <a:gd name="T7" fmla="*/ 78 h 145"/>
              <a:gd name="T8" fmla="*/ 83 w 141"/>
              <a:gd name="T9" fmla="*/ 69 h 145"/>
              <a:gd name="T10" fmla="*/ 78 w 141"/>
              <a:gd name="T11" fmla="*/ 65 h 145"/>
              <a:gd name="T12" fmla="*/ 76 w 141"/>
              <a:gd name="T13" fmla="*/ 59 h 145"/>
              <a:gd name="T14" fmla="*/ 81 w 141"/>
              <a:gd name="T15" fmla="*/ 47 h 145"/>
              <a:gd name="T16" fmla="*/ 86 w 141"/>
              <a:gd name="T17" fmla="*/ 37 h 145"/>
              <a:gd name="T18" fmla="*/ 84 w 141"/>
              <a:gd name="T19" fmla="*/ 34 h 145"/>
              <a:gd name="T20" fmla="*/ 81 w 141"/>
              <a:gd name="T21" fmla="*/ 12 h 145"/>
              <a:gd name="T22" fmla="*/ 67 w 141"/>
              <a:gd name="T23" fmla="*/ 2 h 145"/>
              <a:gd name="T24" fmla="*/ 62 w 141"/>
              <a:gd name="T25" fmla="*/ 1 h 145"/>
              <a:gd name="T26" fmla="*/ 55 w 141"/>
              <a:gd name="T27" fmla="*/ 0 h 145"/>
              <a:gd name="T28" fmla="*/ 56 w 141"/>
              <a:gd name="T29" fmla="*/ 2 h 145"/>
              <a:gd name="T30" fmla="*/ 42 w 141"/>
              <a:gd name="T31" fmla="*/ 12 h 145"/>
              <a:gd name="T32" fmla="*/ 39 w 141"/>
              <a:gd name="T33" fmla="*/ 34 h 145"/>
              <a:gd name="T34" fmla="*/ 37 w 141"/>
              <a:gd name="T35" fmla="*/ 37 h 145"/>
              <a:gd name="T36" fmla="*/ 42 w 141"/>
              <a:gd name="T37" fmla="*/ 47 h 145"/>
              <a:gd name="T38" fmla="*/ 47 w 141"/>
              <a:gd name="T39" fmla="*/ 59 h 145"/>
              <a:gd name="T40" fmla="*/ 45 w 141"/>
              <a:gd name="T41" fmla="*/ 65 h 145"/>
              <a:gd name="T42" fmla="*/ 40 w 141"/>
              <a:gd name="T43" fmla="*/ 69 h 145"/>
              <a:gd name="T44" fmla="*/ 25 w 141"/>
              <a:gd name="T45" fmla="*/ 78 h 145"/>
              <a:gd name="T46" fmla="*/ 4 w 141"/>
              <a:gd name="T47" fmla="*/ 91 h 145"/>
              <a:gd name="T48" fmla="*/ 0 w 141"/>
              <a:gd name="T49" fmla="*/ 124 h 145"/>
              <a:gd name="T50" fmla="*/ 0 w 141"/>
              <a:gd name="T51" fmla="*/ 126 h 145"/>
              <a:gd name="T52" fmla="*/ 0 w 141"/>
              <a:gd name="T53" fmla="*/ 126 h 145"/>
              <a:gd name="T54" fmla="*/ 62 w 141"/>
              <a:gd name="T55" fmla="*/ 142 h 145"/>
              <a:gd name="T56" fmla="*/ 92 w 141"/>
              <a:gd name="T57" fmla="*/ 139 h 145"/>
              <a:gd name="T58" fmla="*/ 88 w 141"/>
              <a:gd name="T59" fmla="*/ 123 h 145"/>
              <a:gd name="T60" fmla="*/ 119 w 141"/>
              <a:gd name="T61" fmla="*/ 92 h 145"/>
              <a:gd name="T62" fmla="*/ 122 w 141"/>
              <a:gd name="T63" fmla="*/ 100 h 145"/>
              <a:gd name="T64" fmla="*/ 119 w 141"/>
              <a:gd name="T65" fmla="*/ 100 h 145"/>
              <a:gd name="T66" fmla="*/ 96 w 141"/>
              <a:gd name="T67" fmla="*/ 123 h 145"/>
              <a:gd name="T68" fmla="*/ 101 w 141"/>
              <a:gd name="T69" fmla="*/ 136 h 145"/>
              <a:gd name="T70" fmla="*/ 119 w 141"/>
              <a:gd name="T71" fmla="*/ 145 h 145"/>
              <a:gd name="T72" fmla="*/ 141 w 141"/>
              <a:gd name="T73" fmla="*/ 123 h 145"/>
              <a:gd name="T74" fmla="*/ 122 w 141"/>
              <a:gd name="T75" fmla="*/ 100 h 145"/>
              <a:gd name="T76" fmla="*/ 133 w 141"/>
              <a:gd name="T77" fmla="*/ 125 h 145"/>
              <a:gd name="T78" fmla="*/ 122 w 141"/>
              <a:gd name="T79" fmla="*/ 125 h 145"/>
              <a:gd name="T80" fmla="*/ 122 w 141"/>
              <a:gd name="T81" fmla="*/ 137 h 145"/>
              <a:gd name="T82" fmla="*/ 116 w 141"/>
              <a:gd name="T83" fmla="*/ 137 h 145"/>
              <a:gd name="T84" fmla="*/ 116 w 141"/>
              <a:gd name="T85" fmla="*/ 125 h 145"/>
              <a:gd name="T86" fmla="*/ 104 w 141"/>
              <a:gd name="T87" fmla="*/ 125 h 145"/>
              <a:gd name="T88" fmla="*/ 104 w 141"/>
              <a:gd name="T89" fmla="*/ 120 h 145"/>
              <a:gd name="T90" fmla="*/ 116 w 141"/>
              <a:gd name="T91" fmla="*/ 120 h 145"/>
              <a:gd name="T92" fmla="*/ 116 w 141"/>
              <a:gd name="T93" fmla="*/ 108 h 145"/>
              <a:gd name="T94" fmla="*/ 122 w 141"/>
              <a:gd name="T95" fmla="*/ 108 h 145"/>
              <a:gd name="T96" fmla="*/ 122 w 141"/>
              <a:gd name="T97" fmla="*/ 120 h 145"/>
              <a:gd name="T98" fmla="*/ 133 w 141"/>
              <a:gd name="T99" fmla="*/ 120 h 145"/>
              <a:gd name="T100" fmla="*/ 133 w 141"/>
              <a:gd name="T101" fmla="*/ 1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1" h="145">
                <a:moveTo>
                  <a:pt x="119" y="92"/>
                </a:moveTo>
                <a:cubicBezTo>
                  <a:pt x="119" y="92"/>
                  <a:pt x="119" y="92"/>
                  <a:pt x="120" y="92"/>
                </a:cubicBezTo>
                <a:cubicBezTo>
                  <a:pt x="120" y="92"/>
                  <a:pt x="120" y="91"/>
                  <a:pt x="119" y="91"/>
                </a:cubicBezTo>
                <a:cubicBezTo>
                  <a:pt x="115" y="79"/>
                  <a:pt x="102" y="79"/>
                  <a:pt x="99" y="78"/>
                </a:cubicBezTo>
                <a:cubicBezTo>
                  <a:pt x="89" y="75"/>
                  <a:pt x="85" y="74"/>
                  <a:pt x="83" y="69"/>
                </a:cubicBezTo>
                <a:cubicBezTo>
                  <a:pt x="81" y="65"/>
                  <a:pt x="78" y="65"/>
                  <a:pt x="78" y="65"/>
                </a:cubicBezTo>
                <a:cubicBezTo>
                  <a:pt x="77" y="63"/>
                  <a:pt x="77" y="61"/>
                  <a:pt x="76" y="59"/>
                </a:cubicBezTo>
                <a:cubicBezTo>
                  <a:pt x="80" y="54"/>
                  <a:pt x="81" y="47"/>
                  <a:pt x="81" y="47"/>
                </a:cubicBezTo>
                <a:cubicBezTo>
                  <a:pt x="85" y="46"/>
                  <a:pt x="86" y="40"/>
                  <a:pt x="86" y="37"/>
                </a:cubicBezTo>
                <a:cubicBezTo>
                  <a:pt x="86" y="35"/>
                  <a:pt x="84" y="34"/>
                  <a:pt x="84" y="34"/>
                </a:cubicBezTo>
                <a:cubicBezTo>
                  <a:pt x="84" y="34"/>
                  <a:pt x="87" y="20"/>
                  <a:pt x="81" y="12"/>
                </a:cubicBezTo>
                <a:cubicBezTo>
                  <a:pt x="76" y="3"/>
                  <a:pt x="67" y="2"/>
                  <a:pt x="67" y="2"/>
                </a:cubicBezTo>
                <a:cubicBezTo>
                  <a:pt x="62" y="1"/>
                  <a:pt x="62" y="1"/>
                  <a:pt x="62" y="1"/>
                </a:cubicBezTo>
                <a:cubicBezTo>
                  <a:pt x="62" y="1"/>
                  <a:pt x="56" y="1"/>
                  <a:pt x="55" y="0"/>
                </a:cubicBezTo>
                <a:cubicBezTo>
                  <a:pt x="55" y="0"/>
                  <a:pt x="55" y="2"/>
                  <a:pt x="56" y="2"/>
                </a:cubicBezTo>
                <a:cubicBezTo>
                  <a:pt x="56" y="2"/>
                  <a:pt x="47" y="3"/>
                  <a:pt x="42" y="12"/>
                </a:cubicBezTo>
                <a:cubicBezTo>
                  <a:pt x="36" y="20"/>
                  <a:pt x="39" y="34"/>
                  <a:pt x="39" y="34"/>
                </a:cubicBezTo>
                <a:cubicBezTo>
                  <a:pt x="39" y="34"/>
                  <a:pt x="37" y="35"/>
                  <a:pt x="37" y="37"/>
                </a:cubicBezTo>
                <a:cubicBezTo>
                  <a:pt x="37" y="40"/>
                  <a:pt x="38" y="46"/>
                  <a:pt x="42" y="47"/>
                </a:cubicBezTo>
                <a:cubicBezTo>
                  <a:pt x="42" y="47"/>
                  <a:pt x="43" y="54"/>
                  <a:pt x="47" y="59"/>
                </a:cubicBezTo>
                <a:cubicBezTo>
                  <a:pt x="46" y="61"/>
                  <a:pt x="46" y="63"/>
                  <a:pt x="45" y="65"/>
                </a:cubicBezTo>
                <a:cubicBezTo>
                  <a:pt x="45" y="65"/>
                  <a:pt x="43" y="65"/>
                  <a:pt x="40" y="69"/>
                </a:cubicBezTo>
                <a:cubicBezTo>
                  <a:pt x="38" y="74"/>
                  <a:pt x="35" y="75"/>
                  <a:pt x="25" y="78"/>
                </a:cubicBezTo>
                <a:cubicBezTo>
                  <a:pt x="21" y="79"/>
                  <a:pt x="9" y="79"/>
                  <a:pt x="4" y="91"/>
                </a:cubicBezTo>
                <a:cubicBezTo>
                  <a:pt x="1" y="97"/>
                  <a:pt x="0" y="111"/>
                  <a:pt x="0" y="124"/>
                </a:cubicBezTo>
                <a:cubicBezTo>
                  <a:pt x="0" y="124"/>
                  <a:pt x="0" y="125"/>
                  <a:pt x="0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12" y="134"/>
                  <a:pt x="31" y="142"/>
                  <a:pt x="62" y="142"/>
                </a:cubicBezTo>
                <a:cubicBezTo>
                  <a:pt x="73" y="142"/>
                  <a:pt x="84" y="141"/>
                  <a:pt x="92" y="139"/>
                </a:cubicBezTo>
                <a:cubicBezTo>
                  <a:pt x="90" y="134"/>
                  <a:pt x="88" y="129"/>
                  <a:pt x="88" y="123"/>
                </a:cubicBezTo>
                <a:cubicBezTo>
                  <a:pt x="88" y="106"/>
                  <a:pt x="102" y="92"/>
                  <a:pt x="119" y="92"/>
                </a:cubicBezTo>
                <a:close/>
                <a:moveTo>
                  <a:pt x="122" y="100"/>
                </a:moveTo>
                <a:cubicBezTo>
                  <a:pt x="121" y="100"/>
                  <a:pt x="120" y="100"/>
                  <a:pt x="119" y="100"/>
                </a:cubicBezTo>
                <a:cubicBezTo>
                  <a:pt x="106" y="100"/>
                  <a:pt x="96" y="110"/>
                  <a:pt x="96" y="123"/>
                </a:cubicBezTo>
                <a:cubicBezTo>
                  <a:pt x="96" y="128"/>
                  <a:pt x="98" y="133"/>
                  <a:pt x="101" y="136"/>
                </a:cubicBezTo>
                <a:cubicBezTo>
                  <a:pt x="105" y="142"/>
                  <a:pt x="112" y="145"/>
                  <a:pt x="119" y="145"/>
                </a:cubicBezTo>
                <a:cubicBezTo>
                  <a:pt x="131" y="145"/>
                  <a:pt x="141" y="135"/>
                  <a:pt x="141" y="123"/>
                </a:cubicBezTo>
                <a:cubicBezTo>
                  <a:pt x="141" y="111"/>
                  <a:pt x="133" y="102"/>
                  <a:pt x="122" y="100"/>
                </a:cubicBezTo>
                <a:close/>
                <a:moveTo>
                  <a:pt x="133" y="125"/>
                </a:moveTo>
                <a:cubicBezTo>
                  <a:pt x="122" y="125"/>
                  <a:pt x="122" y="125"/>
                  <a:pt x="122" y="125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16" y="125"/>
                  <a:pt x="116" y="125"/>
                  <a:pt x="116" y="125"/>
                </a:cubicBezTo>
                <a:cubicBezTo>
                  <a:pt x="104" y="125"/>
                  <a:pt x="104" y="125"/>
                  <a:pt x="104" y="125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2" y="120"/>
                  <a:pt x="122" y="120"/>
                  <a:pt x="122" y="120"/>
                </a:cubicBezTo>
                <a:cubicBezTo>
                  <a:pt x="133" y="120"/>
                  <a:pt x="133" y="120"/>
                  <a:pt x="133" y="120"/>
                </a:cubicBezTo>
                <a:lnTo>
                  <a:pt x="133" y="12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0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Freeform 12"/>
          <p:cNvSpPr>
            <a:spLocks noEditPoints="1"/>
          </p:cNvSpPr>
          <p:nvPr/>
        </p:nvSpPr>
        <p:spPr bwMode="auto">
          <a:xfrm>
            <a:off x="1672528" y="2190883"/>
            <a:ext cx="266700" cy="385763"/>
          </a:xfrm>
          <a:custGeom>
            <a:avLst/>
            <a:gdLst>
              <a:gd name="T0" fmla="*/ 32 w 112"/>
              <a:gd name="T1" fmla="*/ 141 h 162"/>
              <a:gd name="T2" fmla="*/ 33 w 112"/>
              <a:gd name="T3" fmla="*/ 149 h 162"/>
              <a:gd name="T4" fmla="*/ 41 w 112"/>
              <a:gd name="T5" fmla="*/ 153 h 162"/>
              <a:gd name="T6" fmla="*/ 42 w 112"/>
              <a:gd name="T7" fmla="*/ 158 h 162"/>
              <a:gd name="T8" fmla="*/ 56 w 112"/>
              <a:gd name="T9" fmla="*/ 162 h 162"/>
              <a:gd name="T10" fmla="*/ 70 w 112"/>
              <a:gd name="T11" fmla="*/ 158 h 162"/>
              <a:gd name="T12" fmla="*/ 70 w 112"/>
              <a:gd name="T13" fmla="*/ 153 h 162"/>
              <a:gd name="T14" fmla="*/ 78 w 112"/>
              <a:gd name="T15" fmla="*/ 149 h 162"/>
              <a:gd name="T16" fmla="*/ 79 w 112"/>
              <a:gd name="T17" fmla="*/ 141 h 162"/>
              <a:gd name="T18" fmla="*/ 56 w 112"/>
              <a:gd name="T19" fmla="*/ 144 h 162"/>
              <a:gd name="T20" fmla="*/ 32 w 112"/>
              <a:gd name="T21" fmla="*/ 141 h 162"/>
              <a:gd name="T22" fmla="*/ 56 w 112"/>
              <a:gd name="T23" fmla="*/ 0 h 162"/>
              <a:gd name="T24" fmla="*/ 0 w 112"/>
              <a:gd name="T25" fmla="*/ 56 h 162"/>
              <a:gd name="T26" fmla="*/ 27 w 112"/>
              <a:gd name="T27" fmla="*/ 104 h 162"/>
              <a:gd name="T28" fmla="*/ 29 w 112"/>
              <a:gd name="T29" fmla="*/ 118 h 162"/>
              <a:gd name="T30" fmla="*/ 56 w 112"/>
              <a:gd name="T31" fmla="*/ 123 h 162"/>
              <a:gd name="T32" fmla="*/ 83 w 112"/>
              <a:gd name="T33" fmla="*/ 118 h 162"/>
              <a:gd name="T34" fmla="*/ 85 w 112"/>
              <a:gd name="T35" fmla="*/ 104 h 162"/>
              <a:gd name="T36" fmla="*/ 112 w 112"/>
              <a:gd name="T37" fmla="*/ 56 h 162"/>
              <a:gd name="T38" fmla="*/ 56 w 112"/>
              <a:gd name="T39" fmla="*/ 0 h 162"/>
              <a:gd name="T40" fmla="*/ 76 w 112"/>
              <a:gd name="T41" fmla="*/ 97 h 162"/>
              <a:gd name="T42" fmla="*/ 75 w 112"/>
              <a:gd name="T43" fmla="*/ 110 h 162"/>
              <a:gd name="T44" fmla="*/ 56 w 112"/>
              <a:gd name="T45" fmla="*/ 113 h 162"/>
              <a:gd name="T46" fmla="*/ 37 w 112"/>
              <a:gd name="T47" fmla="*/ 110 h 162"/>
              <a:gd name="T48" fmla="*/ 35 w 112"/>
              <a:gd name="T49" fmla="*/ 97 h 162"/>
              <a:gd name="T50" fmla="*/ 10 w 112"/>
              <a:gd name="T51" fmla="*/ 56 h 162"/>
              <a:gd name="T52" fmla="*/ 56 w 112"/>
              <a:gd name="T53" fmla="*/ 10 h 162"/>
              <a:gd name="T54" fmla="*/ 102 w 112"/>
              <a:gd name="T55" fmla="*/ 56 h 162"/>
              <a:gd name="T56" fmla="*/ 76 w 112"/>
              <a:gd name="T57" fmla="*/ 97 h 162"/>
              <a:gd name="T58" fmla="*/ 30 w 112"/>
              <a:gd name="T59" fmla="*/ 125 h 162"/>
              <a:gd name="T60" fmla="*/ 31 w 112"/>
              <a:gd name="T61" fmla="*/ 133 h 162"/>
              <a:gd name="T62" fmla="*/ 56 w 112"/>
              <a:gd name="T63" fmla="*/ 138 h 162"/>
              <a:gd name="T64" fmla="*/ 80 w 112"/>
              <a:gd name="T65" fmla="*/ 133 h 162"/>
              <a:gd name="T66" fmla="*/ 82 w 112"/>
              <a:gd name="T67" fmla="*/ 125 h 162"/>
              <a:gd name="T68" fmla="*/ 56 w 112"/>
              <a:gd name="T69" fmla="*/ 130 h 162"/>
              <a:gd name="T70" fmla="*/ 30 w 112"/>
              <a:gd name="T71" fmla="*/ 125 h 162"/>
              <a:gd name="T72" fmla="*/ 56 w 112"/>
              <a:gd name="T73" fmla="*/ 23 h 162"/>
              <a:gd name="T74" fmla="*/ 59 w 112"/>
              <a:gd name="T75" fmla="*/ 20 h 162"/>
              <a:gd name="T76" fmla="*/ 56 w 112"/>
              <a:gd name="T77" fmla="*/ 17 h 162"/>
              <a:gd name="T78" fmla="*/ 17 w 112"/>
              <a:gd name="T79" fmla="*/ 56 h 162"/>
              <a:gd name="T80" fmla="*/ 20 w 112"/>
              <a:gd name="T81" fmla="*/ 59 h 162"/>
              <a:gd name="T82" fmla="*/ 23 w 112"/>
              <a:gd name="T83" fmla="*/ 56 h 162"/>
              <a:gd name="T84" fmla="*/ 56 w 112"/>
              <a:gd name="T85" fmla="*/ 23 h 162"/>
              <a:gd name="T86" fmla="*/ 68 w 112"/>
              <a:gd name="T87" fmla="*/ 77 h 162"/>
              <a:gd name="T88" fmla="*/ 56 w 112"/>
              <a:gd name="T89" fmla="*/ 54 h 162"/>
              <a:gd name="T90" fmla="*/ 43 w 112"/>
              <a:gd name="T91" fmla="*/ 77 h 162"/>
              <a:gd name="T92" fmla="*/ 38 w 112"/>
              <a:gd name="T93" fmla="*/ 66 h 162"/>
              <a:gd name="T94" fmla="*/ 30 w 112"/>
              <a:gd name="T95" fmla="*/ 69 h 162"/>
              <a:gd name="T96" fmla="*/ 43 w 112"/>
              <a:gd name="T97" fmla="*/ 96 h 162"/>
              <a:gd name="T98" fmla="*/ 56 w 112"/>
              <a:gd name="T99" fmla="*/ 72 h 162"/>
              <a:gd name="T100" fmla="*/ 69 w 112"/>
              <a:gd name="T101" fmla="*/ 96 h 162"/>
              <a:gd name="T102" fmla="*/ 81 w 112"/>
              <a:gd name="T103" fmla="*/ 69 h 162"/>
              <a:gd name="T104" fmla="*/ 73 w 112"/>
              <a:gd name="T105" fmla="*/ 66 h 162"/>
              <a:gd name="T106" fmla="*/ 68 w 112"/>
              <a:gd name="T107" fmla="*/ 7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2" h="162">
                <a:moveTo>
                  <a:pt x="32" y="141"/>
                </a:moveTo>
                <a:cubicBezTo>
                  <a:pt x="33" y="149"/>
                  <a:pt x="33" y="149"/>
                  <a:pt x="33" y="149"/>
                </a:cubicBezTo>
                <a:cubicBezTo>
                  <a:pt x="33" y="149"/>
                  <a:pt x="35" y="152"/>
                  <a:pt x="41" y="153"/>
                </a:cubicBezTo>
                <a:cubicBezTo>
                  <a:pt x="42" y="158"/>
                  <a:pt x="42" y="158"/>
                  <a:pt x="42" y="158"/>
                </a:cubicBezTo>
                <a:cubicBezTo>
                  <a:pt x="42" y="158"/>
                  <a:pt x="45" y="162"/>
                  <a:pt x="56" y="162"/>
                </a:cubicBezTo>
                <a:cubicBezTo>
                  <a:pt x="67" y="162"/>
                  <a:pt x="70" y="158"/>
                  <a:pt x="70" y="158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6" y="152"/>
                  <a:pt x="78" y="149"/>
                  <a:pt x="78" y="149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72" y="143"/>
                  <a:pt x="64" y="144"/>
                  <a:pt x="56" y="144"/>
                </a:cubicBezTo>
                <a:cubicBezTo>
                  <a:pt x="47" y="144"/>
                  <a:pt x="39" y="143"/>
                  <a:pt x="32" y="141"/>
                </a:cubicBezTo>
                <a:close/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76"/>
                  <a:pt x="11" y="94"/>
                  <a:pt x="27" y="104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37" y="121"/>
                  <a:pt x="46" y="123"/>
                  <a:pt x="56" y="123"/>
                </a:cubicBezTo>
                <a:cubicBezTo>
                  <a:pt x="66" y="123"/>
                  <a:pt x="75" y="121"/>
                  <a:pt x="83" y="118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101" y="94"/>
                  <a:pt x="112" y="76"/>
                  <a:pt x="112" y="56"/>
                </a:cubicBezTo>
                <a:cubicBezTo>
                  <a:pt x="112" y="25"/>
                  <a:pt x="87" y="0"/>
                  <a:pt x="56" y="0"/>
                </a:cubicBezTo>
                <a:close/>
                <a:moveTo>
                  <a:pt x="76" y="97"/>
                </a:moveTo>
                <a:cubicBezTo>
                  <a:pt x="75" y="110"/>
                  <a:pt x="75" y="110"/>
                  <a:pt x="75" y="110"/>
                </a:cubicBezTo>
                <a:cubicBezTo>
                  <a:pt x="75" y="110"/>
                  <a:pt x="70" y="113"/>
                  <a:pt x="56" y="113"/>
                </a:cubicBezTo>
                <a:cubicBezTo>
                  <a:pt x="42" y="113"/>
                  <a:pt x="37" y="110"/>
                  <a:pt x="37" y="110"/>
                </a:cubicBezTo>
                <a:cubicBezTo>
                  <a:pt x="35" y="97"/>
                  <a:pt x="35" y="97"/>
                  <a:pt x="35" y="97"/>
                </a:cubicBezTo>
                <a:cubicBezTo>
                  <a:pt x="20" y="89"/>
                  <a:pt x="10" y="74"/>
                  <a:pt x="10" y="56"/>
                </a:cubicBezTo>
                <a:cubicBezTo>
                  <a:pt x="10" y="31"/>
                  <a:pt x="30" y="10"/>
                  <a:pt x="56" y="10"/>
                </a:cubicBezTo>
                <a:cubicBezTo>
                  <a:pt x="81" y="10"/>
                  <a:pt x="102" y="31"/>
                  <a:pt x="102" y="56"/>
                </a:cubicBezTo>
                <a:cubicBezTo>
                  <a:pt x="102" y="74"/>
                  <a:pt x="91" y="89"/>
                  <a:pt x="76" y="97"/>
                </a:cubicBezTo>
                <a:close/>
                <a:moveTo>
                  <a:pt x="30" y="125"/>
                </a:moveTo>
                <a:cubicBezTo>
                  <a:pt x="31" y="133"/>
                  <a:pt x="31" y="133"/>
                  <a:pt x="31" y="133"/>
                </a:cubicBezTo>
                <a:cubicBezTo>
                  <a:pt x="38" y="136"/>
                  <a:pt x="47" y="138"/>
                  <a:pt x="56" y="138"/>
                </a:cubicBezTo>
                <a:cubicBezTo>
                  <a:pt x="65" y="138"/>
                  <a:pt x="73" y="136"/>
                  <a:pt x="80" y="133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74" y="128"/>
                  <a:pt x="65" y="130"/>
                  <a:pt x="56" y="130"/>
                </a:cubicBezTo>
                <a:cubicBezTo>
                  <a:pt x="46" y="130"/>
                  <a:pt x="38" y="128"/>
                  <a:pt x="30" y="125"/>
                </a:cubicBezTo>
                <a:close/>
                <a:moveTo>
                  <a:pt x="56" y="23"/>
                </a:moveTo>
                <a:cubicBezTo>
                  <a:pt x="57" y="23"/>
                  <a:pt x="59" y="22"/>
                  <a:pt x="59" y="20"/>
                </a:cubicBezTo>
                <a:cubicBezTo>
                  <a:pt x="59" y="18"/>
                  <a:pt x="57" y="17"/>
                  <a:pt x="56" y="17"/>
                </a:cubicBezTo>
                <a:cubicBezTo>
                  <a:pt x="34" y="17"/>
                  <a:pt x="17" y="35"/>
                  <a:pt x="17" y="56"/>
                </a:cubicBezTo>
                <a:cubicBezTo>
                  <a:pt x="17" y="58"/>
                  <a:pt x="18" y="59"/>
                  <a:pt x="20" y="59"/>
                </a:cubicBezTo>
                <a:cubicBezTo>
                  <a:pt x="22" y="59"/>
                  <a:pt x="23" y="58"/>
                  <a:pt x="23" y="56"/>
                </a:cubicBezTo>
                <a:cubicBezTo>
                  <a:pt x="23" y="38"/>
                  <a:pt x="38" y="23"/>
                  <a:pt x="56" y="23"/>
                </a:cubicBezTo>
                <a:close/>
                <a:moveTo>
                  <a:pt x="68" y="77"/>
                </a:moveTo>
                <a:cubicBezTo>
                  <a:pt x="56" y="54"/>
                  <a:pt x="56" y="54"/>
                  <a:pt x="56" y="54"/>
                </a:cubicBezTo>
                <a:cubicBezTo>
                  <a:pt x="43" y="77"/>
                  <a:pt x="43" y="77"/>
                  <a:pt x="43" y="77"/>
                </a:cubicBezTo>
                <a:cubicBezTo>
                  <a:pt x="38" y="66"/>
                  <a:pt x="38" y="66"/>
                  <a:pt x="38" y="66"/>
                </a:cubicBezTo>
                <a:cubicBezTo>
                  <a:pt x="30" y="69"/>
                  <a:pt x="30" y="69"/>
                  <a:pt x="30" y="69"/>
                </a:cubicBezTo>
                <a:cubicBezTo>
                  <a:pt x="43" y="96"/>
                  <a:pt x="43" y="96"/>
                  <a:pt x="43" y="96"/>
                </a:cubicBezTo>
                <a:cubicBezTo>
                  <a:pt x="56" y="72"/>
                  <a:pt x="56" y="72"/>
                  <a:pt x="56" y="72"/>
                </a:cubicBezTo>
                <a:cubicBezTo>
                  <a:pt x="69" y="96"/>
                  <a:pt x="69" y="96"/>
                  <a:pt x="69" y="96"/>
                </a:cubicBezTo>
                <a:cubicBezTo>
                  <a:pt x="81" y="69"/>
                  <a:pt x="81" y="69"/>
                  <a:pt x="81" y="69"/>
                </a:cubicBezTo>
                <a:cubicBezTo>
                  <a:pt x="73" y="66"/>
                  <a:pt x="73" y="66"/>
                  <a:pt x="73" y="66"/>
                </a:cubicBezTo>
                <a:lnTo>
                  <a:pt x="68" y="77"/>
                </a:lnTo>
                <a:close/>
              </a:path>
            </a:pathLst>
          </a:custGeom>
          <a:solidFill>
            <a:srgbClr val="33315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0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Freeform 13"/>
          <p:cNvSpPr>
            <a:spLocks noEditPoints="1"/>
          </p:cNvSpPr>
          <p:nvPr/>
        </p:nvSpPr>
        <p:spPr bwMode="auto">
          <a:xfrm>
            <a:off x="1629668" y="1431267"/>
            <a:ext cx="350044" cy="297656"/>
          </a:xfrm>
          <a:custGeom>
            <a:avLst/>
            <a:gdLst>
              <a:gd name="T0" fmla="*/ 6 w 147"/>
              <a:gd name="T1" fmla="*/ 120 h 125"/>
              <a:gd name="T2" fmla="*/ 12 w 147"/>
              <a:gd name="T3" fmla="*/ 125 h 125"/>
              <a:gd name="T4" fmla="*/ 39 w 147"/>
              <a:gd name="T5" fmla="*/ 125 h 125"/>
              <a:gd name="T6" fmla="*/ 39 w 147"/>
              <a:gd name="T7" fmla="*/ 68 h 125"/>
              <a:gd name="T8" fmla="*/ 6 w 147"/>
              <a:gd name="T9" fmla="*/ 101 h 125"/>
              <a:gd name="T10" fmla="*/ 6 w 147"/>
              <a:gd name="T11" fmla="*/ 120 h 125"/>
              <a:gd name="T12" fmla="*/ 52 w 147"/>
              <a:gd name="T13" fmla="*/ 81 h 125"/>
              <a:gd name="T14" fmla="*/ 52 w 147"/>
              <a:gd name="T15" fmla="*/ 125 h 125"/>
              <a:gd name="T16" fmla="*/ 85 w 147"/>
              <a:gd name="T17" fmla="*/ 125 h 125"/>
              <a:gd name="T18" fmla="*/ 85 w 147"/>
              <a:gd name="T19" fmla="*/ 86 h 125"/>
              <a:gd name="T20" fmla="*/ 71 w 147"/>
              <a:gd name="T21" fmla="*/ 100 h 125"/>
              <a:gd name="T22" fmla="*/ 52 w 147"/>
              <a:gd name="T23" fmla="*/ 81 h 125"/>
              <a:gd name="T24" fmla="*/ 118 w 147"/>
              <a:gd name="T25" fmla="*/ 2 h 125"/>
              <a:gd name="T26" fmla="*/ 113 w 147"/>
              <a:gd name="T27" fmla="*/ 9 h 125"/>
              <a:gd name="T28" fmla="*/ 119 w 147"/>
              <a:gd name="T29" fmla="*/ 14 h 125"/>
              <a:gd name="T30" fmla="*/ 125 w 147"/>
              <a:gd name="T31" fmla="*/ 13 h 125"/>
              <a:gd name="T32" fmla="*/ 71 w 147"/>
              <a:gd name="T33" fmla="*/ 68 h 125"/>
              <a:gd name="T34" fmla="*/ 39 w 147"/>
              <a:gd name="T35" fmla="*/ 36 h 125"/>
              <a:gd name="T36" fmla="*/ 2 w 147"/>
              <a:gd name="T37" fmla="*/ 73 h 125"/>
              <a:gd name="T38" fmla="*/ 2 w 147"/>
              <a:gd name="T39" fmla="*/ 81 h 125"/>
              <a:gd name="T40" fmla="*/ 10 w 147"/>
              <a:gd name="T41" fmla="*/ 81 h 125"/>
              <a:gd name="T42" fmla="*/ 39 w 147"/>
              <a:gd name="T43" fmla="*/ 53 h 125"/>
              <a:gd name="T44" fmla="*/ 71 w 147"/>
              <a:gd name="T45" fmla="*/ 85 h 125"/>
              <a:gd name="T46" fmla="*/ 134 w 147"/>
              <a:gd name="T47" fmla="*/ 22 h 125"/>
              <a:gd name="T48" fmla="*/ 133 w 147"/>
              <a:gd name="T49" fmla="*/ 28 h 125"/>
              <a:gd name="T50" fmla="*/ 138 w 147"/>
              <a:gd name="T51" fmla="*/ 35 h 125"/>
              <a:gd name="T52" fmla="*/ 139 w 147"/>
              <a:gd name="T53" fmla="*/ 35 h 125"/>
              <a:gd name="T54" fmla="*/ 145 w 147"/>
              <a:gd name="T55" fmla="*/ 29 h 125"/>
              <a:gd name="T56" fmla="*/ 147 w 147"/>
              <a:gd name="T57" fmla="*/ 0 h 125"/>
              <a:gd name="T58" fmla="*/ 118 w 147"/>
              <a:gd name="T59" fmla="*/ 2 h 125"/>
              <a:gd name="T60" fmla="*/ 98 w 147"/>
              <a:gd name="T61" fmla="*/ 73 h 125"/>
              <a:gd name="T62" fmla="*/ 98 w 147"/>
              <a:gd name="T63" fmla="*/ 125 h 125"/>
              <a:gd name="T64" fmla="*/ 126 w 147"/>
              <a:gd name="T65" fmla="*/ 125 h 125"/>
              <a:gd name="T66" fmla="*/ 131 w 147"/>
              <a:gd name="T67" fmla="*/ 120 h 125"/>
              <a:gd name="T68" fmla="*/ 131 w 147"/>
              <a:gd name="T69" fmla="*/ 40 h 125"/>
              <a:gd name="T70" fmla="*/ 103 w 147"/>
              <a:gd name="T71" fmla="*/ 68 h 125"/>
              <a:gd name="T72" fmla="*/ 98 w 147"/>
              <a:gd name="T73" fmla="*/ 7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5">
                <a:moveTo>
                  <a:pt x="6" y="120"/>
                </a:moveTo>
                <a:cubicBezTo>
                  <a:pt x="6" y="123"/>
                  <a:pt x="9" y="125"/>
                  <a:pt x="12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9" y="68"/>
                  <a:pt x="39" y="68"/>
                  <a:pt x="39" y="68"/>
                </a:cubicBezTo>
                <a:cubicBezTo>
                  <a:pt x="6" y="101"/>
                  <a:pt x="6" y="101"/>
                  <a:pt x="6" y="101"/>
                </a:cubicBezTo>
                <a:lnTo>
                  <a:pt x="6" y="120"/>
                </a:lnTo>
                <a:close/>
                <a:moveTo>
                  <a:pt x="52" y="81"/>
                </a:moveTo>
                <a:cubicBezTo>
                  <a:pt x="52" y="125"/>
                  <a:pt x="52" y="125"/>
                  <a:pt x="52" y="125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5" y="86"/>
                  <a:pt x="85" y="86"/>
                  <a:pt x="85" y="86"/>
                </a:cubicBezTo>
                <a:cubicBezTo>
                  <a:pt x="71" y="100"/>
                  <a:pt x="71" y="100"/>
                  <a:pt x="71" y="100"/>
                </a:cubicBezTo>
                <a:lnTo>
                  <a:pt x="52" y="81"/>
                </a:lnTo>
                <a:close/>
                <a:moveTo>
                  <a:pt x="118" y="2"/>
                </a:moveTo>
                <a:cubicBezTo>
                  <a:pt x="115" y="3"/>
                  <a:pt x="112" y="5"/>
                  <a:pt x="113" y="9"/>
                </a:cubicBezTo>
                <a:cubicBezTo>
                  <a:pt x="113" y="12"/>
                  <a:pt x="116" y="14"/>
                  <a:pt x="119" y="14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71" y="68"/>
                  <a:pt x="71" y="68"/>
                  <a:pt x="71" y="68"/>
                </a:cubicBezTo>
                <a:cubicBezTo>
                  <a:pt x="39" y="36"/>
                  <a:pt x="39" y="36"/>
                  <a:pt x="39" y="36"/>
                </a:cubicBezTo>
                <a:cubicBezTo>
                  <a:pt x="2" y="73"/>
                  <a:pt x="2" y="73"/>
                  <a:pt x="2" y="73"/>
                </a:cubicBezTo>
                <a:cubicBezTo>
                  <a:pt x="0" y="75"/>
                  <a:pt x="0" y="79"/>
                  <a:pt x="2" y="81"/>
                </a:cubicBezTo>
                <a:cubicBezTo>
                  <a:pt x="4" y="84"/>
                  <a:pt x="8" y="84"/>
                  <a:pt x="10" y="81"/>
                </a:cubicBezTo>
                <a:cubicBezTo>
                  <a:pt x="39" y="53"/>
                  <a:pt x="39" y="53"/>
                  <a:pt x="39" y="53"/>
                </a:cubicBezTo>
                <a:cubicBezTo>
                  <a:pt x="71" y="85"/>
                  <a:pt x="71" y="85"/>
                  <a:pt x="71" y="85"/>
                </a:cubicBezTo>
                <a:cubicBezTo>
                  <a:pt x="134" y="22"/>
                  <a:pt x="134" y="22"/>
                  <a:pt x="134" y="22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31"/>
                  <a:pt x="135" y="34"/>
                  <a:pt x="138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2" y="35"/>
                  <a:pt x="145" y="32"/>
                  <a:pt x="145" y="29"/>
                </a:cubicBezTo>
                <a:cubicBezTo>
                  <a:pt x="147" y="0"/>
                  <a:pt x="147" y="0"/>
                  <a:pt x="147" y="0"/>
                </a:cubicBezTo>
                <a:lnTo>
                  <a:pt x="118" y="2"/>
                </a:lnTo>
                <a:close/>
                <a:moveTo>
                  <a:pt x="98" y="73"/>
                </a:moveTo>
                <a:cubicBezTo>
                  <a:pt x="98" y="125"/>
                  <a:pt x="98" y="125"/>
                  <a:pt x="98" y="125"/>
                </a:cubicBezTo>
                <a:cubicBezTo>
                  <a:pt x="126" y="125"/>
                  <a:pt x="126" y="125"/>
                  <a:pt x="126" y="125"/>
                </a:cubicBezTo>
                <a:cubicBezTo>
                  <a:pt x="129" y="125"/>
                  <a:pt x="131" y="123"/>
                  <a:pt x="131" y="120"/>
                </a:cubicBezTo>
                <a:cubicBezTo>
                  <a:pt x="131" y="40"/>
                  <a:pt x="131" y="40"/>
                  <a:pt x="131" y="40"/>
                </a:cubicBezTo>
                <a:cubicBezTo>
                  <a:pt x="103" y="68"/>
                  <a:pt x="103" y="68"/>
                  <a:pt x="103" y="68"/>
                </a:cubicBezTo>
                <a:lnTo>
                  <a:pt x="98" y="7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0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Freeform 14"/>
          <p:cNvSpPr/>
          <p:nvPr/>
        </p:nvSpPr>
        <p:spPr bwMode="auto">
          <a:xfrm>
            <a:off x="6355559" y="2153446"/>
            <a:ext cx="1308497" cy="945356"/>
          </a:xfrm>
          <a:custGeom>
            <a:avLst/>
            <a:gdLst>
              <a:gd name="T0" fmla="*/ 1099 w 1099"/>
              <a:gd name="T1" fmla="*/ 340 h 794"/>
              <a:gd name="T2" fmla="*/ 549 w 1099"/>
              <a:gd name="T3" fmla="*/ 794 h 794"/>
              <a:gd name="T4" fmla="*/ 0 w 1099"/>
              <a:gd name="T5" fmla="*/ 340 h 794"/>
              <a:gd name="T6" fmla="*/ 237 w 1099"/>
              <a:gd name="T7" fmla="*/ 340 h 794"/>
              <a:gd name="T8" fmla="*/ 237 w 1099"/>
              <a:gd name="T9" fmla="*/ 0 h 794"/>
              <a:gd name="T10" fmla="*/ 549 w 1099"/>
              <a:gd name="T11" fmla="*/ 258 h 794"/>
              <a:gd name="T12" fmla="*/ 863 w 1099"/>
              <a:gd name="T13" fmla="*/ 0 h 794"/>
              <a:gd name="T14" fmla="*/ 863 w 1099"/>
              <a:gd name="T15" fmla="*/ 340 h 794"/>
              <a:gd name="T16" fmla="*/ 1099 w 1099"/>
              <a:gd name="T17" fmla="*/ 34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9" h="794">
                <a:moveTo>
                  <a:pt x="1099" y="340"/>
                </a:moveTo>
                <a:lnTo>
                  <a:pt x="549" y="794"/>
                </a:lnTo>
                <a:lnTo>
                  <a:pt x="0" y="340"/>
                </a:lnTo>
                <a:lnTo>
                  <a:pt x="237" y="340"/>
                </a:lnTo>
                <a:lnTo>
                  <a:pt x="237" y="0"/>
                </a:lnTo>
                <a:lnTo>
                  <a:pt x="549" y="258"/>
                </a:lnTo>
                <a:lnTo>
                  <a:pt x="863" y="0"/>
                </a:lnTo>
                <a:lnTo>
                  <a:pt x="863" y="340"/>
                </a:lnTo>
                <a:lnTo>
                  <a:pt x="1099" y="340"/>
                </a:lnTo>
                <a:close/>
              </a:path>
            </a:pathLst>
          </a:custGeom>
          <a:solidFill>
            <a:srgbClr val="33315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0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Freeform 15"/>
          <p:cNvSpPr/>
          <p:nvPr/>
        </p:nvSpPr>
        <p:spPr bwMode="auto">
          <a:xfrm>
            <a:off x="6355559" y="2901159"/>
            <a:ext cx="1308497" cy="945356"/>
          </a:xfrm>
          <a:custGeom>
            <a:avLst/>
            <a:gdLst>
              <a:gd name="T0" fmla="*/ 1099 w 1099"/>
              <a:gd name="T1" fmla="*/ 340 h 794"/>
              <a:gd name="T2" fmla="*/ 549 w 1099"/>
              <a:gd name="T3" fmla="*/ 794 h 794"/>
              <a:gd name="T4" fmla="*/ 0 w 1099"/>
              <a:gd name="T5" fmla="*/ 340 h 794"/>
              <a:gd name="T6" fmla="*/ 237 w 1099"/>
              <a:gd name="T7" fmla="*/ 340 h 794"/>
              <a:gd name="T8" fmla="*/ 237 w 1099"/>
              <a:gd name="T9" fmla="*/ 0 h 794"/>
              <a:gd name="T10" fmla="*/ 549 w 1099"/>
              <a:gd name="T11" fmla="*/ 258 h 794"/>
              <a:gd name="T12" fmla="*/ 863 w 1099"/>
              <a:gd name="T13" fmla="*/ 0 h 794"/>
              <a:gd name="T14" fmla="*/ 863 w 1099"/>
              <a:gd name="T15" fmla="*/ 340 h 794"/>
              <a:gd name="T16" fmla="*/ 1099 w 1099"/>
              <a:gd name="T17" fmla="*/ 34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9" h="794">
                <a:moveTo>
                  <a:pt x="1099" y="340"/>
                </a:moveTo>
                <a:lnTo>
                  <a:pt x="549" y="794"/>
                </a:lnTo>
                <a:lnTo>
                  <a:pt x="0" y="340"/>
                </a:lnTo>
                <a:lnTo>
                  <a:pt x="237" y="340"/>
                </a:lnTo>
                <a:lnTo>
                  <a:pt x="237" y="0"/>
                </a:lnTo>
                <a:lnTo>
                  <a:pt x="549" y="258"/>
                </a:lnTo>
                <a:lnTo>
                  <a:pt x="863" y="0"/>
                </a:lnTo>
                <a:lnTo>
                  <a:pt x="863" y="340"/>
                </a:lnTo>
                <a:lnTo>
                  <a:pt x="1099" y="34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0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Rectangle 15"/>
          <p:cNvSpPr/>
          <p:nvPr/>
        </p:nvSpPr>
        <p:spPr>
          <a:xfrm>
            <a:off x="2988733" y="1483380"/>
            <a:ext cx="4177247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 b="1" spc="-23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</a:t>
            </a:r>
            <a:r>
              <a:rPr lang="zh-CN" altLang="en-US" sz="1500" b="1" spc="-23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次拒绝 ＝ </a:t>
            </a:r>
            <a:r>
              <a:rPr lang="en-US" altLang="zh-CN" sz="1500" b="1" spc="-23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1500" b="1" spc="-23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次成交</a:t>
            </a:r>
            <a:endParaRPr lang="zh-CN" altLang="en-US" sz="1500" b="1" spc="-23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Rectangle 15"/>
          <p:cNvSpPr/>
          <p:nvPr/>
        </p:nvSpPr>
        <p:spPr>
          <a:xfrm>
            <a:off x="2988734" y="2235499"/>
            <a:ext cx="2685730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 b="1" spc="-23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1500" b="1" spc="-23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次成交 ＝ </a:t>
            </a:r>
            <a:r>
              <a:rPr lang="en-US" altLang="zh-CN" sz="1500" b="1" spc="-23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10000</a:t>
            </a:r>
            <a:r>
              <a:rPr lang="zh-CN" altLang="en-US" sz="1500" b="1" spc="-23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</a:t>
            </a:r>
            <a:endParaRPr lang="zh-CN" altLang="en-US" sz="1500" b="1" spc="-23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Rectangle 15"/>
          <p:cNvSpPr/>
          <p:nvPr/>
        </p:nvSpPr>
        <p:spPr>
          <a:xfrm>
            <a:off x="2988733" y="3022645"/>
            <a:ext cx="3693189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 b="1" spc="-23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1500" b="1" spc="-23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次拒绝 ＝ </a:t>
            </a:r>
            <a:r>
              <a:rPr lang="en-US" altLang="zh-CN" sz="1500" b="1" spc="-23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1000 </a:t>
            </a:r>
            <a:r>
              <a:rPr lang="zh-CN" altLang="en-US" sz="1500" b="1" spc="-23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</a:t>
            </a:r>
            <a:endParaRPr lang="zh-CN" altLang="en-US" sz="1500" b="1" spc="-23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Rectangle 11"/>
          <p:cNvSpPr/>
          <p:nvPr/>
        </p:nvSpPr>
        <p:spPr>
          <a:xfrm>
            <a:off x="-748402" y="4415995"/>
            <a:ext cx="3494830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66" name="Rectangle 12"/>
          <p:cNvSpPr/>
          <p:nvPr/>
        </p:nvSpPr>
        <p:spPr>
          <a:xfrm>
            <a:off x="6207533" y="4415995"/>
            <a:ext cx="3272538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230485" y="437195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客户的拒绝等于什么？</a:t>
            </a:r>
            <a:endParaRPr lang="zh-CN" altLang="en-US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52" grpId="0" bldLvl="0" animBg="1"/>
      <p:bldP spid="53" grpId="0" bldLvl="0" animBg="1"/>
      <p:bldP spid="57" grpId="0"/>
      <p:bldP spid="59" grpId="0"/>
      <p:bldP spid="61" grpId="0"/>
      <p:bldP spid="65" grpId="0" bldLvl="0" animBg="1"/>
      <p:bldP spid="66" grpId="0" bldLvl="0" animBg="1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907704" y="1445624"/>
            <a:ext cx="2375769" cy="625617"/>
            <a:chOff x="983227" y="2809381"/>
            <a:chExt cx="2338235" cy="613066"/>
          </a:xfrm>
        </p:grpSpPr>
        <p:sp>
          <p:nvSpPr>
            <p:cNvPr id="44" name="椭圆 43"/>
            <p:cNvSpPr/>
            <p:nvPr/>
          </p:nvSpPr>
          <p:spPr>
            <a:xfrm>
              <a:off x="983227" y="2809381"/>
              <a:ext cx="641915" cy="613066"/>
            </a:xfrm>
            <a:prstGeom prst="ellipse">
              <a:avLst/>
            </a:prstGeom>
            <a:solidFill>
              <a:srgbClr val="333151"/>
            </a:solidFill>
            <a:ln>
              <a:solidFill>
                <a:srgbClr val="3331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5"/>
            <p:cNvSpPr txBox="1"/>
            <p:nvPr/>
          </p:nvSpPr>
          <p:spPr>
            <a:xfrm>
              <a:off x="1083158" y="2945660"/>
              <a:ext cx="412089" cy="361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8945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6"/>
            <p:cNvSpPr txBox="1"/>
            <p:nvPr/>
          </p:nvSpPr>
          <p:spPr>
            <a:xfrm>
              <a:off x="1625143" y="3006402"/>
              <a:ext cx="1696319" cy="271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SzPct val="65000"/>
                <a:buFont typeface="Wingdings" panose="05000000000000000000" pitchFamily="2" charset="2"/>
                <a:buNone/>
              </a:pPr>
              <a:r>
                <a:rPr lang="zh-CN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正确认识销售这一职业</a:t>
              </a:r>
              <a:endPara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57334" y="1445624"/>
            <a:ext cx="2318426" cy="625617"/>
            <a:chOff x="4557334" y="1445624"/>
            <a:chExt cx="2318426" cy="625617"/>
          </a:xfrm>
        </p:grpSpPr>
        <p:sp>
          <p:nvSpPr>
            <p:cNvPr id="49" name="椭圆 48"/>
            <p:cNvSpPr/>
            <p:nvPr/>
          </p:nvSpPr>
          <p:spPr>
            <a:xfrm>
              <a:off x="4557334" y="1445624"/>
              <a:ext cx="652219" cy="625617"/>
            </a:xfrm>
            <a:prstGeom prst="ellipse">
              <a:avLst/>
            </a:pr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39"/>
            <p:cNvSpPr txBox="1"/>
            <p:nvPr/>
          </p:nvSpPr>
          <p:spPr>
            <a:xfrm>
              <a:off x="4658872" y="1584693"/>
              <a:ext cx="418704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8945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0"/>
            <p:cNvSpPr txBox="1"/>
            <p:nvPr/>
          </p:nvSpPr>
          <p:spPr>
            <a:xfrm>
              <a:off x="5152212" y="1646679"/>
              <a:ext cx="17235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SzPct val="65000"/>
                <a:buFont typeface="Wingdings" panose="05000000000000000000" pitchFamily="2" charset="2"/>
                <a:buNone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树立正确的“客户观”</a:t>
              </a:r>
              <a:endPara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91972" y="2579207"/>
            <a:ext cx="3096343" cy="625617"/>
            <a:chOff x="2991972" y="2579207"/>
            <a:chExt cx="3096343" cy="625617"/>
          </a:xfrm>
        </p:grpSpPr>
        <p:sp>
          <p:nvSpPr>
            <p:cNvPr id="66" name="椭圆 65"/>
            <p:cNvSpPr/>
            <p:nvPr/>
          </p:nvSpPr>
          <p:spPr>
            <a:xfrm>
              <a:off x="2991972" y="2579207"/>
              <a:ext cx="652219" cy="6256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5"/>
            <p:cNvSpPr txBox="1"/>
            <p:nvPr/>
          </p:nvSpPr>
          <p:spPr>
            <a:xfrm>
              <a:off x="3063979" y="2716924"/>
              <a:ext cx="4700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8945"/>
              <a:r>
                <a:rPr lang="en-US" altLang="zh-CN" sz="22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6"/>
            <p:cNvSpPr txBox="1"/>
            <p:nvPr/>
          </p:nvSpPr>
          <p:spPr>
            <a:xfrm>
              <a:off x="3550441" y="2753513"/>
              <a:ext cx="2537874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SzPct val="65000"/>
                <a:buFont typeface="Wingdings" panose="05000000000000000000" pitchFamily="2" charset="2"/>
                <a:buNone/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成功销售员的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</a:t>
              </a:r>
              <a:endPara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12161" y="2579207"/>
            <a:ext cx="2596435" cy="625617"/>
            <a:chOff x="6012161" y="2579207"/>
            <a:chExt cx="2596435" cy="625617"/>
          </a:xfrm>
        </p:grpSpPr>
        <p:sp>
          <p:nvSpPr>
            <p:cNvPr id="67" name="椭圆 66"/>
            <p:cNvSpPr/>
            <p:nvPr/>
          </p:nvSpPr>
          <p:spPr>
            <a:xfrm>
              <a:off x="6012161" y="2579207"/>
              <a:ext cx="652219" cy="625617"/>
            </a:xfrm>
            <a:prstGeom prst="ellipse">
              <a:avLst/>
            </a:pr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6088316" y="2706475"/>
              <a:ext cx="2520280" cy="369332"/>
              <a:chOff x="1805930" y="2916832"/>
              <a:chExt cx="2480464" cy="361921"/>
            </a:xfrm>
          </p:grpSpPr>
          <p:sp>
            <p:nvSpPr>
              <p:cNvPr id="56" name="文本框 60"/>
              <p:cNvSpPr txBox="1"/>
              <p:nvPr/>
            </p:nvSpPr>
            <p:spPr>
              <a:xfrm>
                <a:off x="1805930" y="2916832"/>
                <a:ext cx="412089" cy="361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48945"/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文本框 61"/>
              <p:cNvSpPr txBox="1"/>
              <p:nvPr/>
            </p:nvSpPr>
            <p:spPr>
              <a:xfrm>
                <a:off x="2287160" y="2960850"/>
                <a:ext cx="1999234" cy="271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buSzPct val="65000"/>
                  <a:buFont typeface="Wingdings" panose="05000000000000000000" pitchFamily="2" charset="2"/>
                  <a:buNone/>
                </a:pPr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积极的心态源于专业的修炼</a:t>
                </a:r>
                <a:endPara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784722" y="-1580126"/>
            <a:ext cx="9033164" cy="5422999"/>
            <a:chOff x="3784722" y="-1580126"/>
            <a:chExt cx="9033164" cy="5422999"/>
          </a:xfrm>
        </p:grpSpPr>
        <p:sp>
          <p:nvSpPr>
            <p:cNvPr id="28" name="直角三角形 27"/>
            <p:cNvSpPr/>
            <p:nvPr/>
          </p:nvSpPr>
          <p:spPr>
            <a:xfrm rot="15805242" flipH="1">
              <a:off x="4681501" y="-1257328"/>
              <a:ext cx="5422999" cy="4777404"/>
            </a:xfrm>
            <a:prstGeom prst="rtTriangle">
              <a:avLst/>
            </a:prstGeom>
            <a:blipFill rotWithShape="1">
              <a:blip r:embed="rId2" cstate="email"/>
              <a:stretch>
                <a:fillRect/>
              </a:stretch>
            </a:blipFill>
            <a:ln w="476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13305981">
              <a:off x="3784722" y="1962343"/>
              <a:ext cx="9033164" cy="1375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-3179649" y="555526"/>
            <a:ext cx="10056581" cy="5857607"/>
            <a:chOff x="-3179649" y="555526"/>
            <a:chExt cx="10056581" cy="5857607"/>
          </a:xfrm>
        </p:grpSpPr>
        <p:grpSp>
          <p:nvGrpSpPr>
            <p:cNvPr id="34" name="组合 33"/>
            <p:cNvGrpSpPr/>
            <p:nvPr/>
          </p:nvGrpSpPr>
          <p:grpSpPr>
            <a:xfrm>
              <a:off x="-2156232" y="555526"/>
              <a:ext cx="9033164" cy="5328592"/>
              <a:chOff x="-2156232" y="555526"/>
              <a:chExt cx="9033164" cy="5328592"/>
            </a:xfrm>
          </p:grpSpPr>
          <p:sp>
            <p:nvSpPr>
              <p:cNvPr id="36" name="直角三角形 35"/>
              <p:cNvSpPr/>
              <p:nvPr/>
            </p:nvSpPr>
            <p:spPr>
              <a:xfrm>
                <a:off x="-684583" y="555526"/>
                <a:ext cx="6048672" cy="5328592"/>
              </a:xfrm>
              <a:prstGeom prst="rtTriangle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  <a:ln w="476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 rot="13305981">
                <a:off x="-2156232" y="3136047"/>
                <a:ext cx="9033164" cy="1375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 rot="13286431">
              <a:off x="-3179649" y="2807605"/>
              <a:ext cx="9033164" cy="3605528"/>
            </a:xfrm>
            <a:prstGeom prst="rect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文本框 10"/>
          <p:cNvSpPr txBox="1"/>
          <p:nvPr/>
        </p:nvSpPr>
        <p:spPr>
          <a:xfrm>
            <a:off x="899753" y="359184"/>
            <a:ext cx="262475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第一部分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心态篇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43" name="任意多边形: 形状 39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8" name="任意多边形: 形状 4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3" name="任意多边形: 形状 45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10"/>
          <p:cNvSpPr/>
          <p:nvPr/>
        </p:nvSpPr>
        <p:spPr>
          <a:xfrm>
            <a:off x="873681" y="1251903"/>
            <a:ext cx="1598489" cy="3230166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60425" y="2918626"/>
            <a:ext cx="1632471" cy="15634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3000" dirty="0">
              <a:solidFill>
                <a:schemeClr val="bg1"/>
              </a:solidFill>
              <a:latin typeface="FontAwesome" pitchFamily="2" charset="0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79292" y="2918626"/>
            <a:ext cx="1656802" cy="1563443"/>
          </a:xfrm>
          <a:prstGeom prst="rect">
            <a:avLst/>
          </a:prstGeom>
          <a:solidFill>
            <a:srgbClr val="33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蹲得越低，跳得越高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45"/>
          <p:cNvSpPr txBox="1"/>
          <p:nvPr/>
        </p:nvSpPr>
        <p:spPr>
          <a:xfrm>
            <a:off x="1501924" y="2657469"/>
            <a:ext cx="1485900" cy="315754"/>
          </a:xfrm>
          <a:prstGeom prst="rect">
            <a:avLst/>
          </a:prstGeom>
        </p:spPr>
        <p:txBody>
          <a:bodyPr vert="eaVert" wrap="none" lIns="0" tIns="0" rIns="0" bIns="0" anchor="b" anchorCtr="1">
            <a:norm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必须知道的三件事</a:t>
            </a:r>
            <a:endParaRPr lang="zh-CN" altLang="zh-CN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9753" y="359184"/>
            <a:ext cx="4777590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成功销售员的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之“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3”</a:t>
            </a:r>
            <a:endParaRPr lang="en-US" altLang="zh-CN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32" name="任意多边形: 形状 31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5918743" y="2918626"/>
            <a:ext cx="1632471" cy="1563443"/>
          </a:xfrm>
          <a:prstGeom prst="rect">
            <a:avLst/>
          </a:prstGeom>
          <a:solidFill>
            <a:srgbClr val="33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3000" dirty="0">
              <a:solidFill>
                <a:schemeClr val="bg1"/>
              </a:solidFill>
              <a:latin typeface="FontAwesome" pitchFamily="2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69445" y="3257147"/>
            <a:ext cx="1326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想爬多高，功夫就得下多深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023557" y="3257147"/>
            <a:ext cx="1326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有效的时间管理造就成功的销售员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555776" y="1277780"/>
            <a:ext cx="5095119" cy="1563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9" grpId="0" bldLvl="0" animBg="1"/>
      <p:bldP spid="30" grpId="0" bldLvl="0" animBg="1"/>
      <p:bldP spid="25" grpId="0" bldLvl="0" animBg="1"/>
      <p:bldP spid="4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710451" y="1355094"/>
            <a:ext cx="1814989" cy="1359728"/>
          </a:xfrm>
          <a:prstGeom prst="rect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627784" y="1355094"/>
            <a:ext cx="1814989" cy="1359728"/>
          </a:xfrm>
          <a:prstGeom prst="rect">
            <a:avLst/>
          </a:prstGeom>
          <a:blipFill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572000" y="1355094"/>
            <a:ext cx="1814989" cy="1359728"/>
          </a:xfrm>
          <a:prstGeom prst="rect">
            <a:avLst/>
          </a:prstGeom>
          <a:blipFill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501427" y="1355094"/>
            <a:ext cx="1814989" cy="1359728"/>
          </a:xfrm>
          <a:prstGeom prst="rect">
            <a:avLst/>
          </a:prstGeom>
          <a:blipFill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6" name="圆角矩形 1"/>
          <p:cNvSpPr/>
          <p:nvPr/>
        </p:nvSpPr>
        <p:spPr>
          <a:xfrm>
            <a:off x="539553" y="3435846"/>
            <a:ext cx="2030562" cy="369332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99753" y="359184"/>
            <a:ext cx="4777590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成功销售员的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之“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3”</a:t>
            </a:r>
            <a:endParaRPr lang="en-US" altLang="zh-CN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40" name="任意多边形: 形状 39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Rectangle 11"/>
          <p:cNvSpPr/>
          <p:nvPr/>
        </p:nvSpPr>
        <p:spPr>
          <a:xfrm>
            <a:off x="-748402" y="4415995"/>
            <a:ext cx="3494830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66" name="Rectangle 12"/>
          <p:cNvSpPr/>
          <p:nvPr/>
        </p:nvSpPr>
        <p:spPr>
          <a:xfrm>
            <a:off x="6207533" y="4415995"/>
            <a:ext cx="3272538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124687" y="4371950"/>
            <a:ext cx="270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4</a:t>
            </a:r>
            <a:r>
              <a:rPr lang="zh-CN" altLang="en-US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之一： 必备的四种态度</a:t>
            </a:r>
            <a:endParaRPr lang="zh-CN" altLang="en-US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10451" y="2715766"/>
            <a:ext cx="1807140" cy="346249"/>
          </a:xfrm>
          <a:prstGeom prst="rect">
            <a:avLst/>
          </a:prstGeom>
          <a:solidFill>
            <a:srgbClr val="C0000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明确的目标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639879" y="2715766"/>
            <a:ext cx="1811380" cy="346249"/>
          </a:xfrm>
          <a:prstGeom prst="rect">
            <a:avLst/>
          </a:prstGeom>
          <a:solidFill>
            <a:srgbClr val="C0000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乐观的心情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602950" y="2715766"/>
            <a:ext cx="1777736" cy="346249"/>
          </a:xfrm>
          <a:prstGeom prst="rect">
            <a:avLst/>
          </a:prstGeom>
          <a:solidFill>
            <a:srgbClr val="C0000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专业的表现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497183" y="2715766"/>
            <a:ext cx="1814989" cy="346249"/>
          </a:xfrm>
          <a:prstGeom prst="rect">
            <a:avLst/>
          </a:prstGeom>
          <a:solidFill>
            <a:srgbClr val="C0000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大量的行动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59016" y="3479693"/>
            <a:ext cx="2113244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“我要什么？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555776" y="3479693"/>
            <a:ext cx="2113244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“销售产品，我快乐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446800" y="3479693"/>
            <a:ext cx="2357448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“我专业，我成功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573886" y="3479693"/>
            <a:ext cx="2390602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“开始、坚持不懈行动”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圆角矩形 1"/>
          <p:cNvSpPr/>
          <p:nvPr/>
        </p:nvSpPr>
        <p:spPr>
          <a:xfrm>
            <a:off x="2590404" y="3435846"/>
            <a:ext cx="2030562" cy="369332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0" name="圆角矩形 1"/>
          <p:cNvSpPr/>
          <p:nvPr/>
        </p:nvSpPr>
        <p:spPr>
          <a:xfrm>
            <a:off x="4593813" y="3435846"/>
            <a:ext cx="2030562" cy="369332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2" name="圆角矩形 1"/>
          <p:cNvSpPr/>
          <p:nvPr/>
        </p:nvSpPr>
        <p:spPr>
          <a:xfrm>
            <a:off x="6622134" y="3435846"/>
            <a:ext cx="2030562" cy="369332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8" grpId="0" animBg="1"/>
      <p:bldP spid="69" grpId="0" animBg="1"/>
      <p:bldP spid="56" grpId="0" animBg="1"/>
      <p:bldP spid="65" grpId="0" animBg="1"/>
      <p:bldP spid="66" grpId="0" bldLvl="0" animBg="1"/>
      <p:bldP spid="67" grpId="0"/>
      <p:bldP spid="32" grpId="0" animBg="1"/>
      <p:bldP spid="35" grpId="0" animBg="1"/>
      <p:bldP spid="42" grpId="0" animBg="1"/>
      <p:bldP spid="44" grpId="0" animBg="1"/>
      <p:bldP spid="45" grpId="0"/>
      <p:bldP spid="47" grpId="0"/>
      <p:bldP spid="48" grpId="0"/>
      <p:bldP spid="51" grpId="0"/>
      <p:bldP spid="58" grpId="0" animBg="1"/>
      <p:bldP spid="60" grpId="0" animBg="1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圆角矩形 1"/>
          <p:cNvSpPr/>
          <p:nvPr/>
        </p:nvSpPr>
        <p:spPr>
          <a:xfrm>
            <a:off x="539553" y="3435846"/>
            <a:ext cx="2030562" cy="369332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99753" y="359184"/>
            <a:ext cx="4777590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成功销售员的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之“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4”</a:t>
            </a:r>
            <a:endParaRPr lang="en-US" altLang="zh-CN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40" name="任意多边形: 形状 39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Rectangle 11"/>
          <p:cNvSpPr/>
          <p:nvPr/>
        </p:nvSpPr>
        <p:spPr>
          <a:xfrm>
            <a:off x="-748402" y="4415995"/>
            <a:ext cx="3494830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66" name="Rectangle 12"/>
          <p:cNvSpPr/>
          <p:nvPr/>
        </p:nvSpPr>
        <p:spPr>
          <a:xfrm>
            <a:off x="6207533" y="4415995"/>
            <a:ext cx="3272538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124687" y="4371950"/>
            <a:ext cx="270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4</a:t>
            </a:r>
            <a:r>
              <a:rPr lang="zh-CN" altLang="en-US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之二：必备的四张王牌</a:t>
            </a:r>
            <a:endParaRPr lang="zh-CN" altLang="en-US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588743" y="1202325"/>
            <a:ext cx="1806838" cy="1806838"/>
          </a:xfrm>
          <a:custGeom>
            <a:avLst/>
            <a:gdLst>
              <a:gd name="connsiteX0" fmla="*/ 908517 w 1817034"/>
              <a:gd name="connsiteY0" fmla="*/ 0 h 1817034"/>
              <a:gd name="connsiteX1" fmla="*/ 1817034 w 1817034"/>
              <a:gd name="connsiteY1" fmla="*/ 908517 h 1817034"/>
              <a:gd name="connsiteX2" fmla="*/ 908517 w 1817034"/>
              <a:gd name="connsiteY2" fmla="*/ 1817034 h 1817034"/>
              <a:gd name="connsiteX3" fmla="*/ 0 w 1817034"/>
              <a:gd name="connsiteY3" fmla="*/ 908517 h 1817034"/>
              <a:gd name="connsiteX4" fmla="*/ 908517 w 1817034"/>
              <a:gd name="connsiteY4" fmla="*/ 0 h 181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034" h="1817034">
                <a:moveTo>
                  <a:pt x="908517" y="0"/>
                </a:moveTo>
                <a:cubicBezTo>
                  <a:pt x="1410277" y="0"/>
                  <a:pt x="1817034" y="406757"/>
                  <a:pt x="1817034" y="908517"/>
                </a:cubicBezTo>
                <a:cubicBezTo>
                  <a:pt x="1817034" y="1410277"/>
                  <a:pt x="1410277" y="1817034"/>
                  <a:pt x="908517" y="1817034"/>
                </a:cubicBezTo>
                <a:cubicBezTo>
                  <a:pt x="406757" y="1817034"/>
                  <a:pt x="0" y="1410277"/>
                  <a:pt x="0" y="908517"/>
                </a:cubicBezTo>
                <a:cubicBezTo>
                  <a:pt x="0" y="406757"/>
                  <a:pt x="406757" y="0"/>
                  <a:pt x="908517" y="0"/>
                </a:cubicBez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37891" y="1212284"/>
            <a:ext cx="1806838" cy="1796880"/>
          </a:xfrm>
          <a:custGeom>
            <a:avLst/>
            <a:gdLst>
              <a:gd name="connsiteX0" fmla="*/ 780746 w 1817034"/>
              <a:gd name="connsiteY0" fmla="*/ 0 h 1807020"/>
              <a:gd name="connsiteX1" fmla="*/ 1036289 w 1817034"/>
              <a:gd name="connsiteY1" fmla="*/ 0 h 1807020"/>
              <a:gd name="connsiteX2" fmla="*/ 1091615 w 1817034"/>
              <a:gd name="connsiteY2" fmla="*/ 8444 h 1807020"/>
              <a:gd name="connsiteX3" fmla="*/ 1817034 w 1817034"/>
              <a:gd name="connsiteY3" fmla="*/ 898503 h 1807020"/>
              <a:gd name="connsiteX4" fmla="*/ 908517 w 1817034"/>
              <a:gd name="connsiteY4" fmla="*/ 1807020 h 1807020"/>
              <a:gd name="connsiteX5" fmla="*/ 0 w 1817034"/>
              <a:gd name="connsiteY5" fmla="*/ 898503 h 1807020"/>
              <a:gd name="connsiteX6" fmla="*/ 725419 w 1817034"/>
              <a:gd name="connsiteY6" fmla="*/ 8444 h 180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7034" h="1807020">
                <a:moveTo>
                  <a:pt x="780746" y="0"/>
                </a:moveTo>
                <a:lnTo>
                  <a:pt x="1036289" y="0"/>
                </a:lnTo>
                <a:lnTo>
                  <a:pt x="1091615" y="8444"/>
                </a:lnTo>
                <a:cubicBezTo>
                  <a:pt x="1505611" y="93160"/>
                  <a:pt x="1817034" y="459463"/>
                  <a:pt x="1817034" y="898503"/>
                </a:cubicBezTo>
                <a:cubicBezTo>
                  <a:pt x="1817034" y="1400263"/>
                  <a:pt x="1410277" y="1807020"/>
                  <a:pt x="908517" y="1807020"/>
                </a:cubicBezTo>
                <a:cubicBezTo>
                  <a:pt x="406757" y="1807020"/>
                  <a:pt x="0" y="1400263"/>
                  <a:pt x="0" y="898503"/>
                </a:cubicBezTo>
                <a:cubicBezTo>
                  <a:pt x="0" y="459463"/>
                  <a:pt x="311424" y="93160"/>
                  <a:pt x="725419" y="8444"/>
                </a:cubicBez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661606" y="1204645"/>
            <a:ext cx="1806838" cy="1804518"/>
          </a:xfrm>
          <a:custGeom>
            <a:avLst/>
            <a:gdLst>
              <a:gd name="connsiteX0" fmla="*/ 862315 w 1817034"/>
              <a:gd name="connsiteY0" fmla="*/ 0 h 1814701"/>
              <a:gd name="connsiteX1" fmla="*/ 954719 w 1817034"/>
              <a:gd name="connsiteY1" fmla="*/ 0 h 1814701"/>
              <a:gd name="connsiteX2" fmla="*/ 1001408 w 1817034"/>
              <a:gd name="connsiteY2" fmla="*/ 2358 h 1814701"/>
              <a:gd name="connsiteX3" fmla="*/ 1817034 w 1817034"/>
              <a:gd name="connsiteY3" fmla="*/ 906184 h 1814701"/>
              <a:gd name="connsiteX4" fmla="*/ 908517 w 1817034"/>
              <a:gd name="connsiteY4" fmla="*/ 1814701 h 1814701"/>
              <a:gd name="connsiteX5" fmla="*/ 0 w 1817034"/>
              <a:gd name="connsiteY5" fmla="*/ 906184 h 1814701"/>
              <a:gd name="connsiteX6" fmla="*/ 815627 w 1817034"/>
              <a:gd name="connsiteY6" fmla="*/ 2358 h 181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7034" h="1814701">
                <a:moveTo>
                  <a:pt x="862315" y="0"/>
                </a:moveTo>
                <a:lnTo>
                  <a:pt x="954719" y="0"/>
                </a:lnTo>
                <a:lnTo>
                  <a:pt x="1001408" y="2358"/>
                </a:lnTo>
                <a:cubicBezTo>
                  <a:pt x="1459533" y="48883"/>
                  <a:pt x="1817034" y="435784"/>
                  <a:pt x="1817034" y="906184"/>
                </a:cubicBezTo>
                <a:cubicBezTo>
                  <a:pt x="1817034" y="1407944"/>
                  <a:pt x="1410277" y="1814701"/>
                  <a:pt x="908517" y="1814701"/>
                </a:cubicBezTo>
                <a:cubicBezTo>
                  <a:pt x="406757" y="1814701"/>
                  <a:pt x="0" y="1407944"/>
                  <a:pt x="0" y="906184"/>
                </a:cubicBezTo>
                <a:cubicBezTo>
                  <a:pt x="0" y="435784"/>
                  <a:pt x="357502" y="48883"/>
                  <a:pt x="815627" y="2358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85321" y="1202325"/>
            <a:ext cx="1806838" cy="1806838"/>
          </a:xfrm>
          <a:custGeom>
            <a:avLst/>
            <a:gdLst>
              <a:gd name="connsiteX0" fmla="*/ 908517 w 1817034"/>
              <a:gd name="connsiteY0" fmla="*/ 0 h 1817034"/>
              <a:gd name="connsiteX1" fmla="*/ 1817034 w 1817034"/>
              <a:gd name="connsiteY1" fmla="*/ 908517 h 1817034"/>
              <a:gd name="connsiteX2" fmla="*/ 908517 w 1817034"/>
              <a:gd name="connsiteY2" fmla="*/ 1817034 h 1817034"/>
              <a:gd name="connsiteX3" fmla="*/ 0 w 1817034"/>
              <a:gd name="connsiteY3" fmla="*/ 908517 h 1817034"/>
              <a:gd name="connsiteX4" fmla="*/ 908517 w 1817034"/>
              <a:gd name="connsiteY4" fmla="*/ 0 h 181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034" h="1817034">
                <a:moveTo>
                  <a:pt x="908517" y="0"/>
                </a:moveTo>
                <a:cubicBezTo>
                  <a:pt x="1410277" y="0"/>
                  <a:pt x="1817034" y="406757"/>
                  <a:pt x="1817034" y="908517"/>
                </a:cubicBezTo>
                <a:cubicBezTo>
                  <a:pt x="1817034" y="1410277"/>
                  <a:pt x="1410277" y="1817034"/>
                  <a:pt x="908517" y="1817034"/>
                </a:cubicBezTo>
                <a:cubicBezTo>
                  <a:pt x="406757" y="1817034"/>
                  <a:pt x="0" y="1410277"/>
                  <a:pt x="0" y="908517"/>
                </a:cubicBezTo>
                <a:cubicBezTo>
                  <a:pt x="0" y="406757"/>
                  <a:pt x="406757" y="0"/>
                  <a:pt x="908517" y="0"/>
                </a:cubicBezTo>
                <a:close/>
              </a:path>
            </a:pathLst>
          </a:custGeom>
        </p:spPr>
      </p:pic>
      <p:sp>
        <p:nvSpPr>
          <p:cNvPr id="32" name="文本框 31"/>
          <p:cNvSpPr txBox="1"/>
          <p:nvPr/>
        </p:nvSpPr>
        <p:spPr>
          <a:xfrm>
            <a:off x="627598" y="1965605"/>
            <a:ext cx="1889993" cy="34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找寻动力的源泉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655310" y="1965605"/>
            <a:ext cx="1806839" cy="34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自我肯定的态度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631595" y="1965605"/>
            <a:ext cx="1813133" cy="34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拥有成功的渴望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547165" y="1965605"/>
            <a:ext cx="1889993" cy="34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坚持不懈的精神 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59016" y="3479693"/>
            <a:ext cx="2113244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“我为什么成为销售？”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746788" y="3479693"/>
            <a:ext cx="2113244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“你喜欢自己吗？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446800" y="3479693"/>
            <a:ext cx="2357448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“我要成功、我能成功！”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573886" y="3479693"/>
            <a:ext cx="2390602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“绝不放弃、永不放弃！”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圆角矩形 1"/>
          <p:cNvSpPr/>
          <p:nvPr/>
        </p:nvSpPr>
        <p:spPr>
          <a:xfrm>
            <a:off x="2590404" y="3435846"/>
            <a:ext cx="2030562" cy="369332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0" name="圆角矩形 1"/>
          <p:cNvSpPr/>
          <p:nvPr/>
        </p:nvSpPr>
        <p:spPr>
          <a:xfrm>
            <a:off x="4593813" y="3435846"/>
            <a:ext cx="2030562" cy="369332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2" name="圆角矩形 1"/>
          <p:cNvSpPr/>
          <p:nvPr/>
        </p:nvSpPr>
        <p:spPr>
          <a:xfrm>
            <a:off x="6622134" y="3435846"/>
            <a:ext cx="2030562" cy="369332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5" grpId="0" animBg="1"/>
      <p:bldP spid="66" grpId="0" bldLvl="0" animBg="1"/>
      <p:bldP spid="67" grpId="0"/>
      <p:bldP spid="32" grpId="0" animBg="1"/>
      <p:bldP spid="35" grpId="0" animBg="1"/>
      <p:bldP spid="42" grpId="0" animBg="1"/>
      <p:bldP spid="44" grpId="0" animBg="1"/>
      <p:bldP spid="45" grpId="0"/>
      <p:bldP spid="47" grpId="0"/>
      <p:bldP spid="48" grpId="0"/>
      <p:bldP spid="51" grpId="0"/>
      <p:bldP spid="58" grpId="0" animBg="1"/>
      <p:bldP spid="60" grpId="0" animBg="1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99753" y="359184"/>
            <a:ext cx="4777590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成功销售员的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之“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4”</a:t>
            </a:r>
            <a:endParaRPr lang="en-US" altLang="zh-CN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40" name="任意多边形: 形状 39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Rectangle 11"/>
          <p:cNvSpPr/>
          <p:nvPr/>
        </p:nvSpPr>
        <p:spPr>
          <a:xfrm>
            <a:off x="-748402" y="4415995"/>
            <a:ext cx="3494830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66" name="Rectangle 12"/>
          <p:cNvSpPr/>
          <p:nvPr/>
        </p:nvSpPr>
        <p:spPr>
          <a:xfrm>
            <a:off x="6207533" y="4415995"/>
            <a:ext cx="3272538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124687" y="4371950"/>
            <a:ext cx="270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4</a:t>
            </a:r>
            <a:r>
              <a:rPr lang="zh-CN" altLang="en-US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之三：必备的三大素质</a:t>
            </a:r>
            <a:endParaRPr lang="zh-CN" altLang="en-US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4" name="Rectangle: Rounded Corners 9"/>
          <p:cNvSpPr/>
          <p:nvPr/>
        </p:nvSpPr>
        <p:spPr>
          <a:xfrm>
            <a:off x="5654516" y="1347614"/>
            <a:ext cx="2174082" cy="10287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54380" anchor="b">
            <a:noAutofit/>
          </a:bodyPr>
          <a:lstStyle/>
          <a:p>
            <a:pPr lvl="0" algn="ctr"/>
            <a:endParaRPr lang="zh-CN" altLang="en-US" sz="1200" b="1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Rectangle: Rounded Corners 8"/>
          <p:cNvSpPr/>
          <p:nvPr/>
        </p:nvSpPr>
        <p:spPr>
          <a:xfrm>
            <a:off x="3454273" y="1347614"/>
            <a:ext cx="2182147" cy="1028700"/>
          </a:xfrm>
          <a:prstGeom prst="roundRect">
            <a:avLst/>
          </a:prstGeom>
          <a:solidFill>
            <a:srgbClr val="33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54380" anchor="b">
            <a:noAutofit/>
          </a:bodyPr>
          <a:lstStyle/>
          <a:p>
            <a:pPr lvl="0" algn="ctr"/>
            <a:endParaRPr lang="zh-CN" altLang="en-US" sz="1200" b="1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306830" y="1347614"/>
            <a:ext cx="4732808" cy="1028700"/>
            <a:chOff x="1787142" y="2982699"/>
            <a:chExt cx="6074192" cy="1371600"/>
          </a:xfrm>
        </p:grpSpPr>
        <p:sp>
          <p:nvSpPr>
            <p:cNvPr id="63" name="Rectangle: Rounded Corners 5"/>
            <p:cNvSpPr/>
            <p:nvPr/>
          </p:nvSpPr>
          <p:spPr>
            <a:xfrm>
              <a:off x="1787142" y="2982699"/>
              <a:ext cx="2732237" cy="13716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754380" anchor="b">
              <a:noAutofit/>
            </a:bodyPr>
            <a:lstStyle/>
            <a:p>
              <a:pPr algn="ctr"/>
              <a:endParaRPr lang="zh-CN" altLang="en-US" sz="1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4" name="Freeform: Shape 19"/>
            <p:cNvSpPr>
              <a:spLocks noChangeAspect="1"/>
            </p:cNvSpPr>
            <p:nvPr/>
          </p:nvSpPr>
          <p:spPr bwMode="auto">
            <a:xfrm>
              <a:off x="2003817" y="3437450"/>
              <a:ext cx="380897" cy="381053"/>
            </a:xfrm>
            <a:custGeom>
              <a:avLst/>
              <a:gdLst>
                <a:gd name="connsiteX0" fmla="*/ 185778 w 502142"/>
                <a:gd name="connsiteY0" fmla="*/ 245107 h 502347"/>
                <a:gd name="connsiteX1" fmla="*/ 181850 w 502142"/>
                <a:gd name="connsiteY1" fmla="*/ 247726 h 502347"/>
                <a:gd name="connsiteX2" fmla="*/ 196252 w 502142"/>
                <a:gd name="connsiteY2" fmla="*/ 262134 h 502347"/>
                <a:gd name="connsiteX3" fmla="*/ 198871 w 502142"/>
                <a:gd name="connsiteY3" fmla="*/ 259515 h 502347"/>
                <a:gd name="connsiteX4" fmla="*/ 198871 w 502142"/>
                <a:gd name="connsiteY4" fmla="*/ 258205 h 502347"/>
                <a:gd name="connsiteX5" fmla="*/ 197562 w 502142"/>
                <a:gd name="connsiteY5" fmla="*/ 256895 h 502347"/>
                <a:gd name="connsiteX6" fmla="*/ 196252 w 502142"/>
                <a:gd name="connsiteY6" fmla="*/ 255585 h 502347"/>
                <a:gd name="connsiteX7" fmla="*/ 187087 w 502142"/>
                <a:gd name="connsiteY7" fmla="*/ 245107 h 502347"/>
                <a:gd name="connsiteX8" fmla="*/ 185778 w 502142"/>
                <a:gd name="connsiteY8" fmla="*/ 245107 h 502347"/>
                <a:gd name="connsiteX9" fmla="*/ 300657 w 502142"/>
                <a:gd name="connsiteY9" fmla="*/ 124890 h 502347"/>
                <a:gd name="connsiteX10" fmla="*/ 333369 w 502142"/>
                <a:gd name="connsiteY10" fmla="*/ 157500 h 502347"/>
                <a:gd name="connsiteX11" fmla="*/ 300657 w 502142"/>
                <a:gd name="connsiteY11" fmla="*/ 191414 h 502347"/>
                <a:gd name="connsiteX12" fmla="*/ 267945 w 502142"/>
                <a:gd name="connsiteY12" fmla="*/ 157500 h 502347"/>
                <a:gd name="connsiteX13" fmla="*/ 300657 w 502142"/>
                <a:gd name="connsiteY13" fmla="*/ 124890 h 502347"/>
                <a:gd name="connsiteX14" fmla="*/ 251242 w 502142"/>
                <a:gd name="connsiteY14" fmla="*/ 83999 h 502347"/>
                <a:gd name="connsiteX15" fmla="*/ 180541 w 502142"/>
                <a:gd name="connsiteY15" fmla="*/ 99717 h 502347"/>
                <a:gd name="connsiteX16" fmla="*/ 99366 w 502142"/>
                <a:gd name="connsiteY16" fmla="*/ 321076 h 502347"/>
                <a:gd name="connsiteX17" fmla="*/ 251242 w 502142"/>
                <a:gd name="connsiteY17" fmla="*/ 419313 h 502347"/>
                <a:gd name="connsiteX18" fmla="*/ 268263 w 502142"/>
                <a:gd name="connsiteY18" fmla="*/ 418003 h 502347"/>
                <a:gd name="connsiteX19" fmla="*/ 264335 w 502142"/>
                <a:gd name="connsiteY19" fmla="*/ 418003 h 502347"/>
                <a:gd name="connsiteX20" fmla="*/ 253861 w 502142"/>
                <a:gd name="connsiteY20" fmla="*/ 399665 h 502347"/>
                <a:gd name="connsiteX21" fmla="*/ 270881 w 502142"/>
                <a:gd name="connsiteY21" fmla="*/ 336794 h 502347"/>
                <a:gd name="connsiteX22" fmla="*/ 251242 w 502142"/>
                <a:gd name="connsiteY22" fmla="*/ 307978 h 502347"/>
                <a:gd name="connsiteX23" fmla="*/ 247314 w 502142"/>
                <a:gd name="connsiteY23" fmla="*/ 306668 h 502347"/>
                <a:gd name="connsiteX24" fmla="*/ 236840 w 502142"/>
                <a:gd name="connsiteY24" fmla="*/ 335484 h 502347"/>
                <a:gd name="connsiteX25" fmla="*/ 222438 w 502142"/>
                <a:gd name="connsiteY25" fmla="*/ 345963 h 502347"/>
                <a:gd name="connsiteX26" fmla="*/ 173995 w 502142"/>
                <a:gd name="connsiteY26" fmla="*/ 348582 h 502347"/>
                <a:gd name="connsiteX27" fmla="*/ 158283 w 502142"/>
                <a:gd name="connsiteY27" fmla="*/ 334174 h 502347"/>
                <a:gd name="connsiteX28" fmla="*/ 172685 w 502142"/>
                <a:gd name="connsiteY28" fmla="*/ 318457 h 502347"/>
                <a:gd name="connsiteX29" fmla="*/ 211964 w 502142"/>
                <a:gd name="connsiteY29" fmla="*/ 315837 h 502347"/>
                <a:gd name="connsiteX30" fmla="*/ 223747 w 502142"/>
                <a:gd name="connsiteY30" fmla="*/ 283092 h 502347"/>
                <a:gd name="connsiteX31" fmla="*/ 225056 w 502142"/>
                <a:gd name="connsiteY31" fmla="*/ 272613 h 502347"/>
                <a:gd name="connsiteX32" fmla="*/ 242077 w 502142"/>
                <a:gd name="connsiteY32" fmla="*/ 217601 h 502347"/>
                <a:gd name="connsiteX33" fmla="*/ 234221 w 502142"/>
                <a:gd name="connsiteY33" fmla="*/ 221530 h 502347"/>
                <a:gd name="connsiteX34" fmla="*/ 211964 w 502142"/>
                <a:gd name="connsiteY34" fmla="*/ 247726 h 502347"/>
                <a:gd name="connsiteX35" fmla="*/ 201489 w 502142"/>
                <a:gd name="connsiteY35" fmla="*/ 256895 h 502347"/>
                <a:gd name="connsiteX36" fmla="*/ 201489 w 502142"/>
                <a:gd name="connsiteY36" fmla="*/ 262134 h 502347"/>
                <a:gd name="connsiteX37" fmla="*/ 197562 w 502142"/>
                <a:gd name="connsiteY37" fmla="*/ 264754 h 502347"/>
                <a:gd name="connsiteX38" fmla="*/ 211964 w 502142"/>
                <a:gd name="connsiteY38" fmla="*/ 279162 h 502347"/>
                <a:gd name="connsiteX39" fmla="*/ 175304 w 502142"/>
                <a:gd name="connsiteY39" fmla="*/ 311908 h 502347"/>
                <a:gd name="connsiteX40" fmla="*/ 130788 w 502142"/>
                <a:gd name="connsiteY40" fmla="*/ 264754 h 502347"/>
                <a:gd name="connsiteX41" fmla="*/ 166139 w 502142"/>
                <a:gd name="connsiteY41" fmla="*/ 230699 h 502347"/>
                <a:gd name="connsiteX42" fmla="*/ 179232 w 502142"/>
                <a:gd name="connsiteY42" fmla="*/ 245107 h 502347"/>
                <a:gd name="connsiteX43" fmla="*/ 183159 w 502142"/>
                <a:gd name="connsiteY43" fmla="*/ 242487 h 502347"/>
                <a:gd name="connsiteX44" fmla="*/ 187087 w 502142"/>
                <a:gd name="connsiteY44" fmla="*/ 241177 h 502347"/>
                <a:gd name="connsiteX45" fmla="*/ 187087 w 502142"/>
                <a:gd name="connsiteY45" fmla="*/ 239867 h 502347"/>
                <a:gd name="connsiteX46" fmla="*/ 222438 w 502142"/>
                <a:gd name="connsiteY46" fmla="*/ 199263 h 502347"/>
                <a:gd name="connsiteX47" fmla="*/ 270881 w 502142"/>
                <a:gd name="connsiteY47" fmla="*/ 186165 h 502347"/>
                <a:gd name="connsiteX48" fmla="*/ 276118 w 502142"/>
                <a:gd name="connsiteY48" fmla="*/ 186165 h 502347"/>
                <a:gd name="connsiteX49" fmla="*/ 283974 w 502142"/>
                <a:gd name="connsiteY49" fmla="*/ 187475 h 502347"/>
                <a:gd name="connsiteX50" fmla="*/ 286592 w 502142"/>
                <a:gd name="connsiteY50" fmla="*/ 188785 h 502347"/>
                <a:gd name="connsiteX51" fmla="*/ 291830 w 502142"/>
                <a:gd name="connsiteY51" fmla="*/ 191404 h 502347"/>
                <a:gd name="connsiteX52" fmla="*/ 304922 w 502142"/>
                <a:gd name="connsiteY52" fmla="*/ 208432 h 502347"/>
                <a:gd name="connsiteX53" fmla="*/ 304922 w 502142"/>
                <a:gd name="connsiteY53" fmla="*/ 209742 h 502347"/>
                <a:gd name="connsiteX54" fmla="*/ 321943 w 502142"/>
                <a:gd name="connsiteY54" fmla="*/ 222840 h 502347"/>
                <a:gd name="connsiteX55" fmla="*/ 350747 w 502142"/>
                <a:gd name="connsiteY55" fmla="*/ 218910 h 502347"/>
                <a:gd name="connsiteX56" fmla="*/ 367768 w 502142"/>
                <a:gd name="connsiteY56" fmla="*/ 220220 h 502347"/>
                <a:gd name="connsiteX57" fmla="*/ 366458 w 502142"/>
                <a:gd name="connsiteY57" fmla="*/ 238558 h 502347"/>
                <a:gd name="connsiteX58" fmla="*/ 332417 w 502142"/>
                <a:gd name="connsiteY58" fmla="*/ 250346 h 502347"/>
                <a:gd name="connsiteX59" fmla="*/ 315397 w 502142"/>
                <a:gd name="connsiteY59" fmla="*/ 247726 h 502347"/>
                <a:gd name="connsiteX60" fmla="*/ 298376 w 502142"/>
                <a:gd name="connsiteY60" fmla="*/ 239867 h 502347"/>
                <a:gd name="connsiteX61" fmla="*/ 282665 w 502142"/>
                <a:gd name="connsiteY61" fmla="*/ 290950 h 502347"/>
                <a:gd name="connsiteX62" fmla="*/ 280046 w 502142"/>
                <a:gd name="connsiteY62" fmla="*/ 296190 h 502347"/>
                <a:gd name="connsiteX63" fmla="*/ 299685 w 502142"/>
                <a:gd name="connsiteY63" fmla="*/ 325006 h 502347"/>
                <a:gd name="connsiteX64" fmla="*/ 302304 w 502142"/>
                <a:gd name="connsiteY64" fmla="*/ 336794 h 502347"/>
                <a:gd name="connsiteX65" fmla="*/ 282665 w 502142"/>
                <a:gd name="connsiteY65" fmla="*/ 407524 h 502347"/>
                <a:gd name="connsiteX66" fmla="*/ 272190 w 502142"/>
                <a:gd name="connsiteY66" fmla="*/ 418003 h 502347"/>
                <a:gd name="connsiteX67" fmla="*/ 320634 w 502142"/>
                <a:gd name="connsiteY67" fmla="*/ 403595 h 502347"/>
                <a:gd name="connsiteX68" fmla="*/ 403118 w 502142"/>
                <a:gd name="connsiteY68" fmla="*/ 180926 h 502347"/>
                <a:gd name="connsiteX69" fmla="*/ 251242 w 502142"/>
                <a:gd name="connsiteY69" fmla="*/ 83999 h 502347"/>
                <a:gd name="connsiteX70" fmla="*/ 324562 w 502142"/>
                <a:gd name="connsiteY70" fmla="*/ 1480 h 502347"/>
                <a:gd name="connsiteX71" fmla="*/ 357294 w 502142"/>
                <a:gd name="connsiteY71" fmla="*/ 14579 h 502347"/>
                <a:gd name="connsiteX72" fmla="*/ 376933 w 502142"/>
                <a:gd name="connsiteY72" fmla="*/ 56493 h 502347"/>
                <a:gd name="connsiteX73" fmla="*/ 366458 w 502142"/>
                <a:gd name="connsiteY73" fmla="*/ 82689 h 502347"/>
                <a:gd name="connsiteX74" fmla="*/ 410974 w 502142"/>
                <a:gd name="connsiteY74" fmla="*/ 123294 h 502347"/>
                <a:gd name="connsiteX75" fmla="*/ 435850 w 502142"/>
                <a:gd name="connsiteY75" fmla="*/ 110195 h 502347"/>
                <a:gd name="connsiteX76" fmla="*/ 479056 w 502142"/>
                <a:gd name="connsiteY76" fmla="*/ 127223 h 502347"/>
                <a:gd name="connsiteX77" fmla="*/ 493458 w 502142"/>
                <a:gd name="connsiteY77" fmla="*/ 159969 h 502347"/>
                <a:gd name="connsiteX78" fmla="*/ 477747 w 502142"/>
                <a:gd name="connsiteY78" fmla="*/ 201883 h 502347"/>
                <a:gd name="connsiteX79" fmla="*/ 452871 w 502142"/>
                <a:gd name="connsiteY79" fmla="*/ 213671 h 502347"/>
                <a:gd name="connsiteX80" fmla="*/ 454180 w 502142"/>
                <a:gd name="connsiteY80" fmla="*/ 272613 h 502347"/>
                <a:gd name="connsiteX81" fmla="*/ 481675 w 502142"/>
                <a:gd name="connsiteY81" fmla="*/ 283092 h 502347"/>
                <a:gd name="connsiteX82" fmla="*/ 500005 w 502142"/>
                <a:gd name="connsiteY82" fmla="*/ 323696 h 502347"/>
                <a:gd name="connsiteX83" fmla="*/ 488221 w 502142"/>
                <a:gd name="connsiteY83" fmla="*/ 357751 h 502347"/>
                <a:gd name="connsiteX84" fmla="*/ 471201 w 502142"/>
                <a:gd name="connsiteY84" fmla="*/ 376089 h 502347"/>
                <a:gd name="connsiteX85" fmla="*/ 446324 w 502142"/>
                <a:gd name="connsiteY85" fmla="*/ 377399 h 502347"/>
                <a:gd name="connsiteX86" fmla="*/ 420139 w 502142"/>
                <a:gd name="connsiteY86" fmla="*/ 366920 h 502347"/>
                <a:gd name="connsiteX87" fmla="*/ 379551 w 502142"/>
                <a:gd name="connsiteY87" fmla="*/ 410144 h 502347"/>
                <a:gd name="connsiteX88" fmla="*/ 391335 w 502142"/>
                <a:gd name="connsiteY88" fmla="*/ 436340 h 502347"/>
                <a:gd name="connsiteX89" fmla="*/ 375623 w 502142"/>
                <a:gd name="connsiteY89" fmla="*/ 479564 h 502347"/>
                <a:gd name="connsiteX90" fmla="*/ 342891 w 502142"/>
                <a:gd name="connsiteY90" fmla="*/ 493972 h 502347"/>
                <a:gd name="connsiteX91" fmla="*/ 300995 w 502142"/>
                <a:gd name="connsiteY91" fmla="*/ 478255 h 502347"/>
                <a:gd name="connsiteX92" fmla="*/ 289211 w 502142"/>
                <a:gd name="connsiteY92" fmla="*/ 453368 h 502347"/>
                <a:gd name="connsiteX93" fmla="*/ 228984 w 502142"/>
                <a:gd name="connsiteY93" fmla="*/ 454678 h 502347"/>
                <a:gd name="connsiteX94" fmla="*/ 219819 w 502142"/>
                <a:gd name="connsiteY94" fmla="*/ 482184 h 502347"/>
                <a:gd name="connsiteX95" fmla="*/ 202799 w 502142"/>
                <a:gd name="connsiteY95" fmla="*/ 499212 h 502347"/>
                <a:gd name="connsiteX96" fmla="*/ 177922 w 502142"/>
                <a:gd name="connsiteY96" fmla="*/ 500522 h 502347"/>
                <a:gd name="connsiteX97" fmla="*/ 143881 w 502142"/>
                <a:gd name="connsiteY97" fmla="*/ 488733 h 502347"/>
                <a:gd name="connsiteX98" fmla="*/ 126861 w 502142"/>
                <a:gd name="connsiteY98" fmla="*/ 471705 h 502347"/>
                <a:gd name="connsiteX99" fmla="*/ 125551 w 502142"/>
                <a:gd name="connsiteY99" fmla="*/ 446819 h 502347"/>
                <a:gd name="connsiteX100" fmla="*/ 134716 w 502142"/>
                <a:gd name="connsiteY100" fmla="*/ 420623 h 502347"/>
                <a:gd name="connsiteX101" fmla="*/ 91510 w 502142"/>
                <a:gd name="connsiteY101" fmla="*/ 380018 h 502347"/>
                <a:gd name="connsiteX102" fmla="*/ 66634 w 502142"/>
                <a:gd name="connsiteY102" fmla="*/ 391807 h 502347"/>
                <a:gd name="connsiteX103" fmla="*/ 23428 w 502142"/>
                <a:gd name="connsiteY103" fmla="*/ 376089 h 502347"/>
                <a:gd name="connsiteX104" fmla="*/ 7716 w 502142"/>
                <a:gd name="connsiteY104" fmla="*/ 343343 h 502347"/>
                <a:gd name="connsiteX105" fmla="*/ 23428 w 502142"/>
                <a:gd name="connsiteY105" fmla="*/ 300119 h 502347"/>
                <a:gd name="connsiteX106" fmla="*/ 49613 w 502142"/>
                <a:gd name="connsiteY106" fmla="*/ 288331 h 502347"/>
                <a:gd name="connsiteX107" fmla="*/ 48304 w 502142"/>
                <a:gd name="connsiteY107" fmla="*/ 229389 h 502347"/>
                <a:gd name="connsiteX108" fmla="*/ 20809 w 502142"/>
                <a:gd name="connsiteY108" fmla="*/ 220220 h 502347"/>
                <a:gd name="connsiteX109" fmla="*/ 2479 w 502142"/>
                <a:gd name="connsiteY109" fmla="*/ 203193 h 502347"/>
                <a:gd name="connsiteX110" fmla="*/ 2479 w 502142"/>
                <a:gd name="connsiteY110" fmla="*/ 178306 h 502347"/>
                <a:gd name="connsiteX111" fmla="*/ 14263 w 502142"/>
                <a:gd name="connsiteY111" fmla="*/ 144251 h 502347"/>
                <a:gd name="connsiteX112" fmla="*/ 56159 w 502142"/>
                <a:gd name="connsiteY112" fmla="*/ 125913 h 502347"/>
                <a:gd name="connsiteX113" fmla="*/ 82345 w 502142"/>
                <a:gd name="connsiteY113" fmla="*/ 135082 h 502347"/>
                <a:gd name="connsiteX114" fmla="*/ 122933 w 502142"/>
                <a:gd name="connsiteY114" fmla="*/ 91858 h 502347"/>
                <a:gd name="connsiteX115" fmla="*/ 111149 w 502142"/>
                <a:gd name="connsiteY115" fmla="*/ 65662 h 502347"/>
                <a:gd name="connsiteX116" fmla="*/ 126861 w 502142"/>
                <a:gd name="connsiteY116" fmla="*/ 23747 h 502347"/>
                <a:gd name="connsiteX117" fmla="*/ 159592 w 502142"/>
                <a:gd name="connsiteY117" fmla="*/ 8029 h 502347"/>
                <a:gd name="connsiteX118" fmla="*/ 201489 w 502142"/>
                <a:gd name="connsiteY118" fmla="*/ 23747 h 502347"/>
                <a:gd name="connsiteX119" fmla="*/ 213273 w 502142"/>
                <a:gd name="connsiteY119" fmla="*/ 49944 h 502347"/>
                <a:gd name="connsiteX120" fmla="*/ 272190 w 502142"/>
                <a:gd name="connsiteY120" fmla="*/ 47324 h 502347"/>
                <a:gd name="connsiteX121" fmla="*/ 282665 w 502142"/>
                <a:gd name="connsiteY121" fmla="*/ 21128 h 502347"/>
                <a:gd name="connsiteX122" fmla="*/ 324562 w 502142"/>
                <a:gd name="connsiteY122" fmla="*/ 1480 h 50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02142" h="502347">
                  <a:moveTo>
                    <a:pt x="185778" y="245107"/>
                  </a:moveTo>
                  <a:cubicBezTo>
                    <a:pt x="185778" y="245107"/>
                    <a:pt x="185778" y="245107"/>
                    <a:pt x="181850" y="247726"/>
                  </a:cubicBezTo>
                  <a:cubicBezTo>
                    <a:pt x="181850" y="247726"/>
                    <a:pt x="181850" y="247726"/>
                    <a:pt x="196252" y="262134"/>
                  </a:cubicBezTo>
                  <a:cubicBezTo>
                    <a:pt x="196252" y="262134"/>
                    <a:pt x="196252" y="262134"/>
                    <a:pt x="198871" y="259515"/>
                  </a:cubicBezTo>
                  <a:cubicBezTo>
                    <a:pt x="198871" y="259515"/>
                    <a:pt x="198871" y="258205"/>
                    <a:pt x="198871" y="258205"/>
                  </a:cubicBezTo>
                  <a:cubicBezTo>
                    <a:pt x="198871" y="258205"/>
                    <a:pt x="198871" y="258205"/>
                    <a:pt x="197562" y="256895"/>
                  </a:cubicBezTo>
                  <a:cubicBezTo>
                    <a:pt x="197562" y="256895"/>
                    <a:pt x="196252" y="256895"/>
                    <a:pt x="196252" y="255585"/>
                  </a:cubicBezTo>
                  <a:cubicBezTo>
                    <a:pt x="191015" y="254275"/>
                    <a:pt x="187087" y="250346"/>
                    <a:pt x="187087" y="245107"/>
                  </a:cubicBezTo>
                  <a:cubicBezTo>
                    <a:pt x="187087" y="245107"/>
                    <a:pt x="187087" y="245107"/>
                    <a:pt x="185778" y="245107"/>
                  </a:cubicBezTo>
                  <a:close/>
                  <a:moveTo>
                    <a:pt x="300657" y="124890"/>
                  </a:moveTo>
                  <a:cubicBezTo>
                    <a:pt x="318976" y="124890"/>
                    <a:pt x="333369" y="140543"/>
                    <a:pt x="333369" y="157500"/>
                  </a:cubicBezTo>
                  <a:cubicBezTo>
                    <a:pt x="333369" y="175761"/>
                    <a:pt x="318976" y="191414"/>
                    <a:pt x="300657" y="191414"/>
                  </a:cubicBezTo>
                  <a:cubicBezTo>
                    <a:pt x="282339" y="191414"/>
                    <a:pt x="267945" y="175761"/>
                    <a:pt x="267945" y="157500"/>
                  </a:cubicBezTo>
                  <a:cubicBezTo>
                    <a:pt x="267945" y="140543"/>
                    <a:pt x="282339" y="124890"/>
                    <a:pt x="300657" y="124890"/>
                  </a:cubicBezTo>
                  <a:close/>
                  <a:moveTo>
                    <a:pt x="251242" y="83999"/>
                  </a:moveTo>
                  <a:cubicBezTo>
                    <a:pt x="226366" y="83999"/>
                    <a:pt x="202799" y="89238"/>
                    <a:pt x="180541" y="99717"/>
                  </a:cubicBezTo>
                  <a:cubicBezTo>
                    <a:pt x="96747" y="137702"/>
                    <a:pt x="60087" y="237248"/>
                    <a:pt x="99366" y="321076"/>
                  </a:cubicBezTo>
                  <a:cubicBezTo>
                    <a:pt x="125551" y="381328"/>
                    <a:pt x="185778" y="419313"/>
                    <a:pt x="251242" y="419313"/>
                  </a:cubicBezTo>
                  <a:cubicBezTo>
                    <a:pt x="256479" y="419313"/>
                    <a:pt x="263025" y="419313"/>
                    <a:pt x="268263" y="418003"/>
                  </a:cubicBezTo>
                  <a:cubicBezTo>
                    <a:pt x="266953" y="418003"/>
                    <a:pt x="265644" y="418003"/>
                    <a:pt x="264335" y="418003"/>
                  </a:cubicBezTo>
                  <a:cubicBezTo>
                    <a:pt x="256479" y="415383"/>
                    <a:pt x="252551" y="407524"/>
                    <a:pt x="253861" y="399665"/>
                  </a:cubicBezTo>
                  <a:cubicBezTo>
                    <a:pt x="253861" y="399665"/>
                    <a:pt x="253861" y="399665"/>
                    <a:pt x="270881" y="336794"/>
                  </a:cubicBezTo>
                  <a:cubicBezTo>
                    <a:pt x="270881" y="336794"/>
                    <a:pt x="270881" y="336794"/>
                    <a:pt x="251242" y="307978"/>
                  </a:cubicBezTo>
                  <a:cubicBezTo>
                    <a:pt x="249933" y="307978"/>
                    <a:pt x="248623" y="306668"/>
                    <a:pt x="247314" y="306668"/>
                  </a:cubicBezTo>
                  <a:cubicBezTo>
                    <a:pt x="247314" y="306668"/>
                    <a:pt x="247314" y="306668"/>
                    <a:pt x="236840" y="335484"/>
                  </a:cubicBezTo>
                  <a:cubicBezTo>
                    <a:pt x="234221" y="342033"/>
                    <a:pt x="228984" y="345963"/>
                    <a:pt x="222438" y="345963"/>
                  </a:cubicBezTo>
                  <a:cubicBezTo>
                    <a:pt x="222438" y="345963"/>
                    <a:pt x="222438" y="345963"/>
                    <a:pt x="173995" y="348582"/>
                  </a:cubicBezTo>
                  <a:cubicBezTo>
                    <a:pt x="166139" y="348582"/>
                    <a:pt x="159592" y="342033"/>
                    <a:pt x="158283" y="334174"/>
                  </a:cubicBezTo>
                  <a:cubicBezTo>
                    <a:pt x="158283" y="325006"/>
                    <a:pt x="164830" y="318457"/>
                    <a:pt x="172685" y="318457"/>
                  </a:cubicBezTo>
                  <a:cubicBezTo>
                    <a:pt x="172685" y="318457"/>
                    <a:pt x="172685" y="318457"/>
                    <a:pt x="211964" y="315837"/>
                  </a:cubicBezTo>
                  <a:cubicBezTo>
                    <a:pt x="211964" y="315837"/>
                    <a:pt x="211964" y="315837"/>
                    <a:pt x="223747" y="283092"/>
                  </a:cubicBezTo>
                  <a:cubicBezTo>
                    <a:pt x="223747" y="279162"/>
                    <a:pt x="223747" y="276542"/>
                    <a:pt x="225056" y="272613"/>
                  </a:cubicBezTo>
                  <a:cubicBezTo>
                    <a:pt x="225056" y="272613"/>
                    <a:pt x="225056" y="272613"/>
                    <a:pt x="242077" y="217601"/>
                  </a:cubicBezTo>
                  <a:cubicBezTo>
                    <a:pt x="239458" y="218910"/>
                    <a:pt x="236840" y="220220"/>
                    <a:pt x="234221" y="221530"/>
                  </a:cubicBezTo>
                  <a:cubicBezTo>
                    <a:pt x="222438" y="228079"/>
                    <a:pt x="214582" y="237248"/>
                    <a:pt x="211964" y="247726"/>
                  </a:cubicBezTo>
                  <a:cubicBezTo>
                    <a:pt x="210654" y="251656"/>
                    <a:pt x="206726" y="255585"/>
                    <a:pt x="201489" y="256895"/>
                  </a:cubicBezTo>
                  <a:cubicBezTo>
                    <a:pt x="202799" y="258205"/>
                    <a:pt x="202799" y="260825"/>
                    <a:pt x="201489" y="262134"/>
                  </a:cubicBezTo>
                  <a:cubicBezTo>
                    <a:pt x="201489" y="262134"/>
                    <a:pt x="201489" y="262134"/>
                    <a:pt x="197562" y="264754"/>
                  </a:cubicBezTo>
                  <a:cubicBezTo>
                    <a:pt x="197562" y="264754"/>
                    <a:pt x="197562" y="264754"/>
                    <a:pt x="211964" y="279162"/>
                  </a:cubicBezTo>
                  <a:cubicBezTo>
                    <a:pt x="211964" y="279162"/>
                    <a:pt x="211964" y="279162"/>
                    <a:pt x="175304" y="311908"/>
                  </a:cubicBezTo>
                  <a:cubicBezTo>
                    <a:pt x="175304" y="311908"/>
                    <a:pt x="175304" y="311908"/>
                    <a:pt x="130788" y="264754"/>
                  </a:cubicBezTo>
                  <a:cubicBezTo>
                    <a:pt x="130788" y="264754"/>
                    <a:pt x="130788" y="264754"/>
                    <a:pt x="166139" y="230699"/>
                  </a:cubicBezTo>
                  <a:cubicBezTo>
                    <a:pt x="166139" y="230699"/>
                    <a:pt x="166139" y="230699"/>
                    <a:pt x="179232" y="245107"/>
                  </a:cubicBezTo>
                  <a:cubicBezTo>
                    <a:pt x="179232" y="245107"/>
                    <a:pt x="179232" y="245107"/>
                    <a:pt x="183159" y="242487"/>
                  </a:cubicBezTo>
                  <a:cubicBezTo>
                    <a:pt x="184469" y="241177"/>
                    <a:pt x="185778" y="241177"/>
                    <a:pt x="187087" y="241177"/>
                  </a:cubicBezTo>
                  <a:cubicBezTo>
                    <a:pt x="187087" y="241177"/>
                    <a:pt x="187087" y="241177"/>
                    <a:pt x="187087" y="239867"/>
                  </a:cubicBezTo>
                  <a:cubicBezTo>
                    <a:pt x="191015" y="224150"/>
                    <a:pt x="204108" y="209742"/>
                    <a:pt x="222438" y="199263"/>
                  </a:cubicBezTo>
                  <a:cubicBezTo>
                    <a:pt x="238149" y="190094"/>
                    <a:pt x="255170" y="186165"/>
                    <a:pt x="270881" y="186165"/>
                  </a:cubicBezTo>
                  <a:cubicBezTo>
                    <a:pt x="273500" y="186165"/>
                    <a:pt x="274809" y="186165"/>
                    <a:pt x="276118" y="186165"/>
                  </a:cubicBezTo>
                  <a:cubicBezTo>
                    <a:pt x="276118" y="186165"/>
                    <a:pt x="280046" y="187475"/>
                    <a:pt x="283974" y="187475"/>
                  </a:cubicBezTo>
                  <a:cubicBezTo>
                    <a:pt x="285283" y="188785"/>
                    <a:pt x="285283" y="188785"/>
                    <a:pt x="286592" y="188785"/>
                  </a:cubicBezTo>
                  <a:cubicBezTo>
                    <a:pt x="287902" y="190094"/>
                    <a:pt x="289211" y="190094"/>
                    <a:pt x="291830" y="191404"/>
                  </a:cubicBezTo>
                  <a:cubicBezTo>
                    <a:pt x="297067" y="195334"/>
                    <a:pt x="302304" y="201883"/>
                    <a:pt x="304922" y="208432"/>
                  </a:cubicBezTo>
                  <a:cubicBezTo>
                    <a:pt x="304922" y="208432"/>
                    <a:pt x="304922" y="209742"/>
                    <a:pt x="304922" y="209742"/>
                  </a:cubicBezTo>
                  <a:cubicBezTo>
                    <a:pt x="307541" y="214981"/>
                    <a:pt x="312778" y="220220"/>
                    <a:pt x="321943" y="222840"/>
                  </a:cubicBezTo>
                  <a:cubicBezTo>
                    <a:pt x="332417" y="225459"/>
                    <a:pt x="344201" y="224150"/>
                    <a:pt x="350747" y="218910"/>
                  </a:cubicBezTo>
                  <a:cubicBezTo>
                    <a:pt x="355984" y="214981"/>
                    <a:pt x="363840" y="214981"/>
                    <a:pt x="367768" y="220220"/>
                  </a:cubicBezTo>
                  <a:cubicBezTo>
                    <a:pt x="373005" y="225459"/>
                    <a:pt x="371696" y="233318"/>
                    <a:pt x="366458" y="238558"/>
                  </a:cubicBezTo>
                  <a:cubicBezTo>
                    <a:pt x="358603" y="246417"/>
                    <a:pt x="345510" y="250346"/>
                    <a:pt x="332417" y="250346"/>
                  </a:cubicBezTo>
                  <a:cubicBezTo>
                    <a:pt x="327180" y="250346"/>
                    <a:pt x="320634" y="249036"/>
                    <a:pt x="315397" y="247726"/>
                  </a:cubicBezTo>
                  <a:cubicBezTo>
                    <a:pt x="308850" y="245107"/>
                    <a:pt x="303613" y="243797"/>
                    <a:pt x="298376" y="239867"/>
                  </a:cubicBezTo>
                  <a:cubicBezTo>
                    <a:pt x="298376" y="239867"/>
                    <a:pt x="298376" y="239867"/>
                    <a:pt x="282665" y="290950"/>
                  </a:cubicBezTo>
                  <a:cubicBezTo>
                    <a:pt x="281355" y="293570"/>
                    <a:pt x="281355" y="294880"/>
                    <a:pt x="280046" y="296190"/>
                  </a:cubicBezTo>
                  <a:cubicBezTo>
                    <a:pt x="280046" y="296190"/>
                    <a:pt x="280046" y="296190"/>
                    <a:pt x="299685" y="325006"/>
                  </a:cubicBezTo>
                  <a:cubicBezTo>
                    <a:pt x="302304" y="328935"/>
                    <a:pt x="303613" y="332865"/>
                    <a:pt x="302304" y="336794"/>
                  </a:cubicBezTo>
                  <a:cubicBezTo>
                    <a:pt x="302304" y="336794"/>
                    <a:pt x="302304" y="336794"/>
                    <a:pt x="282665" y="407524"/>
                  </a:cubicBezTo>
                  <a:cubicBezTo>
                    <a:pt x="281355" y="412764"/>
                    <a:pt x="277428" y="416693"/>
                    <a:pt x="272190" y="418003"/>
                  </a:cubicBezTo>
                  <a:cubicBezTo>
                    <a:pt x="289211" y="415383"/>
                    <a:pt x="304922" y="411454"/>
                    <a:pt x="320634" y="403595"/>
                  </a:cubicBezTo>
                  <a:cubicBezTo>
                    <a:pt x="405737" y="365610"/>
                    <a:pt x="442397" y="264754"/>
                    <a:pt x="403118" y="180926"/>
                  </a:cubicBezTo>
                  <a:cubicBezTo>
                    <a:pt x="375623" y="121984"/>
                    <a:pt x="316706" y="83999"/>
                    <a:pt x="251242" y="83999"/>
                  </a:cubicBezTo>
                  <a:close/>
                  <a:moveTo>
                    <a:pt x="324562" y="1480"/>
                  </a:moveTo>
                  <a:cubicBezTo>
                    <a:pt x="324562" y="1480"/>
                    <a:pt x="324562" y="1480"/>
                    <a:pt x="357294" y="14579"/>
                  </a:cubicBezTo>
                  <a:cubicBezTo>
                    <a:pt x="374314" y="21128"/>
                    <a:pt x="383479" y="39465"/>
                    <a:pt x="376933" y="56493"/>
                  </a:cubicBezTo>
                  <a:cubicBezTo>
                    <a:pt x="376933" y="56493"/>
                    <a:pt x="376933" y="56493"/>
                    <a:pt x="366458" y="82689"/>
                  </a:cubicBezTo>
                  <a:cubicBezTo>
                    <a:pt x="383479" y="93168"/>
                    <a:pt x="397881" y="107576"/>
                    <a:pt x="410974" y="123294"/>
                  </a:cubicBezTo>
                  <a:cubicBezTo>
                    <a:pt x="410974" y="123294"/>
                    <a:pt x="410974" y="123294"/>
                    <a:pt x="435850" y="110195"/>
                  </a:cubicBezTo>
                  <a:cubicBezTo>
                    <a:pt x="452871" y="103646"/>
                    <a:pt x="471201" y="110195"/>
                    <a:pt x="479056" y="127223"/>
                  </a:cubicBezTo>
                  <a:cubicBezTo>
                    <a:pt x="479056" y="127223"/>
                    <a:pt x="479056" y="127223"/>
                    <a:pt x="493458" y="159969"/>
                  </a:cubicBezTo>
                  <a:cubicBezTo>
                    <a:pt x="501314" y="175686"/>
                    <a:pt x="494768" y="194024"/>
                    <a:pt x="477747" y="201883"/>
                  </a:cubicBezTo>
                  <a:cubicBezTo>
                    <a:pt x="477747" y="201883"/>
                    <a:pt x="477747" y="201883"/>
                    <a:pt x="452871" y="213671"/>
                  </a:cubicBezTo>
                  <a:cubicBezTo>
                    <a:pt x="455489" y="233318"/>
                    <a:pt x="456799" y="252966"/>
                    <a:pt x="454180" y="272613"/>
                  </a:cubicBezTo>
                  <a:cubicBezTo>
                    <a:pt x="454180" y="272613"/>
                    <a:pt x="454180" y="272613"/>
                    <a:pt x="481675" y="283092"/>
                  </a:cubicBezTo>
                  <a:cubicBezTo>
                    <a:pt x="497386" y="289641"/>
                    <a:pt x="506551" y="307978"/>
                    <a:pt x="500005" y="323696"/>
                  </a:cubicBezTo>
                  <a:cubicBezTo>
                    <a:pt x="500005" y="323696"/>
                    <a:pt x="500005" y="323696"/>
                    <a:pt x="488221" y="357751"/>
                  </a:cubicBezTo>
                  <a:cubicBezTo>
                    <a:pt x="485603" y="365610"/>
                    <a:pt x="479056" y="372159"/>
                    <a:pt x="471201" y="376089"/>
                  </a:cubicBezTo>
                  <a:cubicBezTo>
                    <a:pt x="463345" y="380018"/>
                    <a:pt x="454180" y="380018"/>
                    <a:pt x="446324" y="377399"/>
                  </a:cubicBezTo>
                  <a:cubicBezTo>
                    <a:pt x="446324" y="377399"/>
                    <a:pt x="446324" y="377399"/>
                    <a:pt x="420139" y="366920"/>
                  </a:cubicBezTo>
                  <a:cubicBezTo>
                    <a:pt x="408355" y="383948"/>
                    <a:pt x="395263" y="398356"/>
                    <a:pt x="379551" y="410144"/>
                  </a:cubicBezTo>
                  <a:cubicBezTo>
                    <a:pt x="379551" y="410144"/>
                    <a:pt x="379551" y="410144"/>
                    <a:pt x="391335" y="436340"/>
                  </a:cubicBezTo>
                  <a:cubicBezTo>
                    <a:pt x="399190" y="452058"/>
                    <a:pt x="392644" y="471705"/>
                    <a:pt x="375623" y="479564"/>
                  </a:cubicBezTo>
                  <a:cubicBezTo>
                    <a:pt x="375623" y="479564"/>
                    <a:pt x="375623" y="479564"/>
                    <a:pt x="342891" y="493972"/>
                  </a:cubicBezTo>
                  <a:cubicBezTo>
                    <a:pt x="327180" y="501831"/>
                    <a:pt x="307541" y="495282"/>
                    <a:pt x="300995" y="478255"/>
                  </a:cubicBezTo>
                  <a:cubicBezTo>
                    <a:pt x="300995" y="478255"/>
                    <a:pt x="300995" y="478255"/>
                    <a:pt x="289211" y="453368"/>
                  </a:cubicBezTo>
                  <a:cubicBezTo>
                    <a:pt x="268263" y="455988"/>
                    <a:pt x="248623" y="457297"/>
                    <a:pt x="228984" y="454678"/>
                  </a:cubicBezTo>
                  <a:cubicBezTo>
                    <a:pt x="228984" y="454678"/>
                    <a:pt x="228984" y="454678"/>
                    <a:pt x="219819" y="482184"/>
                  </a:cubicBezTo>
                  <a:cubicBezTo>
                    <a:pt x="217201" y="490043"/>
                    <a:pt x="210654" y="496592"/>
                    <a:pt x="202799" y="499212"/>
                  </a:cubicBezTo>
                  <a:cubicBezTo>
                    <a:pt x="194943" y="503141"/>
                    <a:pt x="185778" y="503141"/>
                    <a:pt x="177922" y="500522"/>
                  </a:cubicBezTo>
                  <a:cubicBezTo>
                    <a:pt x="177922" y="500522"/>
                    <a:pt x="177922" y="500522"/>
                    <a:pt x="143881" y="488733"/>
                  </a:cubicBezTo>
                  <a:cubicBezTo>
                    <a:pt x="136025" y="484804"/>
                    <a:pt x="129479" y="479564"/>
                    <a:pt x="126861" y="471705"/>
                  </a:cubicBezTo>
                  <a:cubicBezTo>
                    <a:pt x="122933" y="463847"/>
                    <a:pt x="122933" y="454678"/>
                    <a:pt x="125551" y="446819"/>
                  </a:cubicBezTo>
                  <a:cubicBezTo>
                    <a:pt x="125551" y="446819"/>
                    <a:pt x="125551" y="446819"/>
                    <a:pt x="134716" y="420623"/>
                  </a:cubicBezTo>
                  <a:cubicBezTo>
                    <a:pt x="119005" y="408834"/>
                    <a:pt x="104603" y="395736"/>
                    <a:pt x="91510" y="380018"/>
                  </a:cubicBezTo>
                  <a:cubicBezTo>
                    <a:pt x="91510" y="380018"/>
                    <a:pt x="91510" y="380018"/>
                    <a:pt x="66634" y="391807"/>
                  </a:cubicBezTo>
                  <a:cubicBezTo>
                    <a:pt x="49613" y="399665"/>
                    <a:pt x="31283" y="391807"/>
                    <a:pt x="23428" y="376089"/>
                  </a:cubicBezTo>
                  <a:cubicBezTo>
                    <a:pt x="23428" y="376089"/>
                    <a:pt x="23428" y="376089"/>
                    <a:pt x="7716" y="343343"/>
                  </a:cubicBezTo>
                  <a:cubicBezTo>
                    <a:pt x="1170" y="327625"/>
                    <a:pt x="7716" y="307978"/>
                    <a:pt x="23428" y="300119"/>
                  </a:cubicBezTo>
                  <a:cubicBezTo>
                    <a:pt x="23428" y="300119"/>
                    <a:pt x="23428" y="300119"/>
                    <a:pt x="49613" y="288331"/>
                  </a:cubicBezTo>
                  <a:cubicBezTo>
                    <a:pt x="45685" y="268684"/>
                    <a:pt x="45685" y="249036"/>
                    <a:pt x="48304" y="229389"/>
                  </a:cubicBezTo>
                  <a:cubicBezTo>
                    <a:pt x="48304" y="229389"/>
                    <a:pt x="48304" y="229389"/>
                    <a:pt x="20809" y="220220"/>
                  </a:cubicBezTo>
                  <a:cubicBezTo>
                    <a:pt x="12953" y="216291"/>
                    <a:pt x="6407" y="211051"/>
                    <a:pt x="2479" y="203193"/>
                  </a:cubicBezTo>
                  <a:cubicBezTo>
                    <a:pt x="-139" y="195334"/>
                    <a:pt x="-1449" y="186165"/>
                    <a:pt x="2479" y="178306"/>
                  </a:cubicBezTo>
                  <a:cubicBezTo>
                    <a:pt x="2479" y="178306"/>
                    <a:pt x="2479" y="178306"/>
                    <a:pt x="14263" y="144251"/>
                  </a:cubicBezTo>
                  <a:cubicBezTo>
                    <a:pt x="20809" y="128533"/>
                    <a:pt x="39139" y="119364"/>
                    <a:pt x="56159" y="125913"/>
                  </a:cubicBezTo>
                  <a:cubicBezTo>
                    <a:pt x="56159" y="125913"/>
                    <a:pt x="56159" y="125913"/>
                    <a:pt x="82345" y="135082"/>
                  </a:cubicBezTo>
                  <a:cubicBezTo>
                    <a:pt x="92819" y="119364"/>
                    <a:pt x="107221" y="104956"/>
                    <a:pt x="122933" y="91858"/>
                  </a:cubicBezTo>
                  <a:cubicBezTo>
                    <a:pt x="122933" y="91858"/>
                    <a:pt x="122933" y="91858"/>
                    <a:pt x="111149" y="65662"/>
                  </a:cubicBezTo>
                  <a:cubicBezTo>
                    <a:pt x="103294" y="49944"/>
                    <a:pt x="109840" y="30296"/>
                    <a:pt x="126861" y="23747"/>
                  </a:cubicBezTo>
                  <a:cubicBezTo>
                    <a:pt x="126861" y="23747"/>
                    <a:pt x="126861" y="23747"/>
                    <a:pt x="159592" y="8029"/>
                  </a:cubicBezTo>
                  <a:cubicBezTo>
                    <a:pt x="175304" y="1480"/>
                    <a:pt x="194943" y="8029"/>
                    <a:pt x="201489" y="23747"/>
                  </a:cubicBezTo>
                  <a:cubicBezTo>
                    <a:pt x="201489" y="23747"/>
                    <a:pt x="201489" y="23747"/>
                    <a:pt x="213273" y="49944"/>
                  </a:cubicBezTo>
                  <a:cubicBezTo>
                    <a:pt x="232912" y="46014"/>
                    <a:pt x="253861" y="46014"/>
                    <a:pt x="272190" y="47324"/>
                  </a:cubicBezTo>
                  <a:cubicBezTo>
                    <a:pt x="272190" y="47324"/>
                    <a:pt x="272190" y="47324"/>
                    <a:pt x="282665" y="21128"/>
                  </a:cubicBezTo>
                  <a:cubicBezTo>
                    <a:pt x="289211" y="5410"/>
                    <a:pt x="307541" y="-3759"/>
                    <a:pt x="324562" y="14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Freeform: Shape 19"/>
            <p:cNvSpPr>
              <a:spLocks noChangeAspect="1"/>
            </p:cNvSpPr>
            <p:nvPr/>
          </p:nvSpPr>
          <p:spPr bwMode="auto">
            <a:xfrm>
              <a:off x="4696989" y="3437450"/>
              <a:ext cx="380897" cy="381053"/>
            </a:xfrm>
            <a:custGeom>
              <a:avLst/>
              <a:gdLst>
                <a:gd name="connsiteX0" fmla="*/ 185778 w 502142"/>
                <a:gd name="connsiteY0" fmla="*/ 245107 h 502347"/>
                <a:gd name="connsiteX1" fmla="*/ 181850 w 502142"/>
                <a:gd name="connsiteY1" fmla="*/ 247726 h 502347"/>
                <a:gd name="connsiteX2" fmla="*/ 196252 w 502142"/>
                <a:gd name="connsiteY2" fmla="*/ 262134 h 502347"/>
                <a:gd name="connsiteX3" fmla="*/ 198871 w 502142"/>
                <a:gd name="connsiteY3" fmla="*/ 259515 h 502347"/>
                <a:gd name="connsiteX4" fmla="*/ 198871 w 502142"/>
                <a:gd name="connsiteY4" fmla="*/ 258205 h 502347"/>
                <a:gd name="connsiteX5" fmla="*/ 197562 w 502142"/>
                <a:gd name="connsiteY5" fmla="*/ 256895 h 502347"/>
                <a:gd name="connsiteX6" fmla="*/ 196252 w 502142"/>
                <a:gd name="connsiteY6" fmla="*/ 255585 h 502347"/>
                <a:gd name="connsiteX7" fmla="*/ 187087 w 502142"/>
                <a:gd name="connsiteY7" fmla="*/ 245107 h 502347"/>
                <a:gd name="connsiteX8" fmla="*/ 185778 w 502142"/>
                <a:gd name="connsiteY8" fmla="*/ 245107 h 502347"/>
                <a:gd name="connsiteX9" fmla="*/ 300657 w 502142"/>
                <a:gd name="connsiteY9" fmla="*/ 124890 h 502347"/>
                <a:gd name="connsiteX10" fmla="*/ 333369 w 502142"/>
                <a:gd name="connsiteY10" fmla="*/ 157500 h 502347"/>
                <a:gd name="connsiteX11" fmla="*/ 300657 w 502142"/>
                <a:gd name="connsiteY11" fmla="*/ 191414 h 502347"/>
                <a:gd name="connsiteX12" fmla="*/ 267945 w 502142"/>
                <a:gd name="connsiteY12" fmla="*/ 157500 h 502347"/>
                <a:gd name="connsiteX13" fmla="*/ 300657 w 502142"/>
                <a:gd name="connsiteY13" fmla="*/ 124890 h 502347"/>
                <a:gd name="connsiteX14" fmla="*/ 251242 w 502142"/>
                <a:gd name="connsiteY14" fmla="*/ 83999 h 502347"/>
                <a:gd name="connsiteX15" fmla="*/ 180541 w 502142"/>
                <a:gd name="connsiteY15" fmla="*/ 99717 h 502347"/>
                <a:gd name="connsiteX16" fmla="*/ 99366 w 502142"/>
                <a:gd name="connsiteY16" fmla="*/ 321076 h 502347"/>
                <a:gd name="connsiteX17" fmla="*/ 251242 w 502142"/>
                <a:gd name="connsiteY17" fmla="*/ 419313 h 502347"/>
                <a:gd name="connsiteX18" fmla="*/ 268263 w 502142"/>
                <a:gd name="connsiteY18" fmla="*/ 418003 h 502347"/>
                <a:gd name="connsiteX19" fmla="*/ 264335 w 502142"/>
                <a:gd name="connsiteY19" fmla="*/ 418003 h 502347"/>
                <a:gd name="connsiteX20" fmla="*/ 253861 w 502142"/>
                <a:gd name="connsiteY20" fmla="*/ 399665 h 502347"/>
                <a:gd name="connsiteX21" fmla="*/ 270881 w 502142"/>
                <a:gd name="connsiteY21" fmla="*/ 336794 h 502347"/>
                <a:gd name="connsiteX22" fmla="*/ 251242 w 502142"/>
                <a:gd name="connsiteY22" fmla="*/ 307978 h 502347"/>
                <a:gd name="connsiteX23" fmla="*/ 247314 w 502142"/>
                <a:gd name="connsiteY23" fmla="*/ 306668 h 502347"/>
                <a:gd name="connsiteX24" fmla="*/ 236840 w 502142"/>
                <a:gd name="connsiteY24" fmla="*/ 335484 h 502347"/>
                <a:gd name="connsiteX25" fmla="*/ 222438 w 502142"/>
                <a:gd name="connsiteY25" fmla="*/ 345963 h 502347"/>
                <a:gd name="connsiteX26" fmla="*/ 173995 w 502142"/>
                <a:gd name="connsiteY26" fmla="*/ 348582 h 502347"/>
                <a:gd name="connsiteX27" fmla="*/ 158283 w 502142"/>
                <a:gd name="connsiteY27" fmla="*/ 334174 h 502347"/>
                <a:gd name="connsiteX28" fmla="*/ 172685 w 502142"/>
                <a:gd name="connsiteY28" fmla="*/ 318457 h 502347"/>
                <a:gd name="connsiteX29" fmla="*/ 211964 w 502142"/>
                <a:gd name="connsiteY29" fmla="*/ 315837 h 502347"/>
                <a:gd name="connsiteX30" fmla="*/ 223747 w 502142"/>
                <a:gd name="connsiteY30" fmla="*/ 283092 h 502347"/>
                <a:gd name="connsiteX31" fmla="*/ 225056 w 502142"/>
                <a:gd name="connsiteY31" fmla="*/ 272613 h 502347"/>
                <a:gd name="connsiteX32" fmla="*/ 242077 w 502142"/>
                <a:gd name="connsiteY32" fmla="*/ 217601 h 502347"/>
                <a:gd name="connsiteX33" fmla="*/ 234221 w 502142"/>
                <a:gd name="connsiteY33" fmla="*/ 221530 h 502347"/>
                <a:gd name="connsiteX34" fmla="*/ 211964 w 502142"/>
                <a:gd name="connsiteY34" fmla="*/ 247726 h 502347"/>
                <a:gd name="connsiteX35" fmla="*/ 201489 w 502142"/>
                <a:gd name="connsiteY35" fmla="*/ 256895 h 502347"/>
                <a:gd name="connsiteX36" fmla="*/ 201489 w 502142"/>
                <a:gd name="connsiteY36" fmla="*/ 262134 h 502347"/>
                <a:gd name="connsiteX37" fmla="*/ 197562 w 502142"/>
                <a:gd name="connsiteY37" fmla="*/ 264754 h 502347"/>
                <a:gd name="connsiteX38" fmla="*/ 211964 w 502142"/>
                <a:gd name="connsiteY38" fmla="*/ 279162 h 502347"/>
                <a:gd name="connsiteX39" fmla="*/ 175304 w 502142"/>
                <a:gd name="connsiteY39" fmla="*/ 311908 h 502347"/>
                <a:gd name="connsiteX40" fmla="*/ 130788 w 502142"/>
                <a:gd name="connsiteY40" fmla="*/ 264754 h 502347"/>
                <a:gd name="connsiteX41" fmla="*/ 166139 w 502142"/>
                <a:gd name="connsiteY41" fmla="*/ 230699 h 502347"/>
                <a:gd name="connsiteX42" fmla="*/ 179232 w 502142"/>
                <a:gd name="connsiteY42" fmla="*/ 245107 h 502347"/>
                <a:gd name="connsiteX43" fmla="*/ 183159 w 502142"/>
                <a:gd name="connsiteY43" fmla="*/ 242487 h 502347"/>
                <a:gd name="connsiteX44" fmla="*/ 187087 w 502142"/>
                <a:gd name="connsiteY44" fmla="*/ 241177 h 502347"/>
                <a:gd name="connsiteX45" fmla="*/ 187087 w 502142"/>
                <a:gd name="connsiteY45" fmla="*/ 239867 h 502347"/>
                <a:gd name="connsiteX46" fmla="*/ 222438 w 502142"/>
                <a:gd name="connsiteY46" fmla="*/ 199263 h 502347"/>
                <a:gd name="connsiteX47" fmla="*/ 270881 w 502142"/>
                <a:gd name="connsiteY47" fmla="*/ 186165 h 502347"/>
                <a:gd name="connsiteX48" fmla="*/ 276118 w 502142"/>
                <a:gd name="connsiteY48" fmla="*/ 186165 h 502347"/>
                <a:gd name="connsiteX49" fmla="*/ 283974 w 502142"/>
                <a:gd name="connsiteY49" fmla="*/ 187475 h 502347"/>
                <a:gd name="connsiteX50" fmla="*/ 286592 w 502142"/>
                <a:gd name="connsiteY50" fmla="*/ 188785 h 502347"/>
                <a:gd name="connsiteX51" fmla="*/ 291830 w 502142"/>
                <a:gd name="connsiteY51" fmla="*/ 191404 h 502347"/>
                <a:gd name="connsiteX52" fmla="*/ 304922 w 502142"/>
                <a:gd name="connsiteY52" fmla="*/ 208432 h 502347"/>
                <a:gd name="connsiteX53" fmla="*/ 304922 w 502142"/>
                <a:gd name="connsiteY53" fmla="*/ 209742 h 502347"/>
                <a:gd name="connsiteX54" fmla="*/ 321943 w 502142"/>
                <a:gd name="connsiteY54" fmla="*/ 222840 h 502347"/>
                <a:gd name="connsiteX55" fmla="*/ 350747 w 502142"/>
                <a:gd name="connsiteY55" fmla="*/ 218910 h 502347"/>
                <a:gd name="connsiteX56" fmla="*/ 367768 w 502142"/>
                <a:gd name="connsiteY56" fmla="*/ 220220 h 502347"/>
                <a:gd name="connsiteX57" fmla="*/ 366458 w 502142"/>
                <a:gd name="connsiteY57" fmla="*/ 238558 h 502347"/>
                <a:gd name="connsiteX58" fmla="*/ 332417 w 502142"/>
                <a:gd name="connsiteY58" fmla="*/ 250346 h 502347"/>
                <a:gd name="connsiteX59" fmla="*/ 315397 w 502142"/>
                <a:gd name="connsiteY59" fmla="*/ 247726 h 502347"/>
                <a:gd name="connsiteX60" fmla="*/ 298376 w 502142"/>
                <a:gd name="connsiteY60" fmla="*/ 239867 h 502347"/>
                <a:gd name="connsiteX61" fmla="*/ 282665 w 502142"/>
                <a:gd name="connsiteY61" fmla="*/ 290950 h 502347"/>
                <a:gd name="connsiteX62" fmla="*/ 280046 w 502142"/>
                <a:gd name="connsiteY62" fmla="*/ 296190 h 502347"/>
                <a:gd name="connsiteX63" fmla="*/ 299685 w 502142"/>
                <a:gd name="connsiteY63" fmla="*/ 325006 h 502347"/>
                <a:gd name="connsiteX64" fmla="*/ 302304 w 502142"/>
                <a:gd name="connsiteY64" fmla="*/ 336794 h 502347"/>
                <a:gd name="connsiteX65" fmla="*/ 282665 w 502142"/>
                <a:gd name="connsiteY65" fmla="*/ 407524 h 502347"/>
                <a:gd name="connsiteX66" fmla="*/ 272190 w 502142"/>
                <a:gd name="connsiteY66" fmla="*/ 418003 h 502347"/>
                <a:gd name="connsiteX67" fmla="*/ 320634 w 502142"/>
                <a:gd name="connsiteY67" fmla="*/ 403595 h 502347"/>
                <a:gd name="connsiteX68" fmla="*/ 403118 w 502142"/>
                <a:gd name="connsiteY68" fmla="*/ 180926 h 502347"/>
                <a:gd name="connsiteX69" fmla="*/ 251242 w 502142"/>
                <a:gd name="connsiteY69" fmla="*/ 83999 h 502347"/>
                <a:gd name="connsiteX70" fmla="*/ 324562 w 502142"/>
                <a:gd name="connsiteY70" fmla="*/ 1480 h 502347"/>
                <a:gd name="connsiteX71" fmla="*/ 357294 w 502142"/>
                <a:gd name="connsiteY71" fmla="*/ 14579 h 502347"/>
                <a:gd name="connsiteX72" fmla="*/ 376933 w 502142"/>
                <a:gd name="connsiteY72" fmla="*/ 56493 h 502347"/>
                <a:gd name="connsiteX73" fmla="*/ 366458 w 502142"/>
                <a:gd name="connsiteY73" fmla="*/ 82689 h 502347"/>
                <a:gd name="connsiteX74" fmla="*/ 410974 w 502142"/>
                <a:gd name="connsiteY74" fmla="*/ 123294 h 502347"/>
                <a:gd name="connsiteX75" fmla="*/ 435850 w 502142"/>
                <a:gd name="connsiteY75" fmla="*/ 110195 h 502347"/>
                <a:gd name="connsiteX76" fmla="*/ 479056 w 502142"/>
                <a:gd name="connsiteY76" fmla="*/ 127223 h 502347"/>
                <a:gd name="connsiteX77" fmla="*/ 493458 w 502142"/>
                <a:gd name="connsiteY77" fmla="*/ 159969 h 502347"/>
                <a:gd name="connsiteX78" fmla="*/ 477747 w 502142"/>
                <a:gd name="connsiteY78" fmla="*/ 201883 h 502347"/>
                <a:gd name="connsiteX79" fmla="*/ 452871 w 502142"/>
                <a:gd name="connsiteY79" fmla="*/ 213671 h 502347"/>
                <a:gd name="connsiteX80" fmla="*/ 454180 w 502142"/>
                <a:gd name="connsiteY80" fmla="*/ 272613 h 502347"/>
                <a:gd name="connsiteX81" fmla="*/ 481675 w 502142"/>
                <a:gd name="connsiteY81" fmla="*/ 283092 h 502347"/>
                <a:gd name="connsiteX82" fmla="*/ 500005 w 502142"/>
                <a:gd name="connsiteY82" fmla="*/ 323696 h 502347"/>
                <a:gd name="connsiteX83" fmla="*/ 488221 w 502142"/>
                <a:gd name="connsiteY83" fmla="*/ 357751 h 502347"/>
                <a:gd name="connsiteX84" fmla="*/ 471201 w 502142"/>
                <a:gd name="connsiteY84" fmla="*/ 376089 h 502347"/>
                <a:gd name="connsiteX85" fmla="*/ 446324 w 502142"/>
                <a:gd name="connsiteY85" fmla="*/ 377399 h 502347"/>
                <a:gd name="connsiteX86" fmla="*/ 420139 w 502142"/>
                <a:gd name="connsiteY86" fmla="*/ 366920 h 502347"/>
                <a:gd name="connsiteX87" fmla="*/ 379551 w 502142"/>
                <a:gd name="connsiteY87" fmla="*/ 410144 h 502347"/>
                <a:gd name="connsiteX88" fmla="*/ 391335 w 502142"/>
                <a:gd name="connsiteY88" fmla="*/ 436340 h 502347"/>
                <a:gd name="connsiteX89" fmla="*/ 375623 w 502142"/>
                <a:gd name="connsiteY89" fmla="*/ 479564 h 502347"/>
                <a:gd name="connsiteX90" fmla="*/ 342891 w 502142"/>
                <a:gd name="connsiteY90" fmla="*/ 493972 h 502347"/>
                <a:gd name="connsiteX91" fmla="*/ 300995 w 502142"/>
                <a:gd name="connsiteY91" fmla="*/ 478255 h 502347"/>
                <a:gd name="connsiteX92" fmla="*/ 289211 w 502142"/>
                <a:gd name="connsiteY92" fmla="*/ 453368 h 502347"/>
                <a:gd name="connsiteX93" fmla="*/ 228984 w 502142"/>
                <a:gd name="connsiteY93" fmla="*/ 454678 h 502347"/>
                <a:gd name="connsiteX94" fmla="*/ 219819 w 502142"/>
                <a:gd name="connsiteY94" fmla="*/ 482184 h 502347"/>
                <a:gd name="connsiteX95" fmla="*/ 202799 w 502142"/>
                <a:gd name="connsiteY95" fmla="*/ 499212 h 502347"/>
                <a:gd name="connsiteX96" fmla="*/ 177922 w 502142"/>
                <a:gd name="connsiteY96" fmla="*/ 500522 h 502347"/>
                <a:gd name="connsiteX97" fmla="*/ 143881 w 502142"/>
                <a:gd name="connsiteY97" fmla="*/ 488733 h 502347"/>
                <a:gd name="connsiteX98" fmla="*/ 126861 w 502142"/>
                <a:gd name="connsiteY98" fmla="*/ 471705 h 502347"/>
                <a:gd name="connsiteX99" fmla="*/ 125551 w 502142"/>
                <a:gd name="connsiteY99" fmla="*/ 446819 h 502347"/>
                <a:gd name="connsiteX100" fmla="*/ 134716 w 502142"/>
                <a:gd name="connsiteY100" fmla="*/ 420623 h 502347"/>
                <a:gd name="connsiteX101" fmla="*/ 91510 w 502142"/>
                <a:gd name="connsiteY101" fmla="*/ 380018 h 502347"/>
                <a:gd name="connsiteX102" fmla="*/ 66634 w 502142"/>
                <a:gd name="connsiteY102" fmla="*/ 391807 h 502347"/>
                <a:gd name="connsiteX103" fmla="*/ 23428 w 502142"/>
                <a:gd name="connsiteY103" fmla="*/ 376089 h 502347"/>
                <a:gd name="connsiteX104" fmla="*/ 7716 w 502142"/>
                <a:gd name="connsiteY104" fmla="*/ 343343 h 502347"/>
                <a:gd name="connsiteX105" fmla="*/ 23428 w 502142"/>
                <a:gd name="connsiteY105" fmla="*/ 300119 h 502347"/>
                <a:gd name="connsiteX106" fmla="*/ 49613 w 502142"/>
                <a:gd name="connsiteY106" fmla="*/ 288331 h 502347"/>
                <a:gd name="connsiteX107" fmla="*/ 48304 w 502142"/>
                <a:gd name="connsiteY107" fmla="*/ 229389 h 502347"/>
                <a:gd name="connsiteX108" fmla="*/ 20809 w 502142"/>
                <a:gd name="connsiteY108" fmla="*/ 220220 h 502347"/>
                <a:gd name="connsiteX109" fmla="*/ 2479 w 502142"/>
                <a:gd name="connsiteY109" fmla="*/ 203193 h 502347"/>
                <a:gd name="connsiteX110" fmla="*/ 2479 w 502142"/>
                <a:gd name="connsiteY110" fmla="*/ 178306 h 502347"/>
                <a:gd name="connsiteX111" fmla="*/ 14263 w 502142"/>
                <a:gd name="connsiteY111" fmla="*/ 144251 h 502347"/>
                <a:gd name="connsiteX112" fmla="*/ 56159 w 502142"/>
                <a:gd name="connsiteY112" fmla="*/ 125913 h 502347"/>
                <a:gd name="connsiteX113" fmla="*/ 82345 w 502142"/>
                <a:gd name="connsiteY113" fmla="*/ 135082 h 502347"/>
                <a:gd name="connsiteX114" fmla="*/ 122933 w 502142"/>
                <a:gd name="connsiteY114" fmla="*/ 91858 h 502347"/>
                <a:gd name="connsiteX115" fmla="*/ 111149 w 502142"/>
                <a:gd name="connsiteY115" fmla="*/ 65662 h 502347"/>
                <a:gd name="connsiteX116" fmla="*/ 126861 w 502142"/>
                <a:gd name="connsiteY116" fmla="*/ 23747 h 502347"/>
                <a:gd name="connsiteX117" fmla="*/ 159592 w 502142"/>
                <a:gd name="connsiteY117" fmla="*/ 8029 h 502347"/>
                <a:gd name="connsiteX118" fmla="*/ 201489 w 502142"/>
                <a:gd name="connsiteY118" fmla="*/ 23747 h 502347"/>
                <a:gd name="connsiteX119" fmla="*/ 213273 w 502142"/>
                <a:gd name="connsiteY119" fmla="*/ 49944 h 502347"/>
                <a:gd name="connsiteX120" fmla="*/ 272190 w 502142"/>
                <a:gd name="connsiteY120" fmla="*/ 47324 h 502347"/>
                <a:gd name="connsiteX121" fmla="*/ 282665 w 502142"/>
                <a:gd name="connsiteY121" fmla="*/ 21128 h 502347"/>
                <a:gd name="connsiteX122" fmla="*/ 324562 w 502142"/>
                <a:gd name="connsiteY122" fmla="*/ 1480 h 50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02142" h="502347">
                  <a:moveTo>
                    <a:pt x="185778" y="245107"/>
                  </a:moveTo>
                  <a:cubicBezTo>
                    <a:pt x="185778" y="245107"/>
                    <a:pt x="185778" y="245107"/>
                    <a:pt x="181850" y="247726"/>
                  </a:cubicBezTo>
                  <a:cubicBezTo>
                    <a:pt x="181850" y="247726"/>
                    <a:pt x="181850" y="247726"/>
                    <a:pt x="196252" y="262134"/>
                  </a:cubicBezTo>
                  <a:cubicBezTo>
                    <a:pt x="196252" y="262134"/>
                    <a:pt x="196252" y="262134"/>
                    <a:pt x="198871" y="259515"/>
                  </a:cubicBezTo>
                  <a:cubicBezTo>
                    <a:pt x="198871" y="259515"/>
                    <a:pt x="198871" y="258205"/>
                    <a:pt x="198871" y="258205"/>
                  </a:cubicBezTo>
                  <a:cubicBezTo>
                    <a:pt x="198871" y="258205"/>
                    <a:pt x="198871" y="258205"/>
                    <a:pt x="197562" y="256895"/>
                  </a:cubicBezTo>
                  <a:cubicBezTo>
                    <a:pt x="197562" y="256895"/>
                    <a:pt x="196252" y="256895"/>
                    <a:pt x="196252" y="255585"/>
                  </a:cubicBezTo>
                  <a:cubicBezTo>
                    <a:pt x="191015" y="254275"/>
                    <a:pt x="187087" y="250346"/>
                    <a:pt x="187087" y="245107"/>
                  </a:cubicBezTo>
                  <a:cubicBezTo>
                    <a:pt x="187087" y="245107"/>
                    <a:pt x="187087" y="245107"/>
                    <a:pt x="185778" y="245107"/>
                  </a:cubicBezTo>
                  <a:close/>
                  <a:moveTo>
                    <a:pt x="300657" y="124890"/>
                  </a:moveTo>
                  <a:cubicBezTo>
                    <a:pt x="318976" y="124890"/>
                    <a:pt x="333369" y="140543"/>
                    <a:pt x="333369" y="157500"/>
                  </a:cubicBezTo>
                  <a:cubicBezTo>
                    <a:pt x="333369" y="175761"/>
                    <a:pt x="318976" y="191414"/>
                    <a:pt x="300657" y="191414"/>
                  </a:cubicBezTo>
                  <a:cubicBezTo>
                    <a:pt x="282339" y="191414"/>
                    <a:pt x="267945" y="175761"/>
                    <a:pt x="267945" y="157500"/>
                  </a:cubicBezTo>
                  <a:cubicBezTo>
                    <a:pt x="267945" y="140543"/>
                    <a:pt x="282339" y="124890"/>
                    <a:pt x="300657" y="124890"/>
                  </a:cubicBezTo>
                  <a:close/>
                  <a:moveTo>
                    <a:pt x="251242" y="83999"/>
                  </a:moveTo>
                  <a:cubicBezTo>
                    <a:pt x="226366" y="83999"/>
                    <a:pt x="202799" y="89238"/>
                    <a:pt x="180541" y="99717"/>
                  </a:cubicBezTo>
                  <a:cubicBezTo>
                    <a:pt x="96747" y="137702"/>
                    <a:pt x="60087" y="237248"/>
                    <a:pt x="99366" y="321076"/>
                  </a:cubicBezTo>
                  <a:cubicBezTo>
                    <a:pt x="125551" y="381328"/>
                    <a:pt x="185778" y="419313"/>
                    <a:pt x="251242" y="419313"/>
                  </a:cubicBezTo>
                  <a:cubicBezTo>
                    <a:pt x="256479" y="419313"/>
                    <a:pt x="263025" y="419313"/>
                    <a:pt x="268263" y="418003"/>
                  </a:cubicBezTo>
                  <a:cubicBezTo>
                    <a:pt x="266953" y="418003"/>
                    <a:pt x="265644" y="418003"/>
                    <a:pt x="264335" y="418003"/>
                  </a:cubicBezTo>
                  <a:cubicBezTo>
                    <a:pt x="256479" y="415383"/>
                    <a:pt x="252551" y="407524"/>
                    <a:pt x="253861" y="399665"/>
                  </a:cubicBezTo>
                  <a:cubicBezTo>
                    <a:pt x="253861" y="399665"/>
                    <a:pt x="253861" y="399665"/>
                    <a:pt x="270881" y="336794"/>
                  </a:cubicBezTo>
                  <a:cubicBezTo>
                    <a:pt x="270881" y="336794"/>
                    <a:pt x="270881" y="336794"/>
                    <a:pt x="251242" y="307978"/>
                  </a:cubicBezTo>
                  <a:cubicBezTo>
                    <a:pt x="249933" y="307978"/>
                    <a:pt x="248623" y="306668"/>
                    <a:pt x="247314" y="306668"/>
                  </a:cubicBezTo>
                  <a:cubicBezTo>
                    <a:pt x="247314" y="306668"/>
                    <a:pt x="247314" y="306668"/>
                    <a:pt x="236840" y="335484"/>
                  </a:cubicBezTo>
                  <a:cubicBezTo>
                    <a:pt x="234221" y="342033"/>
                    <a:pt x="228984" y="345963"/>
                    <a:pt x="222438" y="345963"/>
                  </a:cubicBezTo>
                  <a:cubicBezTo>
                    <a:pt x="222438" y="345963"/>
                    <a:pt x="222438" y="345963"/>
                    <a:pt x="173995" y="348582"/>
                  </a:cubicBezTo>
                  <a:cubicBezTo>
                    <a:pt x="166139" y="348582"/>
                    <a:pt x="159592" y="342033"/>
                    <a:pt x="158283" y="334174"/>
                  </a:cubicBezTo>
                  <a:cubicBezTo>
                    <a:pt x="158283" y="325006"/>
                    <a:pt x="164830" y="318457"/>
                    <a:pt x="172685" y="318457"/>
                  </a:cubicBezTo>
                  <a:cubicBezTo>
                    <a:pt x="172685" y="318457"/>
                    <a:pt x="172685" y="318457"/>
                    <a:pt x="211964" y="315837"/>
                  </a:cubicBezTo>
                  <a:cubicBezTo>
                    <a:pt x="211964" y="315837"/>
                    <a:pt x="211964" y="315837"/>
                    <a:pt x="223747" y="283092"/>
                  </a:cubicBezTo>
                  <a:cubicBezTo>
                    <a:pt x="223747" y="279162"/>
                    <a:pt x="223747" y="276542"/>
                    <a:pt x="225056" y="272613"/>
                  </a:cubicBezTo>
                  <a:cubicBezTo>
                    <a:pt x="225056" y="272613"/>
                    <a:pt x="225056" y="272613"/>
                    <a:pt x="242077" y="217601"/>
                  </a:cubicBezTo>
                  <a:cubicBezTo>
                    <a:pt x="239458" y="218910"/>
                    <a:pt x="236840" y="220220"/>
                    <a:pt x="234221" y="221530"/>
                  </a:cubicBezTo>
                  <a:cubicBezTo>
                    <a:pt x="222438" y="228079"/>
                    <a:pt x="214582" y="237248"/>
                    <a:pt x="211964" y="247726"/>
                  </a:cubicBezTo>
                  <a:cubicBezTo>
                    <a:pt x="210654" y="251656"/>
                    <a:pt x="206726" y="255585"/>
                    <a:pt x="201489" y="256895"/>
                  </a:cubicBezTo>
                  <a:cubicBezTo>
                    <a:pt x="202799" y="258205"/>
                    <a:pt x="202799" y="260825"/>
                    <a:pt x="201489" y="262134"/>
                  </a:cubicBezTo>
                  <a:cubicBezTo>
                    <a:pt x="201489" y="262134"/>
                    <a:pt x="201489" y="262134"/>
                    <a:pt x="197562" y="264754"/>
                  </a:cubicBezTo>
                  <a:cubicBezTo>
                    <a:pt x="197562" y="264754"/>
                    <a:pt x="197562" y="264754"/>
                    <a:pt x="211964" y="279162"/>
                  </a:cubicBezTo>
                  <a:cubicBezTo>
                    <a:pt x="211964" y="279162"/>
                    <a:pt x="211964" y="279162"/>
                    <a:pt x="175304" y="311908"/>
                  </a:cubicBezTo>
                  <a:cubicBezTo>
                    <a:pt x="175304" y="311908"/>
                    <a:pt x="175304" y="311908"/>
                    <a:pt x="130788" y="264754"/>
                  </a:cubicBezTo>
                  <a:cubicBezTo>
                    <a:pt x="130788" y="264754"/>
                    <a:pt x="130788" y="264754"/>
                    <a:pt x="166139" y="230699"/>
                  </a:cubicBezTo>
                  <a:cubicBezTo>
                    <a:pt x="166139" y="230699"/>
                    <a:pt x="166139" y="230699"/>
                    <a:pt x="179232" y="245107"/>
                  </a:cubicBezTo>
                  <a:cubicBezTo>
                    <a:pt x="179232" y="245107"/>
                    <a:pt x="179232" y="245107"/>
                    <a:pt x="183159" y="242487"/>
                  </a:cubicBezTo>
                  <a:cubicBezTo>
                    <a:pt x="184469" y="241177"/>
                    <a:pt x="185778" y="241177"/>
                    <a:pt x="187087" y="241177"/>
                  </a:cubicBezTo>
                  <a:cubicBezTo>
                    <a:pt x="187087" y="241177"/>
                    <a:pt x="187087" y="241177"/>
                    <a:pt x="187087" y="239867"/>
                  </a:cubicBezTo>
                  <a:cubicBezTo>
                    <a:pt x="191015" y="224150"/>
                    <a:pt x="204108" y="209742"/>
                    <a:pt x="222438" y="199263"/>
                  </a:cubicBezTo>
                  <a:cubicBezTo>
                    <a:pt x="238149" y="190094"/>
                    <a:pt x="255170" y="186165"/>
                    <a:pt x="270881" y="186165"/>
                  </a:cubicBezTo>
                  <a:cubicBezTo>
                    <a:pt x="273500" y="186165"/>
                    <a:pt x="274809" y="186165"/>
                    <a:pt x="276118" y="186165"/>
                  </a:cubicBezTo>
                  <a:cubicBezTo>
                    <a:pt x="276118" y="186165"/>
                    <a:pt x="280046" y="187475"/>
                    <a:pt x="283974" y="187475"/>
                  </a:cubicBezTo>
                  <a:cubicBezTo>
                    <a:pt x="285283" y="188785"/>
                    <a:pt x="285283" y="188785"/>
                    <a:pt x="286592" y="188785"/>
                  </a:cubicBezTo>
                  <a:cubicBezTo>
                    <a:pt x="287902" y="190094"/>
                    <a:pt x="289211" y="190094"/>
                    <a:pt x="291830" y="191404"/>
                  </a:cubicBezTo>
                  <a:cubicBezTo>
                    <a:pt x="297067" y="195334"/>
                    <a:pt x="302304" y="201883"/>
                    <a:pt x="304922" y="208432"/>
                  </a:cubicBezTo>
                  <a:cubicBezTo>
                    <a:pt x="304922" y="208432"/>
                    <a:pt x="304922" y="209742"/>
                    <a:pt x="304922" y="209742"/>
                  </a:cubicBezTo>
                  <a:cubicBezTo>
                    <a:pt x="307541" y="214981"/>
                    <a:pt x="312778" y="220220"/>
                    <a:pt x="321943" y="222840"/>
                  </a:cubicBezTo>
                  <a:cubicBezTo>
                    <a:pt x="332417" y="225459"/>
                    <a:pt x="344201" y="224150"/>
                    <a:pt x="350747" y="218910"/>
                  </a:cubicBezTo>
                  <a:cubicBezTo>
                    <a:pt x="355984" y="214981"/>
                    <a:pt x="363840" y="214981"/>
                    <a:pt x="367768" y="220220"/>
                  </a:cubicBezTo>
                  <a:cubicBezTo>
                    <a:pt x="373005" y="225459"/>
                    <a:pt x="371696" y="233318"/>
                    <a:pt x="366458" y="238558"/>
                  </a:cubicBezTo>
                  <a:cubicBezTo>
                    <a:pt x="358603" y="246417"/>
                    <a:pt x="345510" y="250346"/>
                    <a:pt x="332417" y="250346"/>
                  </a:cubicBezTo>
                  <a:cubicBezTo>
                    <a:pt x="327180" y="250346"/>
                    <a:pt x="320634" y="249036"/>
                    <a:pt x="315397" y="247726"/>
                  </a:cubicBezTo>
                  <a:cubicBezTo>
                    <a:pt x="308850" y="245107"/>
                    <a:pt x="303613" y="243797"/>
                    <a:pt x="298376" y="239867"/>
                  </a:cubicBezTo>
                  <a:cubicBezTo>
                    <a:pt x="298376" y="239867"/>
                    <a:pt x="298376" y="239867"/>
                    <a:pt x="282665" y="290950"/>
                  </a:cubicBezTo>
                  <a:cubicBezTo>
                    <a:pt x="281355" y="293570"/>
                    <a:pt x="281355" y="294880"/>
                    <a:pt x="280046" y="296190"/>
                  </a:cubicBezTo>
                  <a:cubicBezTo>
                    <a:pt x="280046" y="296190"/>
                    <a:pt x="280046" y="296190"/>
                    <a:pt x="299685" y="325006"/>
                  </a:cubicBezTo>
                  <a:cubicBezTo>
                    <a:pt x="302304" y="328935"/>
                    <a:pt x="303613" y="332865"/>
                    <a:pt x="302304" y="336794"/>
                  </a:cubicBezTo>
                  <a:cubicBezTo>
                    <a:pt x="302304" y="336794"/>
                    <a:pt x="302304" y="336794"/>
                    <a:pt x="282665" y="407524"/>
                  </a:cubicBezTo>
                  <a:cubicBezTo>
                    <a:pt x="281355" y="412764"/>
                    <a:pt x="277428" y="416693"/>
                    <a:pt x="272190" y="418003"/>
                  </a:cubicBezTo>
                  <a:cubicBezTo>
                    <a:pt x="289211" y="415383"/>
                    <a:pt x="304922" y="411454"/>
                    <a:pt x="320634" y="403595"/>
                  </a:cubicBezTo>
                  <a:cubicBezTo>
                    <a:pt x="405737" y="365610"/>
                    <a:pt x="442397" y="264754"/>
                    <a:pt x="403118" y="180926"/>
                  </a:cubicBezTo>
                  <a:cubicBezTo>
                    <a:pt x="375623" y="121984"/>
                    <a:pt x="316706" y="83999"/>
                    <a:pt x="251242" y="83999"/>
                  </a:cubicBezTo>
                  <a:close/>
                  <a:moveTo>
                    <a:pt x="324562" y="1480"/>
                  </a:moveTo>
                  <a:cubicBezTo>
                    <a:pt x="324562" y="1480"/>
                    <a:pt x="324562" y="1480"/>
                    <a:pt x="357294" y="14579"/>
                  </a:cubicBezTo>
                  <a:cubicBezTo>
                    <a:pt x="374314" y="21128"/>
                    <a:pt x="383479" y="39465"/>
                    <a:pt x="376933" y="56493"/>
                  </a:cubicBezTo>
                  <a:cubicBezTo>
                    <a:pt x="376933" y="56493"/>
                    <a:pt x="376933" y="56493"/>
                    <a:pt x="366458" y="82689"/>
                  </a:cubicBezTo>
                  <a:cubicBezTo>
                    <a:pt x="383479" y="93168"/>
                    <a:pt x="397881" y="107576"/>
                    <a:pt x="410974" y="123294"/>
                  </a:cubicBezTo>
                  <a:cubicBezTo>
                    <a:pt x="410974" y="123294"/>
                    <a:pt x="410974" y="123294"/>
                    <a:pt x="435850" y="110195"/>
                  </a:cubicBezTo>
                  <a:cubicBezTo>
                    <a:pt x="452871" y="103646"/>
                    <a:pt x="471201" y="110195"/>
                    <a:pt x="479056" y="127223"/>
                  </a:cubicBezTo>
                  <a:cubicBezTo>
                    <a:pt x="479056" y="127223"/>
                    <a:pt x="479056" y="127223"/>
                    <a:pt x="493458" y="159969"/>
                  </a:cubicBezTo>
                  <a:cubicBezTo>
                    <a:pt x="501314" y="175686"/>
                    <a:pt x="494768" y="194024"/>
                    <a:pt x="477747" y="201883"/>
                  </a:cubicBezTo>
                  <a:cubicBezTo>
                    <a:pt x="477747" y="201883"/>
                    <a:pt x="477747" y="201883"/>
                    <a:pt x="452871" y="213671"/>
                  </a:cubicBezTo>
                  <a:cubicBezTo>
                    <a:pt x="455489" y="233318"/>
                    <a:pt x="456799" y="252966"/>
                    <a:pt x="454180" y="272613"/>
                  </a:cubicBezTo>
                  <a:cubicBezTo>
                    <a:pt x="454180" y="272613"/>
                    <a:pt x="454180" y="272613"/>
                    <a:pt x="481675" y="283092"/>
                  </a:cubicBezTo>
                  <a:cubicBezTo>
                    <a:pt x="497386" y="289641"/>
                    <a:pt x="506551" y="307978"/>
                    <a:pt x="500005" y="323696"/>
                  </a:cubicBezTo>
                  <a:cubicBezTo>
                    <a:pt x="500005" y="323696"/>
                    <a:pt x="500005" y="323696"/>
                    <a:pt x="488221" y="357751"/>
                  </a:cubicBezTo>
                  <a:cubicBezTo>
                    <a:pt x="485603" y="365610"/>
                    <a:pt x="479056" y="372159"/>
                    <a:pt x="471201" y="376089"/>
                  </a:cubicBezTo>
                  <a:cubicBezTo>
                    <a:pt x="463345" y="380018"/>
                    <a:pt x="454180" y="380018"/>
                    <a:pt x="446324" y="377399"/>
                  </a:cubicBezTo>
                  <a:cubicBezTo>
                    <a:pt x="446324" y="377399"/>
                    <a:pt x="446324" y="377399"/>
                    <a:pt x="420139" y="366920"/>
                  </a:cubicBezTo>
                  <a:cubicBezTo>
                    <a:pt x="408355" y="383948"/>
                    <a:pt x="395263" y="398356"/>
                    <a:pt x="379551" y="410144"/>
                  </a:cubicBezTo>
                  <a:cubicBezTo>
                    <a:pt x="379551" y="410144"/>
                    <a:pt x="379551" y="410144"/>
                    <a:pt x="391335" y="436340"/>
                  </a:cubicBezTo>
                  <a:cubicBezTo>
                    <a:pt x="399190" y="452058"/>
                    <a:pt x="392644" y="471705"/>
                    <a:pt x="375623" y="479564"/>
                  </a:cubicBezTo>
                  <a:cubicBezTo>
                    <a:pt x="375623" y="479564"/>
                    <a:pt x="375623" y="479564"/>
                    <a:pt x="342891" y="493972"/>
                  </a:cubicBezTo>
                  <a:cubicBezTo>
                    <a:pt x="327180" y="501831"/>
                    <a:pt x="307541" y="495282"/>
                    <a:pt x="300995" y="478255"/>
                  </a:cubicBezTo>
                  <a:cubicBezTo>
                    <a:pt x="300995" y="478255"/>
                    <a:pt x="300995" y="478255"/>
                    <a:pt x="289211" y="453368"/>
                  </a:cubicBezTo>
                  <a:cubicBezTo>
                    <a:pt x="268263" y="455988"/>
                    <a:pt x="248623" y="457297"/>
                    <a:pt x="228984" y="454678"/>
                  </a:cubicBezTo>
                  <a:cubicBezTo>
                    <a:pt x="228984" y="454678"/>
                    <a:pt x="228984" y="454678"/>
                    <a:pt x="219819" y="482184"/>
                  </a:cubicBezTo>
                  <a:cubicBezTo>
                    <a:pt x="217201" y="490043"/>
                    <a:pt x="210654" y="496592"/>
                    <a:pt x="202799" y="499212"/>
                  </a:cubicBezTo>
                  <a:cubicBezTo>
                    <a:pt x="194943" y="503141"/>
                    <a:pt x="185778" y="503141"/>
                    <a:pt x="177922" y="500522"/>
                  </a:cubicBezTo>
                  <a:cubicBezTo>
                    <a:pt x="177922" y="500522"/>
                    <a:pt x="177922" y="500522"/>
                    <a:pt x="143881" y="488733"/>
                  </a:cubicBezTo>
                  <a:cubicBezTo>
                    <a:pt x="136025" y="484804"/>
                    <a:pt x="129479" y="479564"/>
                    <a:pt x="126861" y="471705"/>
                  </a:cubicBezTo>
                  <a:cubicBezTo>
                    <a:pt x="122933" y="463847"/>
                    <a:pt x="122933" y="454678"/>
                    <a:pt x="125551" y="446819"/>
                  </a:cubicBezTo>
                  <a:cubicBezTo>
                    <a:pt x="125551" y="446819"/>
                    <a:pt x="125551" y="446819"/>
                    <a:pt x="134716" y="420623"/>
                  </a:cubicBezTo>
                  <a:cubicBezTo>
                    <a:pt x="119005" y="408834"/>
                    <a:pt x="104603" y="395736"/>
                    <a:pt x="91510" y="380018"/>
                  </a:cubicBezTo>
                  <a:cubicBezTo>
                    <a:pt x="91510" y="380018"/>
                    <a:pt x="91510" y="380018"/>
                    <a:pt x="66634" y="391807"/>
                  </a:cubicBezTo>
                  <a:cubicBezTo>
                    <a:pt x="49613" y="399665"/>
                    <a:pt x="31283" y="391807"/>
                    <a:pt x="23428" y="376089"/>
                  </a:cubicBezTo>
                  <a:cubicBezTo>
                    <a:pt x="23428" y="376089"/>
                    <a:pt x="23428" y="376089"/>
                    <a:pt x="7716" y="343343"/>
                  </a:cubicBezTo>
                  <a:cubicBezTo>
                    <a:pt x="1170" y="327625"/>
                    <a:pt x="7716" y="307978"/>
                    <a:pt x="23428" y="300119"/>
                  </a:cubicBezTo>
                  <a:cubicBezTo>
                    <a:pt x="23428" y="300119"/>
                    <a:pt x="23428" y="300119"/>
                    <a:pt x="49613" y="288331"/>
                  </a:cubicBezTo>
                  <a:cubicBezTo>
                    <a:pt x="45685" y="268684"/>
                    <a:pt x="45685" y="249036"/>
                    <a:pt x="48304" y="229389"/>
                  </a:cubicBezTo>
                  <a:cubicBezTo>
                    <a:pt x="48304" y="229389"/>
                    <a:pt x="48304" y="229389"/>
                    <a:pt x="20809" y="220220"/>
                  </a:cubicBezTo>
                  <a:cubicBezTo>
                    <a:pt x="12953" y="216291"/>
                    <a:pt x="6407" y="211051"/>
                    <a:pt x="2479" y="203193"/>
                  </a:cubicBezTo>
                  <a:cubicBezTo>
                    <a:pt x="-139" y="195334"/>
                    <a:pt x="-1449" y="186165"/>
                    <a:pt x="2479" y="178306"/>
                  </a:cubicBezTo>
                  <a:cubicBezTo>
                    <a:pt x="2479" y="178306"/>
                    <a:pt x="2479" y="178306"/>
                    <a:pt x="14263" y="144251"/>
                  </a:cubicBezTo>
                  <a:cubicBezTo>
                    <a:pt x="20809" y="128533"/>
                    <a:pt x="39139" y="119364"/>
                    <a:pt x="56159" y="125913"/>
                  </a:cubicBezTo>
                  <a:cubicBezTo>
                    <a:pt x="56159" y="125913"/>
                    <a:pt x="56159" y="125913"/>
                    <a:pt x="82345" y="135082"/>
                  </a:cubicBezTo>
                  <a:cubicBezTo>
                    <a:pt x="92819" y="119364"/>
                    <a:pt x="107221" y="104956"/>
                    <a:pt x="122933" y="91858"/>
                  </a:cubicBezTo>
                  <a:cubicBezTo>
                    <a:pt x="122933" y="91858"/>
                    <a:pt x="122933" y="91858"/>
                    <a:pt x="111149" y="65662"/>
                  </a:cubicBezTo>
                  <a:cubicBezTo>
                    <a:pt x="103294" y="49944"/>
                    <a:pt x="109840" y="30296"/>
                    <a:pt x="126861" y="23747"/>
                  </a:cubicBezTo>
                  <a:cubicBezTo>
                    <a:pt x="126861" y="23747"/>
                    <a:pt x="126861" y="23747"/>
                    <a:pt x="159592" y="8029"/>
                  </a:cubicBezTo>
                  <a:cubicBezTo>
                    <a:pt x="175304" y="1480"/>
                    <a:pt x="194943" y="8029"/>
                    <a:pt x="201489" y="23747"/>
                  </a:cubicBezTo>
                  <a:cubicBezTo>
                    <a:pt x="201489" y="23747"/>
                    <a:pt x="201489" y="23747"/>
                    <a:pt x="213273" y="49944"/>
                  </a:cubicBezTo>
                  <a:cubicBezTo>
                    <a:pt x="232912" y="46014"/>
                    <a:pt x="253861" y="46014"/>
                    <a:pt x="272190" y="47324"/>
                  </a:cubicBezTo>
                  <a:cubicBezTo>
                    <a:pt x="272190" y="47324"/>
                    <a:pt x="272190" y="47324"/>
                    <a:pt x="282665" y="21128"/>
                  </a:cubicBezTo>
                  <a:cubicBezTo>
                    <a:pt x="289211" y="5410"/>
                    <a:pt x="307541" y="-3759"/>
                    <a:pt x="324562" y="14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 dirty="0">
                <a:ea typeface="微软雅黑" panose="020B0503020204020204" pitchFamily="34" charset="-122"/>
              </a:endParaRPr>
            </a:p>
          </p:txBody>
        </p:sp>
        <p:sp>
          <p:nvSpPr>
            <p:cNvPr id="79" name="Freeform: Shape 19"/>
            <p:cNvSpPr>
              <a:spLocks noChangeAspect="1"/>
            </p:cNvSpPr>
            <p:nvPr/>
          </p:nvSpPr>
          <p:spPr bwMode="auto">
            <a:xfrm>
              <a:off x="7480437" y="3437450"/>
              <a:ext cx="380897" cy="381053"/>
            </a:xfrm>
            <a:custGeom>
              <a:avLst/>
              <a:gdLst>
                <a:gd name="connsiteX0" fmla="*/ 185778 w 502142"/>
                <a:gd name="connsiteY0" fmla="*/ 245107 h 502347"/>
                <a:gd name="connsiteX1" fmla="*/ 181850 w 502142"/>
                <a:gd name="connsiteY1" fmla="*/ 247726 h 502347"/>
                <a:gd name="connsiteX2" fmla="*/ 196252 w 502142"/>
                <a:gd name="connsiteY2" fmla="*/ 262134 h 502347"/>
                <a:gd name="connsiteX3" fmla="*/ 198871 w 502142"/>
                <a:gd name="connsiteY3" fmla="*/ 259515 h 502347"/>
                <a:gd name="connsiteX4" fmla="*/ 198871 w 502142"/>
                <a:gd name="connsiteY4" fmla="*/ 258205 h 502347"/>
                <a:gd name="connsiteX5" fmla="*/ 197562 w 502142"/>
                <a:gd name="connsiteY5" fmla="*/ 256895 h 502347"/>
                <a:gd name="connsiteX6" fmla="*/ 196252 w 502142"/>
                <a:gd name="connsiteY6" fmla="*/ 255585 h 502347"/>
                <a:gd name="connsiteX7" fmla="*/ 187087 w 502142"/>
                <a:gd name="connsiteY7" fmla="*/ 245107 h 502347"/>
                <a:gd name="connsiteX8" fmla="*/ 185778 w 502142"/>
                <a:gd name="connsiteY8" fmla="*/ 245107 h 502347"/>
                <a:gd name="connsiteX9" fmla="*/ 300657 w 502142"/>
                <a:gd name="connsiteY9" fmla="*/ 124890 h 502347"/>
                <a:gd name="connsiteX10" fmla="*/ 333369 w 502142"/>
                <a:gd name="connsiteY10" fmla="*/ 157500 h 502347"/>
                <a:gd name="connsiteX11" fmla="*/ 300657 w 502142"/>
                <a:gd name="connsiteY11" fmla="*/ 191414 h 502347"/>
                <a:gd name="connsiteX12" fmla="*/ 267945 w 502142"/>
                <a:gd name="connsiteY12" fmla="*/ 157500 h 502347"/>
                <a:gd name="connsiteX13" fmla="*/ 300657 w 502142"/>
                <a:gd name="connsiteY13" fmla="*/ 124890 h 502347"/>
                <a:gd name="connsiteX14" fmla="*/ 251242 w 502142"/>
                <a:gd name="connsiteY14" fmla="*/ 83999 h 502347"/>
                <a:gd name="connsiteX15" fmla="*/ 180541 w 502142"/>
                <a:gd name="connsiteY15" fmla="*/ 99717 h 502347"/>
                <a:gd name="connsiteX16" fmla="*/ 99366 w 502142"/>
                <a:gd name="connsiteY16" fmla="*/ 321076 h 502347"/>
                <a:gd name="connsiteX17" fmla="*/ 251242 w 502142"/>
                <a:gd name="connsiteY17" fmla="*/ 419313 h 502347"/>
                <a:gd name="connsiteX18" fmla="*/ 268263 w 502142"/>
                <a:gd name="connsiteY18" fmla="*/ 418003 h 502347"/>
                <a:gd name="connsiteX19" fmla="*/ 264335 w 502142"/>
                <a:gd name="connsiteY19" fmla="*/ 418003 h 502347"/>
                <a:gd name="connsiteX20" fmla="*/ 253861 w 502142"/>
                <a:gd name="connsiteY20" fmla="*/ 399665 h 502347"/>
                <a:gd name="connsiteX21" fmla="*/ 270881 w 502142"/>
                <a:gd name="connsiteY21" fmla="*/ 336794 h 502347"/>
                <a:gd name="connsiteX22" fmla="*/ 251242 w 502142"/>
                <a:gd name="connsiteY22" fmla="*/ 307978 h 502347"/>
                <a:gd name="connsiteX23" fmla="*/ 247314 w 502142"/>
                <a:gd name="connsiteY23" fmla="*/ 306668 h 502347"/>
                <a:gd name="connsiteX24" fmla="*/ 236840 w 502142"/>
                <a:gd name="connsiteY24" fmla="*/ 335484 h 502347"/>
                <a:gd name="connsiteX25" fmla="*/ 222438 w 502142"/>
                <a:gd name="connsiteY25" fmla="*/ 345963 h 502347"/>
                <a:gd name="connsiteX26" fmla="*/ 173995 w 502142"/>
                <a:gd name="connsiteY26" fmla="*/ 348582 h 502347"/>
                <a:gd name="connsiteX27" fmla="*/ 158283 w 502142"/>
                <a:gd name="connsiteY27" fmla="*/ 334174 h 502347"/>
                <a:gd name="connsiteX28" fmla="*/ 172685 w 502142"/>
                <a:gd name="connsiteY28" fmla="*/ 318457 h 502347"/>
                <a:gd name="connsiteX29" fmla="*/ 211964 w 502142"/>
                <a:gd name="connsiteY29" fmla="*/ 315837 h 502347"/>
                <a:gd name="connsiteX30" fmla="*/ 223747 w 502142"/>
                <a:gd name="connsiteY30" fmla="*/ 283092 h 502347"/>
                <a:gd name="connsiteX31" fmla="*/ 225056 w 502142"/>
                <a:gd name="connsiteY31" fmla="*/ 272613 h 502347"/>
                <a:gd name="connsiteX32" fmla="*/ 242077 w 502142"/>
                <a:gd name="connsiteY32" fmla="*/ 217601 h 502347"/>
                <a:gd name="connsiteX33" fmla="*/ 234221 w 502142"/>
                <a:gd name="connsiteY33" fmla="*/ 221530 h 502347"/>
                <a:gd name="connsiteX34" fmla="*/ 211964 w 502142"/>
                <a:gd name="connsiteY34" fmla="*/ 247726 h 502347"/>
                <a:gd name="connsiteX35" fmla="*/ 201489 w 502142"/>
                <a:gd name="connsiteY35" fmla="*/ 256895 h 502347"/>
                <a:gd name="connsiteX36" fmla="*/ 201489 w 502142"/>
                <a:gd name="connsiteY36" fmla="*/ 262134 h 502347"/>
                <a:gd name="connsiteX37" fmla="*/ 197562 w 502142"/>
                <a:gd name="connsiteY37" fmla="*/ 264754 h 502347"/>
                <a:gd name="connsiteX38" fmla="*/ 211964 w 502142"/>
                <a:gd name="connsiteY38" fmla="*/ 279162 h 502347"/>
                <a:gd name="connsiteX39" fmla="*/ 175304 w 502142"/>
                <a:gd name="connsiteY39" fmla="*/ 311908 h 502347"/>
                <a:gd name="connsiteX40" fmla="*/ 130788 w 502142"/>
                <a:gd name="connsiteY40" fmla="*/ 264754 h 502347"/>
                <a:gd name="connsiteX41" fmla="*/ 166139 w 502142"/>
                <a:gd name="connsiteY41" fmla="*/ 230699 h 502347"/>
                <a:gd name="connsiteX42" fmla="*/ 179232 w 502142"/>
                <a:gd name="connsiteY42" fmla="*/ 245107 h 502347"/>
                <a:gd name="connsiteX43" fmla="*/ 183159 w 502142"/>
                <a:gd name="connsiteY43" fmla="*/ 242487 h 502347"/>
                <a:gd name="connsiteX44" fmla="*/ 187087 w 502142"/>
                <a:gd name="connsiteY44" fmla="*/ 241177 h 502347"/>
                <a:gd name="connsiteX45" fmla="*/ 187087 w 502142"/>
                <a:gd name="connsiteY45" fmla="*/ 239867 h 502347"/>
                <a:gd name="connsiteX46" fmla="*/ 222438 w 502142"/>
                <a:gd name="connsiteY46" fmla="*/ 199263 h 502347"/>
                <a:gd name="connsiteX47" fmla="*/ 270881 w 502142"/>
                <a:gd name="connsiteY47" fmla="*/ 186165 h 502347"/>
                <a:gd name="connsiteX48" fmla="*/ 276118 w 502142"/>
                <a:gd name="connsiteY48" fmla="*/ 186165 h 502347"/>
                <a:gd name="connsiteX49" fmla="*/ 283974 w 502142"/>
                <a:gd name="connsiteY49" fmla="*/ 187475 h 502347"/>
                <a:gd name="connsiteX50" fmla="*/ 286592 w 502142"/>
                <a:gd name="connsiteY50" fmla="*/ 188785 h 502347"/>
                <a:gd name="connsiteX51" fmla="*/ 291830 w 502142"/>
                <a:gd name="connsiteY51" fmla="*/ 191404 h 502347"/>
                <a:gd name="connsiteX52" fmla="*/ 304922 w 502142"/>
                <a:gd name="connsiteY52" fmla="*/ 208432 h 502347"/>
                <a:gd name="connsiteX53" fmla="*/ 304922 w 502142"/>
                <a:gd name="connsiteY53" fmla="*/ 209742 h 502347"/>
                <a:gd name="connsiteX54" fmla="*/ 321943 w 502142"/>
                <a:gd name="connsiteY54" fmla="*/ 222840 h 502347"/>
                <a:gd name="connsiteX55" fmla="*/ 350747 w 502142"/>
                <a:gd name="connsiteY55" fmla="*/ 218910 h 502347"/>
                <a:gd name="connsiteX56" fmla="*/ 367768 w 502142"/>
                <a:gd name="connsiteY56" fmla="*/ 220220 h 502347"/>
                <a:gd name="connsiteX57" fmla="*/ 366458 w 502142"/>
                <a:gd name="connsiteY57" fmla="*/ 238558 h 502347"/>
                <a:gd name="connsiteX58" fmla="*/ 332417 w 502142"/>
                <a:gd name="connsiteY58" fmla="*/ 250346 h 502347"/>
                <a:gd name="connsiteX59" fmla="*/ 315397 w 502142"/>
                <a:gd name="connsiteY59" fmla="*/ 247726 h 502347"/>
                <a:gd name="connsiteX60" fmla="*/ 298376 w 502142"/>
                <a:gd name="connsiteY60" fmla="*/ 239867 h 502347"/>
                <a:gd name="connsiteX61" fmla="*/ 282665 w 502142"/>
                <a:gd name="connsiteY61" fmla="*/ 290950 h 502347"/>
                <a:gd name="connsiteX62" fmla="*/ 280046 w 502142"/>
                <a:gd name="connsiteY62" fmla="*/ 296190 h 502347"/>
                <a:gd name="connsiteX63" fmla="*/ 299685 w 502142"/>
                <a:gd name="connsiteY63" fmla="*/ 325006 h 502347"/>
                <a:gd name="connsiteX64" fmla="*/ 302304 w 502142"/>
                <a:gd name="connsiteY64" fmla="*/ 336794 h 502347"/>
                <a:gd name="connsiteX65" fmla="*/ 282665 w 502142"/>
                <a:gd name="connsiteY65" fmla="*/ 407524 h 502347"/>
                <a:gd name="connsiteX66" fmla="*/ 272190 w 502142"/>
                <a:gd name="connsiteY66" fmla="*/ 418003 h 502347"/>
                <a:gd name="connsiteX67" fmla="*/ 320634 w 502142"/>
                <a:gd name="connsiteY67" fmla="*/ 403595 h 502347"/>
                <a:gd name="connsiteX68" fmla="*/ 403118 w 502142"/>
                <a:gd name="connsiteY68" fmla="*/ 180926 h 502347"/>
                <a:gd name="connsiteX69" fmla="*/ 251242 w 502142"/>
                <a:gd name="connsiteY69" fmla="*/ 83999 h 502347"/>
                <a:gd name="connsiteX70" fmla="*/ 324562 w 502142"/>
                <a:gd name="connsiteY70" fmla="*/ 1480 h 502347"/>
                <a:gd name="connsiteX71" fmla="*/ 357294 w 502142"/>
                <a:gd name="connsiteY71" fmla="*/ 14579 h 502347"/>
                <a:gd name="connsiteX72" fmla="*/ 376933 w 502142"/>
                <a:gd name="connsiteY72" fmla="*/ 56493 h 502347"/>
                <a:gd name="connsiteX73" fmla="*/ 366458 w 502142"/>
                <a:gd name="connsiteY73" fmla="*/ 82689 h 502347"/>
                <a:gd name="connsiteX74" fmla="*/ 410974 w 502142"/>
                <a:gd name="connsiteY74" fmla="*/ 123294 h 502347"/>
                <a:gd name="connsiteX75" fmla="*/ 435850 w 502142"/>
                <a:gd name="connsiteY75" fmla="*/ 110195 h 502347"/>
                <a:gd name="connsiteX76" fmla="*/ 479056 w 502142"/>
                <a:gd name="connsiteY76" fmla="*/ 127223 h 502347"/>
                <a:gd name="connsiteX77" fmla="*/ 493458 w 502142"/>
                <a:gd name="connsiteY77" fmla="*/ 159969 h 502347"/>
                <a:gd name="connsiteX78" fmla="*/ 477747 w 502142"/>
                <a:gd name="connsiteY78" fmla="*/ 201883 h 502347"/>
                <a:gd name="connsiteX79" fmla="*/ 452871 w 502142"/>
                <a:gd name="connsiteY79" fmla="*/ 213671 h 502347"/>
                <a:gd name="connsiteX80" fmla="*/ 454180 w 502142"/>
                <a:gd name="connsiteY80" fmla="*/ 272613 h 502347"/>
                <a:gd name="connsiteX81" fmla="*/ 481675 w 502142"/>
                <a:gd name="connsiteY81" fmla="*/ 283092 h 502347"/>
                <a:gd name="connsiteX82" fmla="*/ 500005 w 502142"/>
                <a:gd name="connsiteY82" fmla="*/ 323696 h 502347"/>
                <a:gd name="connsiteX83" fmla="*/ 488221 w 502142"/>
                <a:gd name="connsiteY83" fmla="*/ 357751 h 502347"/>
                <a:gd name="connsiteX84" fmla="*/ 471201 w 502142"/>
                <a:gd name="connsiteY84" fmla="*/ 376089 h 502347"/>
                <a:gd name="connsiteX85" fmla="*/ 446324 w 502142"/>
                <a:gd name="connsiteY85" fmla="*/ 377399 h 502347"/>
                <a:gd name="connsiteX86" fmla="*/ 420139 w 502142"/>
                <a:gd name="connsiteY86" fmla="*/ 366920 h 502347"/>
                <a:gd name="connsiteX87" fmla="*/ 379551 w 502142"/>
                <a:gd name="connsiteY87" fmla="*/ 410144 h 502347"/>
                <a:gd name="connsiteX88" fmla="*/ 391335 w 502142"/>
                <a:gd name="connsiteY88" fmla="*/ 436340 h 502347"/>
                <a:gd name="connsiteX89" fmla="*/ 375623 w 502142"/>
                <a:gd name="connsiteY89" fmla="*/ 479564 h 502347"/>
                <a:gd name="connsiteX90" fmla="*/ 342891 w 502142"/>
                <a:gd name="connsiteY90" fmla="*/ 493972 h 502347"/>
                <a:gd name="connsiteX91" fmla="*/ 300995 w 502142"/>
                <a:gd name="connsiteY91" fmla="*/ 478255 h 502347"/>
                <a:gd name="connsiteX92" fmla="*/ 289211 w 502142"/>
                <a:gd name="connsiteY92" fmla="*/ 453368 h 502347"/>
                <a:gd name="connsiteX93" fmla="*/ 228984 w 502142"/>
                <a:gd name="connsiteY93" fmla="*/ 454678 h 502347"/>
                <a:gd name="connsiteX94" fmla="*/ 219819 w 502142"/>
                <a:gd name="connsiteY94" fmla="*/ 482184 h 502347"/>
                <a:gd name="connsiteX95" fmla="*/ 202799 w 502142"/>
                <a:gd name="connsiteY95" fmla="*/ 499212 h 502347"/>
                <a:gd name="connsiteX96" fmla="*/ 177922 w 502142"/>
                <a:gd name="connsiteY96" fmla="*/ 500522 h 502347"/>
                <a:gd name="connsiteX97" fmla="*/ 143881 w 502142"/>
                <a:gd name="connsiteY97" fmla="*/ 488733 h 502347"/>
                <a:gd name="connsiteX98" fmla="*/ 126861 w 502142"/>
                <a:gd name="connsiteY98" fmla="*/ 471705 h 502347"/>
                <a:gd name="connsiteX99" fmla="*/ 125551 w 502142"/>
                <a:gd name="connsiteY99" fmla="*/ 446819 h 502347"/>
                <a:gd name="connsiteX100" fmla="*/ 134716 w 502142"/>
                <a:gd name="connsiteY100" fmla="*/ 420623 h 502347"/>
                <a:gd name="connsiteX101" fmla="*/ 91510 w 502142"/>
                <a:gd name="connsiteY101" fmla="*/ 380018 h 502347"/>
                <a:gd name="connsiteX102" fmla="*/ 66634 w 502142"/>
                <a:gd name="connsiteY102" fmla="*/ 391807 h 502347"/>
                <a:gd name="connsiteX103" fmla="*/ 23428 w 502142"/>
                <a:gd name="connsiteY103" fmla="*/ 376089 h 502347"/>
                <a:gd name="connsiteX104" fmla="*/ 7716 w 502142"/>
                <a:gd name="connsiteY104" fmla="*/ 343343 h 502347"/>
                <a:gd name="connsiteX105" fmla="*/ 23428 w 502142"/>
                <a:gd name="connsiteY105" fmla="*/ 300119 h 502347"/>
                <a:gd name="connsiteX106" fmla="*/ 49613 w 502142"/>
                <a:gd name="connsiteY106" fmla="*/ 288331 h 502347"/>
                <a:gd name="connsiteX107" fmla="*/ 48304 w 502142"/>
                <a:gd name="connsiteY107" fmla="*/ 229389 h 502347"/>
                <a:gd name="connsiteX108" fmla="*/ 20809 w 502142"/>
                <a:gd name="connsiteY108" fmla="*/ 220220 h 502347"/>
                <a:gd name="connsiteX109" fmla="*/ 2479 w 502142"/>
                <a:gd name="connsiteY109" fmla="*/ 203193 h 502347"/>
                <a:gd name="connsiteX110" fmla="*/ 2479 w 502142"/>
                <a:gd name="connsiteY110" fmla="*/ 178306 h 502347"/>
                <a:gd name="connsiteX111" fmla="*/ 14263 w 502142"/>
                <a:gd name="connsiteY111" fmla="*/ 144251 h 502347"/>
                <a:gd name="connsiteX112" fmla="*/ 56159 w 502142"/>
                <a:gd name="connsiteY112" fmla="*/ 125913 h 502347"/>
                <a:gd name="connsiteX113" fmla="*/ 82345 w 502142"/>
                <a:gd name="connsiteY113" fmla="*/ 135082 h 502347"/>
                <a:gd name="connsiteX114" fmla="*/ 122933 w 502142"/>
                <a:gd name="connsiteY114" fmla="*/ 91858 h 502347"/>
                <a:gd name="connsiteX115" fmla="*/ 111149 w 502142"/>
                <a:gd name="connsiteY115" fmla="*/ 65662 h 502347"/>
                <a:gd name="connsiteX116" fmla="*/ 126861 w 502142"/>
                <a:gd name="connsiteY116" fmla="*/ 23747 h 502347"/>
                <a:gd name="connsiteX117" fmla="*/ 159592 w 502142"/>
                <a:gd name="connsiteY117" fmla="*/ 8029 h 502347"/>
                <a:gd name="connsiteX118" fmla="*/ 201489 w 502142"/>
                <a:gd name="connsiteY118" fmla="*/ 23747 h 502347"/>
                <a:gd name="connsiteX119" fmla="*/ 213273 w 502142"/>
                <a:gd name="connsiteY119" fmla="*/ 49944 h 502347"/>
                <a:gd name="connsiteX120" fmla="*/ 272190 w 502142"/>
                <a:gd name="connsiteY120" fmla="*/ 47324 h 502347"/>
                <a:gd name="connsiteX121" fmla="*/ 282665 w 502142"/>
                <a:gd name="connsiteY121" fmla="*/ 21128 h 502347"/>
                <a:gd name="connsiteX122" fmla="*/ 324562 w 502142"/>
                <a:gd name="connsiteY122" fmla="*/ 1480 h 50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02142" h="502347">
                  <a:moveTo>
                    <a:pt x="185778" y="245107"/>
                  </a:moveTo>
                  <a:cubicBezTo>
                    <a:pt x="185778" y="245107"/>
                    <a:pt x="185778" y="245107"/>
                    <a:pt x="181850" y="247726"/>
                  </a:cubicBezTo>
                  <a:cubicBezTo>
                    <a:pt x="181850" y="247726"/>
                    <a:pt x="181850" y="247726"/>
                    <a:pt x="196252" y="262134"/>
                  </a:cubicBezTo>
                  <a:cubicBezTo>
                    <a:pt x="196252" y="262134"/>
                    <a:pt x="196252" y="262134"/>
                    <a:pt x="198871" y="259515"/>
                  </a:cubicBezTo>
                  <a:cubicBezTo>
                    <a:pt x="198871" y="259515"/>
                    <a:pt x="198871" y="258205"/>
                    <a:pt x="198871" y="258205"/>
                  </a:cubicBezTo>
                  <a:cubicBezTo>
                    <a:pt x="198871" y="258205"/>
                    <a:pt x="198871" y="258205"/>
                    <a:pt x="197562" y="256895"/>
                  </a:cubicBezTo>
                  <a:cubicBezTo>
                    <a:pt x="197562" y="256895"/>
                    <a:pt x="196252" y="256895"/>
                    <a:pt x="196252" y="255585"/>
                  </a:cubicBezTo>
                  <a:cubicBezTo>
                    <a:pt x="191015" y="254275"/>
                    <a:pt x="187087" y="250346"/>
                    <a:pt x="187087" y="245107"/>
                  </a:cubicBezTo>
                  <a:cubicBezTo>
                    <a:pt x="187087" y="245107"/>
                    <a:pt x="187087" y="245107"/>
                    <a:pt x="185778" y="245107"/>
                  </a:cubicBezTo>
                  <a:close/>
                  <a:moveTo>
                    <a:pt x="300657" y="124890"/>
                  </a:moveTo>
                  <a:cubicBezTo>
                    <a:pt x="318976" y="124890"/>
                    <a:pt x="333369" y="140543"/>
                    <a:pt x="333369" y="157500"/>
                  </a:cubicBezTo>
                  <a:cubicBezTo>
                    <a:pt x="333369" y="175761"/>
                    <a:pt x="318976" y="191414"/>
                    <a:pt x="300657" y="191414"/>
                  </a:cubicBezTo>
                  <a:cubicBezTo>
                    <a:pt x="282339" y="191414"/>
                    <a:pt x="267945" y="175761"/>
                    <a:pt x="267945" y="157500"/>
                  </a:cubicBezTo>
                  <a:cubicBezTo>
                    <a:pt x="267945" y="140543"/>
                    <a:pt x="282339" y="124890"/>
                    <a:pt x="300657" y="124890"/>
                  </a:cubicBezTo>
                  <a:close/>
                  <a:moveTo>
                    <a:pt x="251242" y="83999"/>
                  </a:moveTo>
                  <a:cubicBezTo>
                    <a:pt x="226366" y="83999"/>
                    <a:pt x="202799" y="89238"/>
                    <a:pt x="180541" y="99717"/>
                  </a:cubicBezTo>
                  <a:cubicBezTo>
                    <a:pt x="96747" y="137702"/>
                    <a:pt x="60087" y="237248"/>
                    <a:pt x="99366" y="321076"/>
                  </a:cubicBezTo>
                  <a:cubicBezTo>
                    <a:pt x="125551" y="381328"/>
                    <a:pt x="185778" y="419313"/>
                    <a:pt x="251242" y="419313"/>
                  </a:cubicBezTo>
                  <a:cubicBezTo>
                    <a:pt x="256479" y="419313"/>
                    <a:pt x="263025" y="419313"/>
                    <a:pt x="268263" y="418003"/>
                  </a:cubicBezTo>
                  <a:cubicBezTo>
                    <a:pt x="266953" y="418003"/>
                    <a:pt x="265644" y="418003"/>
                    <a:pt x="264335" y="418003"/>
                  </a:cubicBezTo>
                  <a:cubicBezTo>
                    <a:pt x="256479" y="415383"/>
                    <a:pt x="252551" y="407524"/>
                    <a:pt x="253861" y="399665"/>
                  </a:cubicBezTo>
                  <a:cubicBezTo>
                    <a:pt x="253861" y="399665"/>
                    <a:pt x="253861" y="399665"/>
                    <a:pt x="270881" y="336794"/>
                  </a:cubicBezTo>
                  <a:cubicBezTo>
                    <a:pt x="270881" y="336794"/>
                    <a:pt x="270881" y="336794"/>
                    <a:pt x="251242" y="307978"/>
                  </a:cubicBezTo>
                  <a:cubicBezTo>
                    <a:pt x="249933" y="307978"/>
                    <a:pt x="248623" y="306668"/>
                    <a:pt x="247314" y="306668"/>
                  </a:cubicBezTo>
                  <a:cubicBezTo>
                    <a:pt x="247314" y="306668"/>
                    <a:pt x="247314" y="306668"/>
                    <a:pt x="236840" y="335484"/>
                  </a:cubicBezTo>
                  <a:cubicBezTo>
                    <a:pt x="234221" y="342033"/>
                    <a:pt x="228984" y="345963"/>
                    <a:pt x="222438" y="345963"/>
                  </a:cubicBezTo>
                  <a:cubicBezTo>
                    <a:pt x="222438" y="345963"/>
                    <a:pt x="222438" y="345963"/>
                    <a:pt x="173995" y="348582"/>
                  </a:cubicBezTo>
                  <a:cubicBezTo>
                    <a:pt x="166139" y="348582"/>
                    <a:pt x="159592" y="342033"/>
                    <a:pt x="158283" y="334174"/>
                  </a:cubicBezTo>
                  <a:cubicBezTo>
                    <a:pt x="158283" y="325006"/>
                    <a:pt x="164830" y="318457"/>
                    <a:pt x="172685" y="318457"/>
                  </a:cubicBezTo>
                  <a:cubicBezTo>
                    <a:pt x="172685" y="318457"/>
                    <a:pt x="172685" y="318457"/>
                    <a:pt x="211964" y="315837"/>
                  </a:cubicBezTo>
                  <a:cubicBezTo>
                    <a:pt x="211964" y="315837"/>
                    <a:pt x="211964" y="315837"/>
                    <a:pt x="223747" y="283092"/>
                  </a:cubicBezTo>
                  <a:cubicBezTo>
                    <a:pt x="223747" y="279162"/>
                    <a:pt x="223747" y="276542"/>
                    <a:pt x="225056" y="272613"/>
                  </a:cubicBezTo>
                  <a:cubicBezTo>
                    <a:pt x="225056" y="272613"/>
                    <a:pt x="225056" y="272613"/>
                    <a:pt x="242077" y="217601"/>
                  </a:cubicBezTo>
                  <a:cubicBezTo>
                    <a:pt x="239458" y="218910"/>
                    <a:pt x="236840" y="220220"/>
                    <a:pt x="234221" y="221530"/>
                  </a:cubicBezTo>
                  <a:cubicBezTo>
                    <a:pt x="222438" y="228079"/>
                    <a:pt x="214582" y="237248"/>
                    <a:pt x="211964" y="247726"/>
                  </a:cubicBezTo>
                  <a:cubicBezTo>
                    <a:pt x="210654" y="251656"/>
                    <a:pt x="206726" y="255585"/>
                    <a:pt x="201489" y="256895"/>
                  </a:cubicBezTo>
                  <a:cubicBezTo>
                    <a:pt x="202799" y="258205"/>
                    <a:pt x="202799" y="260825"/>
                    <a:pt x="201489" y="262134"/>
                  </a:cubicBezTo>
                  <a:cubicBezTo>
                    <a:pt x="201489" y="262134"/>
                    <a:pt x="201489" y="262134"/>
                    <a:pt x="197562" y="264754"/>
                  </a:cubicBezTo>
                  <a:cubicBezTo>
                    <a:pt x="197562" y="264754"/>
                    <a:pt x="197562" y="264754"/>
                    <a:pt x="211964" y="279162"/>
                  </a:cubicBezTo>
                  <a:cubicBezTo>
                    <a:pt x="211964" y="279162"/>
                    <a:pt x="211964" y="279162"/>
                    <a:pt x="175304" y="311908"/>
                  </a:cubicBezTo>
                  <a:cubicBezTo>
                    <a:pt x="175304" y="311908"/>
                    <a:pt x="175304" y="311908"/>
                    <a:pt x="130788" y="264754"/>
                  </a:cubicBezTo>
                  <a:cubicBezTo>
                    <a:pt x="130788" y="264754"/>
                    <a:pt x="130788" y="264754"/>
                    <a:pt x="166139" y="230699"/>
                  </a:cubicBezTo>
                  <a:cubicBezTo>
                    <a:pt x="166139" y="230699"/>
                    <a:pt x="166139" y="230699"/>
                    <a:pt x="179232" y="245107"/>
                  </a:cubicBezTo>
                  <a:cubicBezTo>
                    <a:pt x="179232" y="245107"/>
                    <a:pt x="179232" y="245107"/>
                    <a:pt x="183159" y="242487"/>
                  </a:cubicBezTo>
                  <a:cubicBezTo>
                    <a:pt x="184469" y="241177"/>
                    <a:pt x="185778" y="241177"/>
                    <a:pt x="187087" y="241177"/>
                  </a:cubicBezTo>
                  <a:cubicBezTo>
                    <a:pt x="187087" y="241177"/>
                    <a:pt x="187087" y="241177"/>
                    <a:pt x="187087" y="239867"/>
                  </a:cubicBezTo>
                  <a:cubicBezTo>
                    <a:pt x="191015" y="224150"/>
                    <a:pt x="204108" y="209742"/>
                    <a:pt x="222438" y="199263"/>
                  </a:cubicBezTo>
                  <a:cubicBezTo>
                    <a:pt x="238149" y="190094"/>
                    <a:pt x="255170" y="186165"/>
                    <a:pt x="270881" y="186165"/>
                  </a:cubicBezTo>
                  <a:cubicBezTo>
                    <a:pt x="273500" y="186165"/>
                    <a:pt x="274809" y="186165"/>
                    <a:pt x="276118" y="186165"/>
                  </a:cubicBezTo>
                  <a:cubicBezTo>
                    <a:pt x="276118" y="186165"/>
                    <a:pt x="280046" y="187475"/>
                    <a:pt x="283974" y="187475"/>
                  </a:cubicBezTo>
                  <a:cubicBezTo>
                    <a:pt x="285283" y="188785"/>
                    <a:pt x="285283" y="188785"/>
                    <a:pt x="286592" y="188785"/>
                  </a:cubicBezTo>
                  <a:cubicBezTo>
                    <a:pt x="287902" y="190094"/>
                    <a:pt x="289211" y="190094"/>
                    <a:pt x="291830" y="191404"/>
                  </a:cubicBezTo>
                  <a:cubicBezTo>
                    <a:pt x="297067" y="195334"/>
                    <a:pt x="302304" y="201883"/>
                    <a:pt x="304922" y="208432"/>
                  </a:cubicBezTo>
                  <a:cubicBezTo>
                    <a:pt x="304922" y="208432"/>
                    <a:pt x="304922" y="209742"/>
                    <a:pt x="304922" y="209742"/>
                  </a:cubicBezTo>
                  <a:cubicBezTo>
                    <a:pt x="307541" y="214981"/>
                    <a:pt x="312778" y="220220"/>
                    <a:pt x="321943" y="222840"/>
                  </a:cubicBezTo>
                  <a:cubicBezTo>
                    <a:pt x="332417" y="225459"/>
                    <a:pt x="344201" y="224150"/>
                    <a:pt x="350747" y="218910"/>
                  </a:cubicBezTo>
                  <a:cubicBezTo>
                    <a:pt x="355984" y="214981"/>
                    <a:pt x="363840" y="214981"/>
                    <a:pt x="367768" y="220220"/>
                  </a:cubicBezTo>
                  <a:cubicBezTo>
                    <a:pt x="373005" y="225459"/>
                    <a:pt x="371696" y="233318"/>
                    <a:pt x="366458" y="238558"/>
                  </a:cubicBezTo>
                  <a:cubicBezTo>
                    <a:pt x="358603" y="246417"/>
                    <a:pt x="345510" y="250346"/>
                    <a:pt x="332417" y="250346"/>
                  </a:cubicBezTo>
                  <a:cubicBezTo>
                    <a:pt x="327180" y="250346"/>
                    <a:pt x="320634" y="249036"/>
                    <a:pt x="315397" y="247726"/>
                  </a:cubicBezTo>
                  <a:cubicBezTo>
                    <a:pt x="308850" y="245107"/>
                    <a:pt x="303613" y="243797"/>
                    <a:pt x="298376" y="239867"/>
                  </a:cubicBezTo>
                  <a:cubicBezTo>
                    <a:pt x="298376" y="239867"/>
                    <a:pt x="298376" y="239867"/>
                    <a:pt x="282665" y="290950"/>
                  </a:cubicBezTo>
                  <a:cubicBezTo>
                    <a:pt x="281355" y="293570"/>
                    <a:pt x="281355" y="294880"/>
                    <a:pt x="280046" y="296190"/>
                  </a:cubicBezTo>
                  <a:cubicBezTo>
                    <a:pt x="280046" y="296190"/>
                    <a:pt x="280046" y="296190"/>
                    <a:pt x="299685" y="325006"/>
                  </a:cubicBezTo>
                  <a:cubicBezTo>
                    <a:pt x="302304" y="328935"/>
                    <a:pt x="303613" y="332865"/>
                    <a:pt x="302304" y="336794"/>
                  </a:cubicBezTo>
                  <a:cubicBezTo>
                    <a:pt x="302304" y="336794"/>
                    <a:pt x="302304" y="336794"/>
                    <a:pt x="282665" y="407524"/>
                  </a:cubicBezTo>
                  <a:cubicBezTo>
                    <a:pt x="281355" y="412764"/>
                    <a:pt x="277428" y="416693"/>
                    <a:pt x="272190" y="418003"/>
                  </a:cubicBezTo>
                  <a:cubicBezTo>
                    <a:pt x="289211" y="415383"/>
                    <a:pt x="304922" y="411454"/>
                    <a:pt x="320634" y="403595"/>
                  </a:cubicBezTo>
                  <a:cubicBezTo>
                    <a:pt x="405737" y="365610"/>
                    <a:pt x="442397" y="264754"/>
                    <a:pt x="403118" y="180926"/>
                  </a:cubicBezTo>
                  <a:cubicBezTo>
                    <a:pt x="375623" y="121984"/>
                    <a:pt x="316706" y="83999"/>
                    <a:pt x="251242" y="83999"/>
                  </a:cubicBezTo>
                  <a:close/>
                  <a:moveTo>
                    <a:pt x="324562" y="1480"/>
                  </a:moveTo>
                  <a:cubicBezTo>
                    <a:pt x="324562" y="1480"/>
                    <a:pt x="324562" y="1480"/>
                    <a:pt x="357294" y="14579"/>
                  </a:cubicBezTo>
                  <a:cubicBezTo>
                    <a:pt x="374314" y="21128"/>
                    <a:pt x="383479" y="39465"/>
                    <a:pt x="376933" y="56493"/>
                  </a:cubicBezTo>
                  <a:cubicBezTo>
                    <a:pt x="376933" y="56493"/>
                    <a:pt x="376933" y="56493"/>
                    <a:pt x="366458" y="82689"/>
                  </a:cubicBezTo>
                  <a:cubicBezTo>
                    <a:pt x="383479" y="93168"/>
                    <a:pt x="397881" y="107576"/>
                    <a:pt x="410974" y="123294"/>
                  </a:cubicBezTo>
                  <a:cubicBezTo>
                    <a:pt x="410974" y="123294"/>
                    <a:pt x="410974" y="123294"/>
                    <a:pt x="435850" y="110195"/>
                  </a:cubicBezTo>
                  <a:cubicBezTo>
                    <a:pt x="452871" y="103646"/>
                    <a:pt x="471201" y="110195"/>
                    <a:pt x="479056" y="127223"/>
                  </a:cubicBezTo>
                  <a:cubicBezTo>
                    <a:pt x="479056" y="127223"/>
                    <a:pt x="479056" y="127223"/>
                    <a:pt x="493458" y="159969"/>
                  </a:cubicBezTo>
                  <a:cubicBezTo>
                    <a:pt x="501314" y="175686"/>
                    <a:pt x="494768" y="194024"/>
                    <a:pt x="477747" y="201883"/>
                  </a:cubicBezTo>
                  <a:cubicBezTo>
                    <a:pt x="477747" y="201883"/>
                    <a:pt x="477747" y="201883"/>
                    <a:pt x="452871" y="213671"/>
                  </a:cubicBezTo>
                  <a:cubicBezTo>
                    <a:pt x="455489" y="233318"/>
                    <a:pt x="456799" y="252966"/>
                    <a:pt x="454180" y="272613"/>
                  </a:cubicBezTo>
                  <a:cubicBezTo>
                    <a:pt x="454180" y="272613"/>
                    <a:pt x="454180" y="272613"/>
                    <a:pt x="481675" y="283092"/>
                  </a:cubicBezTo>
                  <a:cubicBezTo>
                    <a:pt x="497386" y="289641"/>
                    <a:pt x="506551" y="307978"/>
                    <a:pt x="500005" y="323696"/>
                  </a:cubicBezTo>
                  <a:cubicBezTo>
                    <a:pt x="500005" y="323696"/>
                    <a:pt x="500005" y="323696"/>
                    <a:pt x="488221" y="357751"/>
                  </a:cubicBezTo>
                  <a:cubicBezTo>
                    <a:pt x="485603" y="365610"/>
                    <a:pt x="479056" y="372159"/>
                    <a:pt x="471201" y="376089"/>
                  </a:cubicBezTo>
                  <a:cubicBezTo>
                    <a:pt x="463345" y="380018"/>
                    <a:pt x="454180" y="380018"/>
                    <a:pt x="446324" y="377399"/>
                  </a:cubicBezTo>
                  <a:cubicBezTo>
                    <a:pt x="446324" y="377399"/>
                    <a:pt x="446324" y="377399"/>
                    <a:pt x="420139" y="366920"/>
                  </a:cubicBezTo>
                  <a:cubicBezTo>
                    <a:pt x="408355" y="383948"/>
                    <a:pt x="395263" y="398356"/>
                    <a:pt x="379551" y="410144"/>
                  </a:cubicBezTo>
                  <a:cubicBezTo>
                    <a:pt x="379551" y="410144"/>
                    <a:pt x="379551" y="410144"/>
                    <a:pt x="391335" y="436340"/>
                  </a:cubicBezTo>
                  <a:cubicBezTo>
                    <a:pt x="399190" y="452058"/>
                    <a:pt x="392644" y="471705"/>
                    <a:pt x="375623" y="479564"/>
                  </a:cubicBezTo>
                  <a:cubicBezTo>
                    <a:pt x="375623" y="479564"/>
                    <a:pt x="375623" y="479564"/>
                    <a:pt x="342891" y="493972"/>
                  </a:cubicBezTo>
                  <a:cubicBezTo>
                    <a:pt x="327180" y="501831"/>
                    <a:pt x="307541" y="495282"/>
                    <a:pt x="300995" y="478255"/>
                  </a:cubicBezTo>
                  <a:cubicBezTo>
                    <a:pt x="300995" y="478255"/>
                    <a:pt x="300995" y="478255"/>
                    <a:pt x="289211" y="453368"/>
                  </a:cubicBezTo>
                  <a:cubicBezTo>
                    <a:pt x="268263" y="455988"/>
                    <a:pt x="248623" y="457297"/>
                    <a:pt x="228984" y="454678"/>
                  </a:cubicBezTo>
                  <a:cubicBezTo>
                    <a:pt x="228984" y="454678"/>
                    <a:pt x="228984" y="454678"/>
                    <a:pt x="219819" y="482184"/>
                  </a:cubicBezTo>
                  <a:cubicBezTo>
                    <a:pt x="217201" y="490043"/>
                    <a:pt x="210654" y="496592"/>
                    <a:pt x="202799" y="499212"/>
                  </a:cubicBezTo>
                  <a:cubicBezTo>
                    <a:pt x="194943" y="503141"/>
                    <a:pt x="185778" y="503141"/>
                    <a:pt x="177922" y="500522"/>
                  </a:cubicBezTo>
                  <a:cubicBezTo>
                    <a:pt x="177922" y="500522"/>
                    <a:pt x="177922" y="500522"/>
                    <a:pt x="143881" y="488733"/>
                  </a:cubicBezTo>
                  <a:cubicBezTo>
                    <a:pt x="136025" y="484804"/>
                    <a:pt x="129479" y="479564"/>
                    <a:pt x="126861" y="471705"/>
                  </a:cubicBezTo>
                  <a:cubicBezTo>
                    <a:pt x="122933" y="463847"/>
                    <a:pt x="122933" y="454678"/>
                    <a:pt x="125551" y="446819"/>
                  </a:cubicBezTo>
                  <a:cubicBezTo>
                    <a:pt x="125551" y="446819"/>
                    <a:pt x="125551" y="446819"/>
                    <a:pt x="134716" y="420623"/>
                  </a:cubicBezTo>
                  <a:cubicBezTo>
                    <a:pt x="119005" y="408834"/>
                    <a:pt x="104603" y="395736"/>
                    <a:pt x="91510" y="380018"/>
                  </a:cubicBezTo>
                  <a:cubicBezTo>
                    <a:pt x="91510" y="380018"/>
                    <a:pt x="91510" y="380018"/>
                    <a:pt x="66634" y="391807"/>
                  </a:cubicBezTo>
                  <a:cubicBezTo>
                    <a:pt x="49613" y="399665"/>
                    <a:pt x="31283" y="391807"/>
                    <a:pt x="23428" y="376089"/>
                  </a:cubicBezTo>
                  <a:cubicBezTo>
                    <a:pt x="23428" y="376089"/>
                    <a:pt x="23428" y="376089"/>
                    <a:pt x="7716" y="343343"/>
                  </a:cubicBezTo>
                  <a:cubicBezTo>
                    <a:pt x="1170" y="327625"/>
                    <a:pt x="7716" y="307978"/>
                    <a:pt x="23428" y="300119"/>
                  </a:cubicBezTo>
                  <a:cubicBezTo>
                    <a:pt x="23428" y="300119"/>
                    <a:pt x="23428" y="300119"/>
                    <a:pt x="49613" y="288331"/>
                  </a:cubicBezTo>
                  <a:cubicBezTo>
                    <a:pt x="45685" y="268684"/>
                    <a:pt x="45685" y="249036"/>
                    <a:pt x="48304" y="229389"/>
                  </a:cubicBezTo>
                  <a:cubicBezTo>
                    <a:pt x="48304" y="229389"/>
                    <a:pt x="48304" y="229389"/>
                    <a:pt x="20809" y="220220"/>
                  </a:cubicBezTo>
                  <a:cubicBezTo>
                    <a:pt x="12953" y="216291"/>
                    <a:pt x="6407" y="211051"/>
                    <a:pt x="2479" y="203193"/>
                  </a:cubicBezTo>
                  <a:cubicBezTo>
                    <a:pt x="-139" y="195334"/>
                    <a:pt x="-1449" y="186165"/>
                    <a:pt x="2479" y="178306"/>
                  </a:cubicBezTo>
                  <a:cubicBezTo>
                    <a:pt x="2479" y="178306"/>
                    <a:pt x="2479" y="178306"/>
                    <a:pt x="14263" y="144251"/>
                  </a:cubicBezTo>
                  <a:cubicBezTo>
                    <a:pt x="20809" y="128533"/>
                    <a:pt x="39139" y="119364"/>
                    <a:pt x="56159" y="125913"/>
                  </a:cubicBezTo>
                  <a:cubicBezTo>
                    <a:pt x="56159" y="125913"/>
                    <a:pt x="56159" y="125913"/>
                    <a:pt x="82345" y="135082"/>
                  </a:cubicBezTo>
                  <a:cubicBezTo>
                    <a:pt x="92819" y="119364"/>
                    <a:pt x="107221" y="104956"/>
                    <a:pt x="122933" y="91858"/>
                  </a:cubicBezTo>
                  <a:cubicBezTo>
                    <a:pt x="122933" y="91858"/>
                    <a:pt x="122933" y="91858"/>
                    <a:pt x="111149" y="65662"/>
                  </a:cubicBezTo>
                  <a:cubicBezTo>
                    <a:pt x="103294" y="49944"/>
                    <a:pt x="109840" y="30296"/>
                    <a:pt x="126861" y="23747"/>
                  </a:cubicBezTo>
                  <a:cubicBezTo>
                    <a:pt x="126861" y="23747"/>
                    <a:pt x="126861" y="23747"/>
                    <a:pt x="159592" y="8029"/>
                  </a:cubicBezTo>
                  <a:cubicBezTo>
                    <a:pt x="175304" y="1480"/>
                    <a:pt x="194943" y="8029"/>
                    <a:pt x="201489" y="23747"/>
                  </a:cubicBezTo>
                  <a:cubicBezTo>
                    <a:pt x="201489" y="23747"/>
                    <a:pt x="201489" y="23747"/>
                    <a:pt x="213273" y="49944"/>
                  </a:cubicBezTo>
                  <a:cubicBezTo>
                    <a:pt x="232912" y="46014"/>
                    <a:pt x="253861" y="46014"/>
                    <a:pt x="272190" y="47324"/>
                  </a:cubicBezTo>
                  <a:cubicBezTo>
                    <a:pt x="272190" y="47324"/>
                    <a:pt x="272190" y="47324"/>
                    <a:pt x="282665" y="21128"/>
                  </a:cubicBezTo>
                  <a:cubicBezTo>
                    <a:pt x="289211" y="5410"/>
                    <a:pt x="307541" y="-3759"/>
                    <a:pt x="324562" y="14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762566" y="1657132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强烈的内在动力</a:t>
            </a:r>
            <a:endParaRPr lang="zh-CN" altLang="en-US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860996" y="1657132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严谨的工作作风</a:t>
            </a:r>
            <a:endParaRPr lang="zh-CN" altLang="en-US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6100426" y="1657132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完成推销的能力</a:t>
            </a:r>
            <a:endParaRPr lang="zh-CN" altLang="en-US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346076" y="2469090"/>
            <a:ext cx="6610300" cy="1614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  <p:bldP spid="66" grpId="0" animBg="1"/>
      <p:bldP spid="67" grpId="0"/>
      <p:bldP spid="34" grpId="0" animBg="1"/>
      <p:bldP spid="49" grpId="0" animBg="1"/>
      <p:bldP spid="3" grpId="0"/>
      <p:bldP spid="70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99753" y="359184"/>
            <a:ext cx="4777590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成功销售员的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之“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4”</a:t>
            </a:r>
            <a:endParaRPr lang="en-US" altLang="zh-CN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40" name="任意多边形: 形状 39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Rectangle 11"/>
          <p:cNvSpPr/>
          <p:nvPr/>
        </p:nvSpPr>
        <p:spPr>
          <a:xfrm>
            <a:off x="-748402" y="4461098"/>
            <a:ext cx="3494830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66" name="Rectangle 12"/>
          <p:cNvSpPr/>
          <p:nvPr/>
        </p:nvSpPr>
        <p:spPr>
          <a:xfrm>
            <a:off x="6207533" y="4461098"/>
            <a:ext cx="3272538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080605" y="4417053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5 — </a:t>
            </a:r>
            <a:r>
              <a:rPr lang="zh-CN" altLang="en-US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必须坚持的五种信念</a:t>
            </a:r>
            <a:endParaRPr lang="zh-CN" altLang="en-US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Freeform 12"/>
          <p:cNvSpPr/>
          <p:nvPr/>
        </p:nvSpPr>
        <p:spPr bwMode="auto">
          <a:xfrm>
            <a:off x="7091302" y="1625945"/>
            <a:ext cx="601265" cy="992096"/>
          </a:xfrm>
          <a:custGeom>
            <a:avLst/>
            <a:gdLst>
              <a:gd name="T0" fmla="*/ 1160113443 w 554"/>
              <a:gd name="T1" fmla="*/ 1911157049 h 915"/>
              <a:gd name="T2" fmla="*/ 0 w 554"/>
              <a:gd name="T3" fmla="*/ 0 h 9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4" h="915">
                <a:moveTo>
                  <a:pt x="554" y="915"/>
                </a:moveTo>
                <a:cubicBezTo>
                  <a:pt x="523" y="530"/>
                  <a:pt x="309" y="197"/>
                  <a:pt x="0" y="0"/>
                </a:cubicBezTo>
              </a:path>
            </a:pathLst>
          </a:custGeom>
          <a:noFill/>
          <a:ln w="22225" cap="flat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350">
              <a:ea typeface="微软雅黑" panose="020B0503020204020204" pitchFamily="34" charset="-122"/>
            </a:endParaRPr>
          </a:p>
        </p:txBody>
      </p:sp>
      <p:sp>
        <p:nvSpPr>
          <p:cNvPr id="22" name="Freeform 13"/>
          <p:cNvSpPr/>
          <p:nvPr/>
        </p:nvSpPr>
        <p:spPr bwMode="auto">
          <a:xfrm>
            <a:off x="6032835" y="1423475"/>
            <a:ext cx="1058466" cy="202469"/>
          </a:xfrm>
          <a:custGeom>
            <a:avLst/>
            <a:gdLst>
              <a:gd name="T0" fmla="*/ 2040710880 w 976"/>
              <a:gd name="T1" fmla="*/ 389478693 h 187"/>
              <a:gd name="T2" fmla="*/ 694175839 w 976"/>
              <a:gd name="T3" fmla="*/ 0 h 187"/>
              <a:gd name="T4" fmla="*/ 0 w 976"/>
              <a:gd name="T5" fmla="*/ 95807068 h 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6" h="187">
                <a:moveTo>
                  <a:pt x="976" y="187"/>
                </a:moveTo>
                <a:cubicBezTo>
                  <a:pt x="790" y="69"/>
                  <a:pt x="569" y="0"/>
                  <a:pt x="332" y="0"/>
                </a:cubicBezTo>
                <a:cubicBezTo>
                  <a:pt x="217" y="0"/>
                  <a:pt x="106" y="16"/>
                  <a:pt x="0" y="46"/>
                </a:cubicBezTo>
              </a:path>
            </a:pathLst>
          </a:custGeom>
          <a:noFill/>
          <a:ln w="22225" cap="flat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350">
              <a:ea typeface="微软雅黑" panose="020B0503020204020204" pitchFamily="34" charset="-122"/>
            </a:endParaRPr>
          </a:p>
        </p:txBody>
      </p:sp>
      <p:sp>
        <p:nvSpPr>
          <p:cNvPr id="23" name="Freeform 14"/>
          <p:cNvSpPr/>
          <p:nvPr/>
        </p:nvSpPr>
        <p:spPr bwMode="auto">
          <a:xfrm>
            <a:off x="7269895" y="2618041"/>
            <a:ext cx="427434" cy="1074275"/>
          </a:xfrm>
          <a:custGeom>
            <a:avLst/>
            <a:gdLst>
              <a:gd name="T0" fmla="*/ 0 w 394"/>
              <a:gd name="T1" fmla="*/ 2069030480 h 991"/>
              <a:gd name="T2" fmla="*/ 824366136 w 394"/>
              <a:gd name="T3" fmla="*/ 210870102 h 991"/>
              <a:gd name="T4" fmla="*/ 813905213 w 394"/>
              <a:gd name="T5" fmla="*/ 0 h 9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4" h="991">
                <a:moveTo>
                  <a:pt x="0" y="991"/>
                </a:moveTo>
                <a:cubicBezTo>
                  <a:pt x="242" y="771"/>
                  <a:pt x="394" y="454"/>
                  <a:pt x="394" y="101"/>
                </a:cubicBezTo>
                <a:cubicBezTo>
                  <a:pt x="394" y="67"/>
                  <a:pt x="392" y="34"/>
                  <a:pt x="389" y="0"/>
                </a:cubicBezTo>
              </a:path>
            </a:pathLst>
          </a:custGeom>
          <a:noFill/>
          <a:ln w="22225" cap="flat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350">
              <a:ea typeface="微软雅黑" panose="020B0503020204020204" pitchFamily="34" charset="-122"/>
            </a:endParaRPr>
          </a:p>
        </p:txBody>
      </p:sp>
      <p:sp>
        <p:nvSpPr>
          <p:cNvPr id="24" name="Freeform 15"/>
          <p:cNvSpPr/>
          <p:nvPr/>
        </p:nvSpPr>
        <p:spPr bwMode="auto">
          <a:xfrm>
            <a:off x="5867340" y="3692315"/>
            <a:ext cx="1402556" cy="339434"/>
          </a:xfrm>
          <a:custGeom>
            <a:avLst/>
            <a:gdLst>
              <a:gd name="T0" fmla="*/ 0 w 1294"/>
              <a:gd name="T1" fmla="*/ 440871198 h 313"/>
              <a:gd name="T2" fmla="*/ 1012957773 w 1294"/>
              <a:gd name="T3" fmla="*/ 653994070 h 313"/>
              <a:gd name="T4" fmla="*/ 2147483646 w 1294"/>
              <a:gd name="T5" fmla="*/ 0 h 3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4" h="313">
                <a:moveTo>
                  <a:pt x="0" y="211"/>
                </a:moveTo>
                <a:cubicBezTo>
                  <a:pt x="148" y="277"/>
                  <a:pt x="312" y="313"/>
                  <a:pt x="485" y="313"/>
                </a:cubicBezTo>
                <a:cubicBezTo>
                  <a:pt x="797" y="313"/>
                  <a:pt x="1081" y="194"/>
                  <a:pt x="1294" y="0"/>
                </a:cubicBezTo>
              </a:path>
            </a:pathLst>
          </a:custGeom>
          <a:noFill/>
          <a:ln w="22225" cap="flat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350">
              <a:ea typeface="微软雅黑" panose="020B0503020204020204" pitchFamily="34" charset="-122"/>
            </a:endParaRPr>
          </a:p>
        </p:txBody>
      </p:sp>
      <p:grpSp>
        <p:nvGrpSpPr>
          <p:cNvPr id="25" name="Group 1"/>
          <p:cNvGrpSpPr/>
          <p:nvPr/>
        </p:nvGrpSpPr>
        <p:grpSpPr>
          <a:xfrm>
            <a:off x="5867603" y="2095497"/>
            <a:ext cx="1192419" cy="1375969"/>
            <a:chOff x="4029636" y="1587389"/>
            <a:chExt cx="1589892" cy="1834059"/>
          </a:xfrm>
          <a:solidFill>
            <a:schemeClr val="tx1"/>
          </a:solidFill>
        </p:grpSpPr>
        <p:sp>
          <p:nvSpPr>
            <p:cNvPr id="26" name="Oval 11"/>
            <p:cNvSpPr/>
            <p:nvPr/>
          </p:nvSpPr>
          <p:spPr bwMode="auto">
            <a:xfrm>
              <a:off x="4089585" y="1815054"/>
              <a:ext cx="1430856" cy="1430856"/>
            </a:xfrm>
            <a:prstGeom prst="ellipse">
              <a:avLst/>
            </a:prstGeom>
            <a:solidFill>
              <a:srgbClr val="33315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27" name="Group 9"/>
            <p:cNvGrpSpPr/>
            <p:nvPr/>
          </p:nvGrpSpPr>
          <p:grpSpPr>
            <a:xfrm>
              <a:off x="4029636" y="1587389"/>
              <a:ext cx="1589892" cy="1834059"/>
              <a:chOff x="2596238" y="184228"/>
              <a:chExt cx="4169688" cy="4810047"/>
            </a:xfrm>
            <a:grpFill/>
          </p:grpSpPr>
          <p:sp>
            <p:nvSpPr>
              <p:cNvPr id="28" name="Freeform 6"/>
              <p:cNvSpPr/>
              <p:nvPr/>
            </p:nvSpPr>
            <p:spPr bwMode="auto">
              <a:xfrm>
                <a:off x="2596238" y="184228"/>
                <a:ext cx="2339975" cy="4616450"/>
              </a:xfrm>
              <a:custGeom>
                <a:avLst/>
                <a:gdLst>
                  <a:gd name="T0" fmla="*/ 528 w 624"/>
                  <a:gd name="T1" fmla="*/ 1145 h 1231"/>
                  <a:gd name="T2" fmla="*/ 600 w 624"/>
                  <a:gd name="T3" fmla="*/ 1064 h 1231"/>
                  <a:gd name="T4" fmla="*/ 585 w 624"/>
                  <a:gd name="T5" fmla="*/ 1064 h 1231"/>
                  <a:gd name="T6" fmla="*/ 166 w 624"/>
                  <a:gd name="T7" fmla="*/ 646 h 1231"/>
                  <a:gd name="T8" fmla="*/ 421 w 624"/>
                  <a:gd name="T9" fmla="*/ 261 h 1231"/>
                  <a:gd name="T10" fmla="*/ 421 w 624"/>
                  <a:gd name="T11" fmla="*/ 328 h 1231"/>
                  <a:gd name="T12" fmla="*/ 503 w 624"/>
                  <a:gd name="T13" fmla="*/ 235 h 1231"/>
                  <a:gd name="T14" fmla="*/ 584 w 624"/>
                  <a:gd name="T15" fmla="*/ 144 h 1231"/>
                  <a:gd name="T16" fmla="*/ 497 w 624"/>
                  <a:gd name="T17" fmla="*/ 67 h 1231"/>
                  <a:gd name="T18" fmla="*/ 421 w 624"/>
                  <a:gd name="T19" fmla="*/ 0 h 1231"/>
                  <a:gd name="T20" fmla="*/ 421 w 624"/>
                  <a:gd name="T21" fmla="*/ 84 h 1231"/>
                  <a:gd name="T22" fmla="*/ 0 w 624"/>
                  <a:gd name="T23" fmla="*/ 646 h 1231"/>
                  <a:gd name="T24" fmla="*/ 585 w 624"/>
                  <a:gd name="T25" fmla="*/ 1231 h 1231"/>
                  <a:gd name="T26" fmla="*/ 624 w 624"/>
                  <a:gd name="T27" fmla="*/ 1230 h 1231"/>
                  <a:gd name="T28" fmla="*/ 528 w 624"/>
                  <a:gd name="T29" fmla="*/ 1145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4" h="1231">
                    <a:moveTo>
                      <a:pt x="528" y="1145"/>
                    </a:moveTo>
                    <a:cubicBezTo>
                      <a:pt x="600" y="1064"/>
                      <a:pt x="600" y="1064"/>
                      <a:pt x="600" y="1064"/>
                    </a:cubicBezTo>
                    <a:cubicBezTo>
                      <a:pt x="595" y="1064"/>
                      <a:pt x="590" y="1064"/>
                      <a:pt x="585" y="1064"/>
                    </a:cubicBezTo>
                    <a:cubicBezTo>
                      <a:pt x="354" y="1064"/>
                      <a:pt x="166" y="877"/>
                      <a:pt x="166" y="646"/>
                    </a:cubicBezTo>
                    <a:cubicBezTo>
                      <a:pt x="166" y="473"/>
                      <a:pt x="271" y="324"/>
                      <a:pt x="421" y="261"/>
                    </a:cubicBezTo>
                    <a:cubicBezTo>
                      <a:pt x="421" y="328"/>
                      <a:pt x="421" y="328"/>
                      <a:pt x="421" y="328"/>
                    </a:cubicBezTo>
                    <a:cubicBezTo>
                      <a:pt x="503" y="235"/>
                      <a:pt x="503" y="235"/>
                      <a:pt x="503" y="235"/>
                    </a:cubicBezTo>
                    <a:cubicBezTo>
                      <a:pt x="584" y="144"/>
                      <a:pt x="584" y="144"/>
                      <a:pt x="584" y="144"/>
                    </a:cubicBezTo>
                    <a:cubicBezTo>
                      <a:pt x="497" y="67"/>
                      <a:pt x="497" y="67"/>
                      <a:pt x="497" y="67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21" y="84"/>
                      <a:pt x="421" y="84"/>
                      <a:pt x="421" y="84"/>
                    </a:cubicBezTo>
                    <a:cubicBezTo>
                      <a:pt x="177" y="155"/>
                      <a:pt x="0" y="380"/>
                      <a:pt x="0" y="646"/>
                    </a:cubicBezTo>
                    <a:cubicBezTo>
                      <a:pt x="0" y="969"/>
                      <a:pt x="262" y="1231"/>
                      <a:pt x="585" y="1231"/>
                    </a:cubicBezTo>
                    <a:cubicBezTo>
                      <a:pt x="598" y="1231"/>
                      <a:pt x="611" y="1230"/>
                      <a:pt x="624" y="1230"/>
                    </a:cubicBezTo>
                    <a:lnTo>
                      <a:pt x="528" y="1145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4462463" y="407988"/>
                <a:ext cx="2303463" cy="4586287"/>
              </a:xfrm>
              <a:custGeom>
                <a:avLst/>
                <a:gdLst>
                  <a:gd name="T0" fmla="*/ 29 w 614"/>
                  <a:gd name="T1" fmla="*/ 0 h 1223"/>
                  <a:gd name="T2" fmla="*/ 0 w 614"/>
                  <a:gd name="T3" fmla="*/ 1 h 1223"/>
                  <a:gd name="T4" fmla="*/ 87 w 614"/>
                  <a:gd name="T5" fmla="*/ 78 h 1223"/>
                  <a:gd name="T6" fmla="*/ 8 w 614"/>
                  <a:gd name="T7" fmla="*/ 168 h 1223"/>
                  <a:gd name="T8" fmla="*/ 29 w 614"/>
                  <a:gd name="T9" fmla="*/ 167 h 1223"/>
                  <a:gd name="T10" fmla="*/ 448 w 614"/>
                  <a:gd name="T11" fmla="*/ 586 h 1223"/>
                  <a:gd name="T12" fmla="*/ 194 w 614"/>
                  <a:gd name="T13" fmla="*/ 970 h 1223"/>
                  <a:gd name="T14" fmla="*/ 194 w 614"/>
                  <a:gd name="T15" fmla="*/ 896 h 1223"/>
                  <a:gd name="T16" fmla="*/ 103 w 614"/>
                  <a:gd name="T17" fmla="*/ 998 h 1223"/>
                  <a:gd name="T18" fmla="*/ 31 w 614"/>
                  <a:gd name="T19" fmla="*/ 1079 h 1223"/>
                  <a:gd name="T20" fmla="*/ 126 w 614"/>
                  <a:gd name="T21" fmla="*/ 1163 h 1223"/>
                  <a:gd name="T22" fmla="*/ 194 w 614"/>
                  <a:gd name="T23" fmla="*/ 1223 h 1223"/>
                  <a:gd name="T24" fmla="*/ 194 w 614"/>
                  <a:gd name="T25" fmla="*/ 1147 h 1223"/>
                  <a:gd name="T26" fmla="*/ 614 w 614"/>
                  <a:gd name="T27" fmla="*/ 586 h 1223"/>
                  <a:gd name="T28" fmla="*/ 29 w 614"/>
                  <a:gd name="T29" fmla="*/ 0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4" h="1223">
                    <a:moveTo>
                      <a:pt x="29" y="0"/>
                    </a:moveTo>
                    <a:cubicBezTo>
                      <a:pt x="19" y="0"/>
                      <a:pt x="9" y="1"/>
                      <a:pt x="0" y="1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15" y="167"/>
                      <a:pt x="22" y="167"/>
                      <a:pt x="29" y="167"/>
                    </a:cubicBezTo>
                    <a:cubicBezTo>
                      <a:pt x="260" y="167"/>
                      <a:pt x="448" y="354"/>
                      <a:pt x="448" y="586"/>
                    </a:cubicBezTo>
                    <a:cubicBezTo>
                      <a:pt x="448" y="758"/>
                      <a:pt x="343" y="906"/>
                      <a:pt x="194" y="970"/>
                    </a:cubicBezTo>
                    <a:cubicBezTo>
                      <a:pt x="194" y="896"/>
                      <a:pt x="194" y="896"/>
                      <a:pt x="194" y="896"/>
                    </a:cubicBezTo>
                    <a:cubicBezTo>
                      <a:pt x="103" y="998"/>
                      <a:pt x="103" y="998"/>
                      <a:pt x="103" y="998"/>
                    </a:cubicBezTo>
                    <a:cubicBezTo>
                      <a:pt x="31" y="1079"/>
                      <a:pt x="31" y="1079"/>
                      <a:pt x="31" y="1079"/>
                    </a:cubicBezTo>
                    <a:cubicBezTo>
                      <a:pt x="126" y="1163"/>
                      <a:pt x="126" y="1163"/>
                      <a:pt x="126" y="1163"/>
                    </a:cubicBezTo>
                    <a:cubicBezTo>
                      <a:pt x="194" y="1223"/>
                      <a:pt x="194" y="1223"/>
                      <a:pt x="194" y="1223"/>
                    </a:cubicBezTo>
                    <a:cubicBezTo>
                      <a:pt x="194" y="1147"/>
                      <a:pt x="194" y="1147"/>
                      <a:pt x="194" y="1147"/>
                    </a:cubicBezTo>
                    <a:cubicBezTo>
                      <a:pt x="437" y="1076"/>
                      <a:pt x="614" y="851"/>
                      <a:pt x="614" y="586"/>
                    </a:cubicBezTo>
                    <a:cubicBezTo>
                      <a:pt x="614" y="262"/>
                      <a:pt x="352" y="0"/>
                      <a:pt x="2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350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Group 16"/>
          <p:cNvGrpSpPr/>
          <p:nvPr/>
        </p:nvGrpSpPr>
        <p:grpSpPr bwMode="auto">
          <a:xfrm>
            <a:off x="5582780" y="3552970"/>
            <a:ext cx="708422" cy="708641"/>
            <a:chOff x="3628646" y="3593590"/>
            <a:chExt cx="944252" cy="944251"/>
          </a:xfrm>
        </p:grpSpPr>
        <p:sp>
          <p:nvSpPr>
            <p:cNvPr id="31" name="Oval 68"/>
            <p:cNvSpPr/>
            <p:nvPr/>
          </p:nvSpPr>
          <p:spPr bwMode="auto">
            <a:xfrm rot="10800000">
              <a:off x="3628646" y="3593590"/>
              <a:ext cx="944252" cy="9442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>
                <a:solidFill>
                  <a:prstClr val="white"/>
                </a:solidFill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32" name="Group 7"/>
            <p:cNvGrpSpPr/>
            <p:nvPr/>
          </p:nvGrpSpPr>
          <p:grpSpPr bwMode="auto">
            <a:xfrm>
              <a:off x="3736531" y="3706012"/>
              <a:ext cx="709431" cy="709430"/>
              <a:chOff x="3736531" y="3706012"/>
              <a:chExt cx="709431" cy="709430"/>
            </a:xfrm>
          </p:grpSpPr>
          <p:sp>
            <p:nvSpPr>
              <p:cNvPr id="33" name="Oval 205"/>
              <p:cNvSpPr>
                <a:spLocks noChangeArrowheads="1"/>
              </p:cNvSpPr>
              <p:nvPr/>
            </p:nvSpPr>
            <p:spPr bwMode="auto">
              <a:xfrm rot="10800000">
                <a:off x="3736531" y="3706012"/>
                <a:ext cx="709431" cy="7094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zh-CN" sz="4200">
                  <a:solidFill>
                    <a:srgbClr val="000000"/>
                  </a:solidFill>
                  <a:latin typeface="Gill Sans"/>
                  <a:ea typeface="微软雅黑" panose="020B0503020204020204" pitchFamily="34" charset="-122"/>
                  <a:cs typeface="ヒラギノ角ゴ ProN W3"/>
                  <a:sym typeface="Gill Sans"/>
                </a:endParaRPr>
              </a:p>
            </p:txBody>
          </p:sp>
          <p:sp>
            <p:nvSpPr>
              <p:cNvPr id="35" name="Freeform 20"/>
              <p:cNvSpPr>
                <a:spLocks noEditPoints="1"/>
              </p:cNvSpPr>
              <p:nvPr/>
            </p:nvSpPr>
            <p:spPr bwMode="auto">
              <a:xfrm>
                <a:off x="3885205" y="3885769"/>
                <a:ext cx="370730" cy="368808"/>
              </a:xfrm>
              <a:custGeom>
                <a:avLst/>
                <a:gdLst>
                  <a:gd name="T0" fmla="*/ 2034121364 w 50"/>
                  <a:gd name="T1" fmla="*/ 1305786852 h 50"/>
                  <a:gd name="T2" fmla="*/ 1704268054 w 50"/>
                  <a:gd name="T3" fmla="*/ 1251380296 h 50"/>
                  <a:gd name="T4" fmla="*/ 1759239898 w 50"/>
                  <a:gd name="T5" fmla="*/ 979340139 h 50"/>
                  <a:gd name="T6" fmla="*/ 2034121364 w 50"/>
                  <a:gd name="T7" fmla="*/ 979340139 h 50"/>
                  <a:gd name="T8" fmla="*/ 1979149520 w 50"/>
                  <a:gd name="T9" fmla="*/ 979340139 h 50"/>
                  <a:gd name="T10" fmla="*/ 1924170261 w 50"/>
                  <a:gd name="T11" fmla="*/ 1088153252 h 50"/>
                  <a:gd name="T12" fmla="*/ 1979149520 w 50"/>
                  <a:gd name="T13" fmla="*/ 1142559808 h 50"/>
                  <a:gd name="T14" fmla="*/ 2034121364 w 50"/>
                  <a:gd name="T15" fmla="*/ 1142559808 h 50"/>
                  <a:gd name="T16" fmla="*/ 2089100623 w 50"/>
                  <a:gd name="T17" fmla="*/ 1088153252 h 50"/>
                  <a:gd name="T18" fmla="*/ 2034121364 w 50"/>
                  <a:gd name="T19" fmla="*/ 1305786852 h 50"/>
                  <a:gd name="T20" fmla="*/ 2147483646 w 50"/>
                  <a:gd name="T21" fmla="*/ 54406556 h 50"/>
                  <a:gd name="T22" fmla="*/ 2147483646 w 50"/>
                  <a:gd name="T23" fmla="*/ 0 h 50"/>
                  <a:gd name="T24" fmla="*/ 2147483646 w 50"/>
                  <a:gd name="T25" fmla="*/ 108813112 h 50"/>
                  <a:gd name="T26" fmla="*/ 2144072467 w 50"/>
                  <a:gd name="T27" fmla="*/ 870527027 h 50"/>
                  <a:gd name="T28" fmla="*/ 2089100623 w 50"/>
                  <a:gd name="T29" fmla="*/ 761706539 h 50"/>
                  <a:gd name="T30" fmla="*/ 1924170261 w 50"/>
                  <a:gd name="T31" fmla="*/ 707299982 h 50"/>
                  <a:gd name="T32" fmla="*/ 1484358432 w 50"/>
                  <a:gd name="T33" fmla="*/ 707299982 h 50"/>
                  <a:gd name="T34" fmla="*/ 1374407329 w 50"/>
                  <a:gd name="T35" fmla="*/ 761706539 h 50"/>
                  <a:gd name="T36" fmla="*/ 54979259 w 50"/>
                  <a:gd name="T37" fmla="*/ 1632233566 h 50"/>
                  <a:gd name="T38" fmla="*/ 54979259 w 50"/>
                  <a:gd name="T39" fmla="*/ 1849859790 h 50"/>
                  <a:gd name="T40" fmla="*/ 604742191 w 50"/>
                  <a:gd name="T41" fmla="*/ 2147483646 h 50"/>
                  <a:gd name="T42" fmla="*/ 769665138 w 50"/>
                  <a:gd name="T43" fmla="*/ 2147483646 h 50"/>
                  <a:gd name="T44" fmla="*/ 2089100623 w 50"/>
                  <a:gd name="T45" fmla="*/ 1795453234 h 50"/>
                  <a:gd name="T46" fmla="*/ 2147483646 w 50"/>
                  <a:gd name="T47" fmla="*/ 1632233566 h 50"/>
                  <a:gd name="T48" fmla="*/ 2147483646 w 50"/>
                  <a:gd name="T49" fmla="*/ 1251380296 h 50"/>
                  <a:gd name="T50" fmla="*/ 2147483646 w 50"/>
                  <a:gd name="T51" fmla="*/ 1088153252 h 50"/>
                  <a:gd name="T52" fmla="*/ 2147483646 w 50"/>
                  <a:gd name="T53" fmla="*/ 1033746696 h 50"/>
                  <a:gd name="T54" fmla="*/ 2147483646 w 50"/>
                  <a:gd name="T55" fmla="*/ 54406556 h 5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50">
                    <a:moveTo>
                      <a:pt x="37" y="24"/>
                    </a:moveTo>
                    <a:cubicBezTo>
                      <a:pt x="35" y="25"/>
                      <a:pt x="32" y="25"/>
                      <a:pt x="31" y="23"/>
                    </a:cubicBezTo>
                    <a:cubicBezTo>
                      <a:pt x="30" y="21"/>
                      <a:pt x="30" y="19"/>
                      <a:pt x="32" y="18"/>
                    </a:cubicBezTo>
                    <a:cubicBezTo>
                      <a:pt x="34" y="17"/>
                      <a:pt x="35" y="17"/>
                      <a:pt x="37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5" y="19"/>
                      <a:pt x="35" y="20"/>
                      <a:pt x="35" y="20"/>
                    </a:cubicBezTo>
                    <a:cubicBezTo>
                      <a:pt x="35" y="21"/>
                      <a:pt x="36" y="21"/>
                      <a:pt x="36" y="21"/>
                    </a:cubicBezTo>
                    <a:cubicBezTo>
                      <a:pt x="36" y="21"/>
                      <a:pt x="37" y="21"/>
                      <a:pt x="37" y="21"/>
                    </a:cubicBezTo>
                    <a:cubicBezTo>
                      <a:pt x="37" y="21"/>
                      <a:pt x="38" y="21"/>
                      <a:pt x="38" y="20"/>
                    </a:cubicBezTo>
                    <a:cubicBezTo>
                      <a:pt x="39" y="22"/>
                      <a:pt x="38" y="23"/>
                      <a:pt x="37" y="24"/>
                    </a:cubicBezTo>
                    <a:close/>
                    <a:moveTo>
                      <a:pt x="48" y="1"/>
                    </a:moveTo>
                    <a:cubicBezTo>
                      <a:pt x="47" y="0"/>
                      <a:pt x="46" y="0"/>
                      <a:pt x="46" y="0"/>
                    </a:cubicBezTo>
                    <a:cubicBezTo>
                      <a:pt x="45" y="0"/>
                      <a:pt x="45" y="1"/>
                      <a:pt x="45" y="2"/>
                    </a:cubicBezTo>
                    <a:cubicBezTo>
                      <a:pt x="47" y="8"/>
                      <a:pt x="43" y="13"/>
                      <a:pt x="39" y="16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7" y="13"/>
                      <a:pt x="36" y="13"/>
                      <a:pt x="35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5" y="13"/>
                      <a:pt x="25" y="14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0" y="33"/>
                      <a:pt x="1" y="34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2" y="50"/>
                      <a:pt x="13" y="50"/>
                      <a:pt x="14" y="49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2"/>
                      <a:pt x="39" y="31"/>
                      <a:pt x="40" y="30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2"/>
                      <a:pt x="42" y="21"/>
                      <a:pt x="42" y="20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5" y="15"/>
                      <a:pt x="50" y="9"/>
                      <a:pt x="48" y="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Group 15"/>
          <p:cNvGrpSpPr/>
          <p:nvPr/>
        </p:nvGrpSpPr>
        <p:grpSpPr bwMode="auto">
          <a:xfrm>
            <a:off x="6843651" y="3387422"/>
            <a:ext cx="708422" cy="708641"/>
            <a:chOff x="5309998" y="3372289"/>
            <a:chExt cx="944252" cy="944251"/>
          </a:xfrm>
        </p:grpSpPr>
        <p:sp>
          <p:nvSpPr>
            <p:cNvPr id="37" name="Oval 69"/>
            <p:cNvSpPr/>
            <p:nvPr/>
          </p:nvSpPr>
          <p:spPr bwMode="auto">
            <a:xfrm rot="10800000">
              <a:off x="5309998" y="3372289"/>
              <a:ext cx="944252" cy="944251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38" name="Group 5"/>
            <p:cNvGrpSpPr/>
            <p:nvPr/>
          </p:nvGrpSpPr>
          <p:grpSpPr bwMode="auto">
            <a:xfrm>
              <a:off x="5417883" y="3484711"/>
              <a:ext cx="709431" cy="709430"/>
              <a:chOff x="5417883" y="3484711"/>
              <a:chExt cx="709431" cy="709430"/>
            </a:xfrm>
          </p:grpSpPr>
          <p:sp>
            <p:nvSpPr>
              <p:cNvPr id="39" name="Oval 204"/>
              <p:cNvSpPr>
                <a:spLocks noChangeArrowheads="1"/>
              </p:cNvSpPr>
              <p:nvPr/>
            </p:nvSpPr>
            <p:spPr bwMode="auto">
              <a:xfrm rot="10800000">
                <a:off x="5417883" y="3484711"/>
                <a:ext cx="709431" cy="7094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zh-CN" sz="4200" dirty="0">
                  <a:solidFill>
                    <a:srgbClr val="000000"/>
                  </a:solidFill>
                  <a:latin typeface="Gill Sans"/>
                  <a:ea typeface="微软雅黑" panose="020B0503020204020204" pitchFamily="34" charset="-122"/>
                  <a:cs typeface="ヒラギノ角ゴ ProN W3"/>
                  <a:sym typeface="Gill Sans"/>
                </a:endParaRPr>
              </a:p>
            </p:txBody>
          </p:sp>
          <p:sp>
            <p:nvSpPr>
              <p:cNvPr id="41" name="Freeform 21"/>
              <p:cNvSpPr>
                <a:spLocks noEditPoints="1"/>
              </p:cNvSpPr>
              <p:nvPr/>
            </p:nvSpPr>
            <p:spPr bwMode="auto">
              <a:xfrm>
                <a:off x="5598457" y="3661104"/>
                <a:ext cx="365543" cy="371881"/>
              </a:xfrm>
              <a:custGeom>
                <a:avLst/>
                <a:gdLst>
                  <a:gd name="T0" fmla="*/ 197961842 w 45"/>
                  <a:gd name="T1" fmla="*/ 522856602 h 46"/>
                  <a:gd name="T2" fmla="*/ 659861977 w 45"/>
                  <a:gd name="T3" fmla="*/ 522856602 h 46"/>
                  <a:gd name="T4" fmla="*/ 791831123 w 45"/>
                  <a:gd name="T5" fmla="*/ 1372499590 h 46"/>
                  <a:gd name="T6" fmla="*/ 197961842 w 45"/>
                  <a:gd name="T7" fmla="*/ 522856602 h 46"/>
                  <a:gd name="T8" fmla="*/ 1451693101 w 45"/>
                  <a:gd name="T9" fmla="*/ 196070215 h 46"/>
                  <a:gd name="T10" fmla="*/ 2111555078 w 45"/>
                  <a:gd name="T11" fmla="*/ 457502558 h 46"/>
                  <a:gd name="T12" fmla="*/ 1451693101 w 45"/>
                  <a:gd name="T13" fmla="*/ 653572773 h 46"/>
                  <a:gd name="T14" fmla="*/ 857815697 w 45"/>
                  <a:gd name="T15" fmla="*/ 457502558 h 46"/>
                  <a:gd name="T16" fmla="*/ 1451693101 w 45"/>
                  <a:gd name="T17" fmla="*/ 196070215 h 46"/>
                  <a:gd name="T18" fmla="*/ 2111555078 w 45"/>
                  <a:gd name="T19" fmla="*/ 1372499590 h 46"/>
                  <a:gd name="T20" fmla="*/ 2147483646 w 45"/>
                  <a:gd name="T21" fmla="*/ 522856602 h 46"/>
                  <a:gd name="T22" fmla="*/ 2147483646 w 45"/>
                  <a:gd name="T23" fmla="*/ 522856602 h 46"/>
                  <a:gd name="T24" fmla="*/ 2111555078 w 45"/>
                  <a:gd name="T25" fmla="*/ 1372499590 h 46"/>
                  <a:gd name="T26" fmla="*/ 1649646820 w 45"/>
                  <a:gd name="T27" fmla="*/ 2147483646 h 46"/>
                  <a:gd name="T28" fmla="*/ 2111555078 w 45"/>
                  <a:gd name="T29" fmla="*/ 1633923848 h 46"/>
                  <a:gd name="T30" fmla="*/ 2147483646 w 45"/>
                  <a:gd name="T31" fmla="*/ 392140430 h 46"/>
                  <a:gd name="T32" fmla="*/ 2147483646 w 45"/>
                  <a:gd name="T33" fmla="*/ 261424259 h 46"/>
                  <a:gd name="T34" fmla="*/ 2147483646 w 45"/>
                  <a:gd name="T35" fmla="*/ 261424259 h 46"/>
                  <a:gd name="T36" fmla="*/ 1451693101 w 45"/>
                  <a:gd name="T37" fmla="*/ 0 h 46"/>
                  <a:gd name="T38" fmla="*/ 659861977 w 45"/>
                  <a:gd name="T39" fmla="*/ 261424259 h 46"/>
                  <a:gd name="T40" fmla="*/ 65984573 w 45"/>
                  <a:gd name="T41" fmla="*/ 261424259 h 46"/>
                  <a:gd name="T42" fmla="*/ 0 w 45"/>
                  <a:gd name="T43" fmla="*/ 392140430 h 46"/>
                  <a:gd name="T44" fmla="*/ 791831123 w 45"/>
                  <a:gd name="T45" fmla="*/ 1633923848 h 46"/>
                  <a:gd name="T46" fmla="*/ 1253731258 w 45"/>
                  <a:gd name="T47" fmla="*/ 2147483646 h 46"/>
                  <a:gd name="T48" fmla="*/ 1253731258 w 45"/>
                  <a:gd name="T49" fmla="*/ 2147483646 h 46"/>
                  <a:gd name="T50" fmla="*/ 725846550 w 45"/>
                  <a:gd name="T51" fmla="*/ 2147483646 h 46"/>
                  <a:gd name="T52" fmla="*/ 1451693101 w 45"/>
                  <a:gd name="T53" fmla="*/ 2147483646 h 46"/>
                  <a:gd name="T54" fmla="*/ 2147483646 w 45"/>
                  <a:gd name="T55" fmla="*/ 2147483646 h 46"/>
                  <a:gd name="T56" fmla="*/ 1649646820 w 45"/>
                  <a:gd name="T57" fmla="*/ 2147483646 h 46"/>
                  <a:gd name="T58" fmla="*/ 1649646820 w 45"/>
                  <a:gd name="T59" fmla="*/ 2147483646 h 4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5" h="46">
                    <a:moveTo>
                      <a:pt x="3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14"/>
                      <a:pt x="11" y="18"/>
                      <a:pt x="12" y="21"/>
                    </a:cubicBezTo>
                    <a:cubicBezTo>
                      <a:pt x="8" y="18"/>
                      <a:pt x="4" y="15"/>
                      <a:pt x="3" y="8"/>
                    </a:cubicBezTo>
                    <a:close/>
                    <a:moveTo>
                      <a:pt x="22" y="3"/>
                    </a:moveTo>
                    <a:cubicBezTo>
                      <a:pt x="29" y="3"/>
                      <a:pt x="32" y="6"/>
                      <a:pt x="32" y="7"/>
                    </a:cubicBezTo>
                    <a:cubicBezTo>
                      <a:pt x="32" y="8"/>
                      <a:pt x="29" y="10"/>
                      <a:pt x="22" y="10"/>
                    </a:cubicBezTo>
                    <a:cubicBezTo>
                      <a:pt x="15" y="10"/>
                      <a:pt x="13" y="8"/>
                      <a:pt x="13" y="7"/>
                    </a:cubicBezTo>
                    <a:cubicBezTo>
                      <a:pt x="13" y="6"/>
                      <a:pt x="15" y="3"/>
                      <a:pt x="22" y="3"/>
                    </a:cubicBezTo>
                    <a:close/>
                    <a:moveTo>
                      <a:pt x="32" y="21"/>
                    </a:moveTo>
                    <a:cubicBezTo>
                      <a:pt x="34" y="18"/>
                      <a:pt x="35" y="14"/>
                      <a:pt x="35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15"/>
                      <a:pt x="37" y="18"/>
                      <a:pt x="32" y="21"/>
                    </a:cubicBezTo>
                    <a:close/>
                    <a:moveTo>
                      <a:pt x="25" y="34"/>
                    </a:moveTo>
                    <a:cubicBezTo>
                      <a:pt x="25" y="30"/>
                      <a:pt x="28" y="28"/>
                      <a:pt x="32" y="25"/>
                    </a:cubicBezTo>
                    <a:cubicBezTo>
                      <a:pt x="38" y="21"/>
                      <a:pt x="45" y="17"/>
                      <a:pt x="45" y="6"/>
                    </a:cubicBezTo>
                    <a:cubicBezTo>
                      <a:pt x="45" y="5"/>
                      <a:pt x="44" y="4"/>
                      <a:pt x="43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3" y="2"/>
                      <a:pt x="30" y="0"/>
                      <a:pt x="22" y="0"/>
                    </a:cubicBezTo>
                    <a:cubicBezTo>
                      <a:pt x="15" y="0"/>
                      <a:pt x="11" y="2"/>
                      <a:pt x="1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17"/>
                      <a:pt x="6" y="21"/>
                      <a:pt x="12" y="25"/>
                    </a:cubicBezTo>
                    <a:cubicBezTo>
                      <a:pt x="16" y="28"/>
                      <a:pt x="19" y="30"/>
                      <a:pt x="19" y="34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5" y="38"/>
                      <a:pt x="11" y="39"/>
                      <a:pt x="11" y="41"/>
                    </a:cubicBezTo>
                    <a:cubicBezTo>
                      <a:pt x="11" y="44"/>
                      <a:pt x="16" y="46"/>
                      <a:pt x="22" y="46"/>
                    </a:cubicBezTo>
                    <a:cubicBezTo>
                      <a:pt x="28" y="46"/>
                      <a:pt x="33" y="44"/>
                      <a:pt x="33" y="41"/>
                    </a:cubicBezTo>
                    <a:cubicBezTo>
                      <a:pt x="33" y="39"/>
                      <a:pt x="30" y="38"/>
                      <a:pt x="25" y="37"/>
                    </a:cubicBezTo>
                    <a:cubicBezTo>
                      <a:pt x="25" y="34"/>
                      <a:pt x="25" y="34"/>
                      <a:pt x="25" y="34"/>
                    </a:cubicBezTo>
                    <a:close/>
                  </a:path>
                </a:pathLst>
              </a:custGeom>
              <a:solidFill>
                <a:srgbClr val="585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2" name="Group 13"/>
          <p:cNvGrpSpPr/>
          <p:nvPr/>
        </p:nvGrpSpPr>
        <p:grpSpPr bwMode="auto">
          <a:xfrm>
            <a:off x="6843651" y="1262458"/>
            <a:ext cx="708422" cy="708641"/>
            <a:chOff x="5309998" y="560565"/>
            <a:chExt cx="944252" cy="944251"/>
          </a:xfrm>
        </p:grpSpPr>
        <p:sp>
          <p:nvSpPr>
            <p:cNvPr id="44" name="Oval 206"/>
            <p:cNvSpPr/>
            <p:nvPr/>
          </p:nvSpPr>
          <p:spPr bwMode="auto">
            <a:xfrm rot="10800000">
              <a:off x="5309998" y="560565"/>
              <a:ext cx="944252" cy="944251"/>
            </a:xfrm>
            <a:prstGeom prst="ellipse">
              <a:avLst/>
            </a:pr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>
                <a:solidFill>
                  <a:prstClr val="white"/>
                </a:solidFill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45" name="Group 3"/>
            <p:cNvGrpSpPr/>
            <p:nvPr/>
          </p:nvGrpSpPr>
          <p:grpSpPr bwMode="auto">
            <a:xfrm>
              <a:off x="5417883" y="672987"/>
              <a:ext cx="709431" cy="709430"/>
              <a:chOff x="5417883" y="672987"/>
              <a:chExt cx="709431" cy="709430"/>
            </a:xfrm>
          </p:grpSpPr>
          <p:sp>
            <p:nvSpPr>
              <p:cNvPr id="47" name="Oval 207"/>
              <p:cNvSpPr>
                <a:spLocks noChangeArrowheads="1"/>
              </p:cNvSpPr>
              <p:nvPr/>
            </p:nvSpPr>
            <p:spPr bwMode="auto">
              <a:xfrm rot="10800000">
                <a:off x="5417883" y="672987"/>
                <a:ext cx="709431" cy="7094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zh-CN" sz="4200">
                  <a:solidFill>
                    <a:srgbClr val="000000"/>
                  </a:solidFill>
                  <a:latin typeface="Gill Sans"/>
                  <a:ea typeface="微软雅黑" panose="020B0503020204020204" pitchFamily="34" charset="-122"/>
                  <a:cs typeface="ヒラギノ角ゴ ProN W3"/>
                  <a:sym typeface="Gill Sans"/>
                </a:endParaRPr>
              </a:p>
            </p:txBody>
          </p:sp>
          <p:sp>
            <p:nvSpPr>
              <p:cNvPr id="48" name="Freeform 22"/>
              <p:cNvSpPr/>
              <p:nvPr/>
            </p:nvSpPr>
            <p:spPr bwMode="auto">
              <a:xfrm>
                <a:off x="5553789" y="817699"/>
                <a:ext cx="399351" cy="397238"/>
              </a:xfrm>
              <a:custGeom>
                <a:avLst/>
                <a:gdLst>
                  <a:gd name="T0" fmla="*/ 929917329 w 49"/>
                  <a:gd name="T1" fmla="*/ 2147483646 h 49"/>
                  <a:gd name="T2" fmla="*/ 332113332 w 49"/>
                  <a:gd name="T3" fmla="*/ 2147483646 h 49"/>
                  <a:gd name="T4" fmla="*/ 398535998 w 49"/>
                  <a:gd name="T5" fmla="*/ 1840209088 h 49"/>
                  <a:gd name="T6" fmla="*/ 2059110806 w 49"/>
                  <a:gd name="T7" fmla="*/ 197167865 h 49"/>
                  <a:gd name="T8" fmla="*/ 2147483646 w 49"/>
                  <a:gd name="T9" fmla="*/ 0 h 49"/>
                  <a:gd name="T10" fmla="*/ 2147483646 w 49"/>
                  <a:gd name="T11" fmla="*/ 460050245 h 49"/>
                  <a:gd name="T12" fmla="*/ 2147483646 w 49"/>
                  <a:gd name="T13" fmla="*/ 985823113 h 49"/>
                  <a:gd name="T14" fmla="*/ 1262030660 w 49"/>
                  <a:gd name="T15" fmla="*/ 2147483646 h 49"/>
                  <a:gd name="T16" fmla="*/ 996339995 w 49"/>
                  <a:gd name="T17" fmla="*/ 2147483646 h 49"/>
                  <a:gd name="T18" fmla="*/ 730649330 w 49"/>
                  <a:gd name="T19" fmla="*/ 2147483646 h 49"/>
                  <a:gd name="T20" fmla="*/ 797071996 w 49"/>
                  <a:gd name="T21" fmla="*/ 2103099575 h 49"/>
                  <a:gd name="T22" fmla="*/ 1859842807 w 49"/>
                  <a:gd name="T23" fmla="*/ 985823113 h 49"/>
                  <a:gd name="T24" fmla="*/ 2059110806 w 49"/>
                  <a:gd name="T25" fmla="*/ 985823113 h 49"/>
                  <a:gd name="T26" fmla="*/ 2059110806 w 49"/>
                  <a:gd name="T27" fmla="*/ 1182990978 h 49"/>
                  <a:gd name="T28" fmla="*/ 929917329 w 49"/>
                  <a:gd name="T29" fmla="*/ 2147483646 h 49"/>
                  <a:gd name="T30" fmla="*/ 863494662 w 49"/>
                  <a:gd name="T31" fmla="*/ 2147483646 h 49"/>
                  <a:gd name="T32" fmla="*/ 929917329 w 49"/>
                  <a:gd name="T33" fmla="*/ 2147483646 h 49"/>
                  <a:gd name="T34" fmla="*/ 1129185328 w 49"/>
                  <a:gd name="T35" fmla="*/ 2147483646 h 49"/>
                  <a:gd name="T36" fmla="*/ 2147483646 w 49"/>
                  <a:gd name="T37" fmla="*/ 854385976 h 49"/>
                  <a:gd name="T38" fmla="*/ 2147483646 w 49"/>
                  <a:gd name="T39" fmla="*/ 525772867 h 49"/>
                  <a:gd name="T40" fmla="*/ 2147483646 w 49"/>
                  <a:gd name="T41" fmla="*/ 262890487 h 49"/>
                  <a:gd name="T42" fmla="*/ 2147483646 w 49"/>
                  <a:gd name="T43" fmla="*/ 394327624 h 49"/>
                  <a:gd name="T44" fmla="*/ 531381331 w 49"/>
                  <a:gd name="T45" fmla="*/ 1971654332 h 49"/>
                  <a:gd name="T46" fmla="*/ 531381331 w 49"/>
                  <a:gd name="T47" fmla="*/ 2147483646 h 49"/>
                  <a:gd name="T48" fmla="*/ 1394875993 w 49"/>
                  <a:gd name="T49" fmla="*/ 2147483646 h 49"/>
                  <a:gd name="T50" fmla="*/ 2147483646 w 49"/>
                  <a:gd name="T51" fmla="*/ 1182990978 h 49"/>
                  <a:gd name="T52" fmla="*/ 2147483646 w 49"/>
                  <a:gd name="T53" fmla="*/ 1182990978 h 49"/>
                  <a:gd name="T54" fmla="*/ 2147483646 w 49"/>
                  <a:gd name="T55" fmla="*/ 1314436221 h 49"/>
                  <a:gd name="T56" fmla="*/ 1527721326 w 49"/>
                  <a:gd name="T57" fmla="*/ 2147483646 h 49"/>
                  <a:gd name="T58" fmla="*/ 929917329 w 49"/>
                  <a:gd name="T59" fmla="*/ 2147483646 h 4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9" h="49">
                    <a:moveTo>
                      <a:pt x="14" y="49"/>
                    </a:moveTo>
                    <a:cubicBezTo>
                      <a:pt x="10" y="49"/>
                      <a:pt x="7" y="48"/>
                      <a:pt x="5" y="46"/>
                    </a:cubicBezTo>
                    <a:cubicBezTo>
                      <a:pt x="1" y="42"/>
                      <a:pt x="0" y="34"/>
                      <a:pt x="6" y="28"/>
                    </a:cubicBezTo>
                    <a:cubicBezTo>
                      <a:pt x="9" y="24"/>
                      <a:pt x="23" y="10"/>
                      <a:pt x="31" y="3"/>
                    </a:cubicBezTo>
                    <a:cubicBezTo>
                      <a:pt x="33" y="1"/>
                      <a:pt x="36" y="0"/>
                      <a:pt x="39" y="0"/>
                    </a:cubicBezTo>
                    <a:cubicBezTo>
                      <a:pt x="42" y="1"/>
                      <a:pt x="45" y="4"/>
                      <a:pt x="46" y="7"/>
                    </a:cubicBezTo>
                    <a:cubicBezTo>
                      <a:pt x="46" y="10"/>
                      <a:pt x="45" y="13"/>
                      <a:pt x="43" y="15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8" y="41"/>
                      <a:pt x="16" y="41"/>
                      <a:pt x="15" y="42"/>
                    </a:cubicBezTo>
                    <a:cubicBezTo>
                      <a:pt x="13" y="42"/>
                      <a:pt x="12" y="41"/>
                      <a:pt x="11" y="40"/>
                    </a:cubicBezTo>
                    <a:cubicBezTo>
                      <a:pt x="9" y="38"/>
                      <a:pt x="9" y="35"/>
                      <a:pt x="12" y="3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4"/>
                      <a:pt x="30" y="14"/>
                      <a:pt x="31" y="15"/>
                    </a:cubicBezTo>
                    <a:cubicBezTo>
                      <a:pt x="32" y="16"/>
                      <a:pt x="32" y="17"/>
                      <a:pt x="31" y="18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3" y="36"/>
                      <a:pt x="13" y="37"/>
                      <a:pt x="13" y="38"/>
                    </a:cubicBezTo>
                    <a:cubicBezTo>
                      <a:pt x="13" y="38"/>
                      <a:pt x="14" y="38"/>
                      <a:pt x="14" y="38"/>
                    </a:cubicBezTo>
                    <a:cubicBezTo>
                      <a:pt x="15" y="38"/>
                      <a:pt x="16" y="38"/>
                      <a:pt x="17" y="37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2" y="11"/>
                      <a:pt x="43" y="9"/>
                      <a:pt x="42" y="8"/>
                    </a:cubicBezTo>
                    <a:cubicBezTo>
                      <a:pt x="42" y="6"/>
                      <a:pt x="40" y="4"/>
                      <a:pt x="38" y="4"/>
                    </a:cubicBezTo>
                    <a:cubicBezTo>
                      <a:pt x="37" y="3"/>
                      <a:pt x="35" y="4"/>
                      <a:pt x="33" y="6"/>
                    </a:cubicBezTo>
                    <a:cubicBezTo>
                      <a:pt x="26" y="13"/>
                      <a:pt x="12" y="27"/>
                      <a:pt x="8" y="30"/>
                    </a:cubicBezTo>
                    <a:cubicBezTo>
                      <a:pt x="3" y="35"/>
                      <a:pt x="5" y="40"/>
                      <a:pt x="8" y="43"/>
                    </a:cubicBezTo>
                    <a:cubicBezTo>
                      <a:pt x="11" y="46"/>
                      <a:pt x="16" y="47"/>
                      <a:pt x="21" y="43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7"/>
                      <a:pt x="47" y="17"/>
                      <a:pt x="48" y="18"/>
                    </a:cubicBezTo>
                    <a:cubicBezTo>
                      <a:pt x="49" y="19"/>
                      <a:pt x="49" y="20"/>
                      <a:pt x="48" y="20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0" y="48"/>
                      <a:pt x="17" y="49"/>
                      <a:pt x="14" y="49"/>
                    </a:cubicBezTo>
                    <a:close/>
                  </a:path>
                </a:pathLst>
              </a:custGeom>
              <a:solidFill>
                <a:srgbClr val="585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Group 14"/>
          <p:cNvGrpSpPr/>
          <p:nvPr/>
        </p:nvGrpSpPr>
        <p:grpSpPr bwMode="auto">
          <a:xfrm>
            <a:off x="7307995" y="2283372"/>
            <a:ext cx="708422" cy="707450"/>
            <a:chOff x="5928097" y="1900167"/>
            <a:chExt cx="944252" cy="944251"/>
          </a:xfrm>
        </p:grpSpPr>
        <p:sp>
          <p:nvSpPr>
            <p:cNvPr id="51" name="Oval 71"/>
            <p:cNvSpPr/>
            <p:nvPr/>
          </p:nvSpPr>
          <p:spPr bwMode="auto">
            <a:xfrm rot="10800000">
              <a:off x="5928097" y="1900167"/>
              <a:ext cx="944252" cy="94425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>
                <a:solidFill>
                  <a:prstClr val="white"/>
                </a:solidFill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52" name="Group 4"/>
            <p:cNvGrpSpPr/>
            <p:nvPr/>
          </p:nvGrpSpPr>
          <p:grpSpPr bwMode="auto">
            <a:xfrm>
              <a:off x="6035982" y="2012589"/>
              <a:ext cx="709431" cy="709430"/>
              <a:chOff x="6035982" y="2012589"/>
              <a:chExt cx="709431" cy="709430"/>
            </a:xfrm>
          </p:grpSpPr>
          <p:sp>
            <p:nvSpPr>
              <p:cNvPr id="53" name="Oval 203"/>
              <p:cNvSpPr>
                <a:spLocks noChangeArrowheads="1"/>
              </p:cNvSpPr>
              <p:nvPr/>
            </p:nvSpPr>
            <p:spPr bwMode="auto">
              <a:xfrm rot="10800000">
                <a:off x="6035982" y="2012589"/>
                <a:ext cx="709431" cy="7094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zh-CN" sz="4200">
                  <a:solidFill>
                    <a:srgbClr val="000000"/>
                  </a:solidFill>
                  <a:latin typeface="Gill Sans"/>
                  <a:ea typeface="微软雅黑" panose="020B0503020204020204" pitchFamily="34" charset="-122"/>
                  <a:cs typeface="ヒラギノ角ゴ ProN W3"/>
                  <a:sym typeface="Gill Sans"/>
                </a:endParaRPr>
              </a:p>
            </p:txBody>
          </p:sp>
          <p:sp>
            <p:nvSpPr>
              <p:cNvPr id="54" name="Freeform 23"/>
              <p:cNvSpPr>
                <a:spLocks noEditPoints="1"/>
              </p:cNvSpPr>
              <p:nvPr/>
            </p:nvSpPr>
            <p:spPr bwMode="auto">
              <a:xfrm>
                <a:off x="6219321" y="2200102"/>
                <a:ext cx="327510" cy="325397"/>
              </a:xfrm>
              <a:custGeom>
                <a:avLst/>
                <a:gdLst>
                  <a:gd name="T0" fmla="*/ 335198297 w 40"/>
                  <a:gd name="T1" fmla="*/ 1323544163 h 40"/>
                  <a:gd name="T2" fmla="*/ 0 w 40"/>
                  <a:gd name="T3" fmla="*/ 1323544163 h 40"/>
                  <a:gd name="T4" fmla="*/ 0 w 40"/>
                  <a:gd name="T5" fmla="*/ 2147483646 h 40"/>
                  <a:gd name="T6" fmla="*/ 335198297 w 40"/>
                  <a:gd name="T7" fmla="*/ 2147483646 h 40"/>
                  <a:gd name="T8" fmla="*/ 1340785001 w 40"/>
                  <a:gd name="T9" fmla="*/ 2147483646 h 40"/>
                  <a:gd name="T10" fmla="*/ 1340785001 w 40"/>
                  <a:gd name="T11" fmla="*/ 2147483646 h 40"/>
                  <a:gd name="T12" fmla="*/ 335198297 w 40"/>
                  <a:gd name="T13" fmla="*/ 2147483646 h 40"/>
                  <a:gd name="T14" fmla="*/ 335198297 w 40"/>
                  <a:gd name="T15" fmla="*/ 1323544163 h 40"/>
                  <a:gd name="T16" fmla="*/ 2147483646 w 40"/>
                  <a:gd name="T17" fmla="*/ 1654424102 h 40"/>
                  <a:gd name="T18" fmla="*/ 1005586704 w 40"/>
                  <a:gd name="T19" fmla="*/ 1654424102 h 40"/>
                  <a:gd name="T20" fmla="*/ 1005586704 w 40"/>
                  <a:gd name="T21" fmla="*/ 330888074 h 40"/>
                  <a:gd name="T22" fmla="*/ 2147483646 w 40"/>
                  <a:gd name="T23" fmla="*/ 330888074 h 40"/>
                  <a:gd name="T24" fmla="*/ 2147483646 w 40"/>
                  <a:gd name="T25" fmla="*/ 1654424102 h 40"/>
                  <a:gd name="T26" fmla="*/ 2147483646 w 40"/>
                  <a:gd name="T27" fmla="*/ 0 h 40"/>
                  <a:gd name="T28" fmla="*/ 1005586704 w 40"/>
                  <a:gd name="T29" fmla="*/ 0 h 40"/>
                  <a:gd name="T30" fmla="*/ 670396595 w 40"/>
                  <a:gd name="T31" fmla="*/ 330888074 h 40"/>
                  <a:gd name="T32" fmla="*/ 670396595 w 40"/>
                  <a:gd name="T33" fmla="*/ 1654424102 h 40"/>
                  <a:gd name="T34" fmla="*/ 1005586704 w 40"/>
                  <a:gd name="T35" fmla="*/ 1985312176 h 40"/>
                  <a:gd name="T36" fmla="*/ 2147483646 w 40"/>
                  <a:gd name="T37" fmla="*/ 1985312176 h 40"/>
                  <a:gd name="T38" fmla="*/ 2147483646 w 40"/>
                  <a:gd name="T39" fmla="*/ 1654424102 h 40"/>
                  <a:gd name="T40" fmla="*/ 2147483646 w 40"/>
                  <a:gd name="T41" fmla="*/ 330888074 h 40"/>
                  <a:gd name="T42" fmla="*/ 2147483646 w 40"/>
                  <a:gd name="T43" fmla="*/ 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0" h="40">
                    <a:moveTo>
                      <a:pt x="5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8"/>
                      <a:pt x="2" y="40"/>
                      <a:pt x="5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20"/>
                      <a:pt x="5" y="20"/>
                      <a:pt x="5" y="20"/>
                    </a:cubicBezTo>
                    <a:close/>
                    <a:moveTo>
                      <a:pt x="35" y="25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5"/>
                      <a:pt x="35" y="25"/>
                      <a:pt x="35" y="25"/>
                    </a:cubicBezTo>
                    <a:close/>
                    <a:moveTo>
                      <a:pt x="3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0" y="2"/>
                      <a:pt x="10" y="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8"/>
                      <a:pt x="12" y="30"/>
                      <a:pt x="15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8" y="30"/>
                      <a:pt x="40" y="28"/>
                      <a:pt x="40" y="2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2"/>
                      <a:pt x="38" y="0"/>
                      <a:pt x="3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5" name="Group 12"/>
          <p:cNvGrpSpPr/>
          <p:nvPr/>
        </p:nvGrpSpPr>
        <p:grpSpPr bwMode="auto">
          <a:xfrm>
            <a:off x="5582780" y="1178131"/>
            <a:ext cx="708422" cy="708641"/>
            <a:chOff x="3628646" y="428159"/>
            <a:chExt cx="944252" cy="944251"/>
          </a:xfrm>
        </p:grpSpPr>
        <p:sp>
          <p:nvSpPr>
            <p:cNvPr id="56" name="Oval 208"/>
            <p:cNvSpPr/>
            <p:nvPr/>
          </p:nvSpPr>
          <p:spPr bwMode="auto">
            <a:xfrm rot="10800000">
              <a:off x="3628646" y="428159"/>
              <a:ext cx="944252" cy="944251"/>
            </a:xfrm>
            <a:prstGeom prst="ellipse">
              <a:avLst/>
            </a:prstGeom>
            <a:solidFill>
              <a:srgbClr val="33315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 dirty="0">
                <a:solidFill>
                  <a:prstClr val="white"/>
                </a:solidFill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57" name="Group 2"/>
            <p:cNvGrpSpPr/>
            <p:nvPr/>
          </p:nvGrpSpPr>
          <p:grpSpPr bwMode="auto">
            <a:xfrm>
              <a:off x="3736531" y="540581"/>
              <a:ext cx="709431" cy="709430"/>
              <a:chOff x="3736531" y="540581"/>
              <a:chExt cx="709431" cy="709430"/>
            </a:xfrm>
          </p:grpSpPr>
          <p:sp>
            <p:nvSpPr>
              <p:cNvPr id="58" name="Oval 209"/>
              <p:cNvSpPr>
                <a:spLocks noChangeArrowheads="1"/>
              </p:cNvSpPr>
              <p:nvPr/>
            </p:nvSpPr>
            <p:spPr bwMode="auto">
              <a:xfrm rot="10800000">
                <a:off x="3736531" y="540581"/>
                <a:ext cx="709431" cy="7094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zh-CN" sz="4200" dirty="0">
                  <a:solidFill>
                    <a:srgbClr val="000000"/>
                  </a:solidFill>
                  <a:latin typeface="Gill Sans"/>
                  <a:ea typeface="微软雅黑" panose="020B0503020204020204" pitchFamily="34" charset="-122"/>
                  <a:cs typeface="ヒラギノ角ゴ ProN W3"/>
                  <a:sym typeface="Gill Sans"/>
                </a:endParaRPr>
              </a:p>
            </p:txBody>
          </p:sp>
          <p:sp>
            <p:nvSpPr>
              <p:cNvPr id="59" name="Freeform 24"/>
              <p:cNvSpPr>
                <a:spLocks noEditPoints="1"/>
              </p:cNvSpPr>
              <p:nvPr/>
            </p:nvSpPr>
            <p:spPr bwMode="auto">
              <a:xfrm>
                <a:off x="3844874" y="745411"/>
                <a:ext cx="384560" cy="308493"/>
              </a:xfrm>
              <a:custGeom>
                <a:avLst/>
                <a:gdLst>
                  <a:gd name="T0" fmla="*/ 1071155060 w 47"/>
                  <a:gd name="T1" fmla="*/ 2147483646 h 38"/>
                  <a:gd name="T2" fmla="*/ 1138101229 w 47"/>
                  <a:gd name="T3" fmla="*/ 2147483646 h 38"/>
                  <a:gd name="T4" fmla="*/ 1606732591 w 47"/>
                  <a:gd name="T5" fmla="*/ 2043076075 h 38"/>
                  <a:gd name="T6" fmla="*/ 1071155060 w 47"/>
                  <a:gd name="T7" fmla="*/ 1779452570 h 38"/>
                  <a:gd name="T8" fmla="*/ 1071155060 w 47"/>
                  <a:gd name="T9" fmla="*/ 2147483646 h 38"/>
                  <a:gd name="T10" fmla="*/ 2147483646 w 47"/>
                  <a:gd name="T11" fmla="*/ 0 h 38"/>
                  <a:gd name="T12" fmla="*/ 66946169 w 47"/>
                  <a:gd name="T13" fmla="*/ 1054494020 h 38"/>
                  <a:gd name="T14" fmla="*/ 66946169 w 47"/>
                  <a:gd name="T15" fmla="*/ 1120397867 h 38"/>
                  <a:gd name="T16" fmla="*/ 736416036 w 47"/>
                  <a:gd name="T17" fmla="*/ 1384021372 h 38"/>
                  <a:gd name="T18" fmla="*/ 736416036 w 47"/>
                  <a:gd name="T19" fmla="*/ 1384021372 h 38"/>
                  <a:gd name="T20" fmla="*/ 1071155060 w 47"/>
                  <a:gd name="T21" fmla="*/ 1515829065 h 38"/>
                  <a:gd name="T22" fmla="*/ 2147483646 w 47"/>
                  <a:gd name="T23" fmla="*/ 197719658 h 38"/>
                  <a:gd name="T24" fmla="*/ 2147483646 w 47"/>
                  <a:gd name="T25" fmla="*/ 197719658 h 38"/>
                  <a:gd name="T26" fmla="*/ 1673678759 w 47"/>
                  <a:gd name="T27" fmla="*/ 1647644877 h 38"/>
                  <a:gd name="T28" fmla="*/ 1673678759 w 47"/>
                  <a:gd name="T29" fmla="*/ 1647644877 h 38"/>
                  <a:gd name="T30" fmla="*/ 1606732591 w 47"/>
                  <a:gd name="T31" fmla="*/ 1713548723 h 38"/>
                  <a:gd name="T32" fmla="*/ 1673678759 w 47"/>
                  <a:gd name="T33" fmla="*/ 1779452570 h 38"/>
                  <a:gd name="T34" fmla="*/ 1673678759 w 47"/>
                  <a:gd name="T35" fmla="*/ 1779452570 h 38"/>
                  <a:gd name="T36" fmla="*/ 2147483646 w 47"/>
                  <a:gd name="T37" fmla="*/ 2147483646 h 38"/>
                  <a:gd name="T38" fmla="*/ 2147483646 w 47"/>
                  <a:gd name="T39" fmla="*/ 2147483646 h 38"/>
                  <a:gd name="T40" fmla="*/ 2147483646 w 47"/>
                  <a:gd name="T41" fmla="*/ 65903847 h 38"/>
                  <a:gd name="T42" fmla="*/ 2147483646 w 47"/>
                  <a:gd name="T43" fmla="*/ 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7" h="38">
                    <a:moveTo>
                      <a:pt x="16" y="37"/>
                    </a:moveTo>
                    <a:cubicBezTo>
                      <a:pt x="16" y="37"/>
                      <a:pt x="17" y="38"/>
                      <a:pt x="17" y="37"/>
                    </a:cubicBezTo>
                    <a:cubicBezTo>
                      <a:pt x="18" y="37"/>
                      <a:pt x="24" y="31"/>
                      <a:pt x="24" y="3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37"/>
                      <a:pt x="16" y="37"/>
                      <a:pt x="16" y="37"/>
                    </a:cubicBezTo>
                    <a:close/>
                    <a:moveTo>
                      <a:pt x="46" y="0"/>
                    </a:moveTo>
                    <a:cubicBezTo>
                      <a:pt x="45" y="1"/>
                      <a:pt x="2" y="16"/>
                      <a:pt x="1" y="16"/>
                    </a:cubicBezTo>
                    <a:cubicBezTo>
                      <a:pt x="1" y="16"/>
                      <a:pt x="0" y="17"/>
                      <a:pt x="1" y="17"/>
                    </a:cubicBezTo>
                    <a:cubicBezTo>
                      <a:pt x="2" y="18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44" y="3"/>
                      <a:pt x="44" y="3"/>
                    </a:cubicBezTo>
                    <a:cubicBezTo>
                      <a:pt x="44" y="3"/>
                      <a:pt x="45" y="3"/>
                      <a:pt x="44" y="3"/>
                    </a:cubicBezTo>
                    <a:cubicBezTo>
                      <a:pt x="44" y="4"/>
                      <a:pt x="25" y="25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37" y="33"/>
                      <a:pt x="38" y="34"/>
                    </a:cubicBezTo>
                    <a:cubicBezTo>
                      <a:pt x="38" y="34"/>
                      <a:pt x="39" y="34"/>
                      <a:pt x="39" y="33"/>
                    </a:cubicBezTo>
                    <a:cubicBezTo>
                      <a:pt x="40" y="32"/>
                      <a:pt x="47" y="2"/>
                      <a:pt x="47" y="1"/>
                    </a:cubicBezTo>
                    <a:cubicBezTo>
                      <a:pt x="47" y="1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rgbClr val="333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60" name="图片 4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5711" y="2466786"/>
            <a:ext cx="578644" cy="57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文本框 70"/>
          <p:cNvSpPr txBox="1"/>
          <p:nvPr/>
        </p:nvSpPr>
        <p:spPr>
          <a:xfrm>
            <a:off x="611560" y="1440184"/>
            <a:ext cx="312395" cy="10618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4950" b="1" dirty="0">
                <a:solidFill>
                  <a:srgbClr val="58577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endParaRPr lang="en-US" altLang="zh-CN" sz="4950" b="1" dirty="0">
              <a:solidFill>
                <a:srgbClr val="585770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endParaRPr lang="en-US" altLang="zh-CN" sz="1350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751786" y="1993515"/>
            <a:ext cx="3666512" cy="126342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销售大师们成功，凭借的不仅是技巧，更重要的是精神力量，那就是信念！唯有信念，才能让我们在漫长的销售生涯中，有力量和自信面对挫折、迎接挑战！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 rot="10800000">
            <a:off x="4583376" y="2459907"/>
            <a:ext cx="312395" cy="10618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4950" b="1" dirty="0">
                <a:solidFill>
                  <a:srgbClr val="58577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endParaRPr lang="en-US" altLang="zh-CN" sz="4950" b="1" dirty="0">
              <a:solidFill>
                <a:srgbClr val="585770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endParaRPr lang="en-US" altLang="zh-CN" sz="1350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55188" y="1209902"/>
            <a:ext cx="776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相信自己，足够自信</a:t>
            </a:r>
            <a:endParaRPr lang="zh-CN" altLang="en-US" sz="1200" b="1" dirty="0">
              <a:solidFill>
                <a:srgbClr val="CC33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558802" y="1289977"/>
            <a:ext cx="968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200" b="1" dirty="0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真心诚意地关心您的客户</a:t>
            </a:r>
            <a:endParaRPr lang="zh-CN" altLang="en-US" sz="1200" b="1" dirty="0">
              <a:solidFill>
                <a:srgbClr val="CC33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7551208" y="3708451"/>
            <a:ext cx="828145" cy="46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鞭策自己的意志力</a:t>
            </a:r>
            <a:endParaRPr lang="zh-CN" altLang="en-US" sz="1200" b="1" dirty="0">
              <a:solidFill>
                <a:srgbClr val="CC33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522010" y="3862032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尊重您的客户</a:t>
            </a:r>
            <a:endParaRPr lang="zh-CN" altLang="en-US" sz="1200" b="1" dirty="0">
              <a:solidFill>
                <a:srgbClr val="CC33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041167" y="2466786"/>
            <a:ext cx="1097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始终保持积极和热忱</a:t>
            </a:r>
            <a:endParaRPr lang="zh-CN" altLang="en-US" sz="1200" b="1" dirty="0">
              <a:solidFill>
                <a:srgbClr val="CC33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bldLvl="0" animBg="1"/>
      <p:bldP spid="67" grpId="0"/>
      <p:bldP spid="21" grpId="0" animBg="1"/>
      <p:bldP spid="22" grpId="0" animBg="1"/>
      <p:bldP spid="23" grpId="0" animBg="1"/>
      <p:bldP spid="24" grpId="0" animBg="1"/>
      <p:bldP spid="71" grpId="0" bldLvl="0" animBg="1"/>
      <p:bldP spid="72" grpId="0" animBg="1"/>
      <p:bldP spid="74" grpId="0" bldLvl="0" animBg="1"/>
      <p:bldP spid="5" grpId="0"/>
      <p:bldP spid="75" grpId="0"/>
      <p:bldP spid="76" grpId="0"/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0512" cy="517150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-9417"/>
            <a:ext cx="9180512" cy="5171503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52"/>
          <p:cNvSpPr/>
          <p:nvPr/>
        </p:nvSpPr>
        <p:spPr>
          <a:xfrm flipH="1">
            <a:off x="-258139" y="669333"/>
            <a:ext cx="3495018" cy="3724075"/>
          </a:xfrm>
          <a:custGeom>
            <a:avLst/>
            <a:gdLst>
              <a:gd name="connsiteX0" fmla="*/ 5107461 w 5107461"/>
              <a:gd name="connsiteY0" fmla="*/ 0 h 4965433"/>
              <a:gd name="connsiteX1" fmla="*/ 0 w 5107461"/>
              <a:gd name="connsiteY1" fmla="*/ 0 h 4965433"/>
              <a:gd name="connsiteX2" fmla="*/ 1816528 w 5107461"/>
              <a:gd name="connsiteY2" fmla="*/ 4965433 h 4965433"/>
              <a:gd name="connsiteX3" fmla="*/ 4863303 w 5107461"/>
              <a:gd name="connsiteY3" fmla="*/ 4965433 h 496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7461" h="4965433">
                <a:moveTo>
                  <a:pt x="5107461" y="0"/>
                </a:moveTo>
                <a:lnTo>
                  <a:pt x="0" y="0"/>
                </a:lnTo>
                <a:lnTo>
                  <a:pt x="1816528" y="4965433"/>
                </a:lnTo>
                <a:lnTo>
                  <a:pt x="4863303" y="4965433"/>
                </a:lnTo>
                <a:close/>
              </a:path>
            </a:pathLst>
          </a:custGeom>
          <a:solidFill>
            <a:srgbClr val="33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" name="任意多边形: 形状 58"/>
          <p:cNvSpPr/>
          <p:nvPr/>
        </p:nvSpPr>
        <p:spPr>
          <a:xfrm flipH="1">
            <a:off x="6842586" y="709713"/>
            <a:ext cx="3685046" cy="3724075"/>
          </a:xfrm>
          <a:custGeom>
            <a:avLst/>
            <a:gdLst>
              <a:gd name="connsiteX0" fmla="*/ 3096866 w 4913395"/>
              <a:gd name="connsiteY0" fmla="*/ 0 h 4965433"/>
              <a:gd name="connsiteX1" fmla="*/ 0 w 4913395"/>
              <a:gd name="connsiteY1" fmla="*/ 0 h 4965433"/>
              <a:gd name="connsiteX2" fmla="*/ 1851177 w 4913395"/>
              <a:gd name="connsiteY2" fmla="*/ 4965433 h 4965433"/>
              <a:gd name="connsiteX3" fmla="*/ 4913395 w 4913395"/>
              <a:gd name="connsiteY3" fmla="*/ 4965433 h 496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3395" h="4965433">
                <a:moveTo>
                  <a:pt x="3096866" y="0"/>
                </a:moveTo>
                <a:lnTo>
                  <a:pt x="0" y="0"/>
                </a:lnTo>
                <a:lnTo>
                  <a:pt x="1851177" y="4965433"/>
                </a:lnTo>
                <a:lnTo>
                  <a:pt x="4913395" y="4965433"/>
                </a:lnTo>
                <a:close/>
              </a:path>
            </a:pathLst>
          </a:custGeom>
          <a:solidFill>
            <a:srgbClr val="33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9" name="任意多边形: 形状 65"/>
          <p:cNvSpPr/>
          <p:nvPr/>
        </p:nvSpPr>
        <p:spPr>
          <a:xfrm rot="17405657">
            <a:off x="-248830" y="2445517"/>
            <a:ext cx="5580858" cy="261866"/>
          </a:xfrm>
          <a:custGeom>
            <a:avLst/>
            <a:gdLst>
              <a:gd name="connsiteX0" fmla="*/ 6212343 w 6212343"/>
              <a:gd name="connsiteY0" fmla="*/ 275104 h 275104"/>
              <a:gd name="connsiteX1" fmla="*/ 100642 w 6212343"/>
              <a:gd name="connsiteY1" fmla="*/ 275104 h 275104"/>
              <a:gd name="connsiteX2" fmla="*/ 0 w 6212343"/>
              <a:gd name="connsiteY2" fmla="*/ 0 h 275104"/>
              <a:gd name="connsiteX3" fmla="*/ 6111700 w 6212343"/>
              <a:gd name="connsiteY3" fmla="*/ 0 h 27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2343" h="275104">
                <a:moveTo>
                  <a:pt x="6212343" y="275104"/>
                </a:moveTo>
                <a:lnTo>
                  <a:pt x="100642" y="275104"/>
                </a:lnTo>
                <a:lnTo>
                  <a:pt x="0" y="0"/>
                </a:lnTo>
                <a:lnTo>
                  <a:pt x="611170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056423" y="977641"/>
            <a:ext cx="3666938" cy="504323"/>
            <a:chOff x="4075231" y="1303520"/>
            <a:chExt cx="4889249" cy="672430"/>
          </a:xfrm>
        </p:grpSpPr>
        <p:sp>
          <p:nvSpPr>
            <p:cNvPr id="21" name="任意多边形: 形状 45"/>
            <p:cNvSpPr/>
            <p:nvPr/>
          </p:nvSpPr>
          <p:spPr>
            <a:xfrm>
              <a:off x="4075231" y="1406659"/>
              <a:ext cx="876429" cy="461125"/>
            </a:xfrm>
            <a:custGeom>
              <a:avLst/>
              <a:gdLst>
                <a:gd name="connsiteX0" fmla="*/ 168695 w 876429"/>
                <a:gd name="connsiteY0" fmla="*/ 0 h 461125"/>
                <a:gd name="connsiteX1" fmla="*/ 654558 w 876429"/>
                <a:gd name="connsiteY1" fmla="*/ 0 h 461125"/>
                <a:gd name="connsiteX2" fmla="*/ 654558 w 876429"/>
                <a:gd name="connsiteY2" fmla="*/ 1 h 461125"/>
                <a:gd name="connsiteX3" fmla="*/ 876429 w 876429"/>
                <a:gd name="connsiteY3" fmla="*/ 230563 h 461125"/>
                <a:gd name="connsiteX4" fmla="*/ 654558 w 876429"/>
                <a:gd name="connsiteY4" fmla="*/ 461125 h 461125"/>
                <a:gd name="connsiteX5" fmla="*/ 654558 w 876429"/>
                <a:gd name="connsiteY5" fmla="*/ 461124 h 461125"/>
                <a:gd name="connsiteX6" fmla="*/ 0 w 876429"/>
                <a:gd name="connsiteY6" fmla="*/ 461124 h 46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429" h="461125">
                  <a:moveTo>
                    <a:pt x="168695" y="0"/>
                  </a:moveTo>
                  <a:lnTo>
                    <a:pt x="654558" y="0"/>
                  </a:lnTo>
                  <a:lnTo>
                    <a:pt x="654558" y="1"/>
                  </a:lnTo>
                  <a:lnTo>
                    <a:pt x="876429" y="230563"/>
                  </a:lnTo>
                  <a:lnTo>
                    <a:pt x="654558" y="461125"/>
                  </a:lnTo>
                  <a:lnTo>
                    <a:pt x="654558" y="461124"/>
                  </a:lnTo>
                  <a:lnTo>
                    <a:pt x="0" y="461124"/>
                  </a:lnTo>
                  <a:close/>
                </a:path>
              </a:pathLst>
            </a:cu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2" name="文本框 9"/>
            <p:cNvSpPr txBox="1"/>
            <p:nvPr/>
          </p:nvSpPr>
          <p:spPr>
            <a:xfrm>
              <a:off x="4157512" y="1360397"/>
              <a:ext cx="53476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3" name="文本框 10"/>
            <p:cNvSpPr txBox="1"/>
            <p:nvPr/>
          </p:nvSpPr>
          <p:spPr>
            <a:xfrm>
              <a:off x="5403249" y="1303520"/>
              <a:ext cx="356123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第一部分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—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心态篇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735754" y="1901132"/>
            <a:ext cx="3664332" cy="474529"/>
            <a:chOff x="3647671" y="2534844"/>
            <a:chExt cx="4885776" cy="632706"/>
          </a:xfrm>
        </p:grpSpPr>
        <p:sp>
          <p:nvSpPr>
            <p:cNvPr id="25" name="任意多边形: 形状 46"/>
            <p:cNvSpPr/>
            <p:nvPr/>
          </p:nvSpPr>
          <p:spPr>
            <a:xfrm>
              <a:off x="3647671" y="2598258"/>
              <a:ext cx="872954" cy="461125"/>
            </a:xfrm>
            <a:custGeom>
              <a:avLst/>
              <a:gdLst>
                <a:gd name="connsiteX0" fmla="*/ 168696 w 872954"/>
                <a:gd name="connsiteY0" fmla="*/ 0 h 461125"/>
                <a:gd name="connsiteX1" fmla="*/ 651083 w 872954"/>
                <a:gd name="connsiteY1" fmla="*/ 0 h 461125"/>
                <a:gd name="connsiteX2" fmla="*/ 651083 w 872954"/>
                <a:gd name="connsiteY2" fmla="*/ 1 h 461125"/>
                <a:gd name="connsiteX3" fmla="*/ 872954 w 872954"/>
                <a:gd name="connsiteY3" fmla="*/ 230563 h 461125"/>
                <a:gd name="connsiteX4" fmla="*/ 651083 w 872954"/>
                <a:gd name="connsiteY4" fmla="*/ 461125 h 461125"/>
                <a:gd name="connsiteX5" fmla="*/ 651083 w 872954"/>
                <a:gd name="connsiteY5" fmla="*/ 461124 h 461125"/>
                <a:gd name="connsiteX6" fmla="*/ 0 w 872954"/>
                <a:gd name="connsiteY6" fmla="*/ 461124 h 46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954" h="461125">
                  <a:moveTo>
                    <a:pt x="168696" y="0"/>
                  </a:moveTo>
                  <a:lnTo>
                    <a:pt x="651083" y="0"/>
                  </a:lnTo>
                  <a:lnTo>
                    <a:pt x="651083" y="1"/>
                  </a:lnTo>
                  <a:lnTo>
                    <a:pt x="872954" y="230563"/>
                  </a:lnTo>
                  <a:lnTo>
                    <a:pt x="651083" y="461125"/>
                  </a:lnTo>
                  <a:lnTo>
                    <a:pt x="651083" y="461124"/>
                  </a:lnTo>
                  <a:lnTo>
                    <a:pt x="0" y="46112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6" name="文本框 14"/>
            <p:cNvSpPr txBox="1"/>
            <p:nvPr/>
          </p:nvSpPr>
          <p:spPr>
            <a:xfrm>
              <a:off x="3726476" y="2551996"/>
              <a:ext cx="620256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7" name="文本框 15"/>
            <p:cNvSpPr txBox="1"/>
            <p:nvPr/>
          </p:nvSpPr>
          <p:spPr>
            <a:xfrm>
              <a:off x="4972215" y="2534844"/>
              <a:ext cx="3561232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第二部分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—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知识篇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91025" y="2837574"/>
            <a:ext cx="3670367" cy="465820"/>
            <a:chOff x="3188034" y="3783433"/>
            <a:chExt cx="4893821" cy="621094"/>
          </a:xfrm>
        </p:grpSpPr>
        <p:sp>
          <p:nvSpPr>
            <p:cNvPr id="29" name="任意多边形: 形状 49"/>
            <p:cNvSpPr/>
            <p:nvPr/>
          </p:nvSpPr>
          <p:spPr>
            <a:xfrm>
              <a:off x="3188034" y="3835235"/>
              <a:ext cx="881001" cy="461125"/>
            </a:xfrm>
            <a:custGeom>
              <a:avLst/>
              <a:gdLst>
                <a:gd name="connsiteX0" fmla="*/ 163121 w 881001"/>
                <a:gd name="connsiteY0" fmla="*/ 0 h 461125"/>
                <a:gd name="connsiteX1" fmla="*/ 659130 w 881001"/>
                <a:gd name="connsiteY1" fmla="*/ 0 h 461125"/>
                <a:gd name="connsiteX2" fmla="*/ 659130 w 881001"/>
                <a:gd name="connsiteY2" fmla="*/ 1 h 461125"/>
                <a:gd name="connsiteX3" fmla="*/ 881001 w 881001"/>
                <a:gd name="connsiteY3" fmla="*/ 230563 h 461125"/>
                <a:gd name="connsiteX4" fmla="*/ 659130 w 881001"/>
                <a:gd name="connsiteY4" fmla="*/ 461125 h 461125"/>
                <a:gd name="connsiteX5" fmla="*/ 659130 w 881001"/>
                <a:gd name="connsiteY5" fmla="*/ 461124 h 461125"/>
                <a:gd name="connsiteX6" fmla="*/ 0 w 881001"/>
                <a:gd name="connsiteY6" fmla="*/ 461124 h 461125"/>
                <a:gd name="connsiteX7" fmla="*/ 0 w 881001"/>
                <a:gd name="connsiteY7" fmla="*/ 445886 h 46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01" h="461125">
                  <a:moveTo>
                    <a:pt x="163121" y="0"/>
                  </a:moveTo>
                  <a:lnTo>
                    <a:pt x="659130" y="0"/>
                  </a:lnTo>
                  <a:lnTo>
                    <a:pt x="659130" y="1"/>
                  </a:lnTo>
                  <a:lnTo>
                    <a:pt x="881001" y="230563"/>
                  </a:lnTo>
                  <a:lnTo>
                    <a:pt x="659130" y="461125"/>
                  </a:lnTo>
                  <a:lnTo>
                    <a:pt x="659130" y="461124"/>
                  </a:lnTo>
                  <a:lnTo>
                    <a:pt x="0" y="461124"/>
                  </a:lnTo>
                  <a:lnTo>
                    <a:pt x="0" y="445886"/>
                  </a:lnTo>
                  <a:close/>
                </a:path>
              </a:pathLst>
            </a:cu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0" name="文本框 19"/>
            <p:cNvSpPr txBox="1"/>
            <p:nvPr/>
          </p:nvSpPr>
          <p:spPr>
            <a:xfrm>
              <a:off x="3274887" y="3788973"/>
              <a:ext cx="626667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1" name="文本框 20"/>
            <p:cNvSpPr txBox="1"/>
            <p:nvPr/>
          </p:nvSpPr>
          <p:spPr>
            <a:xfrm>
              <a:off x="4520624" y="3783433"/>
              <a:ext cx="3561231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第三部分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—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技巧篇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064984" y="3723122"/>
            <a:ext cx="3670367" cy="465820"/>
            <a:chOff x="2753312" y="4964165"/>
            <a:chExt cx="4893821" cy="621094"/>
          </a:xfrm>
        </p:grpSpPr>
        <p:sp>
          <p:nvSpPr>
            <p:cNvPr id="33" name="任意多边形: 形状 50"/>
            <p:cNvSpPr/>
            <p:nvPr/>
          </p:nvSpPr>
          <p:spPr>
            <a:xfrm>
              <a:off x="2753312" y="5015967"/>
              <a:ext cx="881001" cy="461125"/>
            </a:xfrm>
            <a:custGeom>
              <a:avLst/>
              <a:gdLst>
                <a:gd name="connsiteX0" fmla="*/ 165166 w 881001"/>
                <a:gd name="connsiteY0" fmla="*/ 0 h 461125"/>
                <a:gd name="connsiteX1" fmla="*/ 659130 w 881001"/>
                <a:gd name="connsiteY1" fmla="*/ 0 h 461125"/>
                <a:gd name="connsiteX2" fmla="*/ 659130 w 881001"/>
                <a:gd name="connsiteY2" fmla="*/ 1 h 461125"/>
                <a:gd name="connsiteX3" fmla="*/ 881001 w 881001"/>
                <a:gd name="connsiteY3" fmla="*/ 230563 h 461125"/>
                <a:gd name="connsiteX4" fmla="*/ 659130 w 881001"/>
                <a:gd name="connsiteY4" fmla="*/ 461125 h 461125"/>
                <a:gd name="connsiteX5" fmla="*/ 659130 w 881001"/>
                <a:gd name="connsiteY5" fmla="*/ 461124 h 461125"/>
                <a:gd name="connsiteX6" fmla="*/ 0 w 881001"/>
                <a:gd name="connsiteY6" fmla="*/ 461124 h 461125"/>
                <a:gd name="connsiteX7" fmla="*/ 0 w 881001"/>
                <a:gd name="connsiteY7" fmla="*/ 451477 h 46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01" h="461125">
                  <a:moveTo>
                    <a:pt x="165166" y="0"/>
                  </a:moveTo>
                  <a:lnTo>
                    <a:pt x="659130" y="0"/>
                  </a:lnTo>
                  <a:lnTo>
                    <a:pt x="659130" y="1"/>
                  </a:lnTo>
                  <a:lnTo>
                    <a:pt x="881001" y="230563"/>
                  </a:lnTo>
                  <a:lnTo>
                    <a:pt x="659130" y="461125"/>
                  </a:lnTo>
                  <a:lnTo>
                    <a:pt x="659130" y="461124"/>
                  </a:lnTo>
                  <a:lnTo>
                    <a:pt x="0" y="461124"/>
                  </a:lnTo>
                  <a:lnTo>
                    <a:pt x="0" y="45147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4" name="文本框 24"/>
            <p:cNvSpPr txBox="1"/>
            <p:nvPr/>
          </p:nvSpPr>
          <p:spPr>
            <a:xfrm>
              <a:off x="2840165" y="4969705"/>
              <a:ext cx="624531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5" name="文本框 25"/>
            <p:cNvSpPr txBox="1"/>
            <p:nvPr/>
          </p:nvSpPr>
          <p:spPr>
            <a:xfrm>
              <a:off x="4085902" y="4964165"/>
              <a:ext cx="3561231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第四部分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—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练习篇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36" name="任意多边形: 形状 70"/>
          <p:cNvSpPr/>
          <p:nvPr/>
        </p:nvSpPr>
        <p:spPr>
          <a:xfrm rot="17405657">
            <a:off x="4659279" y="2445402"/>
            <a:ext cx="5582453" cy="261867"/>
          </a:xfrm>
          <a:custGeom>
            <a:avLst/>
            <a:gdLst>
              <a:gd name="connsiteX0" fmla="*/ 6214117 w 6214117"/>
              <a:gd name="connsiteY0" fmla="*/ 275104 h 275105"/>
              <a:gd name="connsiteX1" fmla="*/ 100643 w 6214117"/>
              <a:gd name="connsiteY1" fmla="*/ 275105 h 275105"/>
              <a:gd name="connsiteX2" fmla="*/ 0 w 6214117"/>
              <a:gd name="connsiteY2" fmla="*/ 0 h 275105"/>
              <a:gd name="connsiteX3" fmla="*/ 6113474 w 6214117"/>
              <a:gd name="connsiteY3" fmla="*/ 0 h 27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4117" h="275105">
                <a:moveTo>
                  <a:pt x="6214117" y="275104"/>
                </a:moveTo>
                <a:lnTo>
                  <a:pt x="100643" y="275105"/>
                </a:lnTo>
                <a:lnTo>
                  <a:pt x="0" y="0"/>
                </a:lnTo>
                <a:lnTo>
                  <a:pt x="6113474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7" name="文本框 31"/>
          <p:cNvSpPr txBox="1"/>
          <p:nvPr/>
        </p:nvSpPr>
        <p:spPr>
          <a:xfrm>
            <a:off x="609780" y="1316179"/>
            <a:ext cx="907941" cy="1733167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目  录</a:t>
            </a:r>
            <a:endParaRPr lang="zh-CN" altLang="en-US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285000" y="2019965"/>
            <a:ext cx="523220" cy="1198533"/>
          </a:xfrm>
          <a:prstGeom prst="rect">
            <a:avLst/>
          </a:prstGeom>
        </p:spPr>
        <p:txBody>
          <a:bodyPr vert="eaVert" wrap="none" lIns="68580" tIns="34290" rIns="68580" bIns="34290">
            <a:spAutoFit/>
          </a:bodyPr>
          <a:lstStyle/>
          <a:p>
            <a:r>
              <a:rPr lang="zh-CN" altLang="en-US" sz="2500" dirty="0">
                <a:solidFill>
                  <a:schemeClr val="bg1"/>
                </a:solidFill>
              </a:rPr>
              <a:t>content</a:t>
            </a:r>
            <a:r>
              <a:rPr lang="en-US" altLang="zh-CN" sz="2500" dirty="0">
                <a:solidFill>
                  <a:schemeClr val="bg1"/>
                </a:solidFill>
              </a:rPr>
              <a:t>s</a:t>
            </a:r>
            <a:endParaRPr lang="zh-CN" altLang="en-US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41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36" grpId="0" animBg="1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99753" y="359184"/>
            <a:ext cx="4777590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成功销售员的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之“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5”</a:t>
            </a:r>
            <a:endParaRPr lang="en-US" altLang="zh-CN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40" name="任意多边形: 形状 39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Rectangle 11"/>
          <p:cNvSpPr/>
          <p:nvPr/>
        </p:nvSpPr>
        <p:spPr>
          <a:xfrm>
            <a:off x="-748402" y="4461098"/>
            <a:ext cx="3494830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66" name="Rectangle 12"/>
          <p:cNvSpPr/>
          <p:nvPr/>
        </p:nvSpPr>
        <p:spPr>
          <a:xfrm>
            <a:off x="6207533" y="4461098"/>
            <a:ext cx="3272538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080605" y="4417053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6 — </a:t>
            </a:r>
            <a:r>
              <a:rPr lang="zh-CN" altLang="en-US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倍增业绩的六大原则</a:t>
            </a:r>
            <a:endParaRPr lang="zh-CN" altLang="en-US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3444517" y="1469450"/>
            <a:ext cx="2413505" cy="2413505"/>
            <a:chOff x="4370439" y="1945145"/>
            <a:chExt cx="3218006" cy="3218006"/>
          </a:xfrm>
        </p:grpSpPr>
        <p:grpSp>
          <p:nvGrpSpPr>
            <p:cNvPr id="62" name="组合 61"/>
            <p:cNvGrpSpPr/>
            <p:nvPr/>
          </p:nvGrpSpPr>
          <p:grpSpPr>
            <a:xfrm>
              <a:off x="4370439" y="1945145"/>
              <a:ext cx="3218006" cy="3218006"/>
              <a:chOff x="4370439" y="1945145"/>
              <a:chExt cx="3218006" cy="3218006"/>
            </a:xfrm>
          </p:grpSpPr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370439" y="1945145"/>
                <a:ext cx="3218006" cy="3218006"/>
              </a:xfrm>
              <a:custGeom>
                <a:avLst/>
                <a:gdLst>
                  <a:gd name="connsiteX0" fmla="*/ 1609004 w 3218008"/>
                  <a:gd name="connsiteY0" fmla="*/ 0 h 3218006"/>
                  <a:gd name="connsiteX1" fmla="*/ 3218008 w 3218008"/>
                  <a:gd name="connsiteY1" fmla="*/ 1609003 h 3218006"/>
                  <a:gd name="connsiteX2" fmla="*/ 1609004 w 3218008"/>
                  <a:gd name="connsiteY2" fmla="*/ 3218006 h 3218006"/>
                  <a:gd name="connsiteX3" fmla="*/ 0 w 3218008"/>
                  <a:gd name="connsiteY3" fmla="*/ 1609003 h 3218006"/>
                  <a:gd name="connsiteX4" fmla="*/ 1609004 w 3218008"/>
                  <a:gd name="connsiteY4" fmla="*/ 0 h 3218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8008" h="3218006">
                    <a:moveTo>
                      <a:pt x="1609004" y="0"/>
                    </a:moveTo>
                    <a:cubicBezTo>
                      <a:pt x="2497632" y="0"/>
                      <a:pt x="3218008" y="720375"/>
                      <a:pt x="3218008" y="1609003"/>
                    </a:cubicBezTo>
                    <a:cubicBezTo>
                      <a:pt x="3218008" y="2497631"/>
                      <a:pt x="2497632" y="3218006"/>
                      <a:pt x="1609004" y="3218006"/>
                    </a:cubicBezTo>
                    <a:cubicBezTo>
                      <a:pt x="720376" y="3218006"/>
                      <a:pt x="0" y="2497631"/>
                      <a:pt x="0" y="1609003"/>
                    </a:cubicBezTo>
                    <a:cubicBezTo>
                      <a:pt x="0" y="720375"/>
                      <a:pt x="720376" y="0"/>
                      <a:pt x="1609004" y="0"/>
                    </a:cubicBezTo>
                    <a:close/>
                  </a:path>
                </a:pathLst>
              </a:custGeom>
            </p:spPr>
          </p:pic>
          <p:sp>
            <p:nvSpPr>
              <p:cNvPr id="68" name="椭圆 67"/>
              <p:cNvSpPr/>
              <p:nvPr/>
            </p:nvSpPr>
            <p:spPr>
              <a:xfrm>
                <a:off x="5024996" y="2599704"/>
                <a:ext cx="1908889" cy="1908888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00">
                  <a:solidFill>
                    <a:srgbClr val="323B4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任意多边形 2"/>
            <p:cNvSpPr/>
            <p:nvPr/>
          </p:nvSpPr>
          <p:spPr bwMode="auto">
            <a:xfrm>
              <a:off x="5630416" y="3089739"/>
              <a:ext cx="802658" cy="838958"/>
            </a:xfrm>
            <a:custGeom>
              <a:avLst/>
              <a:gdLst>
                <a:gd name="connsiteX0" fmla="*/ 150073 w 315913"/>
                <a:gd name="connsiteY0" fmla="*/ 184150 h 330200"/>
                <a:gd name="connsiteX1" fmla="*/ 140442 w 315913"/>
                <a:gd name="connsiteY1" fmla="*/ 188020 h 330200"/>
                <a:gd name="connsiteX2" fmla="*/ 137690 w 315913"/>
                <a:gd name="connsiteY2" fmla="*/ 190599 h 330200"/>
                <a:gd name="connsiteX3" fmla="*/ 137690 w 315913"/>
                <a:gd name="connsiteY3" fmla="*/ 199628 h 330200"/>
                <a:gd name="connsiteX4" fmla="*/ 136314 w 315913"/>
                <a:gd name="connsiteY4" fmla="*/ 200918 h 330200"/>
                <a:gd name="connsiteX5" fmla="*/ 134938 w 315913"/>
                <a:gd name="connsiteY5" fmla="*/ 203498 h 330200"/>
                <a:gd name="connsiteX6" fmla="*/ 137690 w 315913"/>
                <a:gd name="connsiteY6" fmla="*/ 221556 h 330200"/>
                <a:gd name="connsiteX7" fmla="*/ 140442 w 315913"/>
                <a:gd name="connsiteY7" fmla="*/ 225425 h 330200"/>
                <a:gd name="connsiteX8" fmla="*/ 144569 w 315913"/>
                <a:gd name="connsiteY8" fmla="*/ 224135 h 330200"/>
                <a:gd name="connsiteX9" fmla="*/ 154200 w 315913"/>
                <a:gd name="connsiteY9" fmla="*/ 211237 h 330200"/>
                <a:gd name="connsiteX10" fmla="*/ 155576 w 315913"/>
                <a:gd name="connsiteY10" fmla="*/ 208657 h 330200"/>
                <a:gd name="connsiteX11" fmla="*/ 155576 w 315913"/>
                <a:gd name="connsiteY11" fmla="*/ 188020 h 330200"/>
                <a:gd name="connsiteX12" fmla="*/ 152824 w 315913"/>
                <a:gd name="connsiteY12" fmla="*/ 185440 h 330200"/>
                <a:gd name="connsiteX13" fmla="*/ 150073 w 315913"/>
                <a:gd name="connsiteY13" fmla="*/ 184150 h 330200"/>
                <a:gd name="connsiteX14" fmla="*/ 105456 w 315913"/>
                <a:gd name="connsiteY14" fmla="*/ 184150 h 330200"/>
                <a:gd name="connsiteX15" fmla="*/ 101374 w 315913"/>
                <a:gd name="connsiteY15" fmla="*/ 185440 h 330200"/>
                <a:gd name="connsiteX16" fmla="*/ 100013 w 315913"/>
                <a:gd name="connsiteY16" fmla="*/ 188020 h 330200"/>
                <a:gd name="connsiteX17" fmla="*/ 100013 w 315913"/>
                <a:gd name="connsiteY17" fmla="*/ 208657 h 330200"/>
                <a:gd name="connsiteX18" fmla="*/ 100013 w 315913"/>
                <a:gd name="connsiteY18" fmla="*/ 211237 h 330200"/>
                <a:gd name="connsiteX19" fmla="*/ 110899 w 315913"/>
                <a:gd name="connsiteY19" fmla="*/ 224135 h 330200"/>
                <a:gd name="connsiteX20" fmla="*/ 113620 w 315913"/>
                <a:gd name="connsiteY20" fmla="*/ 225425 h 330200"/>
                <a:gd name="connsiteX21" fmla="*/ 114981 w 315913"/>
                <a:gd name="connsiteY21" fmla="*/ 225425 h 330200"/>
                <a:gd name="connsiteX22" fmla="*/ 117702 w 315913"/>
                <a:gd name="connsiteY22" fmla="*/ 221556 h 330200"/>
                <a:gd name="connsiteX23" fmla="*/ 119063 w 315913"/>
                <a:gd name="connsiteY23" fmla="*/ 203498 h 330200"/>
                <a:gd name="connsiteX24" fmla="*/ 117702 w 315913"/>
                <a:gd name="connsiteY24" fmla="*/ 200918 h 330200"/>
                <a:gd name="connsiteX25" fmla="*/ 116342 w 315913"/>
                <a:gd name="connsiteY25" fmla="*/ 199628 h 330200"/>
                <a:gd name="connsiteX26" fmla="*/ 116342 w 315913"/>
                <a:gd name="connsiteY26" fmla="*/ 190599 h 330200"/>
                <a:gd name="connsiteX27" fmla="*/ 113620 w 315913"/>
                <a:gd name="connsiteY27" fmla="*/ 188020 h 330200"/>
                <a:gd name="connsiteX28" fmla="*/ 105456 w 315913"/>
                <a:gd name="connsiteY28" fmla="*/ 184150 h 330200"/>
                <a:gd name="connsiteX29" fmla="*/ 110782 w 315913"/>
                <a:gd name="connsiteY29" fmla="*/ 92075 h 330200"/>
                <a:gd name="connsiteX30" fmla="*/ 85918 w 315913"/>
                <a:gd name="connsiteY30" fmla="*/ 98451 h 330200"/>
                <a:gd name="connsiteX31" fmla="*/ 84610 w 315913"/>
                <a:gd name="connsiteY31" fmla="*/ 101002 h 330200"/>
                <a:gd name="connsiteX32" fmla="*/ 84610 w 315913"/>
                <a:gd name="connsiteY32" fmla="*/ 107378 h 330200"/>
                <a:gd name="connsiteX33" fmla="*/ 81992 w 315913"/>
                <a:gd name="connsiteY33" fmla="*/ 107378 h 330200"/>
                <a:gd name="connsiteX34" fmla="*/ 79375 w 315913"/>
                <a:gd name="connsiteY34" fmla="*/ 111203 h 330200"/>
                <a:gd name="connsiteX35" fmla="*/ 79375 w 315913"/>
                <a:gd name="connsiteY35" fmla="*/ 116304 h 330200"/>
                <a:gd name="connsiteX36" fmla="*/ 80684 w 315913"/>
                <a:gd name="connsiteY36" fmla="*/ 120130 h 330200"/>
                <a:gd name="connsiteX37" fmla="*/ 84610 w 315913"/>
                <a:gd name="connsiteY37" fmla="*/ 121405 h 330200"/>
                <a:gd name="connsiteX38" fmla="*/ 84610 w 315913"/>
                <a:gd name="connsiteY38" fmla="*/ 122680 h 330200"/>
                <a:gd name="connsiteX39" fmla="*/ 96387 w 315913"/>
                <a:gd name="connsiteY39" fmla="*/ 152010 h 330200"/>
                <a:gd name="connsiteX40" fmla="*/ 117325 w 315913"/>
                <a:gd name="connsiteY40" fmla="*/ 169863 h 330200"/>
                <a:gd name="connsiteX41" fmla="*/ 136954 w 315913"/>
                <a:gd name="connsiteY41" fmla="*/ 169863 h 330200"/>
                <a:gd name="connsiteX42" fmla="*/ 157892 w 315913"/>
                <a:gd name="connsiteY42" fmla="*/ 152010 h 330200"/>
                <a:gd name="connsiteX43" fmla="*/ 170979 w 315913"/>
                <a:gd name="connsiteY43" fmla="*/ 122680 h 330200"/>
                <a:gd name="connsiteX44" fmla="*/ 170979 w 315913"/>
                <a:gd name="connsiteY44" fmla="*/ 121405 h 330200"/>
                <a:gd name="connsiteX45" fmla="*/ 173596 w 315913"/>
                <a:gd name="connsiteY45" fmla="*/ 120130 h 330200"/>
                <a:gd name="connsiteX46" fmla="*/ 176213 w 315913"/>
                <a:gd name="connsiteY46" fmla="*/ 116304 h 330200"/>
                <a:gd name="connsiteX47" fmla="*/ 176213 w 315913"/>
                <a:gd name="connsiteY47" fmla="*/ 111203 h 330200"/>
                <a:gd name="connsiteX48" fmla="*/ 172287 w 315913"/>
                <a:gd name="connsiteY48" fmla="*/ 107378 h 330200"/>
                <a:gd name="connsiteX49" fmla="*/ 169670 w 315913"/>
                <a:gd name="connsiteY49" fmla="*/ 107378 h 330200"/>
                <a:gd name="connsiteX50" fmla="*/ 169670 w 315913"/>
                <a:gd name="connsiteY50" fmla="*/ 106102 h 330200"/>
                <a:gd name="connsiteX51" fmla="*/ 165744 w 315913"/>
                <a:gd name="connsiteY51" fmla="*/ 106102 h 330200"/>
                <a:gd name="connsiteX52" fmla="*/ 151349 w 315913"/>
                <a:gd name="connsiteY52" fmla="*/ 108653 h 330200"/>
                <a:gd name="connsiteX53" fmla="*/ 130411 w 315913"/>
                <a:gd name="connsiteY53" fmla="*/ 99726 h 330200"/>
                <a:gd name="connsiteX54" fmla="*/ 110782 w 315913"/>
                <a:gd name="connsiteY54" fmla="*/ 92075 h 330200"/>
                <a:gd name="connsiteX55" fmla="*/ 233216 w 315913"/>
                <a:gd name="connsiteY55" fmla="*/ 38100 h 330200"/>
                <a:gd name="connsiteX56" fmla="*/ 239677 w 315913"/>
                <a:gd name="connsiteY56" fmla="*/ 45893 h 330200"/>
                <a:gd name="connsiteX57" fmla="*/ 239677 w 315913"/>
                <a:gd name="connsiteY57" fmla="*/ 53686 h 330200"/>
                <a:gd name="connsiteX58" fmla="*/ 253890 w 315913"/>
                <a:gd name="connsiteY58" fmla="*/ 60181 h 330200"/>
                <a:gd name="connsiteX59" fmla="*/ 255182 w 315913"/>
                <a:gd name="connsiteY59" fmla="*/ 66675 h 330200"/>
                <a:gd name="connsiteX60" fmla="*/ 250014 w 315913"/>
                <a:gd name="connsiteY60" fmla="*/ 71870 h 330200"/>
                <a:gd name="connsiteX61" fmla="*/ 247429 w 315913"/>
                <a:gd name="connsiteY61" fmla="*/ 73169 h 330200"/>
                <a:gd name="connsiteX62" fmla="*/ 239677 w 315913"/>
                <a:gd name="connsiteY62" fmla="*/ 70572 h 330200"/>
                <a:gd name="connsiteX63" fmla="*/ 231924 w 315913"/>
                <a:gd name="connsiteY63" fmla="*/ 67974 h 330200"/>
                <a:gd name="connsiteX64" fmla="*/ 225463 w 315913"/>
                <a:gd name="connsiteY64" fmla="*/ 71870 h 330200"/>
                <a:gd name="connsiteX65" fmla="*/ 226755 w 315913"/>
                <a:gd name="connsiteY65" fmla="*/ 74468 h 330200"/>
                <a:gd name="connsiteX66" fmla="*/ 233216 w 315913"/>
                <a:gd name="connsiteY66" fmla="*/ 75767 h 330200"/>
                <a:gd name="connsiteX67" fmla="*/ 248722 w 315913"/>
                <a:gd name="connsiteY67" fmla="*/ 80963 h 330200"/>
                <a:gd name="connsiteX68" fmla="*/ 257767 w 315913"/>
                <a:gd name="connsiteY68" fmla="*/ 87457 h 330200"/>
                <a:gd name="connsiteX69" fmla="*/ 260351 w 315913"/>
                <a:gd name="connsiteY69" fmla="*/ 99147 h 330200"/>
                <a:gd name="connsiteX70" fmla="*/ 253890 w 315913"/>
                <a:gd name="connsiteY70" fmla="*/ 113435 h 330200"/>
                <a:gd name="connsiteX71" fmla="*/ 239677 w 315913"/>
                <a:gd name="connsiteY71" fmla="*/ 119929 h 330200"/>
                <a:gd name="connsiteX72" fmla="*/ 239677 w 315913"/>
                <a:gd name="connsiteY72" fmla="*/ 131619 h 330200"/>
                <a:gd name="connsiteX73" fmla="*/ 233216 w 315913"/>
                <a:gd name="connsiteY73" fmla="*/ 138113 h 330200"/>
                <a:gd name="connsiteX74" fmla="*/ 225463 w 315913"/>
                <a:gd name="connsiteY74" fmla="*/ 131619 h 330200"/>
                <a:gd name="connsiteX75" fmla="*/ 225463 w 315913"/>
                <a:gd name="connsiteY75" fmla="*/ 121228 h 330200"/>
                <a:gd name="connsiteX76" fmla="*/ 206080 w 315913"/>
                <a:gd name="connsiteY76" fmla="*/ 109538 h 330200"/>
                <a:gd name="connsiteX77" fmla="*/ 206080 w 315913"/>
                <a:gd name="connsiteY77" fmla="*/ 103044 h 330200"/>
                <a:gd name="connsiteX78" fmla="*/ 211249 w 315913"/>
                <a:gd name="connsiteY78" fmla="*/ 99147 h 330200"/>
                <a:gd name="connsiteX79" fmla="*/ 216418 w 315913"/>
                <a:gd name="connsiteY79" fmla="*/ 97848 h 330200"/>
                <a:gd name="connsiteX80" fmla="*/ 222878 w 315913"/>
                <a:gd name="connsiteY80" fmla="*/ 100446 h 330200"/>
                <a:gd name="connsiteX81" fmla="*/ 233216 w 315913"/>
                <a:gd name="connsiteY81" fmla="*/ 105641 h 330200"/>
                <a:gd name="connsiteX82" fmla="*/ 239677 w 315913"/>
                <a:gd name="connsiteY82" fmla="*/ 101745 h 330200"/>
                <a:gd name="connsiteX83" fmla="*/ 238384 w 315913"/>
                <a:gd name="connsiteY83" fmla="*/ 97848 h 330200"/>
                <a:gd name="connsiteX84" fmla="*/ 231924 w 315913"/>
                <a:gd name="connsiteY84" fmla="*/ 96549 h 330200"/>
                <a:gd name="connsiteX85" fmla="*/ 211249 w 315913"/>
                <a:gd name="connsiteY85" fmla="*/ 87457 h 330200"/>
                <a:gd name="connsiteX86" fmla="*/ 206080 w 315913"/>
                <a:gd name="connsiteY86" fmla="*/ 74468 h 330200"/>
                <a:gd name="connsiteX87" fmla="*/ 211249 w 315913"/>
                <a:gd name="connsiteY87" fmla="*/ 60181 h 330200"/>
                <a:gd name="connsiteX88" fmla="*/ 225463 w 315913"/>
                <a:gd name="connsiteY88" fmla="*/ 53686 h 330200"/>
                <a:gd name="connsiteX89" fmla="*/ 225463 w 315913"/>
                <a:gd name="connsiteY89" fmla="*/ 45893 h 330200"/>
                <a:gd name="connsiteX90" fmla="*/ 233216 w 315913"/>
                <a:gd name="connsiteY90" fmla="*/ 38100 h 330200"/>
                <a:gd name="connsiteX91" fmla="*/ 117793 w 315913"/>
                <a:gd name="connsiteY91" fmla="*/ 25400 h 330200"/>
                <a:gd name="connsiteX92" fmla="*/ 135915 w 315913"/>
                <a:gd name="connsiteY92" fmla="*/ 25400 h 330200"/>
                <a:gd name="connsiteX93" fmla="*/ 190281 w 315913"/>
                <a:gd name="connsiteY93" fmla="*/ 79875 h 330200"/>
                <a:gd name="connsiteX94" fmla="*/ 190281 w 315913"/>
                <a:gd name="connsiteY94" fmla="*/ 96736 h 330200"/>
                <a:gd name="connsiteX95" fmla="*/ 192870 w 315913"/>
                <a:gd name="connsiteY95" fmla="*/ 107112 h 330200"/>
                <a:gd name="connsiteX96" fmla="*/ 192870 w 315913"/>
                <a:gd name="connsiteY96" fmla="*/ 118786 h 330200"/>
                <a:gd name="connsiteX97" fmla="*/ 186397 w 315913"/>
                <a:gd name="connsiteY97" fmla="*/ 131756 h 330200"/>
                <a:gd name="connsiteX98" fmla="*/ 183809 w 315913"/>
                <a:gd name="connsiteY98" fmla="*/ 140835 h 330200"/>
                <a:gd name="connsiteX99" fmla="*/ 172159 w 315913"/>
                <a:gd name="connsiteY99" fmla="*/ 162884 h 330200"/>
                <a:gd name="connsiteX100" fmla="*/ 163098 w 315913"/>
                <a:gd name="connsiteY100" fmla="*/ 173261 h 330200"/>
                <a:gd name="connsiteX101" fmla="*/ 169570 w 315913"/>
                <a:gd name="connsiteY101" fmla="*/ 181043 h 330200"/>
                <a:gd name="connsiteX102" fmla="*/ 208403 w 315913"/>
                <a:gd name="connsiteY102" fmla="*/ 192716 h 330200"/>
                <a:gd name="connsiteX103" fmla="*/ 252413 w 315913"/>
                <a:gd name="connsiteY103" fmla="*/ 319824 h 330200"/>
                <a:gd name="connsiteX104" fmla="*/ 242058 w 315913"/>
                <a:gd name="connsiteY104" fmla="*/ 330200 h 330200"/>
                <a:gd name="connsiteX105" fmla="*/ 10355 w 315913"/>
                <a:gd name="connsiteY105" fmla="*/ 330200 h 330200"/>
                <a:gd name="connsiteX106" fmla="*/ 0 w 315913"/>
                <a:gd name="connsiteY106" fmla="*/ 319824 h 330200"/>
                <a:gd name="connsiteX107" fmla="*/ 1294 w 315913"/>
                <a:gd name="connsiteY107" fmla="*/ 318527 h 330200"/>
                <a:gd name="connsiteX108" fmla="*/ 44010 w 315913"/>
                <a:gd name="connsiteY108" fmla="*/ 192716 h 330200"/>
                <a:gd name="connsiteX109" fmla="*/ 82843 w 315913"/>
                <a:gd name="connsiteY109" fmla="*/ 181043 h 330200"/>
                <a:gd name="connsiteX110" fmla="*/ 89315 w 315913"/>
                <a:gd name="connsiteY110" fmla="*/ 173261 h 330200"/>
                <a:gd name="connsiteX111" fmla="*/ 81549 w 315913"/>
                <a:gd name="connsiteY111" fmla="*/ 162884 h 330200"/>
                <a:gd name="connsiteX112" fmla="*/ 69899 w 315913"/>
                <a:gd name="connsiteY112" fmla="*/ 140835 h 330200"/>
                <a:gd name="connsiteX113" fmla="*/ 66016 w 315913"/>
                <a:gd name="connsiteY113" fmla="*/ 131756 h 330200"/>
                <a:gd name="connsiteX114" fmla="*/ 59543 w 315913"/>
                <a:gd name="connsiteY114" fmla="*/ 118786 h 330200"/>
                <a:gd name="connsiteX115" fmla="*/ 59543 w 315913"/>
                <a:gd name="connsiteY115" fmla="*/ 107112 h 330200"/>
                <a:gd name="connsiteX116" fmla="*/ 63427 w 315913"/>
                <a:gd name="connsiteY116" fmla="*/ 96736 h 330200"/>
                <a:gd name="connsiteX117" fmla="*/ 63427 w 315913"/>
                <a:gd name="connsiteY117" fmla="*/ 79875 h 330200"/>
                <a:gd name="connsiteX118" fmla="*/ 117793 w 315913"/>
                <a:gd name="connsiteY118" fmla="*/ 25400 h 330200"/>
                <a:gd name="connsiteX119" fmla="*/ 226732 w 315913"/>
                <a:gd name="connsiteY119" fmla="*/ 0 h 330200"/>
                <a:gd name="connsiteX120" fmla="*/ 315913 w 315913"/>
                <a:gd name="connsiteY120" fmla="*/ 89549 h 330200"/>
                <a:gd name="connsiteX121" fmla="*/ 226732 w 315913"/>
                <a:gd name="connsiteY121" fmla="*/ 177800 h 330200"/>
                <a:gd name="connsiteX122" fmla="*/ 187958 w 315913"/>
                <a:gd name="connsiteY122" fmla="*/ 170013 h 330200"/>
                <a:gd name="connsiteX123" fmla="*/ 197005 w 315913"/>
                <a:gd name="connsiteY123" fmla="*/ 153142 h 330200"/>
                <a:gd name="connsiteX124" fmla="*/ 226732 w 315913"/>
                <a:gd name="connsiteY124" fmla="*/ 159631 h 330200"/>
                <a:gd name="connsiteX125" fmla="*/ 296526 w 315913"/>
                <a:gd name="connsiteY125" fmla="*/ 89549 h 330200"/>
                <a:gd name="connsiteX126" fmla="*/ 226732 w 315913"/>
                <a:gd name="connsiteY126" fmla="*/ 19467 h 330200"/>
                <a:gd name="connsiteX127" fmla="*/ 185373 w 315913"/>
                <a:gd name="connsiteY127" fmla="*/ 32445 h 330200"/>
                <a:gd name="connsiteX128" fmla="*/ 169863 w 315913"/>
                <a:gd name="connsiteY128" fmla="*/ 20765 h 330200"/>
                <a:gd name="connsiteX129" fmla="*/ 226732 w 315913"/>
                <a:gd name="connsiteY129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15913" h="330200">
                  <a:moveTo>
                    <a:pt x="150073" y="184150"/>
                  </a:moveTo>
                  <a:cubicBezTo>
                    <a:pt x="147321" y="186730"/>
                    <a:pt x="143193" y="186730"/>
                    <a:pt x="140442" y="188020"/>
                  </a:cubicBezTo>
                  <a:cubicBezTo>
                    <a:pt x="139066" y="188020"/>
                    <a:pt x="137690" y="189310"/>
                    <a:pt x="137690" y="190599"/>
                  </a:cubicBezTo>
                  <a:cubicBezTo>
                    <a:pt x="137690" y="190599"/>
                    <a:pt x="137690" y="190599"/>
                    <a:pt x="137690" y="199628"/>
                  </a:cubicBezTo>
                  <a:cubicBezTo>
                    <a:pt x="137690" y="199628"/>
                    <a:pt x="136314" y="200918"/>
                    <a:pt x="136314" y="200918"/>
                  </a:cubicBezTo>
                  <a:cubicBezTo>
                    <a:pt x="134938" y="200918"/>
                    <a:pt x="134938" y="202208"/>
                    <a:pt x="134938" y="203498"/>
                  </a:cubicBezTo>
                  <a:lnTo>
                    <a:pt x="137690" y="221556"/>
                  </a:lnTo>
                  <a:cubicBezTo>
                    <a:pt x="137690" y="222845"/>
                    <a:pt x="139066" y="224135"/>
                    <a:pt x="140442" y="225425"/>
                  </a:cubicBezTo>
                  <a:cubicBezTo>
                    <a:pt x="141817" y="225425"/>
                    <a:pt x="143193" y="224135"/>
                    <a:pt x="144569" y="224135"/>
                  </a:cubicBezTo>
                  <a:cubicBezTo>
                    <a:pt x="144569" y="224135"/>
                    <a:pt x="144569" y="224135"/>
                    <a:pt x="154200" y="211237"/>
                  </a:cubicBezTo>
                  <a:cubicBezTo>
                    <a:pt x="155576" y="209947"/>
                    <a:pt x="155576" y="209947"/>
                    <a:pt x="155576" y="208657"/>
                  </a:cubicBezTo>
                  <a:cubicBezTo>
                    <a:pt x="155576" y="208657"/>
                    <a:pt x="155576" y="208657"/>
                    <a:pt x="155576" y="188020"/>
                  </a:cubicBezTo>
                  <a:cubicBezTo>
                    <a:pt x="155576" y="186730"/>
                    <a:pt x="154200" y="185440"/>
                    <a:pt x="152824" y="185440"/>
                  </a:cubicBezTo>
                  <a:cubicBezTo>
                    <a:pt x="152824" y="184150"/>
                    <a:pt x="151449" y="184150"/>
                    <a:pt x="150073" y="184150"/>
                  </a:cubicBezTo>
                  <a:close/>
                  <a:moveTo>
                    <a:pt x="105456" y="184150"/>
                  </a:moveTo>
                  <a:cubicBezTo>
                    <a:pt x="104095" y="184150"/>
                    <a:pt x="102735" y="184150"/>
                    <a:pt x="101374" y="185440"/>
                  </a:cubicBezTo>
                  <a:cubicBezTo>
                    <a:pt x="100013" y="185440"/>
                    <a:pt x="100013" y="186730"/>
                    <a:pt x="100013" y="188020"/>
                  </a:cubicBezTo>
                  <a:cubicBezTo>
                    <a:pt x="100013" y="188020"/>
                    <a:pt x="100013" y="188020"/>
                    <a:pt x="100013" y="208657"/>
                  </a:cubicBezTo>
                  <a:cubicBezTo>
                    <a:pt x="100013" y="209947"/>
                    <a:pt x="100013" y="209947"/>
                    <a:pt x="100013" y="211237"/>
                  </a:cubicBezTo>
                  <a:cubicBezTo>
                    <a:pt x="100013" y="211237"/>
                    <a:pt x="100013" y="211237"/>
                    <a:pt x="110899" y="224135"/>
                  </a:cubicBezTo>
                  <a:cubicBezTo>
                    <a:pt x="110899" y="224135"/>
                    <a:pt x="112260" y="225425"/>
                    <a:pt x="113620" y="225425"/>
                  </a:cubicBezTo>
                  <a:cubicBezTo>
                    <a:pt x="113620" y="225425"/>
                    <a:pt x="113620" y="225425"/>
                    <a:pt x="114981" y="225425"/>
                  </a:cubicBezTo>
                  <a:cubicBezTo>
                    <a:pt x="116342" y="224135"/>
                    <a:pt x="117702" y="222845"/>
                    <a:pt x="117702" y="221556"/>
                  </a:cubicBezTo>
                  <a:cubicBezTo>
                    <a:pt x="117702" y="221556"/>
                    <a:pt x="117702" y="221556"/>
                    <a:pt x="119063" y="203498"/>
                  </a:cubicBezTo>
                  <a:cubicBezTo>
                    <a:pt x="119063" y="202208"/>
                    <a:pt x="119063" y="200918"/>
                    <a:pt x="117702" y="200918"/>
                  </a:cubicBezTo>
                  <a:cubicBezTo>
                    <a:pt x="117702" y="200918"/>
                    <a:pt x="117702" y="199628"/>
                    <a:pt x="116342" y="199628"/>
                  </a:cubicBezTo>
                  <a:cubicBezTo>
                    <a:pt x="116342" y="199628"/>
                    <a:pt x="116342" y="199628"/>
                    <a:pt x="116342" y="190599"/>
                  </a:cubicBezTo>
                  <a:cubicBezTo>
                    <a:pt x="116342" y="189310"/>
                    <a:pt x="114981" y="188020"/>
                    <a:pt x="113620" y="188020"/>
                  </a:cubicBezTo>
                  <a:cubicBezTo>
                    <a:pt x="110899" y="186730"/>
                    <a:pt x="108177" y="186730"/>
                    <a:pt x="105456" y="184150"/>
                  </a:cubicBezTo>
                  <a:close/>
                  <a:moveTo>
                    <a:pt x="110782" y="92075"/>
                  </a:moveTo>
                  <a:cubicBezTo>
                    <a:pt x="100313" y="92075"/>
                    <a:pt x="91153" y="95901"/>
                    <a:pt x="85918" y="98451"/>
                  </a:cubicBezTo>
                  <a:cubicBezTo>
                    <a:pt x="84610" y="98451"/>
                    <a:pt x="84610" y="99726"/>
                    <a:pt x="84610" y="101002"/>
                  </a:cubicBezTo>
                  <a:cubicBezTo>
                    <a:pt x="84610" y="101002"/>
                    <a:pt x="84610" y="101002"/>
                    <a:pt x="84610" y="107378"/>
                  </a:cubicBezTo>
                  <a:cubicBezTo>
                    <a:pt x="84610" y="107378"/>
                    <a:pt x="84610" y="107378"/>
                    <a:pt x="81992" y="107378"/>
                  </a:cubicBezTo>
                  <a:cubicBezTo>
                    <a:pt x="80684" y="107378"/>
                    <a:pt x="79375" y="108653"/>
                    <a:pt x="79375" y="111203"/>
                  </a:cubicBezTo>
                  <a:cubicBezTo>
                    <a:pt x="79375" y="111203"/>
                    <a:pt x="79375" y="111203"/>
                    <a:pt x="79375" y="116304"/>
                  </a:cubicBezTo>
                  <a:cubicBezTo>
                    <a:pt x="79375" y="117579"/>
                    <a:pt x="79375" y="118855"/>
                    <a:pt x="80684" y="120130"/>
                  </a:cubicBezTo>
                  <a:cubicBezTo>
                    <a:pt x="80684" y="120130"/>
                    <a:pt x="80684" y="120130"/>
                    <a:pt x="84610" y="121405"/>
                  </a:cubicBezTo>
                  <a:cubicBezTo>
                    <a:pt x="84610" y="121405"/>
                    <a:pt x="84610" y="121405"/>
                    <a:pt x="84610" y="122680"/>
                  </a:cubicBezTo>
                  <a:cubicBezTo>
                    <a:pt x="85918" y="131607"/>
                    <a:pt x="89844" y="141808"/>
                    <a:pt x="96387" y="152010"/>
                  </a:cubicBezTo>
                  <a:cubicBezTo>
                    <a:pt x="105548" y="163487"/>
                    <a:pt x="113399" y="169863"/>
                    <a:pt x="117325" y="169863"/>
                  </a:cubicBezTo>
                  <a:cubicBezTo>
                    <a:pt x="117325" y="169863"/>
                    <a:pt x="117325" y="169863"/>
                    <a:pt x="136954" y="169863"/>
                  </a:cubicBezTo>
                  <a:cubicBezTo>
                    <a:pt x="140880" y="169863"/>
                    <a:pt x="148732" y="163487"/>
                    <a:pt x="157892" y="152010"/>
                  </a:cubicBezTo>
                  <a:cubicBezTo>
                    <a:pt x="164436" y="141808"/>
                    <a:pt x="169670" y="131607"/>
                    <a:pt x="170979" y="122680"/>
                  </a:cubicBezTo>
                  <a:cubicBezTo>
                    <a:pt x="170979" y="122680"/>
                    <a:pt x="170979" y="122680"/>
                    <a:pt x="170979" y="121405"/>
                  </a:cubicBezTo>
                  <a:cubicBezTo>
                    <a:pt x="170979" y="121405"/>
                    <a:pt x="170979" y="121405"/>
                    <a:pt x="173596" y="120130"/>
                  </a:cubicBezTo>
                  <a:cubicBezTo>
                    <a:pt x="174905" y="118855"/>
                    <a:pt x="176213" y="117579"/>
                    <a:pt x="176213" y="116304"/>
                  </a:cubicBezTo>
                  <a:cubicBezTo>
                    <a:pt x="176213" y="116304"/>
                    <a:pt x="176213" y="116304"/>
                    <a:pt x="176213" y="111203"/>
                  </a:cubicBezTo>
                  <a:cubicBezTo>
                    <a:pt x="176213" y="108653"/>
                    <a:pt x="173596" y="107378"/>
                    <a:pt x="172287" y="107378"/>
                  </a:cubicBezTo>
                  <a:cubicBezTo>
                    <a:pt x="172287" y="107378"/>
                    <a:pt x="172287" y="107378"/>
                    <a:pt x="169670" y="107378"/>
                  </a:cubicBezTo>
                  <a:cubicBezTo>
                    <a:pt x="169670" y="107378"/>
                    <a:pt x="169670" y="106102"/>
                    <a:pt x="169670" y="106102"/>
                  </a:cubicBezTo>
                  <a:cubicBezTo>
                    <a:pt x="168361" y="106102"/>
                    <a:pt x="167053" y="106102"/>
                    <a:pt x="165744" y="106102"/>
                  </a:cubicBezTo>
                  <a:cubicBezTo>
                    <a:pt x="160510" y="108653"/>
                    <a:pt x="156584" y="108653"/>
                    <a:pt x="151349" y="108653"/>
                  </a:cubicBezTo>
                  <a:cubicBezTo>
                    <a:pt x="143498" y="108653"/>
                    <a:pt x="136954" y="106102"/>
                    <a:pt x="130411" y="99726"/>
                  </a:cubicBezTo>
                  <a:cubicBezTo>
                    <a:pt x="125177" y="94626"/>
                    <a:pt x="118634" y="92075"/>
                    <a:pt x="110782" y="92075"/>
                  </a:cubicBezTo>
                  <a:close/>
                  <a:moveTo>
                    <a:pt x="233216" y="38100"/>
                  </a:moveTo>
                  <a:cubicBezTo>
                    <a:pt x="237092" y="38100"/>
                    <a:pt x="239677" y="41996"/>
                    <a:pt x="239677" y="45893"/>
                  </a:cubicBezTo>
                  <a:cubicBezTo>
                    <a:pt x="239677" y="45893"/>
                    <a:pt x="239677" y="45893"/>
                    <a:pt x="239677" y="53686"/>
                  </a:cubicBezTo>
                  <a:cubicBezTo>
                    <a:pt x="246137" y="54985"/>
                    <a:pt x="250014" y="56284"/>
                    <a:pt x="253890" y="60181"/>
                  </a:cubicBezTo>
                  <a:cubicBezTo>
                    <a:pt x="255182" y="62778"/>
                    <a:pt x="256475" y="65376"/>
                    <a:pt x="255182" y="66675"/>
                  </a:cubicBezTo>
                  <a:cubicBezTo>
                    <a:pt x="255182" y="69273"/>
                    <a:pt x="252598" y="70572"/>
                    <a:pt x="250014" y="71870"/>
                  </a:cubicBezTo>
                  <a:cubicBezTo>
                    <a:pt x="250014" y="71870"/>
                    <a:pt x="250014" y="71870"/>
                    <a:pt x="247429" y="73169"/>
                  </a:cubicBezTo>
                  <a:cubicBezTo>
                    <a:pt x="244845" y="74468"/>
                    <a:pt x="242261" y="73169"/>
                    <a:pt x="239677" y="70572"/>
                  </a:cubicBezTo>
                  <a:cubicBezTo>
                    <a:pt x="238384" y="69273"/>
                    <a:pt x="235800" y="67974"/>
                    <a:pt x="231924" y="67974"/>
                  </a:cubicBezTo>
                  <a:cubicBezTo>
                    <a:pt x="229339" y="67974"/>
                    <a:pt x="225463" y="69273"/>
                    <a:pt x="225463" y="71870"/>
                  </a:cubicBezTo>
                  <a:cubicBezTo>
                    <a:pt x="225463" y="73169"/>
                    <a:pt x="226755" y="73169"/>
                    <a:pt x="226755" y="74468"/>
                  </a:cubicBezTo>
                  <a:cubicBezTo>
                    <a:pt x="228047" y="74468"/>
                    <a:pt x="229339" y="75767"/>
                    <a:pt x="233216" y="75767"/>
                  </a:cubicBezTo>
                  <a:cubicBezTo>
                    <a:pt x="239677" y="78365"/>
                    <a:pt x="246137" y="79664"/>
                    <a:pt x="248722" y="80963"/>
                  </a:cubicBezTo>
                  <a:cubicBezTo>
                    <a:pt x="252598" y="82261"/>
                    <a:pt x="255182" y="84859"/>
                    <a:pt x="257767" y="87457"/>
                  </a:cubicBezTo>
                  <a:cubicBezTo>
                    <a:pt x="259059" y="90055"/>
                    <a:pt x="260351" y="93952"/>
                    <a:pt x="260351" y="99147"/>
                  </a:cubicBezTo>
                  <a:cubicBezTo>
                    <a:pt x="260351" y="104343"/>
                    <a:pt x="257767" y="109538"/>
                    <a:pt x="253890" y="113435"/>
                  </a:cubicBezTo>
                  <a:cubicBezTo>
                    <a:pt x="250014" y="117331"/>
                    <a:pt x="246137" y="119929"/>
                    <a:pt x="239677" y="119929"/>
                  </a:cubicBezTo>
                  <a:cubicBezTo>
                    <a:pt x="239677" y="119929"/>
                    <a:pt x="239677" y="119929"/>
                    <a:pt x="239677" y="131619"/>
                  </a:cubicBezTo>
                  <a:cubicBezTo>
                    <a:pt x="239677" y="135515"/>
                    <a:pt x="237092" y="138113"/>
                    <a:pt x="233216" y="138113"/>
                  </a:cubicBezTo>
                  <a:cubicBezTo>
                    <a:pt x="229339" y="138113"/>
                    <a:pt x="225463" y="135515"/>
                    <a:pt x="225463" y="131619"/>
                  </a:cubicBezTo>
                  <a:cubicBezTo>
                    <a:pt x="225463" y="131619"/>
                    <a:pt x="225463" y="131619"/>
                    <a:pt x="225463" y="121228"/>
                  </a:cubicBezTo>
                  <a:cubicBezTo>
                    <a:pt x="217710" y="119929"/>
                    <a:pt x="211249" y="116032"/>
                    <a:pt x="206080" y="109538"/>
                  </a:cubicBezTo>
                  <a:cubicBezTo>
                    <a:pt x="204788" y="108239"/>
                    <a:pt x="204788" y="105641"/>
                    <a:pt x="206080" y="103044"/>
                  </a:cubicBezTo>
                  <a:cubicBezTo>
                    <a:pt x="207372" y="100446"/>
                    <a:pt x="208665" y="99147"/>
                    <a:pt x="211249" y="99147"/>
                  </a:cubicBezTo>
                  <a:cubicBezTo>
                    <a:pt x="211249" y="99147"/>
                    <a:pt x="211249" y="99147"/>
                    <a:pt x="216418" y="97848"/>
                  </a:cubicBezTo>
                  <a:cubicBezTo>
                    <a:pt x="219002" y="97848"/>
                    <a:pt x="221586" y="99147"/>
                    <a:pt x="222878" y="100446"/>
                  </a:cubicBezTo>
                  <a:cubicBezTo>
                    <a:pt x="225463" y="104343"/>
                    <a:pt x="228047" y="105641"/>
                    <a:pt x="233216" y="105641"/>
                  </a:cubicBezTo>
                  <a:cubicBezTo>
                    <a:pt x="239677" y="105641"/>
                    <a:pt x="239677" y="101745"/>
                    <a:pt x="239677" y="101745"/>
                  </a:cubicBezTo>
                  <a:cubicBezTo>
                    <a:pt x="239677" y="100446"/>
                    <a:pt x="239677" y="99147"/>
                    <a:pt x="238384" y="97848"/>
                  </a:cubicBezTo>
                  <a:cubicBezTo>
                    <a:pt x="237092" y="97848"/>
                    <a:pt x="235800" y="96549"/>
                    <a:pt x="231924" y="96549"/>
                  </a:cubicBezTo>
                  <a:cubicBezTo>
                    <a:pt x="221586" y="93952"/>
                    <a:pt x="213833" y="91354"/>
                    <a:pt x="211249" y="87457"/>
                  </a:cubicBezTo>
                  <a:cubicBezTo>
                    <a:pt x="207372" y="83560"/>
                    <a:pt x="206080" y="79664"/>
                    <a:pt x="206080" y="74468"/>
                  </a:cubicBezTo>
                  <a:cubicBezTo>
                    <a:pt x="206080" y="69273"/>
                    <a:pt x="207372" y="65376"/>
                    <a:pt x="211249" y="60181"/>
                  </a:cubicBezTo>
                  <a:cubicBezTo>
                    <a:pt x="213833" y="56284"/>
                    <a:pt x="219002" y="53686"/>
                    <a:pt x="225463" y="53686"/>
                  </a:cubicBezTo>
                  <a:cubicBezTo>
                    <a:pt x="225463" y="53686"/>
                    <a:pt x="225463" y="53686"/>
                    <a:pt x="225463" y="45893"/>
                  </a:cubicBezTo>
                  <a:cubicBezTo>
                    <a:pt x="225463" y="41996"/>
                    <a:pt x="229339" y="38100"/>
                    <a:pt x="233216" y="38100"/>
                  </a:cubicBezTo>
                  <a:close/>
                  <a:moveTo>
                    <a:pt x="117793" y="25400"/>
                  </a:moveTo>
                  <a:cubicBezTo>
                    <a:pt x="117793" y="25400"/>
                    <a:pt x="117793" y="25400"/>
                    <a:pt x="135915" y="25400"/>
                  </a:cubicBezTo>
                  <a:cubicBezTo>
                    <a:pt x="165687" y="25400"/>
                    <a:pt x="190281" y="50043"/>
                    <a:pt x="190281" y="79875"/>
                  </a:cubicBezTo>
                  <a:cubicBezTo>
                    <a:pt x="190281" y="79875"/>
                    <a:pt x="190281" y="79875"/>
                    <a:pt x="190281" y="96736"/>
                  </a:cubicBezTo>
                  <a:cubicBezTo>
                    <a:pt x="191575" y="99330"/>
                    <a:pt x="192870" y="103221"/>
                    <a:pt x="192870" y="107112"/>
                  </a:cubicBezTo>
                  <a:cubicBezTo>
                    <a:pt x="192870" y="107112"/>
                    <a:pt x="192870" y="107112"/>
                    <a:pt x="192870" y="118786"/>
                  </a:cubicBezTo>
                  <a:cubicBezTo>
                    <a:pt x="192870" y="123974"/>
                    <a:pt x="190281" y="127865"/>
                    <a:pt x="186397" y="131756"/>
                  </a:cubicBezTo>
                  <a:cubicBezTo>
                    <a:pt x="186397" y="134350"/>
                    <a:pt x="185103" y="138241"/>
                    <a:pt x="183809" y="140835"/>
                  </a:cubicBezTo>
                  <a:cubicBezTo>
                    <a:pt x="179925" y="148617"/>
                    <a:pt x="176042" y="156399"/>
                    <a:pt x="172159" y="162884"/>
                  </a:cubicBezTo>
                  <a:cubicBezTo>
                    <a:pt x="169570" y="165478"/>
                    <a:pt x="166981" y="169369"/>
                    <a:pt x="163098" y="173261"/>
                  </a:cubicBezTo>
                  <a:cubicBezTo>
                    <a:pt x="166981" y="175855"/>
                    <a:pt x="168275" y="177152"/>
                    <a:pt x="169570" y="181043"/>
                  </a:cubicBezTo>
                  <a:cubicBezTo>
                    <a:pt x="169570" y="181043"/>
                    <a:pt x="169570" y="181043"/>
                    <a:pt x="208403" y="192716"/>
                  </a:cubicBezTo>
                  <a:cubicBezTo>
                    <a:pt x="235586" y="200498"/>
                    <a:pt x="252413" y="314636"/>
                    <a:pt x="252413" y="319824"/>
                  </a:cubicBezTo>
                  <a:cubicBezTo>
                    <a:pt x="252413" y="326309"/>
                    <a:pt x="247235" y="330200"/>
                    <a:pt x="242058" y="330200"/>
                  </a:cubicBezTo>
                  <a:cubicBezTo>
                    <a:pt x="242058" y="330200"/>
                    <a:pt x="242058" y="330200"/>
                    <a:pt x="10355" y="330200"/>
                  </a:cubicBezTo>
                  <a:cubicBezTo>
                    <a:pt x="5178" y="330200"/>
                    <a:pt x="0" y="326309"/>
                    <a:pt x="0" y="319824"/>
                  </a:cubicBezTo>
                  <a:cubicBezTo>
                    <a:pt x="0" y="319824"/>
                    <a:pt x="1294" y="318527"/>
                    <a:pt x="1294" y="318527"/>
                  </a:cubicBezTo>
                  <a:cubicBezTo>
                    <a:pt x="1294" y="318527"/>
                    <a:pt x="16827" y="200498"/>
                    <a:pt x="44010" y="192716"/>
                  </a:cubicBezTo>
                  <a:cubicBezTo>
                    <a:pt x="44010" y="192716"/>
                    <a:pt x="44010" y="192716"/>
                    <a:pt x="82843" y="181043"/>
                  </a:cubicBezTo>
                  <a:cubicBezTo>
                    <a:pt x="84138" y="177152"/>
                    <a:pt x="86727" y="175855"/>
                    <a:pt x="89315" y="173261"/>
                  </a:cubicBezTo>
                  <a:cubicBezTo>
                    <a:pt x="85432" y="169369"/>
                    <a:pt x="82843" y="165478"/>
                    <a:pt x="81549" y="162884"/>
                  </a:cubicBezTo>
                  <a:cubicBezTo>
                    <a:pt x="76371" y="156399"/>
                    <a:pt x="72488" y="148617"/>
                    <a:pt x="69899" y="140835"/>
                  </a:cubicBezTo>
                  <a:cubicBezTo>
                    <a:pt x="68604" y="138241"/>
                    <a:pt x="67310" y="134350"/>
                    <a:pt x="66016" y="131756"/>
                  </a:cubicBezTo>
                  <a:cubicBezTo>
                    <a:pt x="62132" y="127865"/>
                    <a:pt x="59543" y="123974"/>
                    <a:pt x="59543" y="118786"/>
                  </a:cubicBezTo>
                  <a:cubicBezTo>
                    <a:pt x="59543" y="118786"/>
                    <a:pt x="59543" y="118786"/>
                    <a:pt x="59543" y="107112"/>
                  </a:cubicBezTo>
                  <a:cubicBezTo>
                    <a:pt x="59543" y="103221"/>
                    <a:pt x="60838" y="99330"/>
                    <a:pt x="63427" y="96736"/>
                  </a:cubicBezTo>
                  <a:cubicBezTo>
                    <a:pt x="63427" y="96736"/>
                    <a:pt x="63427" y="96736"/>
                    <a:pt x="63427" y="79875"/>
                  </a:cubicBezTo>
                  <a:cubicBezTo>
                    <a:pt x="63427" y="50043"/>
                    <a:pt x="88021" y="25400"/>
                    <a:pt x="117793" y="25400"/>
                  </a:cubicBezTo>
                  <a:close/>
                  <a:moveTo>
                    <a:pt x="226732" y="0"/>
                  </a:moveTo>
                  <a:cubicBezTo>
                    <a:pt x="275846" y="0"/>
                    <a:pt x="315913" y="40232"/>
                    <a:pt x="315913" y="89549"/>
                  </a:cubicBezTo>
                  <a:cubicBezTo>
                    <a:pt x="315913" y="138866"/>
                    <a:pt x="275846" y="177800"/>
                    <a:pt x="226732" y="177800"/>
                  </a:cubicBezTo>
                  <a:cubicBezTo>
                    <a:pt x="212515" y="177800"/>
                    <a:pt x="199590" y="175205"/>
                    <a:pt x="187958" y="170013"/>
                  </a:cubicBezTo>
                  <a:cubicBezTo>
                    <a:pt x="191835" y="164822"/>
                    <a:pt x="194420" y="158333"/>
                    <a:pt x="197005" y="153142"/>
                  </a:cubicBezTo>
                  <a:cubicBezTo>
                    <a:pt x="206053" y="157035"/>
                    <a:pt x="216392" y="159631"/>
                    <a:pt x="226732" y="159631"/>
                  </a:cubicBezTo>
                  <a:cubicBezTo>
                    <a:pt x="265506" y="159631"/>
                    <a:pt x="296526" y="128483"/>
                    <a:pt x="296526" y="89549"/>
                  </a:cubicBezTo>
                  <a:cubicBezTo>
                    <a:pt x="296526" y="50614"/>
                    <a:pt x="265506" y="19467"/>
                    <a:pt x="226732" y="19467"/>
                  </a:cubicBezTo>
                  <a:cubicBezTo>
                    <a:pt x="211222" y="19467"/>
                    <a:pt x="197005" y="24658"/>
                    <a:pt x="185373" y="32445"/>
                  </a:cubicBezTo>
                  <a:cubicBezTo>
                    <a:pt x="180203" y="27254"/>
                    <a:pt x="176326" y="23360"/>
                    <a:pt x="169863" y="20765"/>
                  </a:cubicBezTo>
                  <a:cubicBezTo>
                    <a:pt x="185373" y="7787"/>
                    <a:pt x="204760" y="0"/>
                    <a:pt x="22673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椭圆 68"/>
          <p:cNvSpPr/>
          <p:nvPr/>
        </p:nvSpPr>
        <p:spPr>
          <a:xfrm>
            <a:off x="3754333" y="3462270"/>
            <a:ext cx="561827" cy="561826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/>
            <a:r>
              <a:rPr lang="en-US" sz="2100">
                <a:solidFill>
                  <a:srgbClr val="323B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sz="2100">
              <a:solidFill>
                <a:srgbClr val="323B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3138311" y="2395289"/>
            <a:ext cx="561827" cy="561826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/>
            <a:r>
              <a:rPr lang="en-US" sz="2100">
                <a:solidFill>
                  <a:srgbClr val="323B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sz="2100">
              <a:solidFill>
                <a:srgbClr val="323B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986376" y="3462270"/>
            <a:ext cx="561827" cy="561826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/>
            <a:r>
              <a:rPr lang="en-US" sz="2100">
                <a:solidFill>
                  <a:srgbClr val="323B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sz="2100">
              <a:solidFill>
                <a:srgbClr val="323B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椭圆 78"/>
          <p:cNvSpPr/>
          <p:nvPr/>
        </p:nvSpPr>
        <p:spPr>
          <a:xfrm flipH="1">
            <a:off x="4986376" y="1328309"/>
            <a:ext cx="561827" cy="561826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/>
            <a:r>
              <a:rPr lang="en-US" sz="2100">
                <a:solidFill>
                  <a:srgbClr val="323B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2100">
              <a:solidFill>
                <a:srgbClr val="323B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椭圆 79"/>
          <p:cNvSpPr/>
          <p:nvPr/>
        </p:nvSpPr>
        <p:spPr>
          <a:xfrm flipH="1">
            <a:off x="5602398" y="2395289"/>
            <a:ext cx="561827" cy="561826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/>
            <a:r>
              <a:rPr lang="en-US" sz="2100">
                <a:solidFill>
                  <a:srgbClr val="323B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2100">
              <a:solidFill>
                <a:srgbClr val="323B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椭圆 80"/>
          <p:cNvSpPr/>
          <p:nvPr/>
        </p:nvSpPr>
        <p:spPr>
          <a:xfrm flipH="1">
            <a:off x="3754333" y="1328309"/>
            <a:ext cx="561827" cy="561826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/>
            <a:r>
              <a:rPr lang="en-US" sz="2100" dirty="0">
                <a:solidFill>
                  <a:srgbClr val="323B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sz="2100" dirty="0">
              <a:solidFill>
                <a:srgbClr val="323B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2028349" y="1203598"/>
            <a:ext cx="1485900" cy="533876"/>
            <a:chOff x="2408" y="3190"/>
            <a:chExt cx="3120" cy="1121"/>
          </a:xfrm>
        </p:grpSpPr>
        <p:sp>
          <p:nvSpPr>
            <p:cNvPr id="8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500" b="1" kern="900" dirty="0">
                  <a:solidFill>
                    <a:srgbClr val="3331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我是老板（我为自己干）</a:t>
              </a:r>
              <a:endParaRPr lang="zh-CN" altLang="en-US" sz="1500" b="1" kern="900" dirty="0">
                <a:solidFill>
                  <a:srgbClr val="3331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endParaRPr lang="zh-CN" altLang="en-US" sz="900" dirty="0">
                <a:solidFill>
                  <a:srgbClr val="3331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089333" y="1204075"/>
            <a:ext cx="1485900" cy="533876"/>
            <a:chOff x="2408" y="3190"/>
            <a:chExt cx="3120" cy="1121"/>
          </a:xfrm>
        </p:grpSpPr>
        <p:sp>
          <p:nvSpPr>
            <p:cNvPr id="8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500" b="1" kern="900" dirty="0">
                  <a:solidFill>
                    <a:srgbClr val="3331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我是顾问而非“销售人员”</a:t>
              </a:r>
              <a:endParaRPr lang="zh-CN" altLang="en-US" sz="1500" b="1" kern="900" dirty="0">
                <a:solidFill>
                  <a:srgbClr val="3331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endParaRPr lang="zh-CN" altLang="en-US" sz="900" dirty="0">
                <a:solidFill>
                  <a:srgbClr val="3331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758464" y="2395175"/>
            <a:ext cx="1693545" cy="534352"/>
            <a:chOff x="1829" y="3190"/>
            <a:chExt cx="3556" cy="1122"/>
          </a:xfrm>
        </p:grpSpPr>
        <p:sp>
          <p:nvSpPr>
            <p:cNvPr id="89" name="TextBox 45"/>
            <p:cNvSpPr txBox="1"/>
            <p:nvPr/>
          </p:nvSpPr>
          <p:spPr>
            <a:xfrm>
              <a:off x="1829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500" b="1" kern="900" dirty="0">
                  <a:solidFill>
                    <a:srgbClr val="3331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我是销售医生、营销专家</a:t>
              </a:r>
              <a:endParaRPr lang="zh-CN" altLang="en-US" sz="1500" b="1" kern="900" dirty="0">
                <a:solidFill>
                  <a:srgbClr val="3331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0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endParaRPr lang="zh-CN" altLang="en-US" sz="900" dirty="0">
                <a:solidFill>
                  <a:srgbClr val="3331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089333" y="3548177"/>
            <a:ext cx="1485900" cy="533876"/>
            <a:chOff x="2408" y="3190"/>
            <a:chExt cx="3120" cy="1121"/>
          </a:xfrm>
        </p:grpSpPr>
        <p:sp>
          <p:nvSpPr>
            <p:cNvPr id="9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500" b="1" kern="900" dirty="0">
                  <a:solidFill>
                    <a:srgbClr val="3331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我要立即行动、拒绝等待</a:t>
              </a:r>
              <a:endParaRPr lang="zh-CN" altLang="en-US" sz="1500" b="1" kern="900" dirty="0">
                <a:solidFill>
                  <a:srgbClr val="3331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endParaRPr lang="zh-CN" altLang="en-US" sz="900" dirty="0">
                <a:solidFill>
                  <a:srgbClr val="3331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1574005" y="3623900"/>
            <a:ext cx="1838326" cy="534352"/>
            <a:chOff x="1525" y="3190"/>
            <a:chExt cx="3860" cy="1122"/>
          </a:xfrm>
        </p:grpSpPr>
        <p:sp>
          <p:nvSpPr>
            <p:cNvPr id="95" name="TextBox 45"/>
            <p:cNvSpPr txBox="1"/>
            <p:nvPr/>
          </p:nvSpPr>
          <p:spPr>
            <a:xfrm>
              <a:off x="1525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500" b="1" kern="900" dirty="0">
                  <a:solidFill>
                    <a:srgbClr val="3331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我要把工作做好</a:t>
              </a:r>
              <a:r>
                <a:rPr lang="en-US" altLang="zh-CN" sz="1500" b="1" kern="900" dirty="0">
                  <a:solidFill>
                    <a:srgbClr val="3331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——</a:t>
              </a:r>
              <a:r>
                <a:rPr lang="zh-CN" altLang="en-US" sz="1500" b="1" kern="900" dirty="0">
                  <a:solidFill>
                    <a:srgbClr val="3331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用心</a:t>
              </a:r>
              <a:endParaRPr lang="zh-CN" altLang="en-US" sz="1500" b="1" kern="900" dirty="0">
                <a:solidFill>
                  <a:srgbClr val="3331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6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endParaRPr lang="zh-CN" altLang="en-US" sz="900" dirty="0">
                <a:solidFill>
                  <a:srgbClr val="3331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54380" y="2423274"/>
            <a:ext cx="1919289" cy="534352"/>
            <a:chOff x="2408" y="3190"/>
            <a:chExt cx="4030" cy="1122"/>
          </a:xfrm>
        </p:grpSpPr>
        <p:sp>
          <p:nvSpPr>
            <p:cNvPr id="98" name="TextBox 45"/>
            <p:cNvSpPr txBox="1"/>
            <p:nvPr/>
          </p:nvSpPr>
          <p:spPr>
            <a:xfrm>
              <a:off x="331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500" b="1" kern="900" dirty="0">
                  <a:solidFill>
                    <a:srgbClr val="3331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我立志出类拔萃</a:t>
              </a:r>
              <a:r>
                <a:rPr lang="en-US" altLang="zh-CN" sz="1500" b="1" kern="900" dirty="0">
                  <a:solidFill>
                    <a:srgbClr val="3331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——</a:t>
              </a:r>
              <a:r>
                <a:rPr lang="zh-CN" altLang="en-US" sz="1500" b="1" kern="900" dirty="0">
                  <a:solidFill>
                    <a:srgbClr val="3331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执着</a:t>
              </a:r>
              <a:endParaRPr lang="zh-CN" altLang="en-US" sz="1500" b="1" kern="900" dirty="0">
                <a:solidFill>
                  <a:srgbClr val="3331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endParaRPr lang="zh-CN" altLang="en-US" sz="900" dirty="0">
                <a:solidFill>
                  <a:srgbClr val="3331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/>
      <p:bldP spid="69" grpId="0" bldLvl="0" animBg="1"/>
      <p:bldP spid="70" grpId="0" bldLvl="0" animBg="1"/>
      <p:bldP spid="73" grpId="0" bldLvl="0" animBg="1"/>
      <p:bldP spid="79" grpId="0" bldLvl="0" animBg="1"/>
      <p:bldP spid="80" grpId="0" bldLvl="0" animBg="1"/>
      <p:bldP spid="8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907704" y="1445624"/>
            <a:ext cx="2375769" cy="625617"/>
            <a:chOff x="983227" y="2809381"/>
            <a:chExt cx="2338235" cy="613066"/>
          </a:xfrm>
        </p:grpSpPr>
        <p:sp>
          <p:nvSpPr>
            <p:cNvPr id="44" name="椭圆 43"/>
            <p:cNvSpPr/>
            <p:nvPr/>
          </p:nvSpPr>
          <p:spPr>
            <a:xfrm>
              <a:off x="983227" y="2809381"/>
              <a:ext cx="641915" cy="613066"/>
            </a:xfrm>
            <a:prstGeom prst="ellipse">
              <a:avLst/>
            </a:prstGeom>
            <a:solidFill>
              <a:srgbClr val="333151"/>
            </a:solidFill>
            <a:ln>
              <a:solidFill>
                <a:srgbClr val="3331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5"/>
            <p:cNvSpPr txBox="1"/>
            <p:nvPr/>
          </p:nvSpPr>
          <p:spPr>
            <a:xfrm>
              <a:off x="1083158" y="2945660"/>
              <a:ext cx="412089" cy="361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8945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6"/>
            <p:cNvSpPr txBox="1"/>
            <p:nvPr/>
          </p:nvSpPr>
          <p:spPr>
            <a:xfrm>
              <a:off x="1625143" y="3006402"/>
              <a:ext cx="1696319" cy="271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SzPct val="65000"/>
                <a:buFont typeface="Wingdings" panose="05000000000000000000" pitchFamily="2" charset="2"/>
                <a:buNone/>
              </a:pPr>
              <a:r>
                <a:rPr lang="zh-CN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正确认识销售这一职业</a:t>
              </a:r>
              <a:endPara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91972" y="2579207"/>
            <a:ext cx="2524032" cy="625617"/>
            <a:chOff x="2991972" y="2579207"/>
            <a:chExt cx="2524032" cy="625617"/>
          </a:xfrm>
        </p:grpSpPr>
        <p:sp>
          <p:nvSpPr>
            <p:cNvPr id="66" name="椭圆 65"/>
            <p:cNvSpPr/>
            <p:nvPr/>
          </p:nvSpPr>
          <p:spPr>
            <a:xfrm>
              <a:off x="2991972" y="2579207"/>
              <a:ext cx="652219" cy="625617"/>
            </a:xfrm>
            <a:prstGeom prst="ellipse">
              <a:avLst/>
            </a:pr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5"/>
            <p:cNvSpPr txBox="1"/>
            <p:nvPr/>
          </p:nvSpPr>
          <p:spPr>
            <a:xfrm>
              <a:off x="3063979" y="2716924"/>
              <a:ext cx="4699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8945"/>
              <a:r>
                <a:rPr lang="en-US" altLang="zh-CN" sz="22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6"/>
            <p:cNvSpPr txBox="1"/>
            <p:nvPr/>
          </p:nvSpPr>
          <p:spPr>
            <a:xfrm>
              <a:off x="3568035" y="2753513"/>
              <a:ext cx="1947969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SzPct val="65000"/>
                <a:buFont typeface="Wingdings" panose="05000000000000000000" pitchFamily="2" charset="2"/>
                <a:buNone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成功销售员的</a:t>
              </a: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08105" y="2579207"/>
            <a:ext cx="3299097" cy="625617"/>
            <a:chOff x="5508105" y="2579207"/>
            <a:chExt cx="3299097" cy="625617"/>
          </a:xfrm>
        </p:grpSpPr>
        <p:sp>
          <p:nvSpPr>
            <p:cNvPr id="67" name="椭圆 66"/>
            <p:cNvSpPr/>
            <p:nvPr/>
          </p:nvSpPr>
          <p:spPr>
            <a:xfrm>
              <a:off x="5508105" y="2579207"/>
              <a:ext cx="652219" cy="6256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文本框 60"/>
            <p:cNvSpPr txBox="1"/>
            <p:nvPr/>
          </p:nvSpPr>
          <p:spPr>
            <a:xfrm>
              <a:off x="5656268" y="2706471"/>
              <a:ext cx="41870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8945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61"/>
            <p:cNvSpPr txBox="1"/>
            <p:nvPr/>
          </p:nvSpPr>
          <p:spPr>
            <a:xfrm>
              <a:off x="6160324" y="2740081"/>
              <a:ext cx="2646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SzPct val="65000"/>
                <a:buFont typeface="Wingdings" panose="05000000000000000000" pitchFamily="2" charset="2"/>
                <a:buNone/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积极的心态源于专业的修炼</a:t>
              </a:r>
              <a:endPara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0" name="文本框 10"/>
          <p:cNvSpPr txBox="1"/>
          <p:nvPr/>
        </p:nvSpPr>
        <p:spPr>
          <a:xfrm>
            <a:off x="1259604" y="359184"/>
            <a:ext cx="262475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第一部分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心态篇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-99705" y="206017"/>
            <a:ext cx="1143313" cy="708632"/>
            <a:chOff x="-418529" y="274688"/>
            <a:chExt cx="1524417" cy="944843"/>
          </a:xfrm>
        </p:grpSpPr>
        <p:sp>
          <p:nvSpPr>
            <p:cNvPr id="28" name="任意多边形: 形状 27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84722" y="-1580126"/>
            <a:ext cx="9033164" cy="5422999"/>
            <a:chOff x="3784722" y="-1580126"/>
            <a:chExt cx="9033164" cy="5422999"/>
          </a:xfrm>
        </p:grpSpPr>
        <p:sp>
          <p:nvSpPr>
            <p:cNvPr id="35" name="直角三角形 34"/>
            <p:cNvSpPr/>
            <p:nvPr/>
          </p:nvSpPr>
          <p:spPr>
            <a:xfrm rot="15805242" flipH="1">
              <a:off x="4681501" y="-1257328"/>
              <a:ext cx="5422999" cy="4777404"/>
            </a:xfrm>
            <a:prstGeom prst="rtTriangle">
              <a:avLst/>
            </a:prstGeom>
            <a:blipFill rotWithShape="1">
              <a:blip r:embed="rId2" cstate="email"/>
              <a:stretch>
                <a:fillRect/>
              </a:stretch>
            </a:blipFill>
            <a:ln w="476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rot="13305981">
              <a:off x="3784722" y="1962343"/>
              <a:ext cx="9033164" cy="1375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-3179649" y="555526"/>
            <a:ext cx="10056581" cy="5857607"/>
            <a:chOff x="-3179649" y="555526"/>
            <a:chExt cx="10056581" cy="5857607"/>
          </a:xfrm>
        </p:grpSpPr>
        <p:grpSp>
          <p:nvGrpSpPr>
            <p:cNvPr id="38" name="组合 37"/>
            <p:cNvGrpSpPr/>
            <p:nvPr/>
          </p:nvGrpSpPr>
          <p:grpSpPr>
            <a:xfrm>
              <a:off x="-2156232" y="555526"/>
              <a:ext cx="9033164" cy="5328592"/>
              <a:chOff x="-2156232" y="555526"/>
              <a:chExt cx="9033164" cy="5328592"/>
            </a:xfrm>
          </p:grpSpPr>
          <p:sp>
            <p:nvSpPr>
              <p:cNvPr id="43" name="直角三角形 42"/>
              <p:cNvSpPr/>
              <p:nvPr/>
            </p:nvSpPr>
            <p:spPr>
              <a:xfrm>
                <a:off x="-684583" y="555526"/>
                <a:ext cx="6048672" cy="5328592"/>
              </a:xfrm>
              <a:prstGeom prst="rtTriangle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  <a:ln w="476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 rot="13305981">
                <a:off x="-2156232" y="3136047"/>
                <a:ext cx="9033164" cy="1375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>
            <a:xfrm rot="13286431">
              <a:off x="-3179649" y="2807605"/>
              <a:ext cx="9033164" cy="3605528"/>
            </a:xfrm>
            <a:prstGeom prst="rect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57334" y="1445624"/>
            <a:ext cx="2318426" cy="625617"/>
            <a:chOff x="4557334" y="1445624"/>
            <a:chExt cx="2318426" cy="625617"/>
          </a:xfrm>
        </p:grpSpPr>
        <p:sp>
          <p:nvSpPr>
            <p:cNvPr id="53" name="椭圆 52"/>
            <p:cNvSpPr/>
            <p:nvPr/>
          </p:nvSpPr>
          <p:spPr>
            <a:xfrm>
              <a:off x="4557334" y="1445624"/>
              <a:ext cx="652219" cy="625617"/>
            </a:xfrm>
            <a:prstGeom prst="ellipse">
              <a:avLst/>
            </a:pr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39"/>
            <p:cNvSpPr txBox="1"/>
            <p:nvPr/>
          </p:nvSpPr>
          <p:spPr>
            <a:xfrm>
              <a:off x="4658872" y="1584693"/>
              <a:ext cx="418704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8945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40"/>
            <p:cNvSpPr txBox="1"/>
            <p:nvPr/>
          </p:nvSpPr>
          <p:spPr>
            <a:xfrm>
              <a:off x="5152212" y="1646679"/>
              <a:ext cx="17235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SzPct val="65000"/>
                <a:buFont typeface="Wingdings" panose="05000000000000000000" pitchFamily="2" charset="2"/>
                <a:buNone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树立正确的“客户观”</a:t>
              </a:r>
              <a:endPara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Administrator\Desktop\58pic_523eb7fa319f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303" y="2465254"/>
            <a:ext cx="9158708" cy="340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899753" y="359184"/>
            <a:ext cx="383181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积极的心态源于专业的修炼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40" name="任意多边形: 形状 39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Rectangle 11"/>
          <p:cNvSpPr/>
          <p:nvPr/>
        </p:nvSpPr>
        <p:spPr>
          <a:xfrm>
            <a:off x="-748402" y="4461098"/>
            <a:ext cx="3494830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66" name="Rectangle 12"/>
          <p:cNvSpPr/>
          <p:nvPr/>
        </p:nvSpPr>
        <p:spPr>
          <a:xfrm>
            <a:off x="6207533" y="4461098"/>
            <a:ext cx="3272538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059832" y="4417053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积极的心态是怎么练成的？</a:t>
            </a:r>
            <a:endParaRPr lang="zh-CN" altLang="en-US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1" name="Oval 4"/>
          <p:cNvSpPr/>
          <p:nvPr/>
        </p:nvSpPr>
        <p:spPr>
          <a:xfrm>
            <a:off x="821325" y="3209907"/>
            <a:ext cx="874011" cy="874011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5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积极的想像</a:t>
            </a:r>
            <a:endParaRPr lang="zh-CN" altLang="zh-CN" sz="15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7" name="Oval 4"/>
          <p:cNvSpPr/>
          <p:nvPr/>
        </p:nvSpPr>
        <p:spPr>
          <a:xfrm>
            <a:off x="7424403" y="3371925"/>
            <a:ext cx="874011" cy="874011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Impact MT Std" pitchFamily="34" charset="0"/>
                <a:ea typeface="微软雅黑" panose="020B0503020204020204" pitchFamily="34" charset="-122"/>
              </a:rPr>
              <a:t>积极的行动</a:t>
            </a:r>
            <a:endParaRPr lang="zh-CN" altLang="en-US" sz="1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Oval 4"/>
          <p:cNvSpPr/>
          <p:nvPr/>
        </p:nvSpPr>
        <p:spPr>
          <a:xfrm>
            <a:off x="2509857" y="2615841"/>
            <a:ext cx="874011" cy="874011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Impact MT Std" pitchFamily="34" charset="0"/>
                <a:ea typeface="微软雅黑" panose="020B0503020204020204" pitchFamily="34" charset="-122"/>
              </a:rPr>
              <a:t>积极的精神食粮</a:t>
            </a:r>
            <a:endParaRPr lang="zh-CN" altLang="en-US" sz="1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5" name="Oval 4"/>
          <p:cNvSpPr/>
          <p:nvPr/>
        </p:nvSpPr>
        <p:spPr>
          <a:xfrm>
            <a:off x="6020247" y="2345811"/>
            <a:ext cx="874011" cy="874011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Impact MT Std" pitchFamily="34" charset="0"/>
                <a:ea typeface="微软雅黑" panose="020B0503020204020204" pitchFamily="34" charset="-122"/>
              </a:rPr>
              <a:t>积极的训练</a:t>
            </a:r>
            <a:endParaRPr lang="zh-CN" altLang="en-US" sz="1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Oval 4"/>
          <p:cNvSpPr/>
          <p:nvPr/>
        </p:nvSpPr>
        <p:spPr>
          <a:xfrm>
            <a:off x="4184043" y="1697739"/>
            <a:ext cx="874011" cy="874011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Impact MT Std" pitchFamily="34" charset="0"/>
                <a:ea typeface="微软雅黑" panose="020B0503020204020204" pitchFamily="34" charset="-122"/>
              </a:rPr>
              <a:t>积极的人际关系</a:t>
            </a:r>
            <a:endParaRPr lang="zh-CN" altLang="en-US" sz="1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  <p:bldP spid="66" grpId="0" bldLvl="0" animBg="1"/>
      <p:bldP spid="67" grpId="0"/>
      <p:bldP spid="41" grpId="0" animBg="1"/>
      <p:bldP spid="47" grpId="0" animBg="1"/>
      <p:bldP spid="51" grpId="0" animBg="1"/>
      <p:bldP spid="55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99753" y="359184"/>
            <a:ext cx="383181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积极的心态源于专业的修炼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40" name="任意多边形: 形状 39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4378920" y="2513449"/>
            <a:ext cx="4354116" cy="17171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1440" tIns="45720" rIns="91440" bIns="45720"/>
          <a:lstStyle/>
          <a:p>
            <a:pPr eaLnBrk="1" hangingPunct="1"/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4572000" y="2713199"/>
            <a:ext cx="3772033" cy="135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《当幸福来敲门》是由加布里尔·穆奇诺执导，威尔·史密斯等主演的美国电影。影片取材真实故事，主角是美国黑人投资专家Chris Gardner。影片讲述了一位濒临破产、老婆离家的落魄业务员，如何刻苦耐劳的善尽单亲责任，奋发向上成为股市交易员，最后成为知名的金融投资家的励志故事。影片获得2007年奥斯卡金像奖最佳男主角的提名。 </a:t>
            </a:r>
            <a:endParaRPr lang="zh-CN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4572000" y="2119192"/>
            <a:ext cx="20645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5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15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当幸福来敲门</a:t>
            </a:r>
            <a:r>
              <a:rPr lang="en-US" altLang="zh-CN" sz="15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  <a:endParaRPr lang="en-US" sz="15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99" y="1755352"/>
            <a:ext cx="3751321" cy="250420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2" y="1231324"/>
            <a:ext cx="5283727" cy="2976474"/>
          </a:xfrm>
          <a:prstGeom prst="homePlate">
            <a:avLst>
              <a:gd name="adj" fmla="val 1927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任意多边形: 形状 66"/>
          <p:cNvSpPr/>
          <p:nvPr/>
        </p:nvSpPr>
        <p:spPr>
          <a:xfrm rot="4194343" flipV="1">
            <a:off x="2473312" y="1956034"/>
            <a:ext cx="3479087" cy="1029956"/>
          </a:xfrm>
          <a:custGeom>
            <a:avLst/>
            <a:gdLst>
              <a:gd name="connsiteX0" fmla="*/ 412873 w 4638783"/>
              <a:gd name="connsiteY0" fmla="*/ 1373275 h 1373275"/>
              <a:gd name="connsiteX1" fmla="*/ 4614789 w 4638783"/>
              <a:gd name="connsiteY1" fmla="*/ 1373275 h 1373275"/>
              <a:gd name="connsiteX2" fmla="*/ 4638783 w 4638783"/>
              <a:gd name="connsiteY2" fmla="*/ 1353006 h 1373275"/>
              <a:gd name="connsiteX3" fmla="*/ 4143807 w 4638783"/>
              <a:gd name="connsiteY3" fmla="*/ 0 h 1373275"/>
              <a:gd name="connsiteX4" fmla="*/ 289676 w 4638783"/>
              <a:gd name="connsiteY4" fmla="*/ 0 h 1373275"/>
              <a:gd name="connsiteX5" fmla="*/ 0 w 4638783"/>
              <a:gd name="connsiteY5" fmla="*/ 244696 h 137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8783" h="1373275">
                <a:moveTo>
                  <a:pt x="412873" y="1373275"/>
                </a:moveTo>
                <a:lnTo>
                  <a:pt x="4614789" y="1373275"/>
                </a:lnTo>
                <a:lnTo>
                  <a:pt x="4638783" y="1353006"/>
                </a:lnTo>
                <a:lnTo>
                  <a:pt x="4143807" y="0"/>
                </a:lnTo>
                <a:lnTo>
                  <a:pt x="289676" y="0"/>
                </a:lnTo>
                <a:lnTo>
                  <a:pt x="0" y="244696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2" name="任意多边形: 形状 41"/>
          <p:cNvSpPr/>
          <p:nvPr/>
        </p:nvSpPr>
        <p:spPr>
          <a:xfrm>
            <a:off x="-678306" y="3912177"/>
            <a:ext cx="5969426" cy="300873"/>
          </a:xfrm>
          <a:custGeom>
            <a:avLst/>
            <a:gdLst>
              <a:gd name="connsiteX0" fmla="*/ 0 w 7959235"/>
              <a:gd name="connsiteY0" fmla="*/ 401164 h 401164"/>
              <a:gd name="connsiteX1" fmla="*/ 7812475 w 7959235"/>
              <a:gd name="connsiteY1" fmla="*/ 401164 h 401164"/>
              <a:gd name="connsiteX2" fmla="*/ 7959235 w 7959235"/>
              <a:gd name="connsiteY2" fmla="*/ 0 h 401164"/>
              <a:gd name="connsiteX3" fmla="*/ 0 w 7959235"/>
              <a:gd name="connsiteY3" fmla="*/ 0 h 40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9235" h="401164">
                <a:moveTo>
                  <a:pt x="0" y="401164"/>
                </a:moveTo>
                <a:lnTo>
                  <a:pt x="7812475" y="401164"/>
                </a:lnTo>
                <a:lnTo>
                  <a:pt x="7959235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9" name="任意多边形: 形状 38"/>
          <p:cNvSpPr/>
          <p:nvPr/>
        </p:nvSpPr>
        <p:spPr>
          <a:xfrm rot="17405657">
            <a:off x="1474035" y="2009588"/>
            <a:ext cx="3470276" cy="845498"/>
          </a:xfrm>
          <a:custGeom>
            <a:avLst/>
            <a:gdLst>
              <a:gd name="connsiteX0" fmla="*/ 4208316 w 4620733"/>
              <a:gd name="connsiteY0" fmla="*/ 0 h 1127331"/>
              <a:gd name="connsiteX1" fmla="*/ 4620733 w 4620733"/>
              <a:gd name="connsiteY1" fmla="*/ 1127331 h 1127331"/>
              <a:gd name="connsiteX2" fmla="*/ 412417 w 4620733"/>
              <a:gd name="connsiteY2" fmla="*/ 1127331 h 1127331"/>
              <a:gd name="connsiteX3" fmla="*/ 0 w 4620733"/>
              <a:gd name="connsiteY3" fmla="*/ 0 h 112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733" h="1127331">
                <a:moveTo>
                  <a:pt x="4208316" y="0"/>
                </a:moveTo>
                <a:lnTo>
                  <a:pt x="4620733" y="1127331"/>
                </a:lnTo>
                <a:lnTo>
                  <a:pt x="412417" y="112733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63" name="任意多边形: 形状 62"/>
          <p:cNvSpPr/>
          <p:nvPr/>
        </p:nvSpPr>
        <p:spPr>
          <a:xfrm flipH="1" flipV="1">
            <a:off x="3543025" y="2358952"/>
            <a:ext cx="5969426" cy="1201662"/>
          </a:xfrm>
          <a:custGeom>
            <a:avLst/>
            <a:gdLst>
              <a:gd name="connsiteX0" fmla="*/ 7373089 w 7959235"/>
              <a:gd name="connsiteY0" fmla="*/ 1602216 h 1602216"/>
              <a:gd name="connsiteX1" fmla="*/ 0 w 7959235"/>
              <a:gd name="connsiteY1" fmla="*/ 1602216 h 1602216"/>
              <a:gd name="connsiteX2" fmla="*/ 0 w 7959235"/>
              <a:gd name="connsiteY2" fmla="*/ 0 h 1602216"/>
              <a:gd name="connsiteX3" fmla="*/ 7959235 w 7959235"/>
              <a:gd name="connsiteY3" fmla="*/ 0 h 160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9235" h="1602216">
                <a:moveTo>
                  <a:pt x="7373089" y="1602216"/>
                </a:moveTo>
                <a:lnTo>
                  <a:pt x="0" y="1602216"/>
                </a:lnTo>
                <a:lnTo>
                  <a:pt x="0" y="0"/>
                </a:lnTo>
                <a:lnTo>
                  <a:pt x="79592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12159" y="1383577"/>
            <a:ext cx="2592121" cy="108491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zh-CN" altLang="en-US" sz="6600" dirty="0">
                <a:solidFill>
                  <a:srgbClr val="333151"/>
                </a:solidFill>
              </a:rPr>
              <a:t>Part </a:t>
            </a:r>
            <a:r>
              <a:rPr lang="en-US" altLang="zh-CN" sz="6600" dirty="0">
                <a:solidFill>
                  <a:srgbClr val="333151"/>
                </a:solidFill>
              </a:rPr>
              <a:t>02</a:t>
            </a:r>
            <a:endParaRPr lang="zh-CN" altLang="en-US" sz="6600" dirty="0">
              <a:solidFill>
                <a:srgbClr val="33315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3659" y="2602091"/>
            <a:ext cx="5154845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第二部分</a:t>
            </a:r>
            <a:r>
              <a:rPr lang="en-US" altLang="zh-CN" sz="4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</a:t>
            </a:r>
            <a:r>
              <a:rPr lang="zh-CN" altLang="en-US" sz="4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知识篇</a:t>
            </a:r>
            <a:endParaRPr lang="zh-CN" altLang="en-US" sz="4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sz="4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50700" y="1570279"/>
            <a:ext cx="3516154" cy="2552224"/>
          </a:xfrm>
          <a:prstGeom prst="rect">
            <a:avLst/>
          </a:prstGeom>
          <a:blipFill rotWithShape="1">
            <a:blip r:embed="rId2" cstate="email"/>
            <a:stretch>
              <a:fillRect/>
            </a:stretch>
          </a:blipFill>
          <a:ln w="508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99753" y="359184"/>
            <a:ext cx="262475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第二部分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知识篇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21" name="任意多边形: 形状 20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任意多边形 9"/>
          <p:cNvSpPr/>
          <p:nvPr/>
        </p:nvSpPr>
        <p:spPr>
          <a:xfrm flipH="1">
            <a:off x="4095234" y="2250659"/>
            <a:ext cx="4149173" cy="609123"/>
          </a:xfrm>
          <a:custGeom>
            <a:avLst/>
            <a:gdLst>
              <a:gd name="connsiteX0" fmla="*/ 3724803 w 3724803"/>
              <a:gd name="connsiteY0" fmla="*/ 0 h 609123"/>
              <a:gd name="connsiteX1" fmla="*/ 2747962 w 3724803"/>
              <a:gd name="connsiteY1" fmla="*/ 0 h 609123"/>
              <a:gd name="connsiteX2" fmla="*/ 2523631 w 3724803"/>
              <a:gd name="connsiteY2" fmla="*/ 0 h 609123"/>
              <a:gd name="connsiteX3" fmla="*/ 231197 w 3724803"/>
              <a:gd name="connsiteY3" fmla="*/ 0 h 609123"/>
              <a:gd name="connsiteX4" fmla="*/ 0 w 3724803"/>
              <a:gd name="connsiteY4" fmla="*/ 609123 h 609123"/>
              <a:gd name="connsiteX5" fmla="*/ 2292434 w 3724803"/>
              <a:gd name="connsiteY5" fmla="*/ 609123 h 609123"/>
              <a:gd name="connsiteX6" fmla="*/ 2747962 w 3724803"/>
              <a:gd name="connsiteY6" fmla="*/ 609123 h 609123"/>
              <a:gd name="connsiteX7" fmla="*/ 3724803 w 3724803"/>
              <a:gd name="connsiteY7" fmla="*/ 609123 h 60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4803" h="609123">
                <a:moveTo>
                  <a:pt x="3724803" y="0"/>
                </a:moveTo>
                <a:lnTo>
                  <a:pt x="2747962" y="0"/>
                </a:lnTo>
                <a:lnTo>
                  <a:pt x="2523631" y="0"/>
                </a:lnTo>
                <a:lnTo>
                  <a:pt x="231197" y="0"/>
                </a:lnTo>
                <a:lnTo>
                  <a:pt x="0" y="609123"/>
                </a:lnTo>
                <a:lnTo>
                  <a:pt x="2292434" y="609123"/>
                </a:lnTo>
                <a:lnTo>
                  <a:pt x="2747962" y="609123"/>
                </a:lnTo>
                <a:lnTo>
                  <a:pt x="3724803" y="609123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25" name="文本框 48"/>
          <p:cNvSpPr txBox="1"/>
          <p:nvPr/>
        </p:nvSpPr>
        <p:spPr>
          <a:xfrm>
            <a:off x="4095235" y="2382095"/>
            <a:ext cx="33701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rgbClr val="562715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defRPr>
            </a:lvl1pPr>
          </a:lstStyle>
          <a:p>
            <a:pPr algn="ctr"/>
            <a:r>
              <a:rPr lang="zh-CN" altLang="en-US" sz="1800" b="1" spc="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成功的销售人员应掌握哪些知识</a:t>
            </a:r>
            <a:endParaRPr lang="zh-CN" altLang="en-US" sz="1800" b="1" spc="0" dirty="0">
              <a:solidFill>
                <a:schemeClr val="bg1"/>
              </a:solidFill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28" name="任意多边形 9"/>
          <p:cNvSpPr/>
          <p:nvPr/>
        </p:nvSpPr>
        <p:spPr>
          <a:xfrm flipH="1">
            <a:off x="4095235" y="3194328"/>
            <a:ext cx="4581221" cy="609123"/>
          </a:xfrm>
          <a:custGeom>
            <a:avLst/>
            <a:gdLst>
              <a:gd name="connsiteX0" fmla="*/ 3724803 w 3724803"/>
              <a:gd name="connsiteY0" fmla="*/ 0 h 609123"/>
              <a:gd name="connsiteX1" fmla="*/ 2747962 w 3724803"/>
              <a:gd name="connsiteY1" fmla="*/ 0 h 609123"/>
              <a:gd name="connsiteX2" fmla="*/ 2523631 w 3724803"/>
              <a:gd name="connsiteY2" fmla="*/ 0 h 609123"/>
              <a:gd name="connsiteX3" fmla="*/ 231197 w 3724803"/>
              <a:gd name="connsiteY3" fmla="*/ 0 h 609123"/>
              <a:gd name="connsiteX4" fmla="*/ 0 w 3724803"/>
              <a:gd name="connsiteY4" fmla="*/ 609123 h 609123"/>
              <a:gd name="connsiteX5" fmla="*/ 2292434 w 3724803"/>
              <a:gd name="connsiteY5" fmla="*/ 609123 h 609123"/>
              <a:gd name="connsiteX6" fmla="*/ 2747962 w 3724803"/>
              <a:gd name="connsiteY6" fmla="*/ 609123 h 609123"/>
              <a:gd name="connsiteX7" fmla="*/ 3724803 w 3724803"/>
              <a:gd name="connsiteY7" fmla="*/ 609123 h 60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4803" h="609123">
                <a:moveTo>
                  <a:pt x="3724803" y="0"/>
                </a:moveTo>
                <a:lnTo>
                  <a:pt x="2747962" y="0"/>
                </a:lnTo>
                <a:lnTo>
                  <a:pt x="2523631" y="0"/>
                </a:lnTo>
                <a:lnTo>
                  <a:pt x="231197" y="0"/>
                </a:lnTo>
                <a:lnTo>
                  <a:pt x="0" y="609123"/>
                </a:lnTo>
                <a:lnTo>
                  <a:pt x="2292434" y="609123"/>
                </a:lnTo>
                <a:lnTo>
                  <a:pt x="2747962" y="609123"/>
                </a:lnTo>
                <a:lnTo>
                  <a:pt x="3724803" y="609123"/>
                </a:lnTo>
                <a:close/>
              </a:path>
            </a:pathLst>
          </a:custGeom>
          <a:solidFill>
            <a:srgbClr val="333151"/>
          </a:solidFill>
          <a:ln>
            <a:solidFill>
              <a:srgbClr val="33315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29" name="文本框 48"/>
          <p:cNvSpPr txBox="1"/>
          <p:nvPr/>
        </p:nvSpPr>
        <p:spPr>
          <a:xfrm>
            <a:off x="4095235" y="3328002"/>
            <a:ext cx="376449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rgbClr val="562715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defRPr>
            </a:lvl1pPr>
          </a:lstStyle>
          <a:p>
            <a:pPr algn="ctr"/>
            <a:r>
              <a:rPr lang="en-US" altLang="zh-CN" sz="1800" b="1" spc="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GSPA—</a:t>
            </a:r>
            <a:r>
              <a:rPr lang="zh-CN" altLang="en-US" sz="1800" b="1" spc="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从目标到行动，管理好时间</a:t>
            </a:r>
            <a:endParaRPr lang="zh-CN" altLang="en-US" sz="1800" b="1" spc="0" dirty="0">
              <a:solidFill>
                <a:schemeClr val="bg1"/>
              </a:solidFill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98315" y="1637893"/>
            <a:ext cx="1631156" cy="2143721"/>
            <a:chOff x="3908425" y="969169"/>
            <a:chExt cx="2174875" cy="2858294"/>
          </a:xfrm>
          <a:solidFill>
            <a:srgbClr val="C00000"/>
          </a:solidFill>
        </p:grpSpPr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3968750" y="1439863"/>
              <a:ext cx="2114550" cy="2387600"/>
            </a:xfrm>
            <a:custGeom>
              <a:avLst/>
              <a:gdLst>
                <a:gd name="T0" fmla="*/ 292 w 563"/>
                <a:gd name="T1" fmla="*/ 0 h 635"/>
                <a:gd name="T2" fmla="*/ 286 w 563"/>
                <a:gd name="T3" fmla="*/ 130 h 635"/>
                <a:gd name="T4" fmla="*/ 329 w 563"/>
                <a:gd name="T5" fmla="*/ 5 h 635"/>
                <a:gd name="T6" fmla="*/ 315 w 563"/>
                <a:gd name="T7" fmla="*/ 119 h 635"/>
                <a:gd name="T8" fmla="*/ 373 w 563"/>
                <a:gd name="T9" fmla="*/ 30 h 635"/>
                <a:gd name="T10" fmla="*/ 432 w 563"/>
                <a:gd name="T11" fmla="*/ 155 h 635"/>
                <a:gd name="T12" fmla="*/ 561 w 563"/>
                <a:gd name="T13" fmla="*/ 178 h 635"/>
                <a:gd name="T14" fmla="*/ 397 w 563"/>
                <a:gd name="T15" fmla="*/ 203 h 635"/>
                <a:gd name="T16" fmla="*/ 382 w 563"/>
                <a:gd name="T17" fmla="*/ 161 h 635"/>
                <a:gd name="T18" fmla="*/ 364 w 563"/>
                <a:gd name="T19" fmla="*/ 136 h 635"/>
                <a:gd name="T20" fmla="*/ 373 w 563"/>
                <a:gd name="T21" fmla="*/ 275 h 635"/>
                <a:gd name="T22" fmla="*/ 447 w 563"/>
                <a:gd name="T23" fmla="*/ 403 h 635"/>
                <a:gd name="T24" fmla="*/ 324 w 563"/>
                <a:gd name="T25" fmla="*/ 509 h 635"/>
                <a:gd name="T26" fmla="*/ 291 w 563"/>
                <a:gd name="T27" fmla="*/ 631 h 635"/>
                <a:gd name="T28" fmla="*/ 250 w 563"/>
                <a:gd name="T29" fmla="*/ 629 h 635"/>
                <a:gd name="T30" fmla="*/ 238 w 563"/>
                <a:gd name="T31" fmla="*/ 579 h 635"/>
                <a:gd name="T32" fmla="*/ 260 w 563"/>
                <a:gd name="T33" fmla="*/ 418 h 635"/>
                <a:gd name="T34" fmla="*/ 224 w 563"/>
                <a:gd name="T35" fmla="*/ 250 h 635"/>
                <a:gd name="T36" fmla="*/ 140 w 563"/>
                <a:gd name="T37" fmla="*/ 93 h 635"/>
                <a:gd name="T38" fmla="*/ 128 w 563"/>
                <a:gd name="T39" fmla="*/ 213 h 635"/>
                <a:gd name="T40" fmla="*/ 162 w 563"/>
                <a:gd name="T41" fmla="*/ 245 h 635"/>
                <a:gd name="T42" fmla="*/ 115 w 563"/>
                <a:gd name="T43" fmla="*/ 289 h 635"/>
                <a:gd name="T44" fmla="*/ 74 w 563"/>
                <a:gd name="T45" fmla="*/ 280 h 635"/>
                <a:gd name="T46" fmla="*/ 70 w 563"/>
                <a:gd name="T47" fmla="*/ 276 h 635"/>
                <a:gd name="T48" fmla="*/ 0 w 563"/>
                <a:gd name="T49" fmla="*/ 250 h 635"/>
                <a:gd name="T50" fmla="*/ 58 w 563"/>
                <a:gd name="T51" fmla="*/ 221 h 635"/>
                <a:gd name="T52" fmla="*/ 72 w 563"/>
                <a:gd name="T53" fmla="*/ 200 h 635"/>
                <a:gd name="T54" fmla="*/ 255 w 563"/>
                <a:gd name="T55" fmla="*/ 6 h 635"/>
                <a:gd name="T56" fmla="*/ 117 w 563"/>
                <a:gd name="T57" fmla="*/ 234 h 635"/>
                <a:gd name="T58" fmla="*/ 69 w 563"/>
                <a:gd name="T59" fmla="*/ 211 h 635"/>
                <a:gd name="T60" fmla="*/ 299 w 563"/>
                <a:gd name="T61" fmla="*/ 291 h 635"/>
                <a:gd name="T62" fmla="*/ 368 w 563"/>
                <a:gd name="T63" fmla="*/ 395 h 635"/>
                <a:gd name="T64" fmla="*/ 315 w 563"/>
                <a:gd name="T65" fmla="*/ 309 h 635"/>
                <a:gd name="T66" fmla="*/ 299 w 563"/>
                <a:gd name="T67" fmla="*/ 29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3" h="635">
                  <a:moveTo>
                    <a:pt x="255" y="6"/>
                  </a:moveTo>
                  <a:cubicBezTo>
                    <a:pt x="267" y="3"/>
                    <a:pt x="279" y="1"/>
                    <a:pt x="292" y="0"/>
                  </a:cubicBezTo>
                  <a:cubicBezTo>
                    <a:pt x="287" y="15"/>
                    <a:pt x="285" y="31"/>
                    <a:pt x="283" y="46"/>
                  </a:cubicBezTo>
                  <a:cubicBezTo>
                    <a:pt x="282" y="74"/>
                    <a:pt x="279" y="102"/>
                    <a:pt x="286" y="130"/>
                  </a:cubicBezTo>
                  <a:cubicBezTo>
                    <a:pt x="288" y="87"/>
                    <a:pt x="307" y="46"/>
                    <a:pt x="303" y="3"/>
                  </a:cubicBezTo>
                  <a:cubicBezTo>
                    <a:pt x="312" y="3"/>
                    <a:pt x="320" y="4"/>
                    <a:pt x="329" y="5"/>
                  </a:cubicBezTo>
                  <a:cubicBezTo>
                    <a:pt x="326" y="17"/>
                    <a:pt x="320" y="29"/>
                    <a:pt x="319" y="42"/>
                  </a:cubicBezTo>
                  <a:cubicBezTo>
                    <a:pt x="317" y="68"/>
                    <a:pt x="315" y="93"/>
                    <a:pt x="315" y="119"/>
                  </a:cubicBezTo>
                  <a:cubicBezTo>
                    <a:pt x="328" y="83"/>
                    <a:pt x="342" y="46"/>
                    <a:pt x="345" y="8"/>
                  </a:cubicBezTo>
                  <a:cubicBezTo>
                    <a:pt x="355" y="14"/>
                    <a:pt x="370" y="16"/>
                    <a:pt x="373" y="30"/>
                  </a:cubicBezTo>
                  <a:cubicBezTo>
                    <a:pt x="378" y="50"/>
                    <a:pt x="390" y="68"/>
                    <a:pt x="398" y="87"/>
                  </a:cubicBezTo>
                  <a:cubicBezTo>
                    <a:pt x="410" y="109"/>
                    <a:pt x="419" y="133"/>
                    <a:pt x="432" y="155"/>
                  </a:cubicBezTo>
                  <a:cubicBezTo>
                    <a:pt x="465" y="152"/>
                    <a:pt x="498" y="153"/>
                    <a:pt x="530" y="153"/>
                  </a:cubicBezTo>
                  <a:cubicBezTo>
                    <a:pt x="544" y="152"/>
                    <a:pt x="561" y="163"/>
                    <a:pt x="561" y="178"/>
                  </a:cubicBezTo>
                  <a:cubicBezTo>
                    <a:pt x="563" y="191"/>
                    <a:pt x="550" y="201"/>
                    <a:pt x="538" y="201"/>
                  </a:cubicBezTo>
                  <a:cubicBezTo>
                    <a:pt x="491" y="203"/>
                    <a:pt x="444" y="202"/>
                    <a:pt x="397" y="203"/>
                  </a:cubicBezTo>
                  <a:cubicBezTo>
                    <a:pt x="390" y="189"/>
                    <a:pt x="383" y="176"/>
                    <a:pt x="376" y="162"/>
                  </a:cubicBezTo>
                  <a:cubicBezTo>
                    <a:pt x="382" y="161"/>
                    <a:pt x="382" y="161"/>
                    <a:pt x="382" y="161"/>
                  </a:cubicBezTo>
                  <a:cubicBezTo>
                    <a:pt x="380" y="161"/>
                    <a:pt x="377" y="161"/>
                    <a:pt x="375" y="161"/>
                  </a:cubicBezTo>
                  <a:cubicBezTo>
                    <a:pt x="371" y="153"/>
                    <a:pt x="368" y="144"/>
                    <a:pt x="364" y="136"/>
                  </a:cubicBezTo>
                  <a:cubicBezTo>
                    <a:pt x="360" y="162"/>
                    <a:pt x="360" y="188"/>
                    <a:pt x="360" y="214"/>
                  </a:cubicBezTo>
                  <a:cubicBezTo>
                    <a:pt x="361" y="235"/>
                    <a:pt x="361" y="257"/>
                    <a:pt x="373" y="275"/>
                  </a:cubicBezTo>
                  <a:cubicBezTo>
                    <a:pt x="395" y="310"/>
                    <a:pt x="423" y="343"/>
                    <a:pt x="443" y="381"/>
                  </a:cubicBezTo>
                  <a:cubicBezTo>
                    <a:pt x="446" y="388"/>
                    <a:pt x="451" y="396"/>
                    <a:pt x="447" y="403"/>
                  </a:cubicBezTo>
                  <a:cubicBezTo>
                    <a:pt x="441" y="420"/>
                    <a:pt x="427" y="432"/>
                    <a:pt x="414" y="445"/>
                  </a:cubicBezTo>
                  <a:cubicBezTo>
                    <a:pt x="386" y="469"/>
                    <a:pt x="359" y="496"/>
                    <a:pt x="324" y="509"/>
                  </a:cubicBezTo>
                  <a:cubicBezTo>
                    <a:pt x="315" y="544"/>
                    <a:pt x="310" y="580"/>
                    <a:pt x="300" y="614"/>
                  </a:cubicBezTo>
                  <a:cubicBezTo>
                    <a:pt x="299" y="621"/>
                    <a:pt x="295" y="626"/>
                    <a:pt x="291" y="631"/>
                  </a:cubicBezTo>
                  <a:cubicBezTo>
                    <a:pt x="290" y="632"/>
                    <a:pt x="286" y="634"/>
                    <a:pt x="285" y="635"/>
                  </a:cubicBezTo>
                  <a:cubicBezTo>
                    <a:pt x="273" y="635"/>
                    <a:pt x="261" y="632"/>
                    <a:pt x="250" y="629"/>
                  </a:cubicBezTo>
                  <a:cubicBezTo>
                    <a:pt x="246" y="625"/>
                    <a:pt x="242" y="622"/>
                    <a:pt x="238" y="618"/>
                  </a:cubicBezTo>
                  <a:cubicBezTo>
                    <a:pt x="230" y="606"/>
                    <a:pt x="234" y="591"/>
                    <a:pt x="238" y="579"/>
                  </a:cubicBezTo>
                  <a:cubicBezTo>
                    <a:pt x="249" y="543"/>
                    <a:pt x="258" y="508"/>
                    <a:pt x="265" y="472"/>
                  </a:cubicBezTo>
                  <a:cubicBezTo>
                    <a:pt x="269" y="454"/>
                    <a:pt x="264" y="435"/>
                    <a:pt x="260" y="418"/>
                  </a:cubicBezTo>
                  <a:cubicBezTo>
                    <a:pt x="251" y="383"/>
                    <a:pt x="242" y="349"/>
                    <a:pt x="233" y="315"/>
                  </a:cubicBezTo>
                  <a:cubicBezTo>
                    <a:pt x="229" y="294"/>
                    <a:pt x="222" y="272"/>
                    <a:pt x="224" y="250"/>
                  </a:cubicBezTo>
                  <a:cubicBezTo>
                    <a:pt x="228" y="189"/>
                    <a:pt x="235" y="128"/>
                    <a:pt x="243" y="67"/>
                  </a:cubicBezTo>
                  <a:cubicBezTo>
                    <a:pt x="208" y="75"/>
                    <a:pt x="174" y="84"/>
                    <a:pt x="140" y="93"/>
                  </a:cubicBezTo>
                  <a:cubicBezTo>
                    <a:pt x="131" y="132"/>
                    <a:pt x="129" y="174"/>
                    <a:pt x="114" y="212"/>
                  </a:cubicBezTo>
                  <a:cubicBezTo>
                    <a:pt x="118" y="212"/>
                    <a:pt x="125" y="213"/>
                    <a:pt x="128" y="213"/>
                  </a:cubicBezTo>
                  <a:cubicBezTo>
                    <a:pt x="127" y="221"/>
                    <a:pt x="125" y="228"/>
                    <a:pt x="123" y="236"/>
                  </a:cubicBezTo>
                  <a:cubicBezTo>
                    <a:pt x="136" y="239"/>
                    <a:pt x="149" y="242"/>
                    <a:pt x="162" y="245"/>
                  </a:cubicBezTo>
                  <a:cubicBezTo>
                    <a:pt x="160" y="260"/>
                    <a:pt x="156" y="274"/>
                    <a:pt x="153" y="289"/>
                  </a:cubicBezTo>
                  <a:cubicBezTo>
                    <a:pt x="140" y="289"/>
                    <a:pt x="128" y="289"/>
                    <a:pt x="115" y="289"/>
                  </a:cubicBezTo>
                  <a:cubicBezTo>
                    <a:pt x="101" y="288"/>
                    <a:pt x="88" y="288"/>
                    <a:pt x="75" y="288"/>
                  </a:cubicBezTo>
                  <a:cubicBezTo>
                    <a:pt x="74" y="280"/>
                    <a:pt x="74" y="280"/>
                    <a:pt x="74" y="280"/>
                  </a:cubicBezTo>
                  <a:cubicBezTo>
                    <a:pt x="81" y="282"/>
                    <a:pt x="81" y="282"/>
                    <a:pt x="81" y="282"/>
                  </a:cubicBezTo>
                  <a:cubicBezTo>
                    <a:pt x="77" y="280"/>
                    <a:pt x="74" y="278"/>
                    <a:pt x="70" y="276"/>
                  </a:cubicBezTo>
                  <a:cubicBezTo>
                    <a:pt x="66" y="278"/>
                    <a:pt x="62" y="279"/>
                    <a:pt x="58" y="280"/>
                  </a:cubicBezTo>
                  <a:cubicBezTo>
                    <a:pt x="38" y="272"/>
                    <a:pt x="20" y="258"/>
                    <a:pt x="0" y="250"/>
                  </a:cubicBezTo>
                  <a:cubicBezTo>
                    <a:pt x="2" y="237"/>
                    <a:pt x="6" y="224"/>
                    <a:pt x="8" y="211"/>
                  </a:cubicBezTo>
                  <a:cubicBezTo>
                    <a:pt x="25" y="212"/>
                    <a:pt x="41" y="217"/>
                    <a:pt x="58" y="221"/>
                  </a:cubicBezTo>
                  <a:cubicBezTo>
                    <a:pt x="59" y="214"/>
                    <a:pt x="60" y="207"/>
                    <a:pt x="62" y="200"/>
                  </a:cubicBezTo>
                  <a:cubicBezTo>
                    <a:pt x="64" y="200"/>
                    <a:pt x="70" y="200"/>
                    <a:pt x="72" y="200"/>
                  </a:cubicBezTo>
                  <a:cubicBezTo>
                    <a:pt x="78" y="150"/>
                    <a:pt x="91" y="102"/>
                    <a:pt x="97" y="52"/>
                  </a:cubicBezTo>
                  <a:cubicBezTo>
                    <a:pt x="150" y="36"/>
                    <a:pt x="202" y="22"/>
                    <a:pt x="255" y="6"/>
                  </a:cubicBezTo>
                  <a:close/>
                  <a:moveTo>
                    <a:pt x="67" y="223"/>
                  </a:moveTo>
                  <a:cubicBezTo>
                    <a:pt x="84" y="226"/>
                    <a:pt x="100" y="232"/>
                    <a:pt x="117" y="234"/>
                  </a:cubicBezTo>
                  <a:cubicBezTo>
                    <a:pt x="117" y="231"/>
                    <a:pt x="117" y="225"/>
                    <a:pt x="116" y="222"/>
                  </a:cubicBezTo>
                  <a:cubicBezTo>
                    <a:pt x="101" y="219"/>
                    <a:pt x="85" y="216"/>
                    <a:pt x="69" y="211"/>
                  </a:cubicBezTo>
                  <a:cubicBezTo>
                    <a:pt x="68" y="215"/>
                    <a:pt x="68" y="219"/>
                    <a:pt x="67" y="223"/>
                  </a:cubicBezTo>
                  <a:close/>
                  <a:moveTo>
                    <a:pt x="299" y="291"/>
                  </a:moveTo>
                  <a:cubicBezTo>
                    <a:pt x="310" y="337"/>
                    <a:pt x="322" y="383"/>
                    <a:pt x="330" y="429"/>
                  </a:cubicBezTo>
                  <a:cubicBezTo>
                    <a:pt x="344" y="420"/>
                    <a:pt x="358" y="410"/>
                    <a:pt x="368" y="395"/>
                  </a:cubicBezTo>
                  <a:cubicBezTo>
                    <a:pt x="362" y="381"/>
                    <a:pt x="355" y="367"/>
                    <a:pt x="347" y="354"/>
                  </a:cubicBezTo>
                  <a:cubicBezTo>
                    <a:pt x="337" y="339"/>
                    <a:pt x="326" y="324"/>
                    <a:pt x="315" y="309"/>
                  </a:cubicBezTo>
                  <a:cubicBezTo>
                    <a:pt x="311" y="303"/>
                    <a:pt x="307" y="297"/>
                    <a:pt x="303" y="291"/>
                  </a:cubicBezTo>
                  <a:cubicBezTo>
                    <a:pt x="302" y="291"/>
                    <a:pt x="300" y="291"/>
                    <a:pt x="299" y="2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3908425" y="2387600"/>
              <a:ext cx="630238" cy="409575"/>
            </a:xfrm>
            <a:custGeom>
              <a:avLst/>
              <a:gdLst>
                <a:gd name="T0" fmla="*/ 14 w 168"/>
                <a:gd name="T1" fmla="*/ 0 h 109"/>
                <a:gd name="T2" fmla="*/ 77 w 168"/>
                <a:gd name="T3" fmla="*/ 33 h 109"/>
                <a:gd name="T4" fmla="*/ 76 w 168"/>
                <a:gd name="T5" fmla="*/ 49 h 109"/>
                <a:gd name="T6" fmla="*/ 90 w 168"/>
                <a:gd name="T7" fmla="*/ 39 h 109"/>
                <a:gd name="T8" fmla="*/ 137 w 168"/>
                <a:gd name="T9" fmla="*/ 39 h 109"/>
                <a:gd name="T10" fmla="*/ 168 w 168"/>
                <a:gd name="T11" fmla="*/ 39 h 109"/>
                <a:gd name="T12" fmla="*/ 152 w 168"/>
                <a:gd name="T13" fmla="*/ 109 h 109"/>
                <a:gd name="T14" fmla="*/ 102 w 168"/>
                <a:gd name="T15" fmla="*/ 98 h 109"/>
                <a:gd name="T16" fmla="*/ 1 w 168"/>
                <a:gd name="T17" fmla="*/ 74 h 109"/>
                <a:gd name="T18" fmla="*/ 14 w 168"/>
                <a:gd name="T1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09">
                  <a:moveTo>
                    <a:pt x="14" y="0"/>
                  </a:moveTo>
                  <a:cubicBezTo>
                    <a:pt x="36" y="10"/>
                    <a:pt x="55" y="23"/>
                    <a:pt x="77" y="33"/>
                  </a:cubicBezTo>
                  <a:cubicBezTo>
                    <a:pt x="77" y="37"/>
                    <a:pt x="76" y="45"/>
                    <a:pt x="76" y="49"/>
                  </a:cubicBezTo>
                  <a:cubicBezTo>
                    <a:pt x="81" y="46"/>
                    <a:pt x="85" y="42"/>
                    <a:pt x="90" y="39"/>
                  </a:cubicBezTo>
                  <a:cubicBezTo>
                    <a:pt x="106" y="39"/>
                    <a:pt x="122" y="39"/>
                    <a:pt x="137" y="39"/>
                  </a:cubicBezTo>
                  <a:cubicBezTo>
                    <a:pt x="148" y="39"/>
                    <a:pt x="158" y="39"/>
                    <a:pt x="168" y="39"/>
                  </a:cubicBezTo>
                  <a:cubicBezTo>
                    <a:pt x="163" y="63"/>
                    <a:pt x="159" y="86"/>
                    <a:pt x="152" y="109"/>
                  </a:cubicBezTo>
                  <a:cubicBezTo>
                    <a:pt x="135" y="105"/>
                    <a:pt x="119" y="102"/>
                    <a:pt x="102" y="98"/>
                  </a:cubicBezTo>
                  <a:cubicBezTo>
                    <a:pt x="69" y="89"/>
                    <a:pt x="34" y="83"/>
                    <a:pt x="1" y="74"/>
                  </a:cubicBezTo>
                  <a:cubicBezTo>
                    <a:pt x="0" y="49"/>
                    <a:pt x="11" y="25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5586413" y="1933575"/>
              <a:ext cx="0" cy="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5586413" y="1933575"/>
              <a:ext cx="0" cy="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3" name="椭圆 22"/>
            <p:cNvSpPr/>
            <p:nvPr/>
          </p:nvSpPr>
          <p:spPr>
            <a:xfrm>
              <a:off x="4960144" y="969169"/>
              <a:ext cx="442912" cy="4429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sp>
        <p:nvSpPr>
          <p:cNvPr id="24" name="矩形 23"/>
          <p:cNvSpPr/>
          <p:nvPr/>
        </p:nvSpPr>
        <p:spPr>
          <a:xfrm>
            <a:off x="596" y="3781443"/>
            <a:ext cx="4245769" cy="8965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5" name="矩形 24"/>
          <p:cNvSpPr/>
          <p:nvPr/>
        </p:nvSpPr>
        <p:spPr>
          <a:xfrm>
            <a:off x="2275880" y="3008728"/>
            <a:ext cx="3613547" cy="7739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3462933" y="2236012"/>
            <a:ext cx="3614738" cy="772716"/>
          </a:xfrm>
          <a:prstGeom prst="rect">
            <a:avLst/>
          </a:prstGeom>
          <a:solidFill>
            <a:srgbClr val="33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-18510" y="3939076"/>
            <a:ext cx="4245769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zh-CN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目标(Goals)</a:t>
            </a:r>
            <a:endParaRPr lang="zh-CN" altLang="zh-CN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941259" y="3115163"/>
            <a:ext cx="4244579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zh-CN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策略(Strategies)</a:t>
            </a:r>
            <a:endParaRPr lang="zh-CN" altLang="zh-CN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97190" y="2407679"/>
            <a:ext cx="6484247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计划</a:t>
            </a:r>
            <a:r>
              <a:rPr lang="en-US" altLang="zh-CN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(Plans)</a:t>
            </a:r>
            <a:endParaRPr lang="en-US" altLang="zh-CN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40449" y="1462106"/>
            <a:ext cx="3613547" cy="7739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1" name="矩形 30"/>
          <p:cNvSpPr/>
          <p:nvPr/>
        </p:nvSpPr>
        <p:spPr>
          <a:xfrm>
            <a:off x="4355976" y="1226003"/>
            <a:ext cx="4244579" cy="8535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b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</a:br>
            <a:r>
              <a:rPr lang="zh-CN" altLang="zh-CN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立即行动（Activities）</a:t>
            </a:r>
            <a:endParaRPr lang="en-US" altLang="zh-CN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99753" y="359184"/>
            <a:ext cx="262475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第二部分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知识篇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34" name="任意多边形: 形状 33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1000">
        <p14:gallery dir="l"/>
      </p:transition>
    </mc:Choice>
    <mc:Fallback>
      <p:transition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2" y="1231324"/>
            <a:ext cx="5283727" cy="2976474"/>
          </a:xfrm>
          <a:prstGeom prst="homePlate">
            <a:avLst>
              <a:gd name="adj" fmla="val 1927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任意多边形: 形状 66"/>
          <p:cNvSpPr/>
          <p:nvPr/>
        </p:nvSpPr>
        <p:spPr>
          <a:xfrm rot="4194343" flipV="1">
            <a:off x="2473312" y="1956034"/>
            <a:ext cx="3479087" cy="1029956"/>
          </a:xfrm>
          <a:custGeom>
            <a:avLst/>
            <a:gdLst>
              <a:gd name="connsiteX0" fmla="*/ 412873 w 4638783"/>
              <a:gd name="connsiteY0" fmla="*/ 1373275 h 1373275"/>
              <a:gd name="connsiteX1" fmla="*/ 4614789 w 4638783"/>
              <a:gd name="connsiteY1" fmla="*/ 1373275 h 1373275"/>
              <a:gd name="connsiteX2" fmla="*/ 4638783 w 4638783"/>
              <a:gd name="connsiteY2" fmla="*/ 1353006 h 1373275"/>
              <a:gd name="connsiteX3" fmla="*/ 4143807 w 4638783"/>
              <a:gd name="connsiteY3" fmla="*/ 0 h 1373275"/>
              <a:gd name="connsiteX4" fmla="*/ 289676 w 4638783"/>
              <a:gd name="connsiteY4" fmla="*/ 0 h 1373275"/>
              <a:gd name="connsiteX5" fmla="*/ 0 w 4638783"/>
              <a:gd name="connsiteY5" fmla="*/ 244696 h 137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8783" h="1373275">
                <a:moveTo>
                  <a:pt x="412873" y="1373275"/>
                </a:moveTo>
                <a:lnTo>
                  <a:pt x="4614789" y="1373275"/>
                </a:lnTo>
                <a:lnTo>
                  <a:pt x="4638783" y="1353006"/>
                </a:lnTo>
                <a:lnTo>
                  <a:pt x="4143807" y="0"/>
                </a:lnTo>
                <a:lnTo>
                  <a:pt x="289676" y="0"/>
                </a:lnTo>
                <a:lnTo>
                  <a:pt x="0" y="244696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2" name="任意多边形: 形状 41"/>
          <p:cNvSpPr/>
          <p:nvPr/>
        </p:nvSpPr>
        <p:spPr>
          <a:xfrm>
            <a:off x="-678306" y="3912177"/>
            <a:ext cx="5969426" cy="300873"/>
          </a:xfrm>
          <a:custGeom>
            <a:avLst/>
            <a:gdLst>
              <a:gd name="connsiteX0" fmla="*/ 0 w 7959235"/>
              <a:gd name="connsiteY0" fmla="*/ 401164 h 401164"/>
              <a:gd name="connsiteX1" fmla="*/ 7812475 w 7959235"/>
              <a:gd name="connsiteY1" fmla="*/ 401164 h 401164"/>
              <a:gd name="connsiteX2" fmla="*/ 7959235 w 7959235"/>
              <a:gd name="connsiteY2" fmla="*/ 0 h 401164"/>
              <a:gd name="connsiteX3" fmla="*/ 0 w 7959235"/>
              <a:gd name="connsiteY3" fmla="*/ 0 h 40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9235" h="401164">
                <a:moveTo>
                  <a:pt x="0" y="401164"/>
                </a:moveTo>
                <a:lnTo>
                  <a:pt x="7812475" y="401164"/>
                </a:lnTo>
                <a:lnTo>
                  <a:pt x="7959235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9" name="任意多边形: 形状 38"/>
          <p:cNvSpPr/>
          <p:nvPr/>
        </p:nvSpPr>
        <p:spPr>
          <a:xfrm rot="17405657">
            <a:off x="1474035" y="2009588"/>
            <a:ext cx="3470276" cy="845498"/>
          </a:xfrm>
          <a:custGeom>
            <a:avLst/>
            <a:gdLst>
              <a:gd name="connsiteX0" fmla="*/ 4208316 w 4620733"/>
              <a:gd name="connsiteY0" fmla="*/ 0 h 1127331"/>
              <a:gd name="connsiteX1" fmla="*/ 4620733 w 4620733"/>
              <a:gd name="connsiteY1" fmla="*/ 1127331 h 1127331"/>
              <a:gd name="connsiteX2" fmla="*/ 412417 w 4620733"/>
              <a:gd name="connsiteY2" fmla="*/ 1127331 h 1127331"/>
              <a:gd name="connsiteX3" fmla="*/ 0 w 4620733"/>
              <a:gd name="connsiteY3" fmla="*/ 0 h 112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733" h="1127331">
                <a:moveTo>
                  <a:pt x="4208316" y="0"/>
                </a:moveTo>
                <a:lnTo>
                  <a:pt x="4620733" y="1127331"/>
                </a:lnTo>
                <a:lnTo>
                  <a:pt x="412417" y="112733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63" name="任意多边形: 形状 62"/>
          <p:cNvSpPr/>
          <p:nvPr/>
        </p:nvSpPr>
        <p:spPr>
          <a:xfrm flipH="1" flipV="1">
            <a:off x="3543025" y="2358952"/>
            <a:ext cx="5969426" cy="1201662"/>
          </a:xfrm>
          <a:custGeom>
            <a:avLst/>
            <a:gdLst>
              <a:gd name="connsiteX0" fmla="*/ 7373089 w 7959235"/>
              <a:gd name="connsiteY0" fmla="*/ 1602216 h 1602216"/>
              <a:gd name="connsiteX1" fmla="*/ 0 w 7959235"/>
              <a:gd name="connsiteY1" fmla="*/ 1602216 h 1602216"/>
              <a:gd name="connsiteX2" fmla="*/ 0 w 7959235"/>
              <a:gd name="connsiteY2" fmla="*/ 0 h 1602216"/>
              <a:gd name="connsiteX3" fmla="*/ 7959235 w 7959235"/>
              <a:gd name="connsiteY3" fmla="*/ 0 h 160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9235" h="1602216">
                <a:moveTo>
                  <a:pt x="7373089" y="1602216"/>
                </a:moveTo>
                <a:lnTo>
                  <a:pt x="0" y="1602216"/>
                </a:lnTo>
                <a:lnTo>
                  <a:pt x="0" y="0"/>
                </a:lnTo>
                <a:lnTo>
                  <a:pt x="79592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12159" y="1383577"/>
            <a:ext cx="2592121" cy="108491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zh-CN" altLang="en-US" sz="6600" dirty="0">
                <a:solidFill>
                  <a:srgbClr val="333151"/>
                </a:solidFill>
              </a:rPr>
              <a:t>Part </a:t>
            </a:r>
            <a:r>
              <a:rPr lang="en-US" altLang="zh-CN" sz="6600" dirty="0">
                <a:solidFill>
                  <a:srgbClr val="333151"/>
                </a:solidFill>
              </a:rPr>
              <a:t>03</a:t>
            </a:r>
            <a:endParaRPr lang="zh-CN" altLang="en-US" sz="6600" dirty="0">
              <a:solidFill>
                <a:srgbClr val="33315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3659" y="2602091"/>
            <a:ext cx="5154845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第三部分</a:t>
            </a:r>
            <a:r>
              <a:rPr lang="en-US" altLang="zh-CN" sz="4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</a:t>
            </a:r>
            <a:r>
              <a:rPr lang="zh-CN" altLang="en-US" sz="4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技巧篇</a:t>
            </a:r>
            <a:endParaRPr lang="zh-CN" altLang="en-US" sz="4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sz="4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264294" y="1369654"/>
            <a:ext cx="2063687" cy="625617"/>
            <a:chOff x="983227" y="2809381"/>
            <a:chExt cx="2031083" cy="613066"/>
          </a:xfrm>
        </p:grpSpPr>
        <p:sp>
          <p:nvSpPr>
            <p:cNvPr id="44" name="椭圆 43"/>
            <p:cNvSpPr/>
            <p:nvPr/>
          </p:nvSpPr>
          <p:spPr>
            <a:xfrm>
              <a:off x="983227" y="2809381"/>
              <a:ext cx="641915" cy="613066"/>
            </a:xfrm>
            <a:prstGeom prst="ellipse">
              <a:avLst/>
            </a:prstGeom>
            <a:solidFill>
              <a:srgbClr val="333151"/>
            </a:solidFill>
            <a:ln>
              <a:solidFill>
                <a:srgbClr val="3331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5"/>
            <p:cNvSpPr txBox="1"/>
            <p:nvPr/>
          </p:nvSpPr>
          <p:spPr>
            <a:xfrm>
              <a:off x="1083158" y="2945660"/>
              <a:ext cx="412089" cy="361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8945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6"/>
            <p:cNvSpPr txBox="1"/>
            <p:nvPr/>
          </p:nvSpPr>
          <p:spPr>
            <a:xfrm>
              <a:off x="1620905" y="3006401"/>
              <a:ext cx="1393405" cy="331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SzPct val="65000"/>
                <a:buFont typeface="Wingdings" panose="05000000000000000000" pitchFamily="2" charset="2"/>
                <a:buNone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客户拓展技巧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85933" y="1369654"/>
            <a:ext cx="2006342" cy="625617"/>
            <a:chOff x="3985933" y="1369654"/>
            <a:chExt cx="2006342" cy="625617"/>
          </a:xfrm>
        </p:grpSpPr>
        <p:sp>
          <p:nvSpPr>
            <p:cNvPr id="49" name="椭圆 48"/>
            <p:cNvSpPr/>
            <p:nvPr/>
          </p:nvSpPr>
          <p:spPr>
            <a:xfrm>
              <a:off x="3985933" y="1369654"/>
              <a:ext cx="652219" cy="625617"/>
            </a:xfrm>
            <a:prstGeom prst="ellipse">
              <a:avLst/>
            </a:pr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39"/>
            <p:cNvSpPr txBox="1"/>
            <p:nvPr/>
          </p:nvSpPr>
          <p:spPr>
            <a:xfrm>
              <a:off x="4087470" y="1508723"/>
              <a:ext cx="418704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8945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0"/>
            <p:cNvSpPr txBox="1"/>
            <p:nvPr/>
          </p:nvSpPr>
          <p:spPr>
            <a:xfrm>
              <a:off x="4576503" y="1570709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SzPct val="65000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陌生拜访技巧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10020" y="2503237"/>
            <a:ext cx="2164387" cy="625617"/>
            <a:chOff x="2710020" y="2503237"/>
            <a:chExt cx="2164387" cy="625617"/>
          </a:xfrm>
        </p:grpSpPr>
        <p:sp>
          <p:nvSpPr>
            <p:cNvPr id="66" name="椭圆 65"/>
            <p:cNvSpPr/>
            <p:nvPr/>
          </p:nvSpPr>
          <p:spPr>
            <a:xfrm>
              <a:off x="2710020" y="2503237"/>
              <a:ext cx="652219" cy="625617"/>
            </a:xfrm>
            <a:prstGeom prst="ellipse">
              <a:avLst/>
            </a:pr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2799519" y="2645486"/>
              <a:ext cx="2074888" cy="369332"/>
              <a:chOff x="1217627" y="2999762"/>
              <a:chExt cx="2042107" cy="361922"/>
            </a:xfrm>
          </p:grpSpPr>
          <p:sp>
            <p:nvSpPr>
              <p:cNvPr id="51" name="文本框 55"/>
              <p:cNvSpPr txBox="1"/>
              <p:nvPr/>
            </p:nvSpPr>
            <p:spPr>
              <a:xfrm>
                <a:off x="1217627" y="2999762"/>
                <a:ext cx="412089" cy="361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48945"/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文本框 56"/>
              <p:cNvSpPr txBox="1"/>
              <p:nvPr/>
            </p:nvSpPr>
            <p:spPr>
              <a:xfrm>
                <a:off x="1806377" y="3008866"/>
                <a:ext cx="1453357" cy="331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buSzPct val="65000"/>
                </a:pPr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电话营销技巧 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234447" y="2503237"/>
            <a:ext cx="2088232" cy="625617"/>
            <a:chOff x="5234447" y="2503237"/>
            <a:chExt cx="2088232" cy="625617"/>
          </a:xfrm>
        </p:grpSpPr>
        <p:sp>
          <p:nvSpPr>
            <p:cNvPr id="67" name="椭圆 66"/>
            <p:cNvSpPr/>
            <p:nvPr/>
          </p:nvSpPr>
          <p:spPr>
            <a:xfrm>
              <a:off x="5234447" y="2503237"/>
              <a:ext cx="652219" cy="625617"/>
            </a:xfrm>
            <a:prstGeom prst="ellipse">
              <a:avLst/>
            </a:pr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5319799" y="2645487"/>
              <a:ext cx="2002880" cy="369331"/>
              <a:chOff x="1322967" y="2999762"/>
              <a:chExt cx="1971240" cy="361921"/>
            </a:xfrm>
          </p:grpSpPr>
          <p:sp>
            <p:nvSpPr>
              <p:cNvPr id="56" name="文本框 60"/>
              <p:cNvSpPr txBox="1"/>
              <p:nvPr/>
            </p:nvSpPr>
            <p:spPr>
              <a:xfrm>
                <a:off x="1322967" y="2999762"/>
                <a:ext cx="412089" cy="361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48945"/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文本框 61"/>
              <p:cNvSpPr txBox="1"/>
              <p:nvPr/>
            </p:nvSpPr>
            <p:spPr>
              <a:xfrm>
                <a:off x="1900799" y="3008867"/>
                <a:ext cx="1393408" cy="331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buSzPct val="65000"/>
                  <a:buFont typeface="Wingdings" panose="05000000000000000000" pitchFamily="2" charset="2"/>
                  <a:buNone/>
                </a:pPr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交流沟通技巧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54" name="文本框 10"/>
          <p:cNvSpPr txBox="1"/>
          <p:nvPr/>
        </p:nvSpPr>
        <p:spPr>
          <a:xfrm>
            <a:off x="1259604" y="359184"/>
            <a:ext cx="262475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第三部分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技巧篇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-99705" y="206017"/>
            <a:ext cx="1143313" cy="708632"/>
            <a:chOff x="-418529" y="274688"/>
            <a:chExt cx="1524417" cy="944843"/>
          </a:xfrm>
        </p:grpSpPr>
        <p:sp>
          <p:nvSpPr>
            <p:cNvPr id="59" name="任意多边形: 形状 58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61" name="任意多边形: 形状 60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62" name="任意多边形: 形状 61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84722" y="-1580126"/>
            <a:ext cx="9033164" cy="5422999"/>
            <a:chOff x="3784722" y="-1580126"/>
            <a:chExt cx="9033164" cy="5422999"/>
          </a:xfrm>
        </p:grpSpPr>
        <p:sp>
          <p:nvSpPr>
            <p:cNvPr id="86" name="直角三角形 85"/>
            <p:cNvSpPr/>
            <p:nvPr/>
          </p:nvSpPr>
          <p:spPr>
            <a:xfrm rot="15805242" flipH="1">
              <a:off x="4681501" y="-1257328"/>
              <a:ext cx="5422999" cy="4777404"/>
            </a:xfrm>
            <a:prstGeom prst="rtTriangle">
              <a:avLst/>
            </a:prstGeom>
            <a:blipFill rotWithShape="1">
              <a:blip r:embed="rId2" cstate="email"/>
              <a:stretch>
                <a:fillRect/>
              </a:stretch>
            </a:blipFill>
            <a:ln w="476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 rot="13305981">
              <a:off x="3784722" y="1962343"/>
              <a:ext cx="9033164" cy="1375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-3179649" y="555526"/>
            <a:ext cx="10056581" cy="5857607"/>
            <a:chOff x="-3179649" y="555526"/>
            <a:chExt cx="10056581" cy="5857607"/>
          </a:xfrm>
        </p:grpSpPr>
        <p:grpSp>
          <p:nvGrpSpPr>
            <p:cNvPr id="2" name="组合 1"/>
            <p:cNvGrpSpPr/>
            <p:nvPr/>
          </p:nvGrpSpPr>
          <p:grpSpPr>
            <a:xfrm>
              <a:off x="-2156232" y="555526"/>
              <a:ext cx="9033164" cy="5328592"/>
              <a:chOff x="-2156232" y="555526"/>
              <a:chExt cx="9033164" cy="5328592"/>
            </a:xfrm>
          </p:grpSpPr>
          <p:sp>
            <p:nvSpPr>
              <p:cNvPr id="23" name="直角三角形 22"/>
              <p:cNvSpPr/>
              <p:nvPr/>
            </p:nvSpPr>
            <p:spPr>
              <a:xfrm>
                <a:off x="-684583" y="555526"/>
                <a:ext cx="6048672" cy="5328592"/>
              </a:xfrm>
              <a:prstGeom prst="rtTriangle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  <a:ln w="476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 rot="13305981">
                <a:off x="-2156232" y="3136047"/>
                <a:ext cx="9033164" cy="1375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 rot="13286431">
              <a:off x="-3179649" y="2807605"/>
              <a:ext cx="9033164" cy="3605528"/>
            </a:xfrm>
            <a:prstGeom prst="rect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06303" y="3458300"/>
            <a:ext cx="2252339" cy="625617"/>
            <a:chOff x="4006303" y="3458300"/>
            <a:chExt cx="2252339" cy="625617"/>
          </a:xfrm>
        </p:grpSpPr>
        <p:sp>
          <p:nvSpPr>
            <p:cNvPr id="90" name="椭圆 89"/>
            <p:cNvSpPr/>
            <p:nvPr/>
          </p:nvSpPr>
          <p:spPr>
            <a:xfrm>
              <a:off x="4006303" y="3458300"/>
              <a:ext cx="652219" cy="625617"/>
            </a:xfrm>
            <a:prstGeom prst="ellipse">
              <a:avLst/>
            </a:prstGeom>
            <a:solidFill>
              <a:srgbClr val="333151"/>
            </a:solidFill>
            <a:ln>
              <a:solidFill>
                <a:srgbClr val="3331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91" name="文本框 5"/>
            <p:cNvSpPr txBox="1"/>
            <p:nvPr/>
          </p:nvSpPr>
          <p:spPr>
            <a:xfrm>
              <a:off x="4107838" y="359736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8945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2" name="文本框 6"/>
            <p:cNvSpPr txBox="1"/>
            <p:nvPr/>
          </p:nvSpPr>
          <p:spPr>
            <a:xfrm>
              <a:off x="4781955" y="3659355"/>
              <a:ext cx="1476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SzPct val="65000"/>
                <a:buFont typeface="Wingdings" panose="05000000000000000000" pitchFamily="2" charset="2"/>
                <a:buNone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价格谈判技巧 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55934" y="3458301"/>
            <a:ext cx="2164538" cy="625617"/>
            <a:chOff x="6655934" y="3458301"/>
            <a:chExt cx="2164538" cy="625617"/>
          </a:xfrm>
        </p:grpSpPr>
        <p:sp>
          <p:nvSpPr>
            <p:cNvPr id="93" name="椭圆 92"/>
            <p:cNvSpPr/>
            <p:nvPr/>
          </p:nvSpPr>
          <p:spPr>
            <a:xfrm>
              <a:off x="6655934" y="3458301"/>
              <a:ext cx="652219" cy="625617"/>
            </a:xfrm>
            <a:prstGeom prst="ellipse">
              <a:avLst/>
            </a:pr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文本框 39"/>
            <p:cNvSpPr txBox="1"/>
            <p:nvPr/>
          </p:nvSpPr>
          <p:spPr>
            <a:xfrm>
              <a:off x="6757471" y="359737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8945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5" name="文本框 40"/>
            <p:cNvSpPr txBox="1"/>
            <p:nvPr/>
          </p:nvSpPr>
          <p:spPr>
            <a:xfrm>
              <a:off x="7404699" y="3659356"/>
              <a:ext cx="1415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SzPct val="65000"/>
                <a:buFont typeface="Wingdings" panose="05000000000000000000" pitchFamily="2" charset="2"/>
                <a:buNone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业务成交技巧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259604" y="359184"/>
            <a:ext cx="262475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第三部分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技巧篇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99705" y="206017"/>
            <a:ext cx="1143313" cy="708632"/>
            <a:chOff x="-418529" y="274688"/>
            <a:chExt cx="1524417" cy="944843"/>
          </a:xfrm>
        </p:grpSpPr>
        <p:sp>
          <p:nvSpPr>
            <p:cNvPr id="13" name="任意多边形: 形状 12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Rectangle 11"/>
          <p:cNvSpPr/>
          <p:nvPr/>
        </p:nvSpPr>
        <p:spPr>
          <a:xfrm>
            <a:off x="-748402" y="4461098"/>
            <a:ext cx="3494830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17" name="Rectangle 12"/>
          <p:cNvSpPr/>
          <p:nvPr/>
        </p:nvSpPr>
        <p:spPr>
          <a:xfrm>
            <a:off x="6207533" y="4461098"/>
            <a:ext cx="3272538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99654" y="4417053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客户在哪？</a:t>
            </a:r>
            <a:r>
              <a:rPr lang="en-US" altLang="zh-CN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—</a:t>
            </a:r>
            <a:r>
              <a:rPr lang="zh-CN" altLang="en-US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寻找客户</a:t>
            </a:r>
            <a:r>
              <a:rPr lang="en-US" altLang="zh-CN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6</a:t>
            </a:r>
            <a:r>
              <a:rPr lang="zh-CN" altLang="en-US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法</a:t>
            </a:r>
            <a:endParaRPr lang="zh-CN" altLang="en-US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 rot="5400000">
            <a:off x="2377109" y="410122"/>
            <a:ext cx="731811" cy="228269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023431" y="1389220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</a:t>
            </a:r>
            <a:r>
              <a:rPr lang="zh-CN" altLang="en-US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亲友开拓法</a:t>
            </a:r>
            <a:endParaRPr lang="zh-CN" altLang="en-US" dirty="0">
              <a:solidFill>
                <a:srgbClr val="C0000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0" name="圆角矩形 19"/>
          <p:cNvSpPr/>
          <p:nvPr/>
        </p:nvSpPr>
        <p:spPr>
          <a:xfrm>
            <a:off x="1152292" y="1185562"/>
            <a:ext cx="731811" cy="7318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330530" y="1337221"/>
            <a:ext cx="428495" cy="428495"/>
            <a:chOff x="3760788" y="2187575"/>
            <a:chExt cx="423863" cy="423863"/>
          </a:xfrm>
          <a:solidFill>
            <a:srgbClr val="FFFFFF"/>
          </a:solidFill>
        </p:grpSpPr>
        <p:sp>
          <p:nvSpPr>
            <p:cNvPr id="62" name="Freeform 28"/>
            <p:cNvSpPr/>
            <p:nvPr/>
          </p:nvSpPr>
          <p:spPr bwMode="auto">
            <a:xfrm>
              <a:off x="3867151" y="2293938"/>
              <a:ext cx="161925" cy="160338"/>
            </a:xfrm>
            <a:custGeom>
              <a:avLst/>
              <a:gdLst>
                <a:gd name="T0" fmla="*/ 69 w 102"/>
                <a:gd name="T1" fmla="*/ 0 h 101"/>
                <a:gd name="T2" fmla="*/ 34 w 102"/>
                <a:gd name="T3" fmla="*/ 0 h 101"/>
                <a:gd name="T4" fmla="*/ 34 w 102"/>
                <a:gd name="T5" fmla="*/ 34 h 101"/>
                <a:gd name="T6" fmla="*/ 0 w 102"/>
                <a:gd name="T7" fmla="*/ 34 h 101"/>
                <a:gd name="T8" fmla="*/ 0 w 102"/>
                <a:gd name="T9" fmla="*/ 68 h 101"/>
                <a:gd name="T10" fmla="*/ 34 w 102"/>
                <a:gd name="T11" fmla="*/ 68 h 101"/>
                <a:gd name="T12" fmla="*/ 34 w 102"/>
                <a:gd name="T13" fmla="*/ 101 h 101"/>
                <a:gd name="T14" fmla="*/ 69 w 102"/>
                <a:gd name="T15" fmla="*/ 101 h 101"/>
                <a:gd name="T16" fmla="*/ 69 w 102"/>
                <a:gd name="T17" fmla="*/ 68 h 101"/>
                <a:gd name="T18" fmla="*/ 102 w 102"/>
                <a:gd name="T19" fmla="*/ 68 h 101"/>
                <a:gd name="T20" fmla="*/ 102 w 102"/>
                <a:gd name="T21" fmla="*/ 34 h 101"/>
                <a:gd name="T22" fmla="*/ 69 w 102"/>
                <a:gd name="T23" fmla="*/ 34 h 101"/>
                <a:gd name="T24" fmla="*/ 69 w 102"/>
                <a:gd name="T2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01">
                  <a:moveTo>
                    <a:pt x="69" y="0"/>
                  </a:moveTo>
                  <a:lnTo>
                    <a:pt x="34" y="0"/>
                  </a:lnTo>
                  <a:lnTo>
                    <a:pt x="34" y="34"/>
                  </a:lnTo>
                  <a:lnTo>
                    <a:pt x="0" y="34"/>
                  </a:lnTo>
                  <a:lnTo>
                    <a:pt x="0" y="68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69" y="101"/>
                  </a:lnTo>
                  <a:lnTo>
                    <a:pt x="69" y="68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9" y="34"/>
                  </a:ln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29"/>
            <p:cNvSpPr>
              <a:spLocks noEditPoints="1"/>
            </p:cNvSpPr>
            <p:nvPr/>
          </p:nvSpPr>
          <p:spPr bwMode="auto">
            <a:xfrm>
              <a:off x="3760788" y="2187575"/>
              <a:ext cx="423863" cy="423863"/>
            </a:xfrm>
            <a:custGeom>
              <a:avLst/>
              <a:gdLst>
                <a:gd name="T0" fmla="*/ 235 w 238"/>
                <a:gd name="T1" fmla="*/ 203 h 238"/>
                <a:gd name="T2" fmla="*/ 194 w 238"/>
                <a:gd name="T3" fmla="*/ 162 h 238"/>
                <a:gd name="T4" fmla="*/ 211 w 238"/>
                <a:gd name="T5" fmla="*/ 105 h 238"/>
                <a:gd name="T6" fmla="*/ 106 w 238"/>
                <a:gd name="T7" fmla="*/ 0 h 238"/>
                <a:gd name="T8" fmla="*/ 0 w 238"/>
                <a:gd name="T9" fmla="*/ 105 h 238"/>
                <a:gd name="T10" fmla="*/ 106 w 238"/>
                <a:gd name="T11" fmla="*/ 210 h 238"/>
                <a:gd name="T12" fmla="*/ 162 w 238"/>
                <a:gd name="T13" fmla="*/ 193 h 238"/>
                <a:gd name="T14" fmla="*/ 203 w 238"/>
                <a:gd name="T15" fmla="*/ 235 h 238"/>
                <a:gd name="T16" fmla="*/ 214 w 238"/>
                <a:gd name="T17" fmla="*/ 235 h 238"/>
                <a:gd name="T18" fmla="*/ 235 w 238"/>
                <a:gd name="T19" fmla="*/ 214 h 238"/>
                <a:gd name="T20" fmla="*/ 235 w 238"/>
                <a:gd name="T21" fmla="*/ 203 h 238"/>
                <a:gd name="T22" fmla="*/ 106 w 238"/>
                <a:gd name="T23" fmla="*/ 180 h 238"/>
                <a:gd name="T24" fmla="*/ 30 w 238"/>
                <a:gd name="T25" fmla="*/ 105 h 238"/>
                <a:gd name="T26" fmla="*/ 106 w 238"/>
                <a:gd name="T27" fmla="*/ 30 h 238"/>
                <a:gd name="T28" fmla="*/ 181 w 238"/>
                <a:gd name="T29" fmla="*/ 105 h 238"/>
                <a:gd name="T30" fmla="*/ 106 w 238"/>
                <a:gd name="T31" fmla="*/ 18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8" h="238">
                  <a:moveTo>
                    <a:pt x="235" y="203"/>
                  </a:moveTo>
                  <a:cubicBezTo>
                    <a:pt x="194" y="162"/>
                    <a:pt x="194" y="162"/>
                    <a:pt x="194" y="162"/>
                  </a:cubicBezTo>
                  <a:cubicBezTo>
                    <a:pt x="204" y="145"/>
                    <a:pt x="211" y="126"/>
                    <a:pt x="211" y="105"/>
                  </a:cubicBezTo>
                  <a:cubicBezTo>
                    <a:pt x="211" y="47"/>
                    <a:pt x="164" y="0"/>
                    <a:pt x="106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6" y="210"/>
                  </a:cubicBezTo>
                  <a:cubicBezTo>
                    <a:pt x="126" y="210"/>
                    <a:pt x="146" y="204"/>
                    <a:pt x="162" y="193"/>
                  </a:cubicBezTo>
                  <a:cubicBezTo>
                    <a:pt x="203" y="235"/>
                    <a:pt x="203" y="235"/>
                    <a:pt x="203" y="235"/>
                  </a:cubicBezTo>
                  <a:cubicBezTo>
                    <a:pt x="206" y="238"/>
                    <a:pt x="211" y="238"/>
                    <a:pt x="214" y="235"/>
                  </a:cubicBezTo>
                  <a:cubicBezTo>
                    <a:pt x="235" y="214"/>
                    <a:pt x="235" y="214"/>
                    <a:pt x="235" y="214"/>
                  </a:cubicBezTo>
                  <a:cubicBezTo>
                    <a:pt x="238" y="211"/>
                    <a:pt x="238" y="206"/>
                    <a:pt x="235" y="203"/>
                  </a:cubicBezTo>
                  <a:close/>
                  <a:moveTo>
                    <a:pt x="106" y="180"/>
                  </a:moveTo>
                  <a:cubicBezTo>
                    <a:pt x="64" y="180"/>
                    <a:pt x="30" y="146"/>
                    <a:pt x="30" y="105"/>
                  </a:cubicBezTo>
                  <a:cubicBezTo>
                    <a:pt x="30" y="64"/>
                    <a:pt x="64" y="30"/>
                    <a:pt x="106" y="30"/>
                  </a:cubicBezTo>
                  <a:cubicBezTo>
                    <a:pt x="147" y="30"/>
                    <a:pt x="181" y="64"/>
                    <a:pt x="181" y="105"/>
                  </a:cubicBezTo>
                  <a:cubicBezTo>
                    <a:pt x="181" y="146"/>
                    <a:pt x="147" y="180"/>
                    <a:pt x="106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 rot="5400000">
            <a:off x="6427885" y="229200"/>
            <a:ext cx="731811" cy="268080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034254" y="1396477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</a:t>
            </a:r>
            <a:r>
              <a:rPr lang="zh-CN" altLang="en-US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连环开拓法</a:t>
            </a:r>
            <a:endParaRPr lang="zh-CN" altLang="en-US" dirty="0">
              <a:solidFill>
                <a:srgbClr val="C00000"/>
              </a:solidFill>
              <a:latin typeface="Impact MT Std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9" name="圆角矩形 28"/>
          <p:cNvSpPr/>
          <p:nvPr/>
        </p:nvSpPr>
        <p:spPr>
          <a:xfrm>
            <a:off x="4974315" y="1203695"/>
            <a:ext cx="731811" cy="7318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Freeform 33"/>
          <p:cNvSpPr>
            <a:spLocks noEditPoints="1"/>
          </p:cNvSpPr>
          <p:nvPr/>
        </p:nvSpPr>
        <p:spPr bwMode="auto">
          <a:xfrm>
            <a:off x="5156465" y="1317414"/>
            <a:ext cx="367510" cy="473431"/>
          </a:xfrm>
          <a:custGeom>
            <a:avLst/>
            <a:gdLst>
              <a:gd name="T0" fmla="*/ 197 w 221"/>
              <a:gd name="T1" fmla="*/ 124 h 285"/>
              <a:gd name="T2" fmla="*/ 144 w 221"/>
              <a:gd name="T3" fmla="*/ 86 h 285"/>
              <a:gd name="T4" fmla="*/ 152 w 221"/>
              <a:gd name="T5" fmla="*/ 86 h 285"/>
              <a:gd name="T6" fmla="*/ 194 w 221"/>
              <a:gd name="T7" fmla="*/ 90 h 285"/>
              <a:gd name="T8" fmla="*/ 202 w 221"/>
              <a:gd name="T9" fmla="*/ 88 h 285"/>
              <a:gd name="T10" fmla="*/ 176 w 221"/>
              <a:gd name="T11" fmla="*/ 81 h 285"/>
              <a:gd name="T12" fmla="*/ 142 w 221"/>
              <a:gd name="T13" fmla="*/ 82 h 285"/>
              <a:gd name="T14" fmla="*/ 155 w 221"/>
              <a:gd name="T15" fmla="*/ 80 h 285"/>
              <a:gd name="T16" fmla="*/ 189 w 221"/>
              <a:gd name="T17" fmla="*/ 64 h 285"/>
              <a:gd name="T18" fmla="*/ 192 w 221"/>
              <a:gd name="T19" fmla="*/ 60 h 285"/>
              <a:gd name="T20" fmla="*/ 171 w 221"/>
              <a:gd name="T21" fmla="*/ 65 h 285"/>
              <a:gd name="T22" fmla="*/ 160 w 221"/>
              <a:gd name="T23" fmla="*/ 73 h 285"/>
              <a:gd name="T24" fmla="*/ 132 w 221"/>
              <a:gd name="T25" fmla="*/ 78 h 285"/>
              <a:gd name="T26" fmla="*/ 158 w 221"/>
              <a:gd name="T27" fmla="*/ 8 h 285"/>
              <a:gd name="T28" fmla="*/ 140 w 221"/>
              <a:gd name="T29" fmla="*/ 5 h 285"/>
              <a:gd name="T30" fmla="*/ 112 w 221"/>
              <a:gd name="T31" fmla="*/ 10 h 285"/>
              <a:gd name="T32" fmla="*/ 101 w 221"/>
              <a:gd name="T33" fmla="*/ 10 h 285"/>
              <a:gd name="T34" fmla="*/ 90 w 221"/>
              <a:gd name="T35" fmla="*/ 10 h 285"/>
              <a:gd name="T36" fmla="*/ 54 w 221"/>
              <a:gd name="T37" fmla="*/ 22 h 285"/>
              <a:gd name="T38" fmla="*/ 48 w 221"/>
              <a:gd name="T39" fmla="*/ 52 h 285"/>
              <a:gd name="T40" fmla="*/ 89 w 221"/>
              <a:gd name="T41" fmla="*/ 85 h 285"/>
              <a:gd name="T42" fmla="*/ 7 w 221"/>
              <a:gd name="T43" fmla="*/ 168 h 285"/>
              <a:gd name="T44" fmla="*/ 25 w 221"/>
              <a:gd name="T45" fmla="*/ 252 h 285"/>
              <a:gd name="T46" fmla="*/ 96 w 221"/>
              <a:gd name="T47" fmla="*/ 285 h 285"/>
              <a:gd name="T48" fmla="*/ 213 w 221"/>
              <a:gd name="T49" fmla="*/ 216 h 285"/>
              <a:gd name="T50" fmla="*/ 197 w 221"/>
              <a:gd name="T51" fmla="*/ 124 h 285"/>
              <a:gd name="T52" fmla="*/ 90 w 221"/>
              <a:gd name="T53" fmla="*/ 19 h 285"/>
              <a:gd name="T54" fmla="*/ 101 w 221"/>
              <a:gd name="T55" fmla="*/ 19 h 285"/>
              <a:gd name="T56" fmla="*/ 112 w 221"/>
              <a:gd name="T57" fmla="*/ 19 h 285"/>
              <a:gd name="T58" fmla="*/ 131 w 221"/>
              <a:gd name="T59" fmla="*/ 17 h 285"/>
              <a:gd name="T60" fmla="*/ 119 w 221"/>
              <a:gd name="T61" fmla="*/ 26 h 285"/>
              <a:gd name="T62" fmla="*/ 63 w 221"/>
              <a:gd name="T63" fmla="*/ 26 h 285"/>
              <a:gd name="T64" fmla="*/ 90 w 221"/>
              <a:gd name="T65" fmla="*/ 19 h 285"/>
              <a:gd name="T66" fmla="*/ 136 w 221"/>
              <a:gd name="T67" fmla="*/ 174 h 285"/>
              <a:gd name="T68" fmla="*/ 136 w 221"/>
              <a:gd name="T69" fmla="*/ 181 h 285"/>
              <a:gd name="T70" fmla="*/ 123 w 221"/>
              <a:gd name="T71" fmla="*/ 181 h 285"/>
              <a:gd name="T72" fmla="*/ 116 w 221"/>
              <a:gd name="T73" fmla="*/ 192 h 285"/>
              <a:gd name="T74" fmla="*/ 134 w 221"/>
              <a:gd name="T75" fmla="*/ 192 h 285"/>
              <a:gd name="T76" fmla="*/ 134 w 221"/>
              <a:gd name="T77" fmla="*/ 199 h 285"/>
              <a:gd name="T78" fmla="*/ 115 w 221"/>
              <a:gd name="T79" fmla="*/ 199 h 285"/>
              <a:gd name="T80" fmla="*/ 115 w 221"/>
              <a:gd name="T81" fmla="*/ 223 h 285"/>
              <a:gd name="T82" fmla="*/ 105 w 221"/>
              <a:gd name="T83" fmla="*/ 223 h 285"/>
              <a:gd name="T84" fmla="*/ 105 w 221"/>
              <a:gd name="T85" fmla="*/ 199 h 285"/>
              <a:gd name="T86" fmla="*/ 87 w 221"/>
              <a:gd name="T87" fmla="*/ 199 h 285"/>
              <a:gd name="T88" fmla="*/ 87 w 221"/>
              <a:gd name="T89" fmla="*/ 192 h 285"/>
              <a:gd name="T90" fmla="*/ 104 w 221"/>
              <a:gd name="T91" fmla="*/ 192 h 285"/>
              <a:gd name="T92" fmla="*/ 98 w 221"/>
              <a:gd name="T93" fmla="*/ 181 h 285"/>
              <a:gd name="T94" fmla="*/ 85 w 221"/>
              <a:gd name="T95" fmla="*/ 181 h 285"/>
              <a:gd name="T96" fmla="*/ 85 w 221"/>
              <a:gd name="T97" fmla="*/ 174 h 285"/>
              <a:gd name="T98" fmla="*/ 94 w 221"/>
              <a:gd name="T99" fmla="*/ 174 h 285"/>
              <a:gd name="T100" fmla="*/ 80 w 221"/>
              <a:gd name="T101" fmla="*/ 151 h 285"/>
              <a:gd name="T102" fmla="*/ 92 w 221"/>
              <a:gd name="T103" fmla="*/ 151 h 285"/>
              <a:gd name="T104" fmla="*/ 110 w 221"/>
              <a:gd name="T105" fmla="*/ 186 h 285"/>
              <a:gd name="T106" fmla="*/ 129 w 221"/>
              <a:gd name="T107" fmla="*/ 151 h 285"/>
              <a:gd name="T108" fmla="*/ 140 w 221"/>
              <a:gd name="T109" fmla="*/ 151 h 285"/>
              <a:gd name="T110" fmla="*/ 127 w 221"/>
              <a:gd name="T111" fmla="*/ 174 h 285"/>
              <a:gd name="T112" fmla="*/ 136 w 221"/>
              <a:gd name="T113" fmla="*/ 174 h 285"/>
              <a:gd name="T114" fmla="*/ 136 w 221"/>
              <a:gd name="T115" fmla="*/ 174 h 285"/>
              <a:gd name="T116" fmla="*/ 136 w 221"/>
              <a:gd name="T117" fmla="*/ 174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1" h="285">
                <a:moveTo>
                  <a:pt x="197" y="124"/>
                </a:moveTo>
                <a:cubicBezTo>
                  <a:pt x="184" y="104"/>
                  <a:pt x="166" y="91"/>
                  <a:pt x="144" y="86"/>
                </a:cubicBezTo>
                <a:cubicBezTo>
                  <a:pt x="146" y="86"/>
                  <a:pt x="149" y="86"/>
                  <a:pt x="152" y="86"/>
                </a:cubicBezTo>
                <a:cubicBezTo>
                  <a:pt x="163" y="85"/>
                  <a:pt x="186" y="80"/>
                  <a:pt x="194" y="90"/>
                </a:cubicBezTo>
                <a:cubicBezTo>
                  <a:pt x="195" y="92"/>
                  <a:pt x="203" y="89"/>
                  <a:pt x="202" y="88"/>
                </a:cubicBezTo>
                <a:cubicBezTo>
                  <a:pt x="197" y="80"/>
                  <a:pt x="185" y="81"/>
                  <a:pt x="176" y="81"/>
                </a:cubicBezTo>
                <a:cubicBezTo>
                  <a:pt x="166" y="82"/>
                  <a:pt x="153" y="84"/>
                  <a:pt x="142" y="82"/>
                </a:cubicBezTo>
                <a:cubicBezTo>
                  <a:pt x="147" y="82"/>
                  <a:pt x="151" y="81"/>
                  <a:pt x="155" y="80"/>
                </a:cubicBezTo>
                <a:cubicBezTo>
                  <a:pt x="167" y="77"/>
                  <a:pt x="175" y="64"/>
                  <a:pt x="189" y="64"/>
                </a:cubicBezTo>
                <a:cubicBezTo>
                  <a:pt x="192" y="64"/>
                  <a:pt x="198" y="60"/>
                  <a:pt x="192" y="60"/>
                </a:cubicBezTo>
                <a:cubicBezTo>
                  <a:pt x="184" y="60"/>
                  <a:pt x="178" y="62"/>
                  <a:pt x="171" y="65"/>
                </a:cubicBezTo>
                <a:cubicBezTo>
                  <a:pt x="167" y="68"/>
                  <a:pt x="163" y="71"/>
                  <a:pt x="160" y="73"/>
                </a:cubicBezTo>
                <a:cubicBezTo>
                  <a:pt x="152" y="78"/>
                  <a:pt x="142" y="78"/>
                  <a:pt x="132" y="78"/>
                </a:cubicBezTo>
                <a:cubicBezTo>
                  <a:pt x="149" y="55"/>
                  <a:pt x="163" y="20"/>
                  <a:pt x="158" y="8"/>
                </a:cubicBezTo>
                <a:cubicBezTo>
                  <a:pt x="155" y="1"/>
                  <a:pt x="149" y="0"/>
                  <a:pt x="140" y="5"/>
                </a:cubicBezTo>
                <a:cubicBezTo>
                  <a:pt x="131" y="10"/>
                  <a:pt x="121" y="10"/>
                  <a:pt x="112" y="10"/>
                </a:cubicBezTo>
                <a:cubicBezTo>
                  <a:pt x="108" y="10"/>
                  <a:pt x="105" y="10"/>
                  <a:pt x="101" y="10"/>
                </a:cubicBezTo>
                <a:cubicBezTo>
                  <a:pt x="97" y="10"/>
                  <a:pt x="94" y="10"/>
                  <a:pt x="90" y="10"/>
                </a:cubicBezTo>
                <a:cubicBezTo>
                  <a:pt x="78" y="10"/>
                  <a:pt x="65" y="11"/>
                  <a:pt x="54" y="22"/>
                </a:cubicBezTo>
                <a:cubicBezTo>
                  <a:pt x="46" y="30"/>
                  <a:pt x="44" y="41"/>
                  <a:pt x="48" y="52"/>
                </a:cubicBezTo>
                <a:cubicBezTo>
                  <a:pt x="52" y="63"/>
                  <a:pt x="65" y="76"/>
                  <a:pt x="89" y="85"/>
                </a:cubicBezTo>
                <a:cubicBezTo>
                  <a:pt x="32" y="93"/>
                  <a:pt x="16" y="131"/>
                  <a:pt x="7" y="168"/>
                </a:cubicBezTo>
                <a:cubicBezTo>
                  <a:pt x="0" y="199"/>
                  <a:pt x="6" y="229"/>
                  <a:pt x="25" y="252"/>
                </a:cubicBezTo>
                <a:cubicBezTo>
                  <a:pt x="42" y="273"/>
                  <a:pt x="67" y="285"/>
                  <a:pt x="96" y="285"/>
                </a:cubicBezTo>
                <a:cubicBezTo>
                  <a:pt x="165" y="285"/>
                  <a:pt x="200" y="275"/>
                  <a:pt x="213" y="216"/>
                </a:cubicBezTo>
                <a:cubicBezTo>
                  <a:pt x="221" y="184"/>
                  <a:pt x="215" y="150"/>
                  <a:pt x="197" y="124"/>
                </a:cubicBezTo>
                <a:close/>
                <a:moveTo>
                  <a:pt x="90" y="19"/>
                </a:moveTo>
                <a:cubicBezTo>
                  <a:pt x="94" y="19"/>
                  <a:pt x="97" y="19"/>
                  <a:pt x="101" y="19"/>
                </a:cubicBezTo>
                <a:cubicBezTo>
                  <a:pt x="104" y="19"/>
                  <a:pt x="108" y="19"/>
                  <a:pt x="112" y="19"/>
                </a:cubicBezTo>
                <a:cubicBezTo>
                  <a:pt x="118" y="19"/>
                  <a:pt x="125" y="19"/>
                  <a:pt x="131" y="17"/>
                </a:cubicBezTo>
                <a:cubicBezTo>
                  <a:pt x="127" y="20"/>
                  <a:pt x="123" y="23"/>
                  <a:pt x="119" y="26"/>
                </a:cubicBezTo>
                <a:cubicBezTo>
                  <a:pt x="98" y="39"/>
                  <a:pt x="83" y="50"/>
                  <a:pt x="63" y="26"/>
                </a:cubicBezTo>
                <a:cubicBezTo>
                  <a:pt x="71" y="20"/>
                  <a:pt x="80" y="19"/>
                  <a:pt x="90" y="19"/>
                </a:cubicBezTo>
                <a:close/>
                <a:moveTo>
                  <a:pt x="136" y="174"/>
                </a:moveTo>
                <a:cubicBezTo>
                  <a:pt x="136" y="181"/>
                  <a:pt x="136" y="181"/>
                  <a:pt x="136" y="181"/>
                </a:cubicBezTo>
                <a:cubicBezTo>
                  <a:pt x="123" y="181"/>
                  <a:pt x="123" y="181"/>
                  <a:pt x="123" y="181"/>
                </a:cubicBezTo>
                <a:cubicBezTo>
                  <a:pt x="116" y="192"/>
                  <a:pt x="116" y="192"/>
                  <a:pt x="116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9"/>
                  <a:pt x="134" y="199"/>
                  <a:pt x="134" y="199"/>
                </a:cubicBezTo>
                <a:cubicBezTo>
                  <a:pt x="115" y="199"/>
                  <a:pt x="115" y="199"/>
                  <a:pt x="115" y="199"/>
                </a:cubicBezTo>
                <a:cubicBezTo>
                  <a:pt x="115" y="223"/>
                  <a:pt x="115" y="223"/>
                  <a:pt x="115" y="223"/>
                </a:cubicBezTo>
                <a:cubicBezTo>
                  <a:pt x="105" y="223"/>
                  <a:pt x="105" y="223"/>
                  <a:pt x="105" y="223"/>
                </a:cubicBezTo>
                <a:cubicBezTo>
                  <a:pt x="105" y="199"/>
                  <a:pt x="105" y="199"/>
                  <a:pt x="105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92"/>
                  <a:pt x="87" y="192"/>
                  <a:pt x="87" y="192"/>
                </a:cubicBezTo>
                <a:cubicBezTo>
                  <a:pt x="104" y="192"/>
                  <a:pt x="104" y="192"/>
                  <a:pt x="104" y="19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85" y="181"/>
                  <a:pt x="85" y="181"/>
                  <a:pt x="85" y="181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94" y="174"/>
                  <a:pt x="94" y="174"/>
                  <a:pt x="94" y="174"/>
                </a:cubicBezTo>
                <a:cubicBezTo>
                  <a:pt x="80" y="151"/>
                  <a:pt x="80" y="151"/>
                  <a:pt x="80" y="151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110" y="186"/>
                  <a:pt x="110" y="186"/>
                  <a:pt x="110" y="186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40" y="151"/>
                  <a:pt x="140" y="151"/>
                  <a:pt x="140" y="151"/>
                </a:cubicBezTo>
                <a:cubicBezTo>
                  <a:pt x="127" y="174"/>
                  <a:pt x="127" y="174"/>
                  <a:pt x="127" y="174"/>
                </a:cubicBezTo>
                <a:lnTo>
                  <a:pt x="136" y="174"/>
                </a:lnTo>
                <a:close/>
                <a:moveTo>
                  <a:pt x="136" y="174"/>
                </a:moveTo>
                <a:cubicBezTo>
                  <a:pt x="136" y="174"/>
                  <a:pt x="136" y="174"/>
                  <a:pt x="136" y="17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 rot="5400000">
            <a:off x="2377109" y="1400363"/>
            <a:ext cx="731811" cy="228269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023431" y="2349779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</a:t>
            </a:r>
            <a:r>
              <a:rPr lang="zh-CN" altLang="en-US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权威推荐法</a:t>
            </a:r>
            <a:endParaRPr lang="zh-CN" altLang="en-US" dirty="0">
              <a:solidFill>
                <a:srgbClr val="C00000"/>
              </a:solidFill>
              <a:latin typeface="Impact MT Std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圆角矩形 35"/>
          <p:cNvSpPr/>
          <p:nvPr/>
        </p:nvSpPr>
        <p:spPr>
          <a:xfrm>
            <a:off x="1169622" y="2175803"/>
            <a:ext cx="731811" cy="7318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Freeform 17"/>
          <p:cNvSpPr>
            <a:spLocks noEditPoints="1"/>
          </p:cNvSpPr>
          <p:nvPr/>
        </p:nvSpPr>
        <p:spPr bwMode="auto">
          <a:xfrm>
            <a:off x="1368905" y="2285847"/>
            <a:ext cx="320691" cy="463832"/>
          </a:xfrm>
          <a:custGeom>
            <a:avLst/>
            <a:gdLst>
              <a:gd name="T0" fmla="*/ 197 w 213"/>
              <a:gd name="T1" fmla="*/ 225 h 308"/>
              <a:gd name="T2" fmla="*/ 179 w 213"/>
              <a:gd name="T3" fmla="*/ 308 h 308"/>
              <a:gd name="T4" fmla="*/ 107 w 213"/>
              <a:gd name="T5" fmla="*/ 285 h 308"/>
              <a:gd name="T6" fmla="*/ 34 w 213"/>
              <a:gd name="T7" fmla="*/ 308 h 308"/>
              <a:gd name="T8" fmla="*/ 16 w 213"/>
              <a:gd name="T9" fmla="*/ 225 h 308"/>
              <a:gd name="T10" fmla="*/ 14 w 213"/>
              <a:gd name="T11" fmla="*/ 177 h 308"/>
              <a:gd name="T12" fmla="*/ 107 w 213"/>
              <a:gd name="T13" fmla="*/ 67 h 308"/>
              <a:gd name="T14" fmla="*/ 199 w 213"/>
              <a:gd name="T15" fmla="*/ 177 h 308"/>
              <a:gd name="T16" fmla="*/ 134 w 213"/>
              <a:gd name="T17" fmla="*/ 38 h 308"/>
              <a:gd name="T18" fmla="*/ 61 w 213"/>
              <a:gd name="T19" fmla="*/ 0 h 308"/>
              <a:gd name="T20" fmla="*/ 134 w 213"/>
              <a:gd name="T21" fmla="*/ 38 h 308"/>
              <a:gd name="T22" fmla="*/ 100 w 213"/>
              <a:gd name="T23" fmla="*/ 112 h 308"/>
              <a:gd name="T24" fmla="*/ 57 w 213"/>
              <a:gd name="T25" fmla="*/ 149 h 308"/>
              <a:gd name="T26" fmla="*/ 100 w 213"/>
              <a:gd name="T27" fmla="*/ 186 h 308"/>
              <a:gd name="T28" fmla="*/ 86 w 213"/>
              <a:gd name="T29" fmla="*/ 195 h 308"/>
              <a:gd name="T30" fmla="*/ 68 w 213"/>
              <a:gd name="T31" fmla="*/ 225 h 308"/>
              <a:gd name="T32" fmla="*/ 100 w 213"/>
              <a:gd name="T33" fmla="*/ 252 h 308"/>
              <a:gd name="T34" fmla="*/ 113 w 213"/>
              <a:gd name="T35" fmla="*/ 235 h 308"/>
              <a:gd name="T36" fmla="*/ 145 w 213"/>
              <a:gd name="T37" fmla="*/ 172 h 308"/>
              <a:gd name="T38" fmla="*/ 113 w 213"/>
              <a:gd name="T39" fmla="*/ 135 h 308"/>
              <a:gd name="T40" fmla="*/ 127 w 213"/>
              <a:gd name="T41" fmla="*/ 148 h 308"/>
              <a:gd name="T42" fmla="*/ 143 w 213"/>
              <a:gd name="T43" fmla="*/ 121 h 308"/>
              <a:gd name="T44" fmla="*/ 113 w 213"/>
              <a:gd name="T45" fmla="*/ 101 h 308"/>
              <a:gd name="T46" fmla="*/ 142 w 213"/>
              <a:gd name="T47" fmla="*/ 50 h 308"/>
              <a:gd name="T48" fmla="*/ 144 w 213"/>
              <a:gd name="T49" fmla="*/ 68 h 308"/>
              <a:gd name="T50" fmla="*/ 70 w 213"/>
              <a:gd name="T51" fmla="*/ 68 h 308"/>
              <a:gd name="T52" fmla="*/ 72 w 213"/>
              <a:gd name="T53" fmla="*/ 50 h 308"/>
              <a:gd name="T54" fmla="*/ 131 w 213"/>
              <a:gd name="T55" fmla="*/ 46 h 308"/>
              <a:gd name="T56" fmla="*/ 100 w 213"/>
              <a:gd name="T57" fmla="*/ 135 h 308"/>
              <a:gd name="T58" fmla="*/ 91 w 213"/>
              <a:gd name="T59" fmla="*/ 152 h 308"/>
              <a:gd name="T60" fmla="*/ 91 w 213"/>
              <a:gd name="T61" fmla="*/ 137 h 308"/>
              <a:gd name="T62" fmla="*/ 128 w 213"/>
              <a:gd name="T63" fmla="*/ 202 h 308"/>
              <a:gd name="T64" fmla="*/ 113 w 213"/>
              <a:gd name="T65" fmla="*/ 213 h 308"/>
              <a:gd name="T66" fmla="*/ 128 w 213"/>
              <a:gd name="T67" fmla="*/ 202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3" h="308">
                <a:moveTo>
                  <a:pt x="198" y="196"/>
                </a:moveTo>
                <a:cubicBezTo>
                  <a:pt x="197" y="225"/>
                  <a:pt x="197" y="225"/>
                  <a:pt x="197" y="225"/>
                </a:cubicBezTo>
                <a:cubicBezTo>
                  <a:pt x="198" y="246"/>
                  <a:pt x="204" y="260"/>
                  <a:pt x="213" y="268"/>
                </a:cubicBezTo>
                <a:cubicBezTo>
                  <a:pt x="179" y="308"/>
                  <a:pt x="179" y="308"/>
                  <a:pt x="179" y="308"/>
                </a:cubicBezTo>
                <a:cubicBezTo>
                  <a:pt x="176" y="304"/>
                  <a:pt x="172" y="300"/>
                  <a:pt x="164" y="297"/>
                </a:cubicBezTo>
                <a:cubicBezTo>
                  <a:pt x="150" y="289"/>
                  <a:pt x="130" y="285"/>
                  <a:pt x="107" y="285"/>
                </a:cubicBezTo>
                <a:cubicBezTo>
                  <a:pt x="83" y="285"/>
                  <a:pt x="64" y="289"/>
                  <a:pt x="49" y="297"/>
                </a:cubicBezTo>
                <a:cubicBezTo>
                  <a:pt x="42" y="300"/>
                  <a:pt x="37" y="304"/>
                  <a:pt x="34" y="308"/>
                </a:cubicBezTo>
                <a:cubicBezTo>
                  <a:pt x="0" y="268"/>
                  <a:pt x="0" y="268"/>
                  <a:pt x="0" y="268"/>
                </a:cubicBezTo>
                <a:cubicBezTo>
                  <a:pt x="10" y="260"/>
                  <a:pt x="15" y="246"/>
                  <a:pt x="16" y="225"/>
                </a:cubicBezTo>
                <a:cubicBezTo>
                  <a:pt x="15" y="196"/>
                  <a:pt x="15" y="196"/>
                  <a:pt x="15" y="196"/>
                </a:cubicBezTo>
                <a:cubicBezTo>
                  <a:pt x="14" y="190"/>
                  <a:pt x="14" y="184"/>
                  <a:pt x="14" y="177"/>
                </a:cubicBezTo>
                <a:cubicBezTo>
                  <a:pt x="14" y="145"/>
                  <a:pt x="23" y="118"/>
                  <a:pt x="41" y="98"/>
                </a:cubicBezTo>
                <a:cubicBezTo>
                  <a:pt x="59" y="77"/>
                  <a:pt x="80" y="67"/>
                  <a:pt x="107" y="67"/>
                </a:cubicBezTo>
                <a:cubicBezTo>
                  <a:pt x="133" y="67"/>
                  <a:pt x="155" y="77"/>
                  <a:pt x="172" y="98"/>
                </a:cubicBezTo>
                <a:cubicBezTo>
                  <a:pt x="190" y="118"/>
                  <a:pt x="199" y="145"/>
                  <a:pt x="199" y="177"/>
                </a:cubicBezTo>
                <a:cubicBezTo>
                  <a:pt x="199" y="184"/>
                  <a:pt x="199" y="190"/>
                  <a:pt x="198" y="196"/>
                </a:cubicBezTo>
                <a:close/>
                <a:moveTo>
                  <a:pt x="134" y="38"/>
                </a:moveTo>
                <a:cubicBezTo>
                  <a:pt x="79" y="38"/>
                  <a:pt x="79" y="38"/>
                  <a:pt x="79" y="38"/>
                </a:cubicBezTo>
                <a:cubicBezTo>
                  <a:pt x="61" y="0"/>
                  <a:pt x="61" y="0"/>
                  <a:pt x="61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34" y="38"/>
                  <a:pt x="134" y="38"/>
                  <a:pt x="134" y="38"/>
                </a:cubicBezTo>
                <a:close/>
                <a:moveTo>
                  <a:pt x="100" y="101"/>
                </a:moveTo>
                <a:cubicBezTo>
                  <a:pt x="100" y="112"/>
                  <a:pt x="100" y="112"/>
                  <a:pt x="100" y="112"/>
                </a:cubicBezTo>
                <a:cubicBezTo>
                  <a:pt x="87" y="114"/>
                  <a:pt x="77" y="117"/>
                  <a:pt x="70" y="122"/>
                </a:cubicBezTo>
                <a:cubicBezTo>
                  <a:pt x="62" y="128"/>
                  <a:pt x="57" y="137"/>
                  <a:pt x="57" y="149"/>
                </a:cubicBezTo>
                <a:cubicBezTo>
                  <a:pt x="57" y="160"/>
                  <a:pt x="61" y="168"/>
                  <a:pt x="70" y="174"/>
                </a:cubicBezTo>
                <a:cubicBezTo>
                  <a:pt x="75" y="178"/>
                  <a:pt x="85" y="182"/>
                  <a:pt x="100" y="186"/>
                </a:cubicBezTo>
                <a:cubicBezTo>
                  <a:pt x="100" y="212"/>
                  <a:pt x="100" y="212"/>
                  <a:pt x="100" y="212"/>
                </a:cubicBezTo>
                <a:cubicBezTo>
                  <a:pt x="90" y="211"/>
                  <a:pt x="86" y="205"/>
                  <a:pt x="86" y="195"/>
                </a:cubicBezTo>
                <a:cubicBezTo>
                  <a:pt x="55" y="195"/>
                  <a:pt x="55" y="195"/>
                  <a:pt x="55" y="195"/>
                </a:cubicBezTo>
                <a:cubicBezTo>
                  <a:pt x="55" y="207"/>
                  <a:pt x="59" y="217"/>
                  <a:pt x="68" y="225"/>
                </a:cubicBezTo>
                <a:cubicBezTo>
                  <a:pt x="76" y="231"/>
                  <a:pt x="87" y="235"/>
                  <a:pt x="100" y="235"/>
                </a:cubicBezTo>
                <a:cubicBezTo>
                  <a:pt x="100" y="252"/>
                  <a:pt x="100" y="252"/>
                  <a:pt x="100" y="252"/>
                </a:cubicBezTo>
                <a:cubicBezTo>
                  <a:pt x="113" y="252"/>
                  <a:pt x="113" y="252"/>
                  <a:pt x="113" y="252"/>
                </a:cubicBezTo>
                <a:cubicBezTo>
                  <a:pt x="113" y="235"/>
                  <a:pt x="113" y="235"/>
                  <a:pt x="113" y="235"/>
                </a:cubicBezTo>
                <a:cubicBezTo>
                  <a:pt x="143" y="234"/>
                  <a:pt x="158" y="221"/>
                  <a:pt x="158" y="197"/>
                </a:cubicBezTo>
                <a:cubicBezTo>
                  <a:pt x="158" y="187"/>
                  <a:pt x="154" y="178"/>
                  <a:pt x="145" y="172"/>
                </a:cubicBezTo>
                <a:cubicBezTo>
                  <a:pt x="139" y="167"/>
                  <a:pt x="128" y="162"/>
                  <a:pt x="113" y="159"/>
                </a:cubicBezTo>
                <a:cubicBezTo>
                  <a:pt x="113" y="135"/>
                  <a:pt x="113" y="135"/>
                  <a:pt x="113" y="135"/>
                </a:cubicBezTo>
                <a:cubicBezTo>
                  <a:pt x="118" y="135"/>
                  <a:pt x="121" y="136"/>
                  <a:pt x="123" y="139"/>
                </a:cubicBezTo>
                <a:cubicBezTo>
                  <a:pt x="126" y="141"/>
                  <a:pt x="127" y="144"/>
                  <a:pt x="127" y="148"/>
                </a:cubicBezTo>
                <a:cubicBezTo>
                  <a:pt x="157" y="148"/>
                  <a:pt x="157" y="148"/>
                  <a:pt x="157" y="148"/>
                </a:cubicBezTo>
                <a:cubicBezTo>
                  <a:pt x="157" y="136"/>
                  <a:pt x="152" y="127"/>
                  <a:pt x="143" y="121"/>
                </a:cubicBezTo>
                <a:cubicBezTo>
                  <a:pt x="136" y="116"/>
                  <a:pt x="126" y="113"/>
                  <a:pt x="113" y="112"/>
                </a:cubicBezTo>
                <a:cubicBezTo>
                  <a:pt x="113" y="101"/>
                  <a:pt x="113" y="101"/>
                  <a:pt x="113" y="101"/>
                </a:cubicBezTo>
                <a:cubicBezTo>
                  <a:pt x="100" y="101"/>
                  <a:pt x="100" y="101"/>
                  <a:pt x="100" y="101"/>
                </a:cubicBezTo>
                <a:close/>
                <a:moveTo>
                  <a:pt x="142" y="50"/>
                </a:moveTo>
                <a:cubicBezTo>
                  <a:pt x="144" y="53"/>
                  <a:pt x="146" y="56"/>
                  <a:pt x="146" y="60"/>
                </a:cubicBezTo>
                <a:cubicBezTo>
                  <a:pt x="146" y="63"/>
                  <a:pt x="145" y="66"/>
                  <a:pt x="144" y="68"/>
                </a:cubicBezTo>
                <a:cubicBezTo>
                  <a:pt x="132" y="61"/>
                  <a:pt x="120" y="58"/>
                  <a:pt x="107" y="58"/>
                </a:cubicBezTo>
                <a:cubicBezTo>
                  <a:pt x="93" y="58"/>
                  <a:pt x="81" y="61"/>
                  <a:pt x="70" y="68"/>
                </a:cubicBezTo>
                <a:cubicBezTo>
                  <a:pt x="68" y="66"/>
                  <a:pt x="67" y="63"/>
                  <a:pt x="67" y="60"/>
                </a:cubicBezTo>
                <a:cubicBezTo>
                  <a:pt x="67" y="56"/>
                  <a:pt x="69" y="53"/>
                  <a:pt x="72" y="50"/>
                </a:cubicBezTo>
                <a:cubicBezTo>
                  <a:pt x="74" y="47"/>
                  <a:pt x="78" y="46"/>
                  <a:pt x="82" y="46"/>
                </a:cubicBezTo>
                <a:cubicBezTo>
                  <a:pt x="131" y="46"/>
                  <a:pt x="131" y="46"/>
                  <a:pt x="131" y="46"/>
                </a:cubicBezTo>
                <a:cubicBezTo>
                  <a:pt x="135" y="46"/>
                  <a:pt x="139" y="47"/>
                  <a:pt x="142" y="50"/>
                </a:cubicBezTo>
                <a:close/>
                <a:moveTo>
                  <a:pt x="100" y="135"/>
                </a:moveTo>
                <a:cubicBezTo>
                  <a:pt x="100" y="156"/>
                  <a:pt x="100" y="156"/>
                  <a:pt x="100" y="156"/>
                </a:cubicBezTo>
                <a:cubicBezTo>
                  <a:pt x="91" y="152"/>
                  <a:pt x="91" y="152"/>
                  <a:pt x="91" y="152"/>
                </a:cubicBezTo>
                <a:cubicBezTo>
                  <a:pt x="88" y="150"/>
                  <a:pt x="87" y="148"/>
                  <a:pt x="87" y="144"/>
                </a:cubicBezTo>
                <a:cubicBezTo>
                  <a:pt x="87" y="141"/>
                  <a:pt x="88" y="139"/>
                  <a:pt x="91" y="137"/>
                </a:cubicBezTo>
                <a:cubicBezTo>
                  <a:pt x="93" y="136"/>
                  <a:pt x="96" y="135"/>
                  <a:pt x="100" y="135"/>
                </a:cubicBezTo>
                <a:close/>
                <a:moveTo>
                  <a:pt x="128" y="202"/>
                </a:moveTo>
                <a:cubicBezTo>
                  <a:pt x="128" y="206"/>
                  <a:pt x="126" y="208"/>
                  <a:pt x="123" y="210"/>
                </a:cubicBezTo>
                <a:cubicBezTo>
                  <a:pt x="121" y="212"/>
                  <a:pt x="117" y="213"/>
                  <a:pt x="113" y="213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23" y="191"/>
                  <a:pt x="128" y="196"/>
                  <a:pt x="128" y="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 rot="5400000">
            <a:off x="6426785" y="1200206"/>
            <a:ext cx="731811" cy="268300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032052" y="2368585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4.</a:t>
            </a:r>
            <a:r>
              <a:rPr lang="zh-CN" altLang="en-US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宣传广告法</a:t>
            </a:r>
            <a:endParaRPr lang="zh-CN" altLang="en-US" dirty="0">
              <a:solidFill>
                <a:srgbClr val="C00000"/>
              </a:solidFill>
              <a:latin typeface="Impact MT Std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6" name="圆角矩形 45"/>
          <p:cNvSpPr/>
          <p:nvPr/>
        </p:nvSpPr>
        <p:spPr>
          <a:xfrm>
            <a:off x="4974315" y="2151530"/>
            <a:ext cx="731811" cy="7318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Freeform 16"/>
          <p:cNvSpPr>
            <a:spLocks noEditPoints="1"/>
          </p:cNvSpPr>
          <p:nvPr/>
        </p:nvSpPr>
        <p:spPr bwMode="auto">
          <a:xfrm>
            <a:off x="5175343" y="2332873"/>
            <a:ext cx="365906" cy="388680"/>
          </a:xfrm>
          <a:custGeom>
            <a:avLst/>
            <a:gdLst>
              <a:gd name="T0" fmla="*/ 219 w 220"/>
              <a:gd name="T1" fmla="*/ 132 h 234"/>
              <a:gd name="T2" fmla="*/ 181 w 220"/>
              <a:gd name="T3" fmla="*/ 206 h 234"/>
              <a:gd name="T4" fmla="*/ 102 w 220"/>
              <a:gd name="T5" fmla="*/ 232 h 234"/>
              <a:gd name="T6" fmla="*/ 28 w 220"/>
              <a:gd name="T7" fmla="*/ 195 h 234"/>
              <a:gd name="T8" fmla="*/ 2 w 220"/>
              <a:gd name="T9" fmla="*/ 116 h 234"/>
              <a:gd name="T10" fmla="*/ 19 w 220"/>
              <a:gd name="T11" fmla="*/ 65 h 234"/>
              <a:gd name="T12" fmla="*/ 109 w 220"/>
              <a:gd name="T13" fmla="*/ 129 h 234"/>
              <a:gd name="T14" fmla="*/ 219 w 220"/>
              <a:gd name="T15" fmla="*/ 114 h 234"/>
              <a:gd name="T16" fmla="*/ 219 w 220"/>
              <a:gd name="T17" fmla="*/ 132 h 234"/>
              <a:gd name="T18" fmla="*/ 218 w 220"/>
              <a:gd name="T19" fmla="*/ 104 h 234"/>
              <a:gd name="T20" fmla="*/ 115 w 220"/>
              <a:gd name="T21" fmla="*/ 118 h 234"/>
              <a:gd name="T22" fmla="*/ 101 w 220"/>
              <a:gd name="T23" fmla="*/ 15 h 234"/>
              <a:gd name="T24" fmla="*/ 119 w 220"/>
              <a:gd name="T25" fmla="*/ 15 h 234"/>
              <a:gd name="T26" fmla="*/ 184 w 220"/>
              <a:gd name="T27" fmla="*/ 43 h 234"/>
              <a:gd name="T28" fmla="*/ 218 w 220"/>
              <a:gd name="T29" fmla="*/ 104 h 234"/>
              <a:gd name="T30" fmla="*/ 82 w 220"/>
              <a:gd name="T31" fmla="*/ 0 h 234"/>
              <a:gd name="T32" fmla="*/ 95 w 220"/>
              <a:gd name="T33" fmla="*/ 96 h 234"/>
              <a:gd name="T34" fmla="*/ 15 w 220"/>
              <a:gd name="T35" fmla="*/ 40 h 234"/>
              <a:gd name="T36" fmla="*/ 82 w 220"/>
              <a:gd name="T37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0" h="234">
                <a:moveTo>
                  <a:pt x="219" y="132"/>
                </a:moveTo>
                <a:cubicBezTo>
                  <a:pt x="217" y="162"/>
                  <a:pt x="204" y="187"/>
                  <a:pt x="181" y="206"/>
                </a:cubicBezTo>
                <a:cubicBezTo>
                  <a:pt x="159" y="226"/>
                  <a:pt x="132" y="234"/>
                  <a:pt x="102" y="232"/>
                </a:cubicBezTo>
                <a:cubicBezTo>
                  <a:pt x="72" y="230"/>
                  <a:pt x="48" y="218"/>
                  <a:pt x="28" y="195"/>
                </a:cubicBezTo>
                <a:cubicBezTo>
                  <a:pt x="9" y="172"/>
                  <a:pt x="0" y="146"/>
                  <a:pt x="2" y="116"/>
                </a:cubicBezTo>
                <a:cubicBezTo>
                  <a:pt x="3" y="98"/>
                  <a:pt x="9" y="81"/>
                  <a:pt x="19" y="65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219" y="114"/>
                  <a:pt x="219" y="114"/>
                  <a:pt x="219" y="114"/>
                </a:cubicBezTo>
                <a:cubicBezTo>
                  <a:pt x="219" y="119"/>
                  <a:pt x="220" y="125"/>
                  <a:pt x="219" y="132"/>
                </a:cubicBezTo>
                <a:close/>
                <a:moveTo>
                  <a:pt x="218" y="104"/>
                </a:moveTo>
                <a:cubicBezTo>
                  <a:pt x="115" y="118"/>
                  <a:pt x="115" y="118"/>
                  <a:pt x="115" y="118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107" y="15"/>
                  <a:pt x="113" y="15"/>
                  <a:pt x="119" y="15"/>
                </a:cubicBezTo>
                <a:cubicBezTo>
                  <a:pt x="144" y="17"/>
                  <a:pt x="165" y="27"/>
                  <a:pt x="184" y="43"/>
                </a:cubicBezTo>
                <a:cubicBezTo>
                  <a:pt x="202" y="60"/>
                  <a:pt x="213" y="80"/>
                  <a:pt x="218" y="104"/>
                </a:cubicBezTo>
                <a:close/>
                <a:moveTo>
                  <a:pt x="82" y="0"/>
                </a:moveTo>
                <a:cubicBezTo>
                  <a:pt x="95" y="96"/>
                  <a:pt x="95" y="96"/>
                  <a:pt x="95" y="96"/>
                </a:cubicBezTo>
                <a:cubicBezTo>
                  <a:pt x="15" y="40"/>
                  <a:pt x="15" y="40"/>
                  <a:pt x="15" y="40"/>
                </a:cubicBezTo>
                <a:cubicBezTo>
                  <a:pt x="32" y="18"/>
                  <a:pt x="55" y="5"/>
                  <a:pt x="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 rot="5400000">
            <a:off x="2377109" y="2504658"/>
            <a:ext cx="731811" cy="228269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2042248" y="3461337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5.</a:t>
            </a:r>
            <a:r>
              <a:rPr lang="zh-CN" altLang="en-US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交叉合作法</a:t>
            </a:r>
            <a:endParaRPr lang="zh-CN" altLang="en-US" dirty="0">
              <a:solidFill>
                <a:srgbClr val="C00000"/>
              </a:solidFill>
              <a:latin typeface="Impact MT Std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圆角矩形 35"/>
          <p:cNvSpPr/>
          <p:nvPr/>
        </p:nvSpPr>
        <p:spPr>
          <a:xfrm>
            <a:off x="1169622" y="3280098"/>
            <a:ext cx="731811" cy="7318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Freeform 17"/>
          <p:cNvSpPr>
            <a:spLocks noEditPoints="1"/>
          </p:cNvSpPr>
          <p:nvPr/>
        </p:nvSpPr>
        <p:spPr bwMode="auto">
          <a:xfrm>
            <a:off x="1368905" y="3390142"/>
            <a:ext cx="320691" cy="463832"/>
          </a:xfrm>
          <a:custGeom>
            <a:avLst/>
            <a:gdLst>
              <a:gd name="T0" fmla="*/ 197 w 213"/>
              <a:gd name="T1" fmla="*/ 225 h 308"/>
              <a:gd name="T2" fmla="*/ 179 w 213"/>
              <a:gd name="T3" fmla="*/ 308 h 308"/>
              <a:gd name="T4" fmla="*/ 107 w 213"/>
              <a:gd name="T5" fmla="*/ 285 h 308"/>
              <a:gd name="T6" fmla="*/ 34 w 213"/>
              <a:gd name="T7" fmla="*/ 308 h 308"/>
              <a:gd name="T8" fmla="*/ 16 w 213"/>
              <a:gd name="T9" fmla="*/ 225 h 308"/>
              <a:gd name="T10" fmla="*/ 14 w 213"/>
              <a:gd name="T11" fmla="*/ 177 h 308"/>
              <a:gd name="T12" fmla="*/ 107 w 213"/>
              <a:gd name="T13" fmla="*/ 67 h 308"/>
              <a:gd name="T14" fmla="*/ 199 w 213"/>
              <a:gd name="T15" fmla="*/ 177 h 308"/>
              <a:gd name="T16" fmla="*/ 134 w 213"/>
              <a:gd name="T17" fmla="*/ 38 h 308"/>
              <a:gd name="T18" fmla="*/ 61 w 213"/>
              <a:gd name="T19" fmla="*/ 0 h 308"/>
              <a:gd name="T20" fmla="*/ 134 w 213"/>
              <a:gd name="T21" fmla="*/ 38 h 308"/>
              <a:gd name="T22" fmla="*/ 100 w 213"/>
              <a:gd name="T23" fmla="*/ 112 h 308"/>
              <a:gd name="T24" fmla="*/ 57 w 213"/>
              <a:gd name="T25" fmla="*/ 149 h 308"/>
              <a:gd name="T26" fmla="*/ 100 w 213"/>
              <a:gd name="T27" fmla="*/ 186 h 308"/>
              <a:gd name="T28" fmla="*/ 86 w 213"/>
              <a:gd name="T29" fmla="*/ 195 h 308"/>
              <a:gd name="T30" fmla="*/ 68 w 213"/>
              <a:gd name="T31" fmla="*/ 225 h 308"/>
              <a:gd name="T32" fmla="*/ 100 w 213"/>
              <a:gd name="T33" fmla="*/ 252 h 308"/>
              <a:gd name="T34" fmla="*/ 113 w 213"/>
              <a:gd name="T35" fmla="*/ 235 h 308"/>
              <a:gd name="T36" fmla="*/ 145 w 213"/>
              <a:gd name="T37" fmla="*/ 172 h 308"/>
              <a:gd name="T38" fmla="*/ 113 w 213"/>
              <a:gd name="T39" fmla="*/ 135 h 308"/>
              <a:gd name="T40" fmla="*/ 127 w 213"/>
              <a:gd name="T41" fmla="*/ 148 h 308"/>
              <a:gd name="T42" fmla="*/ 143 w 213"/>
              <a:gd name="T43" fmla="*/ 121 h 308"/>
              <a:gd name="T44" fmla="*/ 113 w 213"/>
              <a:gd name="T45" fmla="*/ 101 h 308"/>
              <a:gd name="T46" fmla="*/ 142 w 213"/>
              <a:gd name="T47" fmla="*/ 50 h 308"/>
              <a:gd name="T48" fmla="*/ 144 w 213"/>
              <a:gd name="T49" fmla="*/ 68 h 308"/>
              <a:gd name="T50" fmla="*/ 70 w 213"/>
              <a:gd name="T51" fmla="*/ 68 h 308"/>
              <a:gd name="T52" fmla="*/ 72 w 213"/>
              <a:gd name="T53" fmla="*/ 50 h 308"/>
              <a:gd name="T54" fmla="*/ 131 w 213"/>
              <a:gd name="T55" fmla="*/ 46 h 308"/>
              <a:gd name="T56" fmla="*/ 100 w 213"/>
              <a:gd name="T57" fmla="*/ 135 h 308"/>
              <a:gd name="T58" fmla="*/ 91 w 213"/>
              <a:gd name="T59" fmla="*/ 152 h 308"/>
              <a:gd name="T60" fmla="*/ 91 w 213"/>
              <a:gd name="T61" fmla="*/ 137 h 308"/>
              <a:gd name="T62" fmla="*/ 128 w 213"/>
              <a:gd name="T63" fmla="*/ 202 h 308"/>
              <a:gd name="T64" fmla="*/ 113 w 213"/>
              <a:gd name="T65" fmla="*/ 213 h 308"/>
              <a:gd name="T66" fmla="*/ 128 w 213"/>
              <a:gd name="T67" fmla="*/ 202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3" h="308">
                <a:moveTo>
                  <a:pt x="198" y="196"/>
                </a:moveTo>
                <a:cubicBezTo>
                  <a:pt x="197" y="225"/>
                  <a:pt x="197" y="225"/>
                  <a:pt x="197" y="225"/>
                </a:cubicBezTo>
                <a:cubicBezTo>
                  <a:pt x="198" y="246"/>
                  <a:pt x="204" y="260"/>
                  <a:pt x="213" y="268"/>
                </a:cubicBezTo>
                <a:cubicBezTo>
                  <a:pt x="179" y="308"/>
                  <a:pt x="179" y="308"/>
                  <a:pt x="179" y="308"/>
                </a:cubicBezTo>
                <a:cubicBezTo>
                  <a:pt x="176" y="304"/>
                  <a:pt x="172" y="300"/>
                  <a:pt x="164" y="297"/>
                </a:cubicBezTo>
                <a:cubicBezTo>
                  <a:pt x="150" y="289"/>
                  <a:pt x="130" y="285"/>
                  <a:pt x="107" y="285"/>
                </a:cubicBezTo>
                <a:cubicBezTo>
                  <a:pt x="83" y="285"/>
                  <a:pt x="64" y="289"/>
                  <a:pt x="49" y="297"/>
                </a:cubicBezTo>
                <a:cubicBezTo>
                  <a:pt x="42" y="300"/>
                  <a:pt x="37" y="304"/>
                  <a:pt x="34" y="308"/>
                </a:cubicBezTo>
                <a:cubicBezTo>
                  <a:pt x="0" y="268"/>
                  <a:pt x="0" y="268"/>
                  <a:pt x="0" y="268"/>
                </a:cubicBezTo>
                <a:cubicBezTo>
                  <a:pt x="10" y="260"/>
                  <a:pt x="15" y="246"/>
                  <a:pt x="16" y="225"/>
                </a:cubicBezTo>
                <a:cubicBezTo>
                  <a:pt x="15" y="196"/>
                  <a:pt x="15" y="196"/>
                  <a:pt x="15" y="196"/>
                </a:cubicBezTo>
                <a:cubicBezTo>
                  <a:pt x="14" y="190"/>
                  <a:pt x="14" y="184"/>
                  <a:pt x="14" y="177"/>
                </a:cubicBezTo>
                <a:cubicBezTo>
                  <a:pt x="14" y="145"/>
                  <a:pt x="23" y="118"/>
                  <a:pt x="41" y="98"/>
                </a:cubicBezTo>
                <a:cubicBezTo>
                  <a:pt x="59" y="77"/>
                  <a:pt x="80" y="67"/>
                  <a:pt x="107" y="67"/>
                </a:cubicBezTo>
                <a:cubicBezTo>
                  <a:pt x="133" y="67"/>
                  <a:pt x="155" y="77"/>
                  <a:pt x="172" y="98"/>
                </a:cubicBezTo>
                <a:cubicBezTo>
                  <a:pt x="190" y="118"/>
                  <a:pt x="199" y="145"/>
                  <a:pt x="199" y="177"/>
                </a:cubicBezTo>
                <a:cubicBezTo>
                  <a:pt x="199" y="184"/>
                  <a:pt x="199" y="190"/>
                  <a:pt x="198" y="196"/>
                </a:cubicBezTo>
                <a:close/>
                <a:moveTo>
                  <a:pt x="134" y="38"/>
                </a:moveTo>
                <a:cubicBezTo>
                  <a:pt x="79" y="38"/>
                  <a:pt x="79" y="38"/>
                  <a:pt x="79" y="38"/>
                </a:cubicBezTo>
                <a:cubicBezTo>
                  <a:pt x="61" y="0"/>
                  <a:pt x="61" y="0"/>
                  <a:pt x="61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34" y="38"/>
                  <a:pt x="134" y="38"/>
                  <a:pt x="134" y="38"/>
                </a:cubicBezTo>
                <a:close/>
                <a:moveTo>
                  <a:pt x="100" y="101"/>
                </a:moveTo>
                <a:cubicBezTo>
                  <a:pt x="100" y="112"/>
                  <a:pt x="100" y="112"/>
                  <a:pt x="100" y="112"/>
                </a:cubicBezTo>
                <a:cubicBezTo>
                  <a:pt x="87" y="114"/>
                  <a:pt x="77" y="117"/>
                  <a:pt x="70" y="122"/>
                </a:cubicBezTo>
                <a:cubicBezTo>
                  <a:pt x="62" y="128"/>
                  <a:pt x="57" y="137"/>
                  <a:pt x="57" y="149"/>
                </a:cubicBezTo>
                <a:cubicBezTo>
                  <a:pt x="57" y="160"/>
                  <a:pt x="61" y="168"/>
                  <a:pt x="70" y="174"/>
                </a:cubicBezTo>
                <a:cubicBezTo>
                  <a:pt x="75" y="178"/>
                  <a:pt x="85" y="182"/>
                  <a:pt x="100" y="186"/>
                </a:cubicBezTo>
                <a:cubicBezTo>
                  <a:pt x="100" y="212"/>
                  <a:pt x="100" y="212"/>
                  <a:pt x="100" y="212"/>
                </a:cubicBezTo>
                <a:cubicBezTo>
                  <a:pt x="90" y="211"/>
                  <a:pt x="86" y="205"/>
                  <a:pt x="86" y="195"/>
                </a:cubicBezTo>
                <a:cubicBezTo>
                  <a:pt x="55" y="195"/>
                  <a:pt x="55" y="195"/>
                  <a:pt x="55" y="195"/>
                </a:cubicBezTo>
                <a:cubicBezTo>
                  <a:pt x="55" y="207"/>
                  <a:pt x="59" y="217"/>
                  <a:pt x="68" y="225"/>
                </a:cubicBezTo>
                <a:cubicBezTo>
                  <a:pt x="76" y="231"/>
                  <a:pt x="87" y="235"/>
                  <a:pt x="100" y="235"/>
                </a:cubicBezTo>
                <a:cubicBezTo>
                  <a:pt x="100" y="252"/>
                  <a:pt x="100" y="252"/>
                  <a:pt x="100" y="252"/>
                </a:cubicBezTo>
                <a:cubicBezTo>
                  <a:pt x="113" y="252"/>
                  <a:pt x="113" y="252"/>
                  <a:pt x="113" y="252"/>
                </a:cubicBezTo>
                <a:cubicBezTo>
                  <a:pt x="113" y="235"/>
                  <a:pt x="113" y="235"/>
                  <a:pt x="113" y="235"/>
                </a:cubicBezTo>
                <a:cubicBezTo>
                  <a:pt x="143" y="234"/>
                  <a:pt x="158" y="221"/>
                  <a:pt x="158" y="197"/>
                </a:cubicBezTo>
                <a:cubicBezTo>
                  <a:pt x="158" y="187"/>
                  <a:pt x="154" y="178"/>
                  <a:pt x="145" y="172"/>
                </a:cubicBezTo>
                <a:cubicBezTo>
                  <a:pt x="139" y="167"/>
                  <a:pt x="128" y="162"/>
                  <a:pt x="113" y="159"/>
                </a:cubicBezTo>
                <a:cubicBezTo>
                  <a:pt x="113" y="135"/>
                  <a:pt x="113" y="135"/>
                  <a:pt x="113" y="135"/>
                </a:cubicBezTo>
                <a:cubicBezTo>
                  <a:pt x="118" y="135"/>
                  <a:pt x="121" y="136"/>
                  <a:pt x="123" y="139"/>
                </a:cubicBezTo>
                <a:cubicBezTo>
                  <a:pt x="126" y="141"/>
                  <a:pt x="127" y="144"/>
                  <a:pt x="127" y="148"/>
                </a:cubicBezTo>
                <a:cubicBezTo>
                  <a:pt x="157" y="148"/>
                  <a:pt x="157" y="148"/>
                  <a:pt x="157" y="148"/>
                </a:cubicBezTo>
                <a:cubicBezTo>
                  <a:pt x="157" y="136"/>
                  <a:pt x="152" y="127"/>
                  <a:pt x="143" y="121"/>
                </a:cubicBezTo>
                <a:cubicBezTo>
                  <a:pt x="136" y="116"/>
                  <a:pt x="126" y="113"/>
                  <a:pt x="113" y="112"/>
                </a:cubicBezTo>
                <a:cubicBezTo>
                  <a:pt x="113" y="101"/>
                  <a:pt x="113" y="101"/>
                  <a:pt x="113" y="101"/>
                </a:cubicBezTo>
                <a:cubicBezTo>
                  <a:pt x="100" y="101"/>
                  <a:pt x="100" y="101"/>
                  <a:pt x="100" y="101"/>
                </a:cubicBezTo>
                <a:close/>
                <a:moveTo>
                  <a:pt x="142" y="50"/>
                </a:moveTo>
                <a:cubicBezTo>
                  <a:pt x="144" y="53"/>
                  <a:pt x="146" y="56"/>
                  <a:pt x="146" y="60"/>
                </a:cubicBezTo>
                <a:cubicBezTo>
                  <a:pt x="146" y="63"/>
                  <a:pt x="145" y="66"/>
                  <a:pt x="144" y="68"/>
                </a:cubicBezTo>
                <a:cubicBezTo>
                  <a:pt x="132" y="61"/>
                  <a:pt x="120" y="58"/>
                  <a:pt x="107" y="58"/>
                </a:cubicBezTo>
                <a:cubicBezTo>
                  <a:pt x="93" y="58"/>
                  <a:pt x="81" y="61"/>
                  <a:pt x="70" y="68"/>
                </a:cubicBezTo>
                <a:cubicBezTo>
                  <a:pt x="68" y="66"/>
                  <a:pt x="67" y="63"/>
                  <a:pt x="67" y="60"/>
                </a:cubicBezTo>
                <a:cubicBezTo>
                  <a:pt x="67" y="56"/>
                  <a:pt x="69" y="53"/>
                  <a:pt x="72" y="50"/>
                </a:cubicBezTo>
                <a:cubicBezTo>
                  <a:pt x="74" y="47"/>
                  <a:pt x="78" y="46"/>
                  <a:pt x="82" y="46"/>
                </a:cubicBezTo>
                <a:cubicBezTo>
                  <a:pt x="131" y="46"/>
                  <a:pt x="131" y="46"/>
                  <a:pt x="131" y="46"/>
                </a:cubicBezTo>
                <a:cubicBezTo>
                  <a:pt x="135" y="46"/>
                  <a:pt x="139" y="47"/>
                  <a:pt x="142" y="50"/>
                </a:cubicBezTo>
                <a:close/>
                <a:moveTo>
                  <a:pt x="100" y="135"/>
                </a:moveTo>
                <a:cubicBezTo>
                  <a:pt x="100" y="156"/>
                  <a:pt x="100" y="156"/>
                  <a:pt x="100" y="156"/>
                </a:cubicBezTo>
                <a:cubicBezTo>
                  <a:pt x="91" y="152"/>
                  <a:pt x="91" y="152"/>
                  <a:pt x="91" y="152"/>
                </a:cubicBezTo>
                <a:cubicBezTo>
                  <a:pt x="88" y="150"/>
                  <a:pt x="87" y="148"/>
                  <a:pt x="87" y="144"/>
                </a:cubicBezTo>
                <a:cubicBezTo>
                  <a:pt x="87" y="141"/>
                  <a:pt x="88" y="139"/>
                  <a:pt x="91" y="137"/>
                </a:cubicBezTo>
                <a:cubicBezTo>
                  <a:pt x="93" y="136"/>
                  <a:pt x="96" y="135"/>
                  <a:pt x="100" y="135"/>
                </a:cubicBezTo>
                <a:close/>
                <a:moveTo>
                  <a:pt x="128" y="202"/>
                </a:moveTo>
                <a:cubicBezTo>
                  <a:pt x="128" y="206"/>
                  <a:pt x="126" y="208"/>
                  <a:pt x="123" y="210"/>
                </a:cubicBezTo>
                <a:cubicBezTo>
                  <a:pt x="121" y="212"/>
                  <a:pt x="117" y="213"/>
                  <a:pt x="113" y="213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23" y="191"/>
                  <a:pt x="128" y="196"/>
                  <a:pt x="128" y="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 rot="5400000">
            <a:off x="6426785" y="2304501"/>
            <a:ext cx="731811" cy="268300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032052" y="3472880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6.</a:t>
            </a:r>
            <a:r>
              <a:rPr lang="zh-CN" altLang="en-US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展会推销法</a:t>
            </a:r>
            <a:endParaRPr lang="zh-CN" altLang="en-US" dirty="0">
              <a:solidFill>
                <a:srgbClr val="C00000"/>
              </a:solidFill>
              <a:latin typeface="Impact MT Std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4" name="圆角矩形 45"/>
          <p:cNvSpPr/>
          <p:nvPr/>
        </p:nvSpPr>
        <p:spPr>
          <a:xfrm>
            <a:off x="4974315" y="3255825"/>
            <a:ext cx="731811" cy="7318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Freeform 16"/>
          <p:cNvSpPr>
            <a:spLocks noEditPoints="1"/>
          </p:cNvSpPr>
          <p:nvPr/>
        </p:nvSpPr>
        <p:spPr bwMode="auto">
          <a:xfrm>
            <a:off x="5175343" y="3437168"/>
            <a:ext cx="365906" cy="388680"/>
          </a:xfrm>
          <a:custGeom>
            <a:avLst/>
            <a:gdLst>
              <a:gd name="T0" fmla="*/ 219 w 220"/>
              <a:gd name="T1" fmla="*/ 132 h 234"/>
              <a:gd name="T2" fmla="*/ 181 w 220"/>
              <a:gd name="T3" fmla="*/ 206 h 234"/>
              <a:gd name="T4" fmla="*/ 102 w 220"/>
              <a:gd name="T5" fmla="*/ 232 h 234"/>
              <a:gd name="T6" fmla="*/ 28 w 220"/>
              <a:gd name="T7" fmla="*/ 195 h 234"/>
              <a:gd name="T8" fmla="*/ 2 w 220"/>
              <a:gd name="T9" fmla="*/ 116 h 234"/>
              <a:gd name="T10" fmla="*/ 19 w 220"/>
              <a:gd name="T11" fmla="*/ 65 h 234"/>
              <a:gd name="T12" fmla="*/ 109 w 220"/>
              <a:gd name="T13" fmla="*/ 129 h 234"/>
              <a:gd name="T14" fmla="*/ 219 w 220"/>
              <a:gd name="T15" fmla="*/ 114 h 234"/>
              <a:gd name="T16" fmla="*/ 219 w 220"/>
              <a:gd name="T17" fmla="*/ 132 h 234"/>
              <a:gd name="T18" fmla="*/ 218 w 220"/>
              <a:gd name="T19" fmla="*/ 104 h 234"/>
              <a:gd name="T20" fmla="*/ 115 w 220"/>
              <a:gd name="T21" fmla="*/ 118 h 234"/>
              <a:gd name="T22" fmla="*/ 101 w 220"/>
              <a:gd name="T23" fmla="*/ 15 h 234"/>
              <a:gd name="T24" fmla="*/ 119 w 220"/>
              <a:gd name="T25" fmla="*/ 15 h 234"/>
              <a:gd name="T26" fmla="*/ 184 w 220"/>
              <a:gd name="T27" fmla="*/ 43 h 234"/>
              <a:gd name="T28" fmla="*/ 218 w 220"/>
              <a:gd name="T29" fmla="*/ 104 h 234"/>
              <a:gd name="T30" fmla="*/ 82 w 220"/>
              <a:gd name="T31" fmla="*/ 0 h 234"/>
              <a:gd name="T32" fmla="*/ 95 w 220"/>
              <a:gd name="T33" fmla="*/ 96 h 234"/>
              <a:gd name="T34" fmla="*/ 15 w 220"/>
              <a:gd name="T35" fmla="*/ 40 h 234"/>
              <a:gd name="T36" fmla="*/ 82 w 220"/>
              <a:gd name="T37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0" h="234">
                <a:moveTo>
                  <a:pt x="219" y="132"/>
                </a:moveTo>
                <a:cubicBezTo>
                  <a:pt x="217" y="162"/>
                  <a:pt x="204" y="187"/>
                  <a:pt x="181" y="206"/>
                </a:cubicBezTo>
                <a:cubicBezTo>
                  <a:pt x="159" y="226"/>
                  <a:pt x="132" y="234"/>
                  <a:pt x="102" y="232"/>
                </a:cubicBezTo>
                <a:cubicBezTo>
                  <a:pt x="72" y="230"/>
                  <a:pt x="48" y="218"/>
                  <a:pt x="28" y="195"/>
                </a:cubicBezTo>
                <a:cubicBezTo>
                  <a:pt x="9" y="172"/>
                  <a:pt x="0" y="146"/>
                  <a:pt x="2" y="116"/>
                </a:cubicBezTo>
                <a:cubicBezTo>
                  <a:pt x="3" y="98"/>
                  <a:pt x="9" y="81"/>
                  <a:pt x="19" y="65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219" y="114"/>
                  <a:pt x="219" y="114"/>
                  <a:pt x="219" y="114"/>
                </a:cubicBezTo>
                <a:cubicBezTo>
                  <a:pt x="219" y="119"/>
                  <a:pt x="220" y="125"/>
                  <a:pt x="219" y="132"/>
                </a:cubicBezTo>
                <a:close/>
                <a:moveTo>
                  <a:pt x="218" y="104"/>
                </a:moveTo>
                <a:cubicBezTo>
                  <a:pt x="115" y="118"/>
                  <a:pt x="115" y="118"/>
                  <a:pt x="115" y="118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107" y="15"/>
                  <a:pt x="113" y="15"/>
                  <a:pt x="119" y="15"/>
                </a:cubicBezTo>
                <a:cubicBezTo>
                  <a:pt x="144" y="17"/>
                  <a:pt x="165" y="27"/>
                  <a:pt x="184" y="43"/>
                </a:cubicBezTo>
                <a:cubicBezTo>
                  <a:pt x="202" y="60"/>
                  <a:pt x="213" y="80"/>
                  <a:pt x="218" y="104"/>
                </a:cubicBezTo>
                <a:close/>
                <a:moveTo>
                  <a:pt x="82" y="0"/>
                </a:moveTo>
                <a:cubicBezTo>
                  <a:pt x="95" y="96"/>
                  <a:pt x="95" y="96"/>
                  <a:pt x="95" y="96"/>
                </a:cubicBezTo>
                <a:cubicBezTo>
                  <a:pt x="15" y="40"/>
                  <a:pt x="15" y="40"/>
                  <a:pt x="15" y="40"/>
                </a:cubicBezTo>
                <a:cubicBezTo>
                  <a:pt x="32" y="18"/>
                  <a:pt x="55" y="5"/>
                  <a:pt x="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58" grpId="0" animBg="1"/>
      <p:bldP spid="59" grpId="0"/>
      <p:bldP spid="60" grpId="0" animBg="1"/>
      <p:bldP spid="67" grpId="0" animBg="1"/>
      <p:bldP spid="68" grpId="0"/>
      <p:bldP spid="69" grpId="0" animBg="1"/>
      <p:bldP spid="70" grpId="0" animBg="1"/>
      <p:bldP spid="74" grpId="0" animBg="1"/>
      <p:bldP spid="75" grpId="0"/>
      <p:bldP spid="76" grpId="0" animBg="1"/>
      <p:bldP spid="77" grpId="0" animBg="1"/>
      <p:bldP spid="81" grpId="0" animBg="1"/>
      <p:bldP spid="82" grpId="0"/>
      <p:bldP spid="86" grpId="0" animBg="1"/>
      <p:bldP spid="87" grpId="0" animBg="1"/>
      <p:bldP spid="88" grpId="0" animBg="1"/>
      <p:bldP spid="89" grpId="0"/>
      <p:bldP spid="90" grpId="0" animBg="1"/>
      <p:bldP spid="91" grpId="0" animBg="1"/>
      <p:bldP spid="92" grpId="0" animBg="1"/>
      <p:bldP spid="93" grpId="0"/>
      <p:bldP spid="94" grpId="0" animBg="1"/>
      <p:bldP spid="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99753" y="359184"/>
            <a:ext cx="262475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第一部分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心态篇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40" name="任意多边形: 形状 39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cxnSp>
        <p:nvCxnSpPr>
          <p:cNvPr id="53" name="Straight Connector 25"/>
          <p:cNvCxnSpPr/>
          <p:nvPr/>
        </p:nvCxnSpPr>
        <p:spPr>
          <a:xfrm>
            <a:off x="1824312" y="2766718"/>
            <a:ext cx="0" cy="59712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1063017" y="1203598"/>
            <a:ext cx="1522590" cy="1522590"/>
            <a:chOff x="1736858" y="5291364"/>
            <a:chExt cx="1074058" cy="1074058"/>
          </a:xfrm>
        </p:grpSpPr>
        <p:sp>
          <p:nvSpPr>
            <p:cNvPr id="57" name="椭圆 56"/>
            <p:cNvSpPr/>
            <p:nvPr/>
          </p:nvSpPr>
          <p:spPr>
            <a:xfrm>
              <a:off x="1736858" y="5291364"/>
              <a:ext cx="1074058" cy="107405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58" name="椭圆 4"/>
            <p:cNvSpPr/>
            <p:nvPr/>
          </p:nvSpPr>
          <p:spPr>
            <a:xfrm>
              <a:off x="2062674" y="5596137"/>
              <a:ext cx="422425" cy="389467"/>
            </a:xfrm>
            <a:custGeom>
              <a:avLst/>
              <a:gdLst>
                <a:gd name="connsiteX0" fmla="*/ 469488 w 578320"/>
                <a:gd name="connsiteY0" fmla="*/ 312166 h 533197"/>
                <a:gd name="connsiteX1" fmla="*/ 523904 w 578320"/>
                <a:gd name="connsiteY1" fmla="*/ 363740 h 533197"/>
                <a:gd name="connsiteX2" fmla="*/ 523904 w 578320"/>
                <a:gd name="connsiteY2" fmla="*/ 376634 h 533197"/>
                <a:gd name="connsiteX3" fmla="*/ 527594 w 578320"/>
                <a:gd name="connsiteY3" fmla="*/ 391369 h 533197"/>
                <a:gd name="connsiteX4" fmla="*/ 512837 w 578320"/>
                <a:gd name="connsiteY4" fmla="*/ 411630 h 533197"/>
                <a:gd name="connsiteX5" fmla="*/ 498080 w 578320"/>
                <a:gd name="connsiteY5" fmla="*/ 440180 h 533197"/>
                <a:gd name="connsiteX6" fmla="*/ 529438 w 578320"/>
                <a:gd name="connsiteY6" fmla="*/ 475176 h 533197"/>
                <a:gd name="connsiteX7" fmla="*/ 578320 w 578320"/>
                <a:gd name="connsiteY7" fmla="*/ 518462 h 533197"/>
                <a:gd name="connsiteX8" fmla="*/ 485168 w 578320"/>
                <a:gd name="connsiteY8" fmla="*/ 533197 h 533197"/>
                <a:gd name="connsiteX9" fmla="*/ 477789 w 578320"/>
                <a:gd name="connsiteY9" fmla="*/ 486228 h 533197"/>
                <a:gd name="connsiteX10" fmla="*/ 481478 w 578320"/>
                <a:gd name="connsiteY10" fmla="*/ 479781 h 533197"/>
                <a:gd name="connsiteX11" fmla="*/ 480556 w 578320"/>
                <a:gd name="connsiteY11" fmla="*/ 477939 h 533197"/>
                <a:gd name="connsiteX12" fmla="*/ 471333 w 578320"/>
                <a:gd name="connsiteY12" fmla="*/ 466888 h 533197"/>
                <a:gd name="connsiteX13" fmla="*/ 467644 w 578320"/>
                <a:gd name="connsiteY13" fmla="*/ 466888 h 533197"/>
                <a:gd name="connsiteX14" fmla="*/ 458421 w 578320"/>
                <a:gd name="connsiteY14" fmla="*/ 477939 h 533197"/>
                <a:gd name="connsiteX15" fmla="*/ 458421 w 578320"/>
                <a:gd name="connsiteY15" fmla="*/ 479781 h 533197"/>
                <a:gd name="connsiteX16" fmla="*/ 462110 w 578320"/>
                <a:gd name="connsiteY16" fmla="*/ 486228 h 533197"/>
                <a:gd name="connsiteX17" fmla="*/ 454732 w 578320"/>
                <a:gd name="connsiteY17" fmla="*/ 533197 h 533197"/>
                <a:gd name="connsiteX18" fmla="*/ 361579 w 578320"/>
                <a:gd name="connsiteY18" fmla="*/ 518462 h 533197"/>
                <a:gd name="connsiteX19" fmla="*/ 409539 w 578320"/>
                <a:gd name="connsiteY19" fmla="*/ 475176 h 533197"/>
                <a:gd name="connsiteX20" fmla="*/ 440897 w 578320"/>
                <a:gd name="connsiteY20" fmla="*/ 440180 h 533197"/>
                <a:gd name="connsiteX21" fmla="*/ 427063 w 578320"/>
                <a:gd name="connsiteY21" fmla="*/ 411630 h 533197"/>
                <a:gd name="connsiteX22" fmla="*/ 411383 w 578320"/>
                <a:gd name="connsiteY22" fmla="*/ 391369 h 533197"/>
                <a:gd name="connsiteX23" fmla="*/ 415995 w 578320"/>
                <a:gd name="connsiteY23" fmla="*/ 376634 h 533197"/>
                <a:gd name="connsiteX24" fmla="*/ 415995 w 578320"/>
                <a:gd name="connsiteY24" fmla="*/ 363740 h 533197"/>
                <a:gd name="connsiteX25" fmla="*/ 469488 w 578320"/>
                <a:gd name="connsiteY25" fmla="*/ 312166 h 533197"/>
                <a:gd name="connsiteX26" fmla="*/ 107909 w 578320"/>
                <a:gd name="connsiteY26" fmla="*/ 312166 h 533197"/>
                <a:gd name="connsiteX27" fmla="*/ 162325 w 578320"/>
                <a:gd name="connsiteY27" fmla="*/ 363740 h 533197"/>
                <a:gd name="connsiteX28" fmla="*/ 162325 w 578320"/>
                <a:gd name="connsiteY28" fmla="*/ 376634 h 533197"/>
                <a:gd name="connsiteX29" fmla="*/ 166937 w 578320"/>
                <a:gd name="connsiteY29" fmla="*/ 391369 h 533197"/>
                <a:gd name="connsiteX30" fmla="*/ 151257 w 578320"/>
                <a:gd name="connsiteY30" fmla="*/ 411630 h 533197"/>
                <a:gd name="connsiteX31" fmla="*/ 137423 w 578320"/>
                <a:gd name="connsiteY31" fmla="*/ 440180 h 533197"/>
                <a:gd name="connsiteX32" fmla="*/ 167859 w 578320"/>
                <a:gd name="connsiteY32" fmla="*/ 475176 h 533197"/>
                <a:gd name="connsiteX33" fmla="*/ 216741 w 578320"/>
                <a:gd name="connsiteY33" fmla="*/ 518462 h 533197"/>
                <a:gd name="connsiteX34" fmla="*/ 123588 w 578320"/>
                <a:gd name="connsiteY34" fmla="*/ 533197 h 533197"/>
                <a:gd name="connsiteX35" fmla="*/ 116210 w 578320"/>
                <a:gd name="connsiteY35" fmla="*/ 486228 h 533197"/>
                <a:gd name="connsiteX36" fmla="*/ 119899 w 578320"/>
                <a:gd name="connsiteY36" fmla="*/ 479781 h 533197"/>
                <a:gd name="connsiteX37" fmla="*/ 119899 w 578320"/>
                <a:gd name="connsiteY37" fmla="*/ 477939 h 533197"/>
                <a:gd name="connsiteX38" fmla="*/ 109754 w 578320"/>
                <a:gd name="connsiteY38" fmla="*/ 466888 h 533197"/>
                <a:gd name="connsiteX39" fmla="*/ 106987 w 578320"/>
                <a:gd name="connsiteY39" fmla="*/ 466888 h 533197"/>
                <a:gd name="connsiteX40" fmla="*/ 96842 w 578320"/>
                <a:gd name="connsiteY40" fmla="*/ 477939 h 533197"/>
                <a:gd name="connsiteX41" fmla="*/ 96842 w 578320"/>
                <a:gd name="connsiteY41" fmla="*/ 479781 h 533197"/>
                <a:gd name="connsiteX42" fmla="*/ 100531 w 578320"/>
                <a:gd name="connsiteY42" fmla="*/ 486228 h 533197"/>
                <a:gd name="connsiteX43" fmla="*/ 93152 w 578320"/>
                <a:gd name="connsiteY43" fmla="*/ 533197 h 533197"/>
                <a:gd name="connsiteX44" fmla="*/ 0 w 578320"/>
                <a:gd name="connsiteY44" fmla="*/ 518462 h 533197"/>
                <a:gd name="connsiteX45" fmla="*/ 48882 w 578320"/>
                <a:gd name="connsiteY45" fmla="*/ 475176 h 533197"/>
                <a:gd name="connsiteX46" fmla="*/ 79318 w 578320"/>
                <a:gd name="connsiteY46" fmla="*/ 440180 h 533197"/>
                <a:gd name="connsiteX47" fmla="*/ 65483 w 578320"/>
                <a:gd name="connsiteY47" fmla="*/ 411630 h 533197"/>
                <a:gd name="connsiteX48" fmla="*/ 49804 w 578320"/>
                <a:gd name="connsiteY48" fmla="*/ 391369 h 533197"/>
                <a:gd name="connsiteX49" fmla="*/ 54416 w 578320"/>
                <a:gd name="connsiteY49" fmla="*/ 376634 h 533197"/>
                <a:gd name="connsiteX50" fmla="*/ 54416 w 578320"/>
                <a:gd name="connsiteY50" fmla="*/ 363740 h 533197"/>
                <a:gd name="connsiteX51" fmla="*/ 107909 w 578320"/>
                <a:gd name="connsiteY51" fmla="*/ 312166 h 533197"/>
                <a:gd name="connsiteX52" fmla="*/ 288717 w 578320"/>
                <a:gd name="connsiteY52" fmla="*/ 237601 h 533197"/>
                <a:gd name="connsiteX53" fmla="*/ 303485 w 578320"/>
                <a:gd name="connsiteY53" fmla="*/ 252338 h 533197"/>
                <a:gd name="connsiteX54" fmla="*/ 303485 w 578320"/>
                <a:gd name="connsiteY54" fmla="*/ 331547 h 533197"/>
                <a:gd name="connsiteX55" fmla="*/ 384708 w 578320"/>
                <a:gd name="connsiteY55" fmla="*/ 398782 h 533197"/>
                <a:gd name="connsiteX56" fmla="*/ 386554 w 578320"/>
                <a:gd name="connsiteY56" fmla="*/ 419045 h 533197"/>
                <a:gd name="connsiteX57" fmla="*/ 375478 w 578320"/>
                <a:gd name="connsiteY57" fmla="*/ 423650 h 533197"/>
                <a:gd name="connsiteX58" fmla="*/ 366248 w 578320"/>
                <a:gd name="connsiteY58" fmla="*/ 420887 h 533197"/>
                <a:gd name="connsiteX59" fmla="*/ 288717 w 578320"/>
                <a:gd name="connsiteY59" fmla="*/ 356415 h 533197"/>
                <a:gd name="connsiteX60" fmla="*/ 212108 w 578320"/>
                <a:gd name="connsiteY60" fmla="*/ 420887 h 533197"/>
                <a:gd name="connsiteX61" fmla="*/ 191802 w 578320"/>
                <a:gd name="connsiteY61" fmla="*/ 419045 h 533197"/>
                <a:gd name="connsiteX62" fmla="*/ 193648 w 578320"/>
                <a:gd name="connsiteY62" fmla="*/ 398782 h 533197"/>
                <a:gd name="connsiteX63" fmla="*/ 274872 w 578320"/>
                <a:gd name="connsiteY63" fmla="*/ 331547 h 533197"/>
                <a:gd name="connsiteX64" fmla="*/ 274872 w 578320"/>
                <a:gd name="connsiteY64" fmla="*/ 252338 h 533197"/>
                <a:gd name="connsiteX65" fmla="*/ 288717 w 578320"/>
                <a:gd name="connsiteY65" fmla="*/ 237601 h 533197"/>
                <a:gd name="connsiteX66" fmla="*/ 288699 w 578320"/>
                <a:gd name="connsiteY66" fmla="*/ 0 h 533197"/>
                <a:gd name="connsiteX67" fmla="*/ 343115 w 578320"/>
                <a:gd name="connsiteY67" fmla="*/ 50653 h 533197"/>
                <a:gd name="connsiteX68" fmla="*/ 343115 w 578320"/>
                <a:gd name="connsiteY68" fmla="*/ 63546 h 533197"/>
                <a:gd name="connsiteX69" fmla="*/ 346805 w 578320"/>
                <a:gd name="connsiteY69" fmla="*/ 78282 h 533197"/>
                <a:gd name="connsiteX70" fmla="*/ 332048 w 578320"/>
                <a:gd name="connsiteY70" fmla="*/ 98543 h 533197"/>
                <a:gd name="connsiteX71" fmla="*/ 318213 w 578320"/>
                <a:gd name="connsiteY71" fmla="*/ 127093 h 533197"/>
                <a:gd name="connsiteX72" fmla="*/ 348649 w 578320"/>
                <a:gd name="connsiteY72" fmla="*/ 163010 h 533197"/>
                <a:gd name="connsiteX73" fmla="*/ 397531 w 578320"/>
                <a:gd name="connsiteY73" fmla="*/ 206295 h 533197"/>
                <a:gd name="connsiteX74" fmla="*/ 304379 w 578320"/>
                <a:gd name="connsiteY74" fmla="*/ 220110 h 533197"/>
                <a:gd name="connsiteX75" fmla="*/ 297000 w 578320"/>
                <a:gd name="connsiteY75" fmla="*/ 173141 h 533197"/>
                <a:gd name="connsiteX76" fmla="*/ 300689 w 578320"/>
                <a:gd name="connsiteY76" fmla="*/ 167615 h 533197"/>
                <a:gd name="connsiteX77" fmla="*/ 300689 w 578320"/>
                <a:gd name="connsiteY77" fmla="*/ 164852 h 533197"/>
                <a:gd name="connsiteX78" fmla="*/ 290544 w 578320"/>
                <a:gd name="connsiteY78" fmla="*/ 154722 h 533197"/>
                <a:gd name="connsiteX79" fmla="*/ 287777 w 578320"/>
                <a:gd name="connsiteY79" fmla="*/ 154722 h 533197"/>
                <a:gd name="connsiteX80" fmla="*/ 277632 w 578320"/>
                <a:gd name="connsiteY80" fmla="*/ 164852 h 533197"/>
                <a:gd name="connsiteX81" fmla="*/ 277632 w 578320"/>
                <a:gd name="connsiteY81" fmla="*/ 167615 h 533197"/>
                <a:gd name="connsiteX82" fmla="*/ 281321 w 578320"/>
                <a:gd name="connsiteY82" fmla="*/ 173141 h 533197"/>
                <a:gd name="connsiteX83" fmla="*/ 273943 w 578320"/>
                <a:gd name="connsiteY83" fmla="*/ 221031 h 533197"/>
                <a:gd name="connsiteX84" fmla="*/ 180790 w 578320"/>
                <a:gd name="connsiteY84" fmla="*/ 206295 h 533197"/>
                <a:gd name="connsiteX85" fmla="*/ 228750 w 578320"/>
                <a:gd name="connsiteY85" fmla="*/ 163010 h 533197"/>
                <a:gd name="connsiteX86" fmla="*/ 260108 w 578320"/>
                <a:gd name="connsiteY86" fmla="*/ 127093 h 533197"/>
                <a:gd name="connsiteX87" fmla="*/ 246274 w 578320"/>
                <a:gd name="connsiteY87" fmla="*/ 98543 h 533197"/>
                <a:gd name="connsiteX88" fmla="*/ 230594 w 578320"/>
                <a:gd name="connsiteY88" fmla="*/ 78282 h 533197"/>
                <a:gd name="connsiteX89" fmla="*/ 235206 w 578320"/>
                <a:gd name="connsiteY89" fmla="*/ 63546 h 533197"/>
                <a:gd name="connsiteX90" fmla="*/ 235206 w 578320"/>
                <a:gd name="connsiteY90" fmla="*/ 50653 h 533197"/>
                <a:gd name="connsiteX91" fmla="*/ 288699 w 578320"/>
                <a:gd name="connsiteY9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78320" h="533197">
                  <a:moveTo>
                    <a:pt x="469488" y="312166"/>
                  </a:moveTo>
                  <a:cubicBezTo>
                    <a:pt x="499002" y="312166"/>
                    <a:pt x="523904" y="335190"/>
                    <a:pt x="523904" y="363740"/>
                  </a:cubicBezTo>
                  <a:lnTo>
                    <a:pt x="523904" y="376634"/>
                  </a:lnTo>
                  <a:cubicBezTo>
                    <a:pt x="523904" y="376634"/>
                    <a:pt x="529438" y="381238"/>
                    <a:pt x="527594" y="391369"/>
                  </a:cubicBezTo>
                  <a:cubicBezTo>
                    <a:pt x="526671" y="404262"/>
                    <a:pt x="512837" y="411630"/>
                    <a:pt x="512837" y="411630"/>
                  </a:cubicBezTo>
                  <a:cubicBezTo>
                    <a:pt x="512837" y="411630"/>
                    <a:pt x="509147" y="430970"/>
                    <a:pt x="498080" y="440180"/>
                  </a:cubicBezTo>
                  <a:cubicBezTo>
                    <a:pt x="494391" y="467809"/>
                    <a:pt x="513759" y="470572"/>
                    <a:pt x="529438" y="475176"/>
                  </a:cubicBezTo>
                  <a:cubicBezTo>
                    <a:pt x="555263" y="483465"/>
                    <a:pt x="578320" y="485307"/>
                    <a:pt x="578320" y="518462"/>
                  </a:cubicBezTo>
                  <a:cubicBezTo>
                    <a:pt x="578320" y="525829"/>
                    <a:pt x="543273" y="532276"/>
                    <a:pt x="485168" y="533197"/>
                  </a:cubicBezTo>
                  <a:lnTo>
                    <a:pt x="477789" y="486228"/>
                  </a:lnTo>
                  <a:lnTo>
                    <a:pt x="481478" y="479781"/>
                  </a:lnTo>
                  <a:cubicBezTo>
                    <a:pt x="481478" y="478860"/>
                    <a:pt x="481478" y="477939"/>
                    <a:pt x="480556" y="477939"/>
                  </a:cubicBezTo>
                  <a:lnTo>
                    <a:pt x="471333" y="466888"/>
                  </a:lnTo>
                  <a:cubicBezTo>
                    <a:pt x="470411" y="465967"/>
                    <a:pt x="468566" y="465967"/>
                    <a:pt x="467644" y="466888"/>
                  </a:cubicBezTo>
                  <a:lnTo>
                    <a:pt x="458421" y="477939"/>
                  </a:lnTo>
                  <a:cubicBezTo>
                    <a:pt x="457499" y="477939"/>
                    <a:pt x="457499" y="478860"/>
                    <a:pt x="458421" y="479781"/>
                  </a:cubicBezTo>
                  <a:lnTo>
                    <a:pt x="462110" y="486228"/>
                  </a:lnTo>
                  <a:lnTo>
                    <a:pt x="454732" y="533197"/>
                  </a:lnTo>
                  <a:cubicBezTo>
                    <a:pt x="396627" y="532276"/>
                    <a:pt x="361579" y="525829"/>
                    <a:pt x="361579" y="518462"/>
                  </a:cubicBezTo>
                  <a:cubicBezTo>
                    <a:pt x="361579" y="485307"/>
                    <a:pt x="384637" y="483465"/>
                    <a:pt x="409539" y="475176"/>
                  </a:cubicBezTo>
                  <a:cubicBezTo>
                    <a:pt x="425218" y="470572"/>
                    <a:pt x="444586" y="466888"/>
                    <a:pt x="440897" y="440180"/>
                  </a:cubicBezTo>
                  <a:cubicBezTo>
                    <a:pt x="430752" y="430970"/>
                    <a:pt x="427063" y="411630"/>
                    <a:pt x="427063" y="411630"/>
                  </a:cubicBezTo>
                  <a:cubicBezTo>
                    <a:pt x="427063" y="411630"/>
                    <a:pt x="413228" y="404262"/>
                    <a:pt x="411383" y="391369"/>
                  </a:cubicBezTo>
                  <a:cubicBezTo>
                    <a:pt x="410461" y="381238"/>
                    <a:pt x="415995" y="376634"/>
                    <a:pt x="415995" y="376634"/>
                  </a:cubicBezTo>
                  <a:lnTo>
                    <a:pt x="415995" y="363740"/>
                  </a:lnTo>
                  <a:cubicBezTo>
                    <a:pt x="415995" y="335190"/>
                    <a:pt x="439975" y="312166"/>
                    <a:pt x="469488" y="312166"/>
                  </a:cubicBezTo>
                  <a:close/>
                  <a:moveTo>
                    <a:pt x="107909" y="312166"/>
                  </a:moveTo>
                  <a:cubicBezTo>
                    <a:pt x="138345" y="312166"/>
                    <a:pt x="162325" y="335190"/>
                    <a:pt x="162325" y="363740"/>
                  </a:cubicBezTo>
                  <a:lnTo>
                    <a:pt x="162325" y="376634"/>
                  </a:lnTo>
                  <a:cubicBezTo>
                    <a:pt x="162325" y="376634"/>
                    <a:pt x="167859" y="381238"/>
                    <a:pt x="166937" y="391369"/>
                  </a:cubicBezTo>
                  <a:cubicBezTo>
                    <a:pt x="165092" y="404262"/>
                    <a:pt x="151257" y="411630"/>
                    <a:pt x="151257" y="411630"/>
                  </a:cubicBezTo>
                  <a:cubicBezTo>
                    <a:pt x="151257" y="411630"/>
                    <a:pt x="147568" y="430970"/>
                    <a:pt x="137423" y="440180"/>
                  </a:cubicBezTo>
                  <a:cubicBezTo>
                    <a:pt x="132811" y="467809"/>
                    <a:pt x="152180" y="470572"/>
                    <a:pt x="167859" y="475176"/>
                  </a:cubicBezTo>
                  <a:cubicBezTo>
                    <a:pt x="193684" y="483465"/>
                    <a:pt x="216741" y="485307"/>
                    <a:pt x="216741" y="518462"/>
                  </a:cubicBezTo>
                  <a:cubicBezTo>
                    <a:pt x="216741" y="525829"/>
                    <a:pt x="181693" y="532276"/>
                    <a:pt x="123588" y="533197"/>
                  </a:cubicBezTo>
                  <a:lnTo>
                    <a:pt x="116210" y="486228"/>
                  </a:lnTo>
                  <a:lnTo>
                    <a:pt x="119899" y="479781"/>
                  </a:lnTo>
                  <a:cubicBezTo>
                    <a:pt x="120821" y="478860"/>
                    <a:pt x="119899" y="477939"/>
                    <a:pt x="119899" y="477939"/>
                  </a:cubicBezTo>
                  <a:lnTo>
                    <a:pt x="109754" y="466888"/>
                  </a:lnTo>
                  <a:cubicBezTo>
                    <a:pt x="108832" y="465967"/>
                    <a:pt x="107909" y="465967"/>
                    <a:pt x="106987" y="466888"/>
                  </a:cubicBezTo>
                  <a:lnTo>
                    <a:pt x="96842" y="477939"/>
                  </a:lnTo>
                  <a:cubicBezTo>
                    <a:pt x="96842" y="477939"/>
                    <a:pt x="95919" y="478860"/>
                    <a:pt x="96842" y="479781"/>
                  </a:cubicBezTo>
                  <a:lnTo>
                    <a:pt x="100531" y="486228"/>
                  </a:lnTo>
                  <a:lnTo>
                    <a:pt x="93152" y="533197"/>
                  </a:lnTo>
                  <a:cubicBezTo>
                    <a:pt x="35047" y="532276"/>
                    <a:pt x="0" y="525829"/>
                    <a:pt x="0" y="518462"/>
                  </a:cubicBezTo>
                  <a:cubicBezTo>
                    <a:pt x="0" y="485307"/>
                    <a:pt x="23057" y="483465"/>
                    <a:pt x="48882" y="475176"/>
                  </a:cubicBezTo>
                  <a:cubicBezTo>
                    <a:pt x="64561" y="470572"/>
                    <a:pt x="83929" y="466888"/>
                    <a:pt x="79318" y="440180"/>
                  </a:cubicBezTo>
                  <a:cubicBezTo>
                    <a:pt x="69173" y="430970"/>
                    <a:pt x="65483" y="411630"/>
                    <a:pt x="65483" y="411630"/>
                  </a:cubicBezTo>
                  <a:cubicBezTo>
                    <a:pt x="65483" y="411630"/>
                    <a:pt x="51649" y="404262"/>
                    <a:pt x="49804" y="391369"/>
                  </a:cubicBezTo>
                  <a:cubicBezTo>
                    <a:pt x="48882" y="381238"/>
                    <a:pt x="54416" y="376634"/>
                    <a:pt x="54416" y="376634"/>
                  </a:cubicBezTo>
                  <a:lnTo>
                    <a:pt x="54416" y="363740"/>
                  </a:lnTo>
                  <a:cubicBezTo>
                    <a:pt x="54416" y="335190"/>
                    <a:pt x="78396" y="312166"/>
                    <a:pt x="107909" y="312166"/>
                  </a:cubicBezTo>
                  <a:close/>
                  <a:moveTo>
                    <a:pt x="288717" y="237601"/>
                  </a:moveTo>
                  <a:cubicBezTo>
                    <a:pt x="297024" y="237601"/>
                    <a:pt x="303485" y="244048"/>
                    <a:pt x="303485" y="252338"/>
                  </a:cubicBezTo>
                  <a:lnTo>
                    <a:pt x="303485" y="331547"/>
                  </a:lnTo>
                  <a:lnTo>
                    <a:pt x="384708" y="398782"/>
                  </a:lnTo>
                  <a:cubicBezTo>
                    <a:pt x="390246" y="403387"/>
                    <a:pt x="391169" y="412598"/>
                    <a:pt x="386554" y="419045"/>
                  </a:cubicBezTo>
                  <a:cubicBezTo>
                    <a:pt x="383785" y="421808"/>
                    <a:pt x="379170" y="423650"/>
                    <a:pt x="375478" y="423650"/>
                  </a:cubicBezTo>
                  <a:cubicBezTo>
                    <a:pt x="371786" y="423650"/>
                    <a:pt x="369017" y="422729"/>
                    <a:pt x="366248" y="420887"/>
                  </a:cubicBezTo>
                  <a:lnTo>
                    <a:pt x="288717" y="356415"/>
                  </a:lnTo>
                  <a:lnTo>
                    <a:pt x="212108" y="420887"/>
                  </a:lnTo>
                  <a:cubicBezTo>
                    <a:pt x="205647" y="425492"/>
                    <a:pt x="196417" y="424571"/>
                    <a:pt x="191802" y="419045"/>
                  </a:cubicBezTo>
                  <a:cubicBezTo>
                    <a:pt x="186264" y="412598"/>
                    <a:pt x="187187" y="403387"/>
                    <a:pt x="193648" y="398782"/>
                  </a:cubicBezTo>
                  <a:lnTo>
                    <a:pt x="274872" y="331547"/>
                  </a:lnTo>
                  <a:lnTo>
                    <a:pt x="274872" y="252338"/>
                  </a:lnTo>
                  <a:cubicBezTo>
                    <a:pt x="274872" y="244048"/>
                    <a:pt x="281333" y="237601"/>
                    <a:pt x="288717" y="237601"/>
                  </a:cubicBezTo>
                  <a:close/>
                  <a:moveTo>
                    <a:pt x="288699" y="0"/>
                  </a:moveTo>
                  <a:cubicBezTo>
                    <a:pt x="318213" y="0"/>
                    <a:pt x="343115" y="22103"/>
                    <a:pt x="343115" y="50653"/>
                  </a:cubicBezTo>
                  <a:lnTo>
                    <a:pt x="343115" y="63546"/>
                  </a:lnTo>
                  <a:cubicBezTo>
                    <a:pt x="343115" y="63546"/>
                    <a:pt x="348649" y="68151"/>
                    <a:pt x="346805" y="78282"/>
                  </a:cubicBezTo>
                  <a:cubicBezTo>
                    <a:pt x="345882" y="92096"/>
                    <a:pt x="332048" y="98543"/>
                    <a:pt x="332048" y="98543"/>
                  </a:cubicBezTo>
                  <a:cubicBezTo>
                    <a:pt x="332048" y="98543"/>
                    <a:pt x="328358" y="117883"/>
                    <a:pt x="318213" y="127093"/>
                  </a:cubicBezTo>
                  <a:cubicBezTo>
                    <a:pt x="313602" y="154722"/>
                    <a:pt x="332970" y="157484"/>
                    <a:pt x="348649" y="163010"/>
                  </a:cubicBezTo>
                  <a:cubicBezTo>
                    <a:pt x="374474" y="171299"/>
                    <a:pt x="397531" y="172220"/>
                    <a:pt x="397531" y="206295"/>
                  </a:cubicBezTo>
                  <a:cubicBezTo>
                    <a:pt x="397531" y="212742"/>
                    <a:pt x="362484" y="219189"/>
                    <a:pt x="304379" y="220110"/>
                  </a:cubicBezTo>
                  <a:lnTo>
                    <a:pt x="297000" y="173141"/>
                  </a:lnTo>
                  <a:lnTo>
                    <a:pt x="300689" y="167615"/>
                  </a:lnTo>
                  <a:cubicBezTo>
                    <a:pt x="300689" y="166694"/>
                    <a:pt x="300689" y="165773"/>
                    <a:pt x="300689" y="164852"/>
                  </a:cubicBezTo>
                  <a:lnTo>
                    <a:pt x="290544" y="154722"/>
                  </a:lnTo>
                  <a:cubicBezTo>
                    <a:pt x="289622" y="153801"/>
                    <a:pt x="287777" y="153801"/>
                    <a:pt x="287777" y="154722"/>
                  </a:cubicBezTo>
                  <a:lnTo>
                    <a:pt x="277632" y="164852"/>
                  </a:lnTo>
                  <a:cubicBezTo>
                    <a:pt x="276710" y="165773"/>
                    <a:pt x="276710" y="166694"/>
                    <a:pt x="277632" y="167615"/>
                  </a:cubicBezTo>
                  <a:lnTo>
                    <a:pt x="281321" y="173141"/>
                  </a:lnTo>
                  <a:lnTo>
                    <a:pt x="273943" y="221031"/>
                  </a:lnTo>
                  <a:cubicBezTo>
                    <a:pt x="215838" y="219189"/>
                    <a:pt x="180790" y="212742"/>
                    <a:pt x="180790" y="206295"/>
                  </a:cubicBezTo>
                  <a:cubicBezTo>
                    <a:pt x="180790" y="172220"/>
                    <a:pt x="203848" y="171299"/>
                    <a:pt x="228750" y="163010"/>
                  </a:cubicBezTo>
                  <a:cubicBezTo>
                    <a:pt x="244429" y="157484"/>
                    <a:pt x="264720" y="154722"/>
                    <a:pt x="260108" y="127093"/>
                  </a:cubicBezTo>
                  <a:cubicBezTo>
                    <a:pt x="249963" y="117883"/>
                    <a:pt x="246274" y="98543"/>
                    <a:pt x="246274" y="98543"/>
                  </a:cubicBezTo>
                  <a:cubicBezTo>
                    <a:pt x="246274" y="98543"/>
                    <a:pt x="232439" y="92096"/>
                    <a:pt x="230594" y="78282"/>
                  </a:cubicBezTo>
                  <a:cubicBezTo>
                    <a:pt x="229672" y="68151"/>
                    <a:pt x="235206" y="63546"/>
                    <a:pt x="235206" y="63546"/>
                  </a:cubicBezTo>
                  <a:lnTo>
                    <a:pt x="235206" y="50653"/>
                  </a:lnTo>
                  <a:cubicBezTo>
                    <a:pt x="235206" y="22103"/>
                    <a:pt x="259186" y="0"/>
                    <a:pt x="2886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820747" y="1203598"/>
            <a:ext cx="1522590" cy="1522590"/>
            <a:chOff x="1736858" y="5291364"/>
            <a:chExt cx="1074058" cy="1074058"/>
          </a:xfrm>
        </p:grpSpPr>
        <p:sp>
          <p:nvSpPr>
            <p:cNvPr id="60" name="椭圆 59"/>
            <p:cNvSpPr/>
            <p:nvPr/>
          </p:nvSpPr>
          <p:spPr>
            <a:xfrm>
              <a:off x="1736858" y="5291364"/>
              <a:ext cx="1074058" cy="1074058"/>
            </a:xfrm>
            <a:prstGeom prst="ellipse">
              <a:avLst/>
            </a:pr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61" name="椭圆 18"/>
            <p:cNvSpPr/>
            <p:nvPr/>
          </p:nvSpPr>
          <p:spPr>
            <a:xfrm>
              <a:off x="2063621" y="5661399"/>
              <a:ext cx="392197" cy="333989"/>
            </a:xfrm>
            <a:custGeom>
              <a:avLst/>
              <a:gdLst>
                <a:gd name="connsiteX0" fmla="*/ 303714 w 607639"/>
                <a:gd name="connsiteY0" fmla="*/ 173520 h 517456"/>
                <a:gd name="connsiteX1" fmla="*/ 337586 w 607639"/>
                <a:gd name="connsiteY1" fmla="*/ 207321 h 517456"/>
                <a:gd name="connsiteX2" fmla="*/ 303714 w 607639"/>
                <a:gd name="connsiteY2" fmla="*/ 241122 h 517456"/>
                <a:gd name="connsiteX3" fmla="*/ 269842 w 607639"/>
                <a:gd name="connsiteY3" fmla="*/ 207321 h 517456"/>
                <a:gd name="connsiteX4" fmla="*/ 303714 w 607639"/>
                <a:gd name="connsiteY4" fmla="*/ 173520 h 517456"/>
                <a:gd name="connsiteX5" fmla="*/ 303758 w 607639"/>
                <a:gd name="connsiteY5" fmla="*/ 139994 h 517456"/>
                <a:gd name="connsiteX6" fmla="*/ 236373 w 607639"/>
                <a:gd name="connsiteY6" fmla="*/ 207277 h 517456"/>
                <a:gd name="connsiteX7" fmla="*/ 303758 w 607639"/>
                <a:gd name="connsiteY7" fmla="*/ 274559 h 517456"/>
                <a:gd name="connsiteX8" fmla="*/ 371054 w 607639"/>
                <a:gd name="connsiteY8" fmla="*/ 207277 h 517456"/>
                <a:gd name="connsiteX9" fmla="*/ 303758 w 607639"/>
                <a:gd name="connsiteY9" fmla="*/ 139994 h 517456"/>
                <a:gd name="connsiteX10" fmla="*/ 282839 w 607639"/>
                <a:gd name="connsiteY10" fmla="*/ 68801 h 517456"/>
                <a:gd name="connsiteX11" fmla="*/ 303669 w 607639"/>
                <a:gd name="connsiteY11" fmla="*/ 68801 h 517456"/>
                <a:gd name="connsiteX12" fmla="*/ 303847 w 607639"/>
                <a:gd name="connsiteY12" fmla="*/ 68801 h 517456"/>
                <a:gd name="connsiteX13" fmla="*/ 324588 w 607639"/>
                <a:gd name="connsiteY13" fmla="*/ 68801 h 517456"/>
                <a:gd name="connsiteX14" fmla="*/ 327703 w 607639"/>
                <a:gd name="connsiteY14" fmla="*/ 99465 h 517456"/>
                <a:gd name="connsiteX15" fmla="*/ 363221 w 607639"/>
                <a:gd name="connsiteY15" fmla="*/ 114219 h 517456"/>
                <a:gd name="connsiteX16" fmla="*/ 387166 w 607639"/>
                <a:gd name="connsiteY16" fmla="*/ 94665 h 517456"/>
                <a:gd name="connsiteX17" fmla="*/ 416541 w 607639"/>
                <a:gd name="connsiteY17" fmla="*/ 124085 h 517456"/>
                <a:gd name="connsiteX18" fmla="*/ 396958 w 607639"/>
                <a:gd name="connsiteY18" fmla="*/ 147993 h 517456"/>
                <a:gd name="connsiteX19" fmla="*/ 411645 w 607639"/>
                <a:gd name="connsiteY19" fmla="*/ 183457 h 517456"/>
                <a:gd name="connsiteX20" fmla="*/ 442445 w 607639"/>
                <a:gd name="connsiteY20" fmla="*/ 186479 h 517456"/>
                <a:gd name="connsiteX21" fmla="*/ 442445 w 607639"/>
                <a:gd name="connsiteY21" fmla="*/ 228075 h 517456"/>
                <a:gd name="connsiteX22" fmla="*/ 411645 w 607639"/>
                <a:gd name="connsiteY22" fmla="*/ 231185 h 517456"/>
                <a:gd name="connsiteX23" fmla="*/ 396958 w 607639"/>
                <a:gd name="connsiteY23" fmla="*/ 266649 h 517456"/>
                <a:gd name="connsiteX24" fmla="*/ 416541 w 607639"/>
                <a:gd name="connsiteY24" fmla="*/ 290558 h 517456"/>
                <a:gd name="connsiteX25" fmla="*/ 387166 w 607639"/>
                <a:gd name="connsiteY25" fmla="*/ 319977 h 517456"/>
                <a:gd name="connsiteX26" fmla="*/ 363221 w 607639"/>
                <a:gd name="connsiteY26" fmla="*/ 300423 h 517456"/>
                <a:gd name="connsiteX27" fmla="*/ 327703 w 607639"/>
                <a:gd name="connsiteY27" fmla="*/ 315177 h 517456"/>
                <a:gd name="connsiteX28" fmla="*/ 324588 w 607639"/>
                <a:gd name="connsiteY28" fmla="*/ 345841 h 517456"/>
                <a:gd name="connsiteX29" fmla="*/ 303847 w 607639"/>
                <a:gd name="connsiteY29" fmla="*/ 345841 h 517456"/>
                <a:gd name="connsiteX30" fmla="*/ 303669 w 607639"/>
                <a:gd name="connsiteY30" fmla="*/ 345841 h 517456"/>
                <a:gd name="connsiteX31" fmla="*/ 282839 w 607639"/>
                <a:gd name="connsiteY31" fmla="*/ 345841 h 517456"/>
                <a:gd name="connsiteX32" fmla="*/ 279813 w 607639"/>
                <a:gd name="connsiteY32" fmla="*/ 315177 h 517456"/>
                <a:gd name="connsiteX33" fmla="*/ 244295 w 607639"/>
                <a:gd name="connsiteY33" fmla="*/ 300423 h 517456"/>
                <a:gd name="connsiteX34" fmla="*/ 220350 w 607639"/>
                <a:gd name="connsiteY34" fmla="*/ 319977 h 517456"/>
                <a:gd name="connsiteX35" fmla="*/ 190886 w 607639"/>
                <a:gd name="connsiteY35" fmla="*/ 290558 h 517456"/>
                <a:gd name="connsiteX36" fmla="*/ 210558 w 607639"/>
                <a:gd name="connsiteY36" fmla="*/ 266649 h 517456"/>
                <a:gd name="connsiteX37" fmla="*/ 195782 w 607639"/>
                <a:gd name="connsiteY37" fmla="*/ 231185 h 517456"/>
                <a:gd name="connsiteX38" fmla="*/ 164982 w 607639"/>
                <a:gd name="connsiteY38" fmla="*/ 228075 h 517456"/>
                <a:gd name="connsiteX39" fmla="*/ 164982 w 607639"/>
                <a:gd name="connsiteY39" fmla="*/ 186568 h 517456"/>
                <a:gd name="connsiteX40" fmla="*/ 195782 w 607639"/>
                <a:gd name="connsiteY40" fmla="*/ 183457 h 517456"/>
                <a:gd name="connsiteX41" fmla="*/ 210558 w 607639"/>
                <a:gd name="connsiteY41" fmla="*/ 147993 h 517456"/>
                <a:gd name="connsiteX42" fmla="*/ 190886 w 607639"/>
                <a:gd name="connsiteY42" fmla="*/ 124085 h 517456"/>
                <a:gd name="connsiteX43" fmla="*/ 220350 w 607639"/>
                <a:gd name="connsiteY43" fmla="*/ 94665 h 517456"/>
                <a:gd name="connsiteX44" fmla="*/ 244295 w 607639"/>
                <a:gd name="connsiteY44" fmla="*/ 114219 h 517456"/>
                <a:gd name="connsiteX45" fmla="*/ 279813 w 607639"/>
                <a:gd name="connsiteY45" fmla="*/ 99465 h 517456"/>
                <a:gd name="connsiteX46" fmla="*/ 38005 w 607639"/>
                <a:gd name="connsiteY46" fmla="*/ 37951 h 517456"/>
                <a:gd name="connsiteX47" fmla="*/ 38005 w 607639"/>
                <a:gd name="connsiteY47" fmla="*/ 376049 h 517456"/>
                <a:gd name="connsiteX48" fmla="*/ 569634 w 607639"/>
                <a:gd name="connsiteY48" fmla="*/ 376049 h 517456"/>
                <a:gd name="connsiteX49" fmla="*/ 569634 w 607639"/>
                <a:gd name="connsiteY49" fmla="*/ 37951 h 517456"/>
                <a:gd name="connsiteX50" fmla="*/ 28482 w 607639"/>
                <a:gd name="connsiteY50" fmla="*/ 0 h 517456"/>
                <a:gd name="connsiteX51" fmla="*/ 579157 w 607639"/>
                <a:gd name="connsiteY51" fmla="*/ 0 h 517456"/>
                <a:gd name="connsiteX52" fmla="*/ 607639 w 607639"/>
                <a:gd name="connsiteY52" fmla="*/ 28441 h 517456"/>
                <a:gd name="connsiteX53" fmla="*/ 607639 w 607639"/>
                <a:gd name="connsiteY53" fmla="*/ 385559 h 517456"/>
                <a:gd name="connsiteX54" fmla="*/ 579157 w 607639"/>
                <a:gd name="connsiteY54" fmla="*/ 414000 h 517456"/>
                <a:gd name="connsiteX55" fmla="*/ 351304 w 607639"/>
                <a:gd name="connsiteY55" fmla="*/ 414000 h 517456"/>
                <a:gd name="connsiteX56" fmla="*/ 351304 w 607639"/>
                <a:gd name="connsiteY56" fmla="*/ 479593 h 517456"/>
                <a:gd name="connsiteX57" fmla="*/ 437906 w 607639"/>
                <a:gd name="connsiteY57" fmla="*/ 479593 h 517456"/>
                <a:gd name="connsiteX58" fmla="*/ 437906 w 607639"/>
                <a:gd name="connsiteY58" fmla="*/ 517456 h 517456"/>
                <a:gd name="connsiteX59" fmla="*/ 169733 w 607639"/>
                <a:gd name="connsiteY59" fmla="*/ 517456 h 517456"/>
                <a:gd name="connsiteX60" fmla="*/ 169733 w 607639"/>
                <a:gd name="connsiteY60" fmla="*/ 479593 h 517456"/>
                <a:gd name="connsiteX61" fmla="*/ 256335 w 607639"/>
                <a:gd name="connsiteY61" fmla="*/ 479593 h 517456"/>
                <a:gd name="connsiteX62" fmla="*/ 256335 w 607639"/>
                <a:gd name="connsiteY62" fmla="*/ 414000 h 517456"/>
                <a:gd name="connsiteX63" fmla="*/ 28482 w 607639"/>
                <a:gd name="connsiteY63" fmla="*/ 414000 h 517456"/>
                <a:gd name="connsiteX64" fmla="*/ 0 w 607639"/>
                <a:gd name="connsiteY64" fmla="*/ 385559 h 517456"/>
                <a:gd name="connsiteX65" fmla="*/ 0 w 607639"/>
                <a:gd name="connsiteY65" fmla="*/ 28441 h 517456"/>
                <a:gd name="connsiteX66" fmla="*/ 28482 w 607639"/>
                <a:gd name="connsiteY66" fmla="*/ 0 h 51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7639" h="517456">
                  <a:moveTo>
                    <a:pt x="303714" y="173520"/>
                  </a:moveTo>
                  <a:cubicBezTo>
                    <a:pt x="322421" y="173520"/>
                    <a:pt x="337586" y="188653"/>
                    <a:pt x="337586" y="207321"/>
                  </a:cubicBezTo>
                  <a:cubicBezTo>
                    <a:pt x="337586" y="225989"/>
                    <a:pt x="322421" y="241122"/>
                    <a:pt x="303714" y="241122"/>
                  </a:cubicBezTo>
                  <a:cubicBezTo>
                    <a:pt x="285007" y="241122"/>
                    <a:pt x="269842" y="225989"/>
                    <a:pt x="269842" y="207321"/>
                  </a:cubicBezTo>
                  <a:cubicBezTo>
                    <a:pt x="269842" y="188653"/>
                    <a:pt x="285007" y="173520"/>
                    <a:pt x="303714" y="173520"/>
                  </a:cubicBezTo>
                  <a:close/>
                  <a:moveTo>
                    <a:pt x="303758" y="139994"/>
                  </a:moveTo>
                  <a:cubicBezTo>
                    <a:pt x="266549" y="139994"/>
                    <a:pt x="236373" y="170125"/>
                    <a:pt x="236373" y="207277"/>
                  </a:cubicBezTo>
                  <a:cubicBezTo>
                    <a:pt x="236373" y="244517"/>
                    <a:pt x="266549" y="274559"/>
                    <a:pt x="303758" y="274559"/>
                  </a:cubicBezTo>
                  <a:cubicBezTo>
                    <a:pt x="340967" y="274559"/>
                    <a:pt x="371054" y="244517"/>
                    <a:pt x="371054" y="207277"/>
                  </a:cubicBezTo>
                  <a:cubicBezTo>
                    <a:pt x="371054" y="170125"/>
                    <a:pt x="340967" y="139994"/>
                    <a:pt x="303758" y="139994"/>
                  </a:cubicBezTo>
                  <a:close/>
                  <a:moveTo>
                    <a:pt x="282839" y="68801"/>
                  </a:moveTo>
                  <a:lnTo>
                    <a:pt x="303669" y="68801"/>
                  </a:lnTo>
                  <a:lnTo>
                    <a:pt x="303847" y="68801"/>
                  </a:lnTo>
                  <a:lnTo>
                    <a:pt x="324588" y="68801"/>
                  </a:lnTo>
                  <a:lnTo>
                    <a:pt x="327703" y="99465"/>
                  </a:lnTo>
                  <a:cubicBezTo>
                    <a:pt x="340522" y="102309"/>
                    <a:pt x="352450" y="107375"/>
                    <a:pt x="363221" y="114219"/>
                  </a:cubicBezTo>
                  <a:lnTo>
                    <a:pt x="387166" y="94665"/>
                  </a:lnTo>
                  <a:lnTo>
                    <a:pt x="416541" y="124085"/>
                  </a:lnTo>
                  <a:lnTo>
                    <a:pt x="396958" y="147993"/>
                  </a:lnTo>
                  <a:cubicBezTo>
                    <a:pt x="403812" y="158748"/>
                    <a:pt x="408797" y="170658"/>
                    <a:pt x="411645" y="183457"/>
                  </a:cubicBezTo>
                  <a:lnTo>
                    <a:pt x="442445" y="186479"/>
                  </a:lnTo>
                  <a:lnTo>
                    <a:pt x="442445" y="228075"/>
                  </a:lnTo>
                  <a:lnTo>
                    <a:pt x="411645" y="231185"/>
                  </a:lnTo>
                  <a:cubicBezTo>
                    <a:pt x="408886" y="243984"/>
                    <a:pt x="403812" y="255894"/>
                    <a:pt x="396958" y="266649"/>
                  </a:cubicBezTo>
                  <a:lnTo>
                    <a:pt x="416541" y="290558"/>
                  </a:lnTo>
                  <a:lnTo>
                    <a:pt x="387166" y="319977"/>
                  </a:lnTo>
                  <a:lnTo>
                    <a:pt x="363221" y="300423"/>
                  </a:lnTo>
                  <a:cubicBezTo>
                    <a:pt x="352450" y="307267"/>
                    <a:pt x="340522" y="312333"/>
                    <a:pt x="327703" y="315177"/>
                  </a:cubicBezTo>
                  <a:lnTo>
                    <a:pt x="324588" y="345841"/>
                  </a:lnTo>
                  <a:lnTo>
                    <a:pt x="303847" y="345841"/>
                  </a:lnTo>
                  <a:lnTo>
                    <a:pt x="303669" y="345841"/>
                  </a:lnTo>
                  <a:lnTo>
                    <a:pt x="282839" y="345841"/>
                  </a:lnTo>
                  <a:lnTo>
                    <a:pt x="279813" y="315177"/>
                  </a:lnTo>
                  <a:cubicBezTo>
                    <a:pt x="266994" y="312333"/>
                    <a:pt x="254977" y="307267"/>
                    <a:pt x="244295" y="300423"/>
                  </a:cubicBezTo>
                  <a:lnTo>
                    <a:pt x="220350" y="319977"/>
                  </a:lnTo>
                  <a:lnTo>
                    <a:pt x="190886" y="290558"/>
                  </a:lnTo>
                  <a:lnTo>
                    <a:pt x="210558" y="266649"/>
                  </a:lnTo>
                  <a:cubicBezTo>
                    <a:pt x="203704" y="255894"/>
                    <a:pt x="198630" y="243984"/>
                    <a:pt x="195782" y="231185"/>
                  </a:cubicBezTo>
                  <a:lnTo>
                    <a:pt x="164982" y="228075"/>
                  </a:lnTo>
                  <a:lnTo>
                    <a:pt x="164982" y="186568"/>
                  </a:lnTo>
                  <a:lnTo>
                    <a:pt x="195782" y="183457"/>
                  </a:lnTo>
                  <a:cubicBezTo>
                    <a:pt x="198630" y="170658"/>
                    <a:pt x="203704" y="158748"/>
                    <a:pt x="210558" y="147993"/>
                  </a:cubicBezTo>
                  <a:lnTo>
                    <a:pt x="190886" y="124085"/>
                  </a:lnTo>
                  <a:lnTo>
                    <a:pt x="220350" y="94665"/>
                  </a:lnTo>
                  <a:lnTo>
                    <a:pt x="244295" y="114219"/>
                  </a:lnTo>
                  <a:cubicBezTo>
                    <a:pt x="254977" y="107375"/>
                    <a:pt x="266905" y="102309"/>
                    <a:pt x="279813" y="99465"/>
                  </a:cubicBezTo>
                  <a:close/>
                  <a:moveTo>
                    <a:pt x="38005" y="37951"/>
                  </a:moveTo>
                  <a:lnTo>
                    <a:pt x="38005" y="376049"/>
                  </a:lnTo>
                  <a:lnTo>
                    <a:pt x="569634" y="376049"/>
                  </a:lnTo>
                  <a:lnTo>
                    <a:pt x="569634" y="37951"/>
                  </a:lnTo>
                  <a:close/>
                  <a:moveTo>
                    <a:pt x="28482" y="0"/>
                  </a:moveTo>
                  <a:lnTo>
                    <a:pt x="579157" y="0"/>
                  </a:lnTo>
                  <a:cubicBezTo>
                    <a:pt x="594822" y="0"/>
                    <a:pt x="607639" y="12799"/>
                    <a:pt x="607639" y="28441"/>
                  </a:cubicBezTo>
                  <a:lnTo>
                    <a:pt x="607639" y="385559"/>
                  </a:lnTo>
                  <a:cubicBezTo>
                    <a:pt x="607639" y="401202"/>
                    <a:pt x="594822" y="414000"/>
                    <a:pt x="579157" y="414000"/>
                  </a:cubicBezTo>
                  <a:lnTo>
                    <a:pt x="351304" y="414000"/>
                  </a:lnTo>
                  <a:lnTo>
                    <a:pt x="351304" y="479593"/>
                  </a:lnTo>
                  <a:lnTo>
                    <a:pt x="437906" y="479593"/>
                  </a:lnTo>
                  <a:lnTo>
                    <a:pt x="437906" y="517456"/>
                  </a:lnTo>
                  <a:lnTo>
                    <a:pt x="169733" y="517456"/>
                  </a:lnTo>
                  <a:lnTo>
                    <a:pt x="169733" y="479593"/>
                  </a:lnTo>
                  <a:lnTo>
                    <a:pt x="256335" y="479593"/>
                  </a:lnTo>
                  <a:lnTo>
                    <a:pt x="256335" y="414000"/>
                  </a:lnTo>
                  <a:lnTo>
                    <a:pt x="28482" y="414000"/>
                  </a:lnTo>
                  <a:cubicBezTo>
                    <a:pt x="12817" y="414000"/>
                    <a:pt x="0" y="401202"/>
                    <a:pt x="0" y="385559"/>
                  </a:cubicBezTo>
                  <a:lnTo>
                    <a:pt x="0" y="28441"/>
                  </a:lnTo>
                  <a:cubicBezTo>
                    <a:pt x="0" y="12799"/>
                    <a:pt x="12817" y="0"/>
                    <a:pt x="284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516216" y="1203598"/>
            <a:ext cx="1522590" cy="1522590"/>
            <a:chOff x="1692939" y="5291364"/>
            <a:chExt cx="1074058" cy="1074058"/>
          </a:xfrm>
        </p:grpSpPr>
        <p:sp>
          <p:nvSpPr>
            <p:cNvPr id="63" name="椭圆 62"/>
            <p:cNvSpPr/>
            <p:nvPr/>
          </p:nvSpPr>
          <p:spPr>
            <a:xfrm>
              <a:off x="1692939" y="5291364"/>
              <a:ext cx="1074058" cy="107405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64" name="椭圆 27"/>
            <p:cNvSpPr/>
            <p:nvPr/>
          </p:nvSpPr>
          <p:spPr>
            <a:xfrm>
              <a:off x="2058698" y="5566861"/>
              <a:ext cx="396174" cy="409431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72" name="Rectangle: Rounded Corners 6"/>
          <p:cNvSpPr/>
          <p:nvPr/>
        </p:nvSpPr>
        <p:spPr>
          <a:xfrm>
            <a:off x="3275360" y="3424350"/>
            <a:ext cx="2592784" cy="546904"/>
          </a:xfrm>
          <a:prstGeom prst="roundRect">
            <a:avLst/>
          </a:prstGeom>
          <a:solidFill>
            <a:srgbClr val="33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Autofit/>
          </a:bodyPr>
          <a:lstStyle/>
          <a:p>
            <a:pPr lvl="0" algn="ctr"/>
            <a:endParaRPr lang="zh-CN" altLang="en-US" sz="1200" b="1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75" name="Rectangle: Rounded Corners 5"/>
          <p:cNvSpPr/>
          <p:nvPr/>
        </p:nvSpPr>
        <p:spPr>
          <a:xfrm>
            <a:off x="694540" y="3457889"/>
            <a:ext cx="2293284" cy="51336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Autofit/>
          </a:bodyPr>
          <a:lstStyle/>
          <a:p>
            <a:pPr algn="ctr"/>
            <a:endParaRPr lang="zh-CN" altLang="en-US" sz="1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67106" y="3513136"/>
            <a:ext cx="214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b="1" dirty="0">
                <a:solidFill>
                  <a:prstClr val="white"/>
                </a:solidFill>
                <a:ea typeface="微软雅黑" panose="020B0503020204020204" pitchFamily="34" charset="-122"/>
              </a:rPr>
              <a:t>第一印象</a:t>
            </a: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prstClr val="white"/>
                </a:solidFill>
                <a:ea typeface="微软雅黑" panose="020B0503020204020204" pitchFamily="34" charset="-122"/>
              </a:rPr>
              <a:t>秒内形成</a:t>
            </a:r>
            <a:endParaRPr lang="zh-CN" altLang="en-US" b="1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77" name="Rectangle: Rounded Corners 5"/>
          <p:cNvSpPr/>
          <p:nvPr/>
        </p:nvSpPr>
        <p:spPr>
          <a:xfrm>
            <a:off x="6168480" y="3457889"/>
            <a:ext cx="2579984" cy="51336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Autofit/>
          </a:bodyPr>
          <a:lstStyle/>
          <a:p>
            <a:pPr algn="ctr"/>
            <a:endParaRPr lang="zh-CN" altLang="en-US" sz="1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168480" y="3513136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</a:rPr>
              <a:t>17</a:t>
            </a:r>
            <a:r>
              <a:rPr lang="zh-CN" altLang="en-US" b="1" dirty="0">
                <a:solidFill>
                  <a:prstClr val="white"/>
                </a:solidFill>
                <a:ea typeface="微软雅黑" panose="020B0503020204020204" pitchFamily="34" charset="-122"/>
              </a:rPr>
              <a:t>分钟内激发客户兴趣</a:t>
            </a:r>
            <a:endParaRPr lang="zh-CN" altLang="en-US" b="1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939332" y="3513136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</a:rPr>
              <a:t>30</a:t>
            </a:r>
            <a:r>
              <a:rPr lang="zh-CN" altLang="en-US" b="1" dirty="0">
                <a:solidFill>
                  <a:prstClr val="white"/>
                </a:solidFill>
                <a:ea typeface="微软雅黑" panose="020B0503020204020204" pitchFamily="34" charset="-122"/>
              </a:rPr>
              <a:t>分钟自我准备</a:t>
            </a:r>
            <a:endParaRPr lang="zh-CN" altLang="en-US" b="1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80" name="Rectangle 11"/>
          <p:cNvSpPr/>
          <p:nvPr/>
        </p:nvSpPr>
        <p:spPr>
          <a:xfrm>
            <a:off x="-985679" y="4389090"/>
            <a:ext cx="2677359" cy="342900"/>
          </a:xfrm>
          <a:prstGeom prst="rect">
            <a:avLst/>
          </a:prstGeom>
          <a:solidFill>
            <a:srgbClr val="3331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81" name="Rectangle 12"/>
          <p:cNvSpPr/>
          <p:nvPr/>
        </p:nvSpPr>
        <p:spPr>
          <a:xfrm>
            <a:off x="7034718" y="4389090"/>
            <a:ext cx="2734920" cy="342900"/>
          </a:xfrm>
          <a:prstGeom prst="rect">
            <a:avLst/>
          </a:prstGeom>
          <a:solidFill>
            <a:srgbClr val="3331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cxnSp>
        <p:nvCxnSpPr>
          <p:cNvPr id="82" name="Straight Connector 25"/>
          <p:cNvCxnSpPr/>
          <p:nvPr/>
        </p:nvCxnSpPr>
        <p:spPr>
          <a:xfrm>
            <a:off x="7355373" y="2766718"/>
            <a:ext cx="0" cy="59712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120921" y="4360485"/>
            <a:ext cx="63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销售无技巧，功夫在“磨刀”</a:t>
            </a:r>
            <a:r>
              <a:rPr lang="en-US" altLang="zh-CN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——</a:t>
            </a:r>
            <a:r>
              <a:rPr lang="zh-CN" altLang="zh-CN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积累和修炼</a:t>
            </a:r>
            <a:endParaRPr lang="zh-CN" altLang="zh-CN" sz="2000" b="1" noProof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84" name="Straight Connector 25"/>
          <p:cNvCxnSpPr/>
          <p:nvPr/>
        </p:nvCxnSpPr>
        <p:spPr>
          <a:xfrm>
            <a:off x="4587602" y="2766718"/>
            <a:ext cx="0" cy="59712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81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2" y="1231324"/>
            <a:ext cx="5283727" cy="2976474"/>
          </a:xfrm>
          <a:prstGeom prst="homePlate">
            <a:avLst>
              <a:gd name="adj" fmla="val 1927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任意多边形: 形状 66"/>
          <p:cNvSpPr/>
          <p:nvPr/>
        </p:nvSpPr>
        <p:spPr>
          <a:xfrm rot="4194343" flipV="1">
            <a:off x="2473312" y="1956034"/>
            <a:ext cx="3479087" cy="1029956"/>
          </a:xfrm>
          <a:custGeom>
            <a:avLst/>
            <a:gdLst>
              <a:gd name="connsiteX0" fmla="*/ 412873 w 4638783"/>
              <a:gd name="connsiteY0" fmla="*/ 1373275 h 1373275"/>
              <a:gd name="connsiteX1" fmla="*/ 4614789 w 4638783"/>
              <a:gd name="connsiteY1" fmla="*/ 1373275 h 1373275"/>
              <a:gd name="connsiteX2" fmla="*/ 4638783 w 4638783"/>
              <a:gd name="connsiteY2" fmla="*/ 1353006 h 1373275"/>
              <a:gd name="connsiteX3" fmla="*/ 4143807 w 4638783"/>
              <a:gd name="connsiteY3" fmla="*/ 0 h 1373275"/>
              <a:gd name="connsiteX4" fmla="*/ 289676 w 4638783"/>
              <a:gd name="connsiteY4" fmla="*/ 0 h 1373275"/>
              <a:gd name="connsiteX5" fmla="*/ 0 w 4638783"/>
              <a:gd name="connsiteY5" fmla="*/ 244696 h 137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8783" h="1373275">
                <a:moveTo>
                  <a:pt x="412873" y="1373275"/>
                </a:moveTo>
                <a:lnTo>
                  <a:pt x="4614789" y="1373275"/>
                </a:lnTo>
                <a:lnTo>
                  <a:pt x="4638783" y="1353006"/>
                </a:lnTo>
                <a:lnTo>
                  <a:pt x="4143807" y="0"/>
                </a:lnTo>
                <a:lnTo>
                  <a:pt x="289676" y="0"/>
                </a:lnTo>
                <a:lnTo>
                  <a:pt x="0" y="244696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2" name="任意多边形: 形状 41"/>
          <p:cNvSpPr/>
          <p:nvPr/>
        </p:nvSpPr>
        <p:spPr>
          <a:xfrm>
            <a:off x="-678306" y="3912177"/>
            <a:ext cx="5969426" cy="300873"/>
          </a:xfrm>
          <a:custGeom>
            <a:avLst/>
            <a:gdLst>
              <a:gd name="connsiteX0" fmla="*/ 0 w 7959235"/>
              <a:gd name="connsiteY0" fmla="*/ 401164 h 401164"/>
              <a:gd name="connsiteX1" fmla="*/ 7812475 w 7959235"/>
              <a:gd name="connsiteY1" fmla="*/ 401164 h 401164"/>
              <a:gd name="connsiteX2" fmla="*/ 7959235 w 7959235"/>
              <a:gd name="connsiteY2" fmla="*/ 0 h 401164"/>
              <a:gd name="connsiteX3" fmla="*/ 0 w 7959235"/>
              <a:gd name="connsiteY3" fmla="*/ 0 h 40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9235" h="401164">
                <a:moveTo>
                  <a:pt x="0" y="401164"/>
                </a:moveTo>
                <a:lnTo>
                  <a:pt x="7812475" y="401164"/>
                </a:lnTo>
                <a:lnTo>
                  <a:pt x="7959235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9" name="任意多边形: 形状 38"/>
          <p:cNvSpPr/>
          <p:nvPr/>
        </p:nvSpPr>
        <p:spPr>
          <a:xfrm rot="17405657">
            <a:off x="1474035" y="2009588"/>
            <a:ext cx="3470276" cy="845498"/>
          </a:xfrm>
          <a:custGeom>
            <a:avLst/>
            <a:gdLst>
              <a:gd name="connsiteX0" fmla="*/ 4208316 w 4620733"/>
              <a:gd name="connsiteY0" fmla="*/ 0 h 1127331"/>
              <a:gd name="connsiteX1" fmla="*/ 4620733 w 4620733"/>
              <a:gd name="connsiteY1" fmla="*/ 1127331 h 1127331"/>
              <a:gd name="connsiteX2" fmla="*/ 412417 w 4620733"/>
              <a:gd name="connsiteY2" fmla="*/ 1127331 h 1127331"/>
              <a:gd name="connsiteX3" fmla="*/ 0 w 4620733"/>
              <a:gd name="connsiteY3" fmla="*/ 0 h 112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733" h="1127331">
                <a:moveTo>
                  <a:pt x="4208316" y="0"/>
                </a:moveTo>
                <a:lnTo>
                  <a:pt x="4620733" y="1127331"/>
                </a:lnTo>
                <a:lnTo>
                  <a:pt x="412417" y="112733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63" name="任意多边形: 形状 62"/>
          <p:cNvSpPr/>
          <p:nvPr/>
        </p:nvSpPr>
        <p:spPr>
          <a:xfrm flipH="1" flipV="1">
            <a:off x="3543025" y="2358952"/>
            <a:ext cx="5969426" cy="1201662"/>
          </a:xfrm>
          <a:custGeom>
            <a:avLst/>
            <a:gdLst>
              <a:gd name="connsiteX0" fmla="*/ 7373089 w 7959235"/>
              <a:gd name="connsiteY0" fmla="*/ 1602216 h 1602216"/>
              <a:gd name="connsiteX1" fmla="*/ 0 w 7959235"/>
              <a:gd name="connsiteY1" fmla="*/ 1602216 h 1602216"/>
              <a:gd name="connsiteX2" fmla="*/ 0 w 7959235"/>
              <a:gd name="connsiteY2" fmla="*/ 0 h 1602216"/>
              <a:gd name="connsiteX3" fmla="*/ 7959235 w 7959235"/>
              <a:gd name="connsiteY3" fmla="*/ 0 h 160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9235" h="1602216">
                <a:moveTo>
                  <a:pt x="7373089" y="1602216"/>
                </a:moveTo>
                <a:lnTo>
                  <a:pt x="0" y="1602216"/>
                </a:lnTo>
                <a:lnTo>
                  <a:pt x="0" y="0"/>
                </a:lnTo>
                <a:lnTo>
                  <a:pt x="79592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12096" y="1383577"/>
            <a:ext cx="2592184" cy="210057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zh-CN" altLang="en-US" sz="6600" dirty="0">
                <a:solidFill>
                  <a:srgbClr val="333151"/>
                </a:solidFill>
              </a:rPr>
              <a:t>Part </a:t>
            </a:r>
            <a:r>
              <a:rPr lang="en-US" altLang="zh-CN" sz="6600" dirty="0">
                <a:solidFill>
                  <a:srgbClr val="333151"/>
                </a:solidFill>
              </a:rPr>
              <a:t>04</a:t>
            </a:r>
            <a:endParaRPr lang="en-US" altLang="zh-CN" sz="6600" dirty="0">
              <a:solidFill>
                <a:srgbClr val="333151"/>
              </a:solidFill>
            </a:endParaRPr>
          </a:p>
          <a:p>
            <a:pPr algn="r"/>
            <a:endParaRPr lang="zh-CN" altLang="en-US" sz="6600" dirty="0">
              <a:solidFill>
                <a:srgbClr val="33315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3659" y="2602091"/>
            <a:ext cx="5154845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第四部分</a:t>
            </a:r>
            <a:r>
              <a:rPr lang="en-US" altLang="zh-CN" sz="4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</a:t>
            </a:r>
            <a:r>
              <a:rPr lang="zh-CN" altLang="en-US" sz="4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练习篇</a:t>
            </a:r>
            <a:endParaRPr lang="zh-CN" altLang="en-US" sz="4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sz="4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sz="4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004048" y="1383618"/>
            <a:ext cx="3348372" cy="2322258"/>
          </a:xfrm>
          <a:prstGeom prst="rect">
            <a:avLst/>
          </a:prstGeom>
          <a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514438" y="1389906"/>
            <a:ext cx="632539" cy="7695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5" y="1383619"/>
            <a:ext cx="4841435" cy="7126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95" y="2188422"/>
            <a:ext cx="4841435" cy="712650"/>
          </a:xfrm>
          <a:prstGeom prst="rect">
            <a:avLst/>
          </a:prstGeom>
          <a:solidFill>
            <a:srgbClr val="33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95" y="3011228"/>
            <a:ext cx="4841435" cy="7126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259604" y="359184"/>
            <a:ext cx="262475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第四部分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练习篇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-99705" y="206017"/>
            <a:ext cx="1143313" cy="708632"/>
            <a:chOff x="-418529" y="274688"/>
            <a:chExt cx="1524417" cy="944843"/>
          </a:xfrm>
        </p:grpSpPr>
        <p:sp>
          <p:nvSpPr>
            <p:cNvPr id="35" name="任意多边形: 形状 34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11560" y="155527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SzPct val="65000"/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突破障碍、培养自己的自信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11560" y="234427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SzPct val="65000"/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勤学苦练、提高自己的口才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96144" y="3182887"/>
            <a:ext cx="318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SzPct val="65000"/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销售行动自我检查指导表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1000">
        <p14:gallery dir="l"/>
      </p:transition>
    </mc:Choice>
    <mc:Fallback>
      <p:transition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31" grpId="0" animBg="1"/>
      <p:bldP spid="32" grpId="0" animBg="1"/>
      <p:bldP spid="2" grpId="0"/>
      <p:bldP spid="38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1"/>
          <p:cNvSpPr/>
          <p:nvPr/>
        </p:nvSpPr>
        <p:spPr>
          <a:xfrm>
            <a:off x="-699630" y="3975935"/>
            <a:ext cx="3494830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33" name="Rectangle 12"/>
          <p:cNvSpPr/>
          <p:nvPr/>
        </p:nvSpPr>
        <p:spPr>
          <a:xfrm>
            <a:off x="6256305" y="3975935"/>
            <a:ext cx="3272538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331640" y="3308565"/>
            <a:ext cx="2054128" cy="136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467801" y="3308565"/>
            <a:ext cx="2157677" cy="136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96724" y="3308565"/>
            <a:ext cx="2188635" cy="136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框 26"/>
          <p:cNvSpPr txBox="1"/>
          <p:nvPr/>
        </p:nvSpPr>
        <p:spPr>
          <a:xfrm>
            <a:off x="1259604" y="359184"/>
            <a:ext cx="383181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突破障碍、培养自己的自信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-99705" y="206017"/>
            <a:ext cx="1143313" cy="708632"/>
            <a:chOff x="-418529" y="274688"/>
            <a:chExt cx="1524417" cy="944843"/>
          </a:xfrm>
        </p:grpSpPr>
        <p:sp>
          <p:nvSpPr>
            <p:cNvPr id="29" name="任意多边形: 形状 28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401025" y="3968002"/>
            <a:ext cx="2262158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突破销售的最大障碍</a:t>
            </a:r>
            <a:endParaRPr lang="zh-CN" altLang="en-US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8825" y="1187824"/>
            <a:ext cx="6823749" cy="1996625"/>
            <a:chOff x="1068825" y="1187824"/>
            <a:chExt cx="6823749" cy="1996625"/>
          </a:xfrm>
        </p:grpSpPr>
        <p:sp>
          <p:nvSpPr>
            <p:cNvPr id="40" name="Rectangle 24"/>
            <p:cNvSpPr/>
            <p:nvPr/>
          </p:nvSpPr>
          <p:spPr>
            <a:xfrm>
              <a:off x="1322406" y="1187824"/>
              <a:ext cx="6570168" cy="594943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Oval 4"/>
            <p:cNvSpPr/>
            <p:nvPr/>
          </p:nvSpPr>
          <p:spPr>
            <a:xfrm>
              <a:off x="1068825" y="1275606"/>
              <a:ext cx="507161" cy="50716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id-ID" sz="1350" dirty="0"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1"/>
            <p:cNvSpPr txBox="1"/>
            <p:nvPr/>
          </p:nvSpPr>
          <p:spPr>
            <a:xfrm>
              <a:off x="1709682" y="1241831"/>
              <a:ext cx="1620180" cy="259687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r>
                <a:rPr lang="zh-CN" altLang="en-US" sz="135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我们为什么会害怕？</a:t>
              </a:r>
              <a:endParaRPr lang="zh-CN" altLang="en-US" sz="13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709683" y="1461613"/>
              <a:ext cx="6182891" cy="271612"/>
            </a:xfrm>
            <a:prstGeom prst="rect">
              <a:avLst/>
            </a:prstGeom>
          </p:spPr>
          <p:txBody>
            <a:bodyPr wrap="square" lIns="51434" tIns="25717" rIns="51434" bIns="25717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buClr>
                  <a:schemeClr val="hlink"/>
                </a:buClr>
                <a:buSzPct val="65000"/>
              </a:pPr>
              <a:r>
                <a:rPr lang="zh-CN" altLang="zh-CN" sz="13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怕被拒绝，怕客户嘲笑自己</a:t>
              </a:r>
              <a:endParaRPr lang="zh-CN" altLang="zh-CN" sz="13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Rectangle 24"/>
            <p:cNvSpPr/>
            <p:nvPr/>
          </p:nvSpPr>
          <p:spPr>
            <a:xfrm>
              <a:off x="1315192" y="2533368"/>
              <a:ext cx="6570168" cy="632448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4"/>
            <p:cNvSpPr/>
            <p:nvPr/>
          </p:nvSpPr>
          <p:spPr>
            <a:xfrm>
              <a:off x="1078059" y="2644068"/>
              <a:ext cx="507161" cy="50716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id-ID" sz="1350" dirty="0"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1"/>
            <p:cNvSpPr txBox="1"/>
            <p:nvPr/>
          </p:nvSpPr>
          <p:spPr>
            <a:xfrm>
              <a:off x="1709682" y="2591981"/>
              <a:ext cx="2437484" cy="326885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50" b="1" noProof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破解害怕的方法之二</a:t>
              </a:r>
              <a:endParaRPr lang="zh-CN" altLang="en-US" sz="135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709683" y="2912837"/>
              <a:ext cx="6182891" cy="271612"/>
            </a:xfrm>
            <a:prstGeom prst="rect">
              <a:avLst/>
            </a:prstGeom>
          </p:spPr>
          <p:txBody>
            <a:bodyPr wrap="square" lIns="51434" tIns="25717" rIns="51434" bIns="25717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buClr>
                  <a:schemeClr val="hlink"/>
                </a:buClr>
                <a:buSzPct val="65000"/>
              </a:pPr>
              <a:r>
                <a:rPr lang="zh-CN" altLang="zh-CN" sz="13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做一个对自己充满自信的人</a:t>
              </a:r>
              <a:endParaRPr lang="zh-CN" altLang="zh-CN" sz="13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Rectangle 24"/>
            <p:cNvSpPr/>
            <p:nvPr/>
          </p:nvSpPr>
          <p:spPr>
            <a:xfrm>
              <a:off x="1322406" y="1863955"/>
              <a:ext cx="6570168" cy="594943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Oval 4"/>
            <p:cNvSpPr/>
            <p:nvPr/>
          </p:nvSpPr>
          <p:spPr>
            <a:xfrm>
              <a:off x="1068825" y="1934246"/>
              <a:ext cx="507161" cy="507161"/>
            </a:xfrm>
            <a:prstGeom prst="ellipse">
              <a:avLst/>
            </a:pr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id-ID" sz="1350" dirty="0"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1"/>
            <p:cNvSpPr txBox="1"/>
            <p:nvPr/>
          </p:nvSpPr>
          <p:spPr>
            <a:xfrm>
              <a:off x="1709682" y="1884644"/>
              <a:ext cx="2437484" cy="326885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1350" b="1" noProof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破解害怕的方法之一</a:t>
              </a:r>
              <a:endParaRPr lang="zh-CN" altLang="zh-CN" sz="135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709683" y="2205500"/>
              <a:ext cx="6182891" cy="271612"/>
            </a:xfrm>
            <a:prstGeom prst="rect">
              <a:avLst/>
            </a:prstGeom>
          </p:spPr>
          <p:txBody>
            <a:bodyPr wrap="square" lIns="51434" tIns="25717" rIns="51434" bIns="25717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buClr>
                  <a:schemeClr val="hlink"/>
                </a:buClr>
                <a:buSzPct val="65000"/>
                <a:defRPr/>
              </a:pPr>
              <a:r>
                <a:rPr lang="zh-CN" altLang="en-US" sz="13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做一个对陌生人感兴趣的人</a:t>
              </a:r>
              <a:endParaRPr lang="zh-CN" altLang="en-US" sz="13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1000">
        <p14:gallery dir="l"/>
      </p:transition>
    </mc:Choice>
    <mc:Fallback>
      <p:transition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 bldLvl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/>
          <p:cNvSpPr/>
          <p:nvPr/>
        </p:nvSpPr>
        <p:spPr>
          <a:xfrm>
            <a:off x="-699630" y="4173066"/>
            <a:ext cx="3831818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25" name="Rectangle 12"/>
          <p:cNvSpPr/>
          <p:nvPr/>
        </p:nvSpPr>
        <p:spPr>
          <a:xfrm>
            <a:off x="6011814" y="4173066"/>
            <a:ext cx="3517029" cy="342900"/>
          </a:xfrm>
          <a:prstGeom prst="rect">
            <a:avLst/>
          </a:pr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59604" y="359184"/>
            <a:ext cx="383181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突破障碍、培养自己的自信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-99705" y="206017"/>
            <a:ext cx="1143313" cy="708632"/>
            <a:chOff x="-418529" y="274688"/>
            <a:chExt cx="1524417" cy="944843"/>
          </a:xfrm>
        </p:grpSpPr>
        <p:sp>
          <p:nvSpPr>
            <p:cNvPr id="12" name="任意多边形: 形状 11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388903" y="414663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牢记：自信则人信之</a:t>
            </a:r>
            <a:endParaRPr lang="zh-CN" altLang="en-US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39552" y="1449360"/>
            <a:ext cx="3289935" cy="2312670"/>
          </a:xfrm>
          <a:prstGeom prst="rect">
            <a:avLst/>
          </a:prstGeom>
          <a:blipFill rotWithShape="1">
            <a:blip r:embed="rId2" cstate="email"/>
            <a:stretch>
              <a:fillRect/>
            </a:stretch>
          </a:blipFill>
          <a:ln w="508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3995936" y="1663572"/>
            <a:ext cx="4427339" cy="42177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101600" dist="50800" dir="13500000">
              <a:prstClr val="black">
                <a:alpha val="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1500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成功的销售者，首先是善于把自己推销给客户</a:t>
            </a:r>
            <a:endParaRPr lang="zh-CN" altLang="en-US" sz="1500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3998317" y="2439073"/>
            <a:ext cx="4427339" cy="420614"/>
          </a:xfrm>
          <a:prstGeom prst="rect">
            <a:avLst/>
          </a:prstGeom>
          <a:solidFill>
            <a:srgbClr val="333151"/>
          </a:solidFill>
          <a:ln>
            <a:noFill/>
          </a:ln>
          <a:effectLst>
            <a:innerShdw blurRad="101600" dist="50800" dir="13500000">
              <a:prstClr val="black">
                <a:alpha val="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1500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培养坚定的自信心，是我们迈向成功的第一步</a:t>
            </a:r>
            <a:endParaRPr lang="zh-CN" altLang="en-US" sz="1500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3995936" y="3285455"/>
            <a:ext cx="4427339" cy="42061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101600" dist="50800" dir="13500000">
              <a:prstClr val="black">
                <a:alpha val="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1500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相信公司、相信产品、相信自己胜任销售工作</a:t>
            </a:r>
            <a:endParaRPr lang="zh-CN" altLang="en-US" sz="1500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 flipH="1">
            <a:off x="3995936" y="2139702"/>
            <a:ext cx="4386064" cy="0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3995936" y="2931790"/>
            <a:ext cx="4386064" cy="0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3995936" y="3769645"/>
            <a:ext cx="4386064" cy="0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6" grpId="0"/>
      <p:bldP spid="46" grpId="0" bldLvl="0" animBg="1"/>
      <p:bldP spid="53" grpId="0" animBg="1"/>
      <p:bldP spid="54" grpId="0" animBg="1"/>
      <p:bldP spid="5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259604" y="359184"/>
            <a:ext cx="383181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突破障碍、培养自己的自信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99705" y="206017"/>
            <a:ext cx="1143313" cy="708632"/>
            <a:chOff x="-418529" y="274688"/>
            <a:chExt cx="1524417" cy="944843"/>
          </a:xfrm>
        </p:grpSpPr>
        <p:sp>
          <p:nvSpPr>
            <p:cNvPr id="22" name="任意多边形: 形状 21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5" name="Diagram 15"/>
          <p:cNvGraphicFramePr/>
          <p:nvPr/>
        </p:nvGraphicFramePr>
        <p:xfrm>
          <a:off x="486933" y="1299471"/>
          <a:ext cx="2491726" cy="308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6" name="Group 4"/>
          <p:cNvGrpSpPr/>
          <p:nvPr/>
        </p:nvGrpSpPr>
        <p:grpSpPr>
          <a:xfrm>
            <a:off x="486371" y="3676250"/>
            <a:ext cx="2490788" cy="710862"/>
            <a:chOff x="647700" y="4901667"/>
            <a:chExt cx="3321051" cy="947816"/>
          </a:xfrm>
          <a:solidFill>
            <a:srgbClr val="C00000"/>
          </a:solidFill>
        </p:grpSpPr>
        <p:sp>
          <p:nvSpPr>
            <p:cNvPr id="27" name="Rectangle 3"/>
            <p:cNvSpPr/>
            <p:nvPr/>
          </p:nvSpPr>
          <p:spPr>
            <a:xfrm>
              <a:off x="647700" y="5014004"/>
              <a:ext cx="3321051" cy="835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8" name="Isosceles Triangle 18"/>
            <p:cNvSpPr/>
            <p:nvPr/>
          </p:nvSpPr>
          <p:spPr>
            <a:xfrm>
              <a:off x="857133" y="4901667"/>
              <a:ext cx="395744" cy="1115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aphicFrame>
        <p:nvGraphicFramePr>
          <p:cNvPr id="29" name="Diagram 30"/>
          <p:cNvGraphicFramePr/>
          <p:nvPr/>
        </p:nvGraphicFramePr>
        <p:xfrm>
          <a:off x="3315858" y="1301853"/>
          <a:ext cx="2491726" cy="308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0" name="Group 31"/>
          <p:cNvGrpSpPr/>
          <p:nvPr/>
        </p:nvGrpSpPr>
        <p:grpSpPr>
          <a:xfrm>
            <a:off x="3315296" y="3688292"/>
            <a:ext cx="2490788" cy="710862"/>
            <a:chOff x="647700" y="4901667"/>
            <a:chExt cx="3321051" cy="947816"/>
          </a:xfrm>
          <a:solidFill>
            <a:srgbClr val="333151"/>
          </a:solidFill>
        </p:grpSpPr>
        <p:sp>
          <p:nvSpPr>
            <p:cNvPr id="31" name="Rectangle 32"/>
            <p:cNvSpPr/>
            <p:nvPr/>
          </p:nvSpPr>
          <p:spPr>
            <a:xfrm>
              <a:off x="647700" y="5014004"/>
              <a:ext cx="3321051" cy="835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Isosceles Triangle 33"/>
            <p:cNvSpPr/>
            <p:nvPr/>
          </p:nvSpPr>
          <p:spPr>
            <a:xfrm>
              <a:off x="857133" y="4901667"/>
              <a:ext cx="395744" cy="1115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aphicFrame>
        <p:nvGraphicFramePr>
          <p:cNvPr id="33" name="Diagram 37"/>
          <p:cNvGraphicFramePr/>
          <p:nvPr/>
        </p:nvGraphicFramePr>
        <p:xfrm>
          <a:off x="6153387" y="1305424"/>
          <a:ext cx="2491726" cy="308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34" name="Group 38"/>
          <p:cNvGrpSpPr/>
          <p:nvPr/>
        </p:nvGrpSpPr>
        <p:grpSpPr>
          <a:xfrm>
            <a:off x="6152824" y="3682204"/>
            <a:ext cx="2490788" cy="710862"/>
            <a:chOff x="647700" y="4901667"/>
            <a:chExt cx="3321051" cy="947816"/>
          </a:xfrm>
          <a:solidFill>
            <a:srgbClr val="C00000"/>
          </a:solidFill>
        </p:grpSpPr>
        <p:sp>
          <p:nvSpPr>
            <p:cNvPr id="35" name="Rectangle 39"/>
            <p:cNvSpPr/>
            <p:nvPr/>
          </p:nvSpPr>
          <p:spPr>
            <a:xfrm>
              <a:off x="647700" y="5014004"/>
              <a:ext cx="3321051" cy="835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6" name="Isosceles Triangle 40"/>
            <p:cNvSpPr/>
            <p:nvPr/>
          </p:nvSpPr>
          <p:spPr>
            <a:xfrm>
              <a:off x="857133" y="4901667"/>
              <a:ext cx="395744" cy="1115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7" name="TextBox 38"/>
          <p:cNvSpPr txBox="1"/>
          <p:nvPr/>
        </p:nvSpPr>
        <p:spPr>
          <a:xfrm>
            <a:off x="584943" y="4068373"/>
            <a:ext cx="2392215" cy="202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客观、全面地评价自己，发挥优势</a:t>
            </a:r>
            <a:endParaRPr lang="zh-CN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TextBox 39"/>
          <p:cNvSpPr txBox="1"/>
          <p:nvPr/>
        </p:nvSpPr>
        <p:spPr>
          <a:xfrm>
            <a:off x="575556" y="3813888"/>
            <a:ext cx="181098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82650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注意“扬长避短”</a:t>
            </a:r>
            <a:endParaRPr lang="zh-CN" altLang="en-US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40"/>
          <p:cNvSpPr txBox="1"/>
          <p:nvPr/>
        </p:nvSpPr>
        <p:spPr>
          <a:xfrm>
            <a:off x="3393256" y="4068373"/>
            <a:ext cx="2490788" cy="202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乐观，正确对待自卑感和畏惧心理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41"/>
          <p:cNvSpPr txBox="1"/>
          <p:nvPr/>
        </p:nvSpPr>
        <p:spPr>
          <a:xfrm>
            <a:off x="3383868" y="3813888"/>
            <a:ext cx="181098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82650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克服“畏难情绪”</a:t>
            </a:r>
            <a:endParaRPr lang="zh-CN" altLang="en-US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2"/>
          <p:cNvSpPr txBox="1"/>
          <p:nvPr/>
        </p:nvSpPr>
        <p:spPr>
          <a:xfrm>
            <a:off x="6255574" y="4068373"/>
            <a:ext cx="2258864" cy="202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充满激情、自我对话、自我激励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3"/>
          <p:cNvSpPr txBox="1"/>
          <p:nvPr/>
        </p:nvSpPr>
        <p:spPr>
          <a:xfrm>
            <a:off x="6246186" y="3813888"/>
            <a:ext cx="181098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82650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坚持“心理训练”</a:t>
            </a:r>
            <a:endParaRPr lang="zh-CN" altLang="en-US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Graphic spid="29" grpId="0">
        <p:bldAsOne/>
      </p:bldGraphic>
      <p:bldGraphic spid="33" grpId="0">
        <p:bldAsOne/>
      </p:bldGraphic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254" y="-236562"/>
            <a:ext cx="9185392" cy="6121549"/>
          </a:xfrm>
          <a:prstGeom prst="rect">
            <a:avLst/>
          </a:prstGeom>
        </p:spPr>
      </p:pic>
      <p:sp>
        <p:nvSpPr>
          <p:cNvPr id="16" name="任意多边形: 形状 41"/>
          <p:cNvSpPr/>
          <p:nvPr/>
        </p:nvSpPr>
        <p:spPr>
          <a:xfrm flipH="1" flipV="1">
            <a:off x="2592288" y="1513290"/>
            <a:ext cx="6551712" cy="1895568"/>
          </a:xfrm>
          <a:custGeom>
            <a:avLst/>
            <a:gdLst>
              <a:gd name="connsiteX0" fmla="*/ 0 w 7959235"/>
              <a:gd name="connsiteY0" fmla="*/ 401164 h 401164"/>
              <a:gd name="connsiteX1" fmla="*/ 7812475 w 7959235"/>
              <a:gd name="connsiteY1" fmla="*/ 401164 h 401164"/>
              <a:gd name="connsiteX2" fmla="*/ 7959235 w 7959235"/>
              <a:gd name="connsiteY2" fmla="*/ 0 h 401164"/>
              <a:gd name="connsiteX3" fmla="*/ 0 w 7959235"/>
              <a:gd name="connsiteY3" fmla="*/ 0 h 401164"/>
              <a:gd name="connsiteX0-1" fmla="*/ 0 w 8584981"/>
              <a:gd name="connsiteY0-2" fmla="*/ 403742 h 403742"/>
              <a:gd name="connsiteX1-3" fmla="*/ 7812475 w 8584981"/>
              <a:gd name="connsiteY1-4" fmla="*/ 403742 h 403742"/>
              <a:gd name="connsiteX2-5" fmla="*/ 8584981 w 8584981"/>
              <a:gd name="connsiteY2-6" fmla="*/ 0 h 403742"/>
              <a:gd name="connsiteX3-7" fmla="*/ 0 w 8584981"/>
              <a:gd name="connsiteY3-8" fmla="*/ 2578 h 403742"/>
              <a:gd name="connsiteX4" fmla="*/ 0 w 8584981"/>
              <a:gd name="connsiteY4" fmla="*/ 403742 h 403742"/>
              <a:gd name="connsiteX0-9" fmla="*/ 13603 w 8598584"/>
              <a:gd name="connsiteY0-10" fmla="*/ 411475 h 411475"/>
              <a:gd name="connsiteX1-11" fmla="*/ 7826078 w 8598584"/>
              <a:gd name="connsiteY1-12" fmla="*/ 411475 h 411475"/>
              <a:gd name="connsiteX2-13" fmla="*/ 8598584 w 8598584"/>
              <a:gd name="connsiteY2-14" fmla="*/ 7733 h 411475"/>
              <a:gd name="connsiteX3-15" fmla="*/ 0 w 8598584"/>
              <a:gd name="connsiteY3-16" fmla="*/ 0 h 411475"/>
              <a:gd name="connsiteX4-17" fmla="*/ 13603 w 8598584"/>
              <a:gd name="connsiteY4-18" fmla="*/ 411475 h 411475"/>
              <a:gd name="connsiteX0-19" fmla="*/ 13603 w 8598584"/>
              <a:gd name="connsiteY0-20" fmla="*/ 411475 h 411475"/>
              <a:gd name="connsiteX1-21" fmla="*/ 7732056 w 8598584"/>
              <a:gd name="connsiteY1-22" fmla="*/ 411475 h 411475"/>
              <a:gd name="connsiteX2-23" fmla="*/ 8598584 w 8598584"/>
              <a:gd name="connsiteY2-24" fmla="*/ 7733 h 411475"/>
              <a:gd name="connsiteX3-25" fmla="*/ 0 w 8598584"/>
              <a:gd name="connsiteY3-26" fmla="*/ 0 h 411475"/>
              <a:gd name="connsiteX4-27" fmla="*/ 13603 w 8598584"/>
              <a:gd name="connsiteY4-28" fmla="*/ 411475 h 411475"/>
              <a:gd name="connsiteX0-29" fmla="*/ 13603 w 8598584"/>
              <a:gd name="connsiteY0-30" fmla="*/ 411475 h 411475"/>
              <a:gd name="connsiteX1-31" fmla="*/ 7685045 w 8598584"/>
              <a:gd name="connsiteY1-32" fmla="*/ 411475 h 411475"/>
              <a:gd name="connsiteX2-33" fmla="*/ 8598584 w 8598584"/>
              <a:gd name="connsiteY2-34" fmla="*/ 7733 h 411475"/>
              <a:gd name="connsiteX3-35" fmla="*/ 0 w 8598584"/>
              <a:gd name="connsiteY3-36" fmla="*/ 0 h 411475"/>
              <a:gd name="connsiteX4-37" fmla="*/ 13603 w 8598584"/>
              <a:gd name="connsiteY4-38" fmla="*/ 411475 h 411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8598584" h="411475">
                <a:moveTo>
                  <a:pt x="13603" y="411475"/>
                </a:moveTo>
                <a:lnTo>
                  <a:pt x="7685045" y="411475"/>
                </a:lnTo>
                <a:lnTo>
                  <a:pt x="8598584" y="7733"/>
                </a:lnTo>
                <a:lnTo>
                  <a:pt x="0" y="0"/>
                </a:lnTo>
                <a:lnTo>
                  <a:pt x="13603" y="411475"/>
                </a:lnTo>
                <a:close/>
              </a:path>
            </a:pathLst>
          </a:custGeom>
          <a:solidFill>
            <a:srgbClr val="33315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3" name="Funczion SOUNDS - School day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6798" y="919108"/>
            <a:ext cx="373812" cy="375438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 flipH="1">
            <a:off x="-830593" y="1394525"/>
            <a:ext cx="1404824" cy="39453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 rot="17405657">
            <a:off x="-2201569" y="3490178"/>
            <a:ext cx="9033164" cy="2751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 rot="17405657">
            <a:off x="-3399763" y="2215216"/>
            <a:ext cx="9033164" cy="2130017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7" name="任意多边形: 形状 38"/>
          <p:cNvSpPr/>
          <p:nvPr/>
        </p:nvSpPr>
        <p:spPr>
          <a:xfrm rot="17405657">
            <a:off x="-1739286" y="2809366"/>
            <a:ext cx="4627035" cy="1127331"/>
          </a:xfrm>
          <a:custGeom>
            <a:avLst/>
            <a:gdLst>
              <a:gd name="connsiteX0" fmla="*/ 4208316 w 4620733"/>
              <a:gd name="connsiteY0" fmla="*/ 0 h 1127331"/>
              <a:gd name="connsiteX1" fmla="*/ 4620733 w 4620733"/>
              <a:gd name="connsiteY1" fmla="*/ 1127331 h 1127331"/>
              <a:gd name="connsiteX2" fmla="*/ 412417 w 4620733"/>
              <a:gd name="connsiteY2" fmla="*/ 1127331 h 1127331"/>
              <a:gd name="connsiteX3" fmla="*/ 0 w 4620733"/>
              <a:gd name="connsiteY3" fmla="*/ 0 h 112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733" h="1127331">
                <a:moveTo>
                  <a:pt x="4208316" y="0"/>
                </a:moveTo>
                <a:lnTo>
                  <a:pt x="4620733" y="1127331"/>
                </a:lnTo>
                <a:lnTo>
                  <a:pt x="412417" y="112733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4" name="文本框 70"/>
          <p:cNvSpPr txBox="1"/>
          <p:nvPr/>
        </p:nvSpPr>
        <p:spPr>
          <a:xfrm>
            <a:off x="3837161" y="1999409"/>
            <a:ext cx="5121915" cy="9387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defRPr/>
            </a:pPr>
            <a:r>
              <a:rPr lang="zh-CN" altLang="en-US" sz="5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感谢您的聆听！</a:t>
            </a:r>
            <a:endParaRPr lang="zh-CN" altLang="en-US" sz="5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 animBg="1"/>
      <p:bldP spid="14" grpId="0" animBg="1"/>
      <p:bldP spid="15" grpId="0" animBg="1"/>
      <p:bldP spid="17" grpId="0" animBg="1"/>
      <p:bldP spid="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843" y="-26749"/>
            <a:ext cx="9135458" cy="516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176" y="1940340"/>
            <a:ext cx="9142124" cy="928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503" y="1050365"/>
            <a:ext cx="1878519" cy="57141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611" y="3100784"/>
            <a:ext cx="28499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Rounded Corners 5"/>
          <p:cNvSpPr/>
          <p:nvPr/>
        </p:nvSpPr>
        <p:spPr>
          <a:xfrm>
            <a:off x="5321618" y="4310575"/>
            <a:ext cx="1623938" cy="51336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Autofit/>
          </a:bodyPr>
          <a:lstStyle/>
          <a:p>
            <a:pPr algn="ctr"/>
            <a:endParaRPr lang="zh-CN" altLang="en-US" sz="1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8" name="Group 4"/>
          <p:cNvGrpSpPr/>
          <p:nvPr/>
        </p:nvGrpSpPr>
        <p:grpSpPr>
          <a:xfrm>
            <a:off x="3073501" y="1347614"/>
            <a:ext cx="2998907" cy="2887773"/>
            <a:chOff x="4200186" y="2320894"/>
            <a:chExt cx="3791627" cy="3651116"/>
          </a:xfrm>
        </p:grpSpPr>
        <p:sp>
          <p:nvSpPr>
            <p:cNvPr id="34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5"/>
          <p:cNvSpPr txBox="1"/>
          <p:nvPr/>
        </p:nvSpPr>
        <p:spPr>
          <a:xfrm>
            <a:off x="3835718" y="1635646"/>
            <a:ext cx="1485900" cy="315754"/>
          </a:xfrm>
          <a:prstGeom prst="rect">
            <a:avLst/>
          </a:prstGeom>
        </p:spPr>
        <p:txBody>
          <a:bodyPr vert="horz" wrap="none" lIns="0" tIns="0" rIns="0" bIns="0" anchor="b" anchorCtr="1">
            <a:normAutofit/>
          </a:bodyPr>
          <a:lstStyle/>
          <a:p>
            <a:pPr algn="ctr"/>
            <a:r>
              <a:rPr lang="zh-CN" altLang="en-US" sz="1500" b="1" kern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心态</a:t>
            </a:r>
            <a:endParaRPr lang="zh-CN" altLang="en-US" sz="1500" b="1" kern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文本框 10"/>
          <p:cNvSpPr txBox="1"/>
          <p:nvPr/>
        </p:nvSpPr>
        <p:spPr>
          <a:xfrm>
            <a:off x="899753" y="359184"/>
            <a:ext cx="262475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第一部分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心态篇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56" name="任意多边形: 形状 39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7" name="任意多边形: 形状 4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8" name="任意多边形: 形状 45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9" name="TextBox 45"/>
          <p:cNvSpPr txBox="1"/>
          <p:nvPr/>
        </p:nvSpPr>
        <p:spPr>
          <a:xfrm>
            <a:off x="4973617" y="3541131"/>
            <a:ext cx="1485900" cy="315754"/>
          </a:xfrm>
          <a:prstGeom prst="rect">
            <a:avLst/>
          </a:prstGeom>
        </p:spPr>
        <p:txBody>
          <a:bodyPr vert="horz" wrap="none" lIns="0" tIns="0" rIns="0" bIns="0" anchor="b" anchorCtr="1">
            <a:normAutofit/>
          </a:bodyPr>
          <a:lstStyle/>
          <a:p>
            <a:pPr algn="ctr"/>
            <a:r>
              <a:rPr lang="zh-CN" altLang="en-US" sz="1500" b="1" kern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技巧</a:t>
            </a:r>
            <a:endParaRPr lang="zh-CN" altLang="en-US" sz="1500" b="1" kern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Box 45"/>
          <p:cNvSpPr txBox="1"/>
          <p:nvPr/>
        </p:nvSpPr>
        <p:spPr>
          <a:xfrm>
            <a:off x="2726060" y="3541131"/>
            <a:ext cx="1485900" cy="315754"/>
          </a:xfrm>
          <a:prstGeom prst="rect">
            <a:avLst/>
          </a:prstGeom>
        </p:spPr>
        <p:txBody>
          <a:bodyPr vert="horz" wrap="none" lIns="0" tIns="0" rIns="0" bIns="0" anchor="b" anchorCtr="1">
            <a:normAutofit/>
          </a:bodyPr>
          <a:lstStyle/>
          <a:p>
            <a:pPr algn="ctr"/>
            <a:r>
              <a:rPr lang="zh-CN" altLang="en-US" sz="1500" b="1" kern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知识</a:t>
            </a:r>
            <a:endParaRPr lang="zh-CN" altLang="en-US" sz="1500" b="1" kern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Rectangle: Rounded Corners 5"/>
          <p:cNvSpPr/>
          <p:nvPr/>
        </p:nvSpPr>
        <p:spPr>
          <a:xfrm>
            <a:off x="1722714" y="4310575"/>
            <a:ext cx="1625150" cy="51336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Autofit/>
          </a:bodyPr>
          <a:lstStyle/>
          <a:p>
            <a:pPr algn="ctr"/>
            <a:endParaRPr lang="zh-CN" altLang="en-US" sz="1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Rectangle: Rounded Corners 6"/>
          <p:cNvSpPr/>
          <p:nvPr/>
        </p:nvSpPr>
        <p:spPr>
          <a:xfrm>
            <a:off x="3645426" y="4277035"/>
            <a:ext cx="1430921" cy="546904"/>
          </a:xfrm>
          <a:prstGeom prst="roundRect">
            <a:avLst/>
          </a:prstGeom>
          <a:solidFill>
            <a:srgbClr val="33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Autofit/>
          </a:bodyPr>
          <a:lstStyle/>
          <a:p>
            <a:pPr lvl="0" algn="ctr"/>
            <a:endParaRPr lang="zh-CN" altLang="en-US" sz="1200" b="1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Rectangle 11"/>
          <p:cNvSpPr/>
          <p:nvPr/>
        </p:nvSpPr>
        <p:spPr>
          <a:xfrm>
            <a:off x="-985679" y="4389090"/>
            <a:ext cx="2677359" cy="342900"/>
          </a:xfrm>
          <a:prstGeom prst="rect">
            <a:avLst/>
          </a:prstGeom>
          <a:solidFill>
            <a:srgbClr val="3331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66" name="Rectangle 12"/>
          <p:cNvSpPr/>
          <p:nvPr/>
        </p:nvSpPr>
        <p:spPr>
          <a:xfrm>
            <a:off x="7034718" y="4389090"/>
            <a:ext cx="2734920" cy="342900"/>
          </a:xfrm>
          <a:prstGeom prst="rect">
            <a:avLst/>
          </a:prstGeom>
          <a:solidFill>
            <a:srgbClr val="3331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120921" y="4360485"/>
            <a:ext cx="63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正确的心态  </a:t>
            </a: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＋  </a:t>
            </a:r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专业的修炼  </a:t>
            </a: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→  </a:t>
            </a:r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积极的心态</a:t>
            </a:r>
            <a:endParaRPr lang="zh-CN" altLang="en-US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71343" y="991198"/>
            <a:ext cx="4801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《销售手册》、《答客户问》、销售流程</a:t>
            </a:r>
            <a:endParaRPr lang="zh-CN" altLang="zh-CN" sz="2000" b="1" noProof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9" grpId="0"/>
      <p:bldP spid="60" grpId="0"/>
      <p:bldP spid="65" grpId="0" bldLvl="0" animBg="1"/>
      <p:bldP spid="6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2" y="1231324"/>
            <a:ext cx="5283727" cy="2976474"/>
          </a:xfrm>
          <a:prstGeom prst="homePlate">
            <a:avLst>
              <a:gd name="adj" fmla="val 1927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任意多边形: 形状 66"/>
          <p:cNvSpPr/>
          <p:nvPr/>
        </p:nvSpPr>
        <p:spPr>
          <a:xfrm rot="4194343" flipV="1">
            <a:off x="2473312" y="1956034"/>
            <a:ext cx="3479087" cy="1029956"/>
          </a:xfrm>
          <a:custGeom>
            <a:avLst/>
            <a:gdLst>
              <a:gd name="connsiteX0" fmla="*/ 412873 w 4638783"/>
              <a:gd name="connsiteY0" fmla="*/ 1373275 h 1373275"/>
              <a:gd name="connsiteX1" fmla="*/ 4614789 w 4638783"/>
              <a:gd name="connsiteY1" fmla="*/ 1373275 h 1373275"/>
              <a:gd name="connsiteX2" fmla="*/ 4638783 w 4638783"/>
              <a:gd name="connsiteY2" fmla="*/ 1353006 h 1373275"/>
              <a:gd name="connsiteX3" fmla="*/ 4143807 w 4638783"/>
              <a:gd name="connsiteY3" fmla="*/ 0 h 1373275"/>
              <a:gd name="connsiteX4" fmla="*/ 289676 w 4638783"/>
              <a:gd name="connsiteY4" fmla="*/ 0 h 1373275"/>
              <a:gd name="connsiteX5" fmla="*/ 0 w 4638783"/>
              <a:gd name="connsiteY5" fmla="*/ 244696 h 137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8783" h="1373275">
                <a:moveTo>
                  <a:pt x="412873" y="1373275"/>
                </a:moveTo>
                <a:lnTo>
                  <a:pt x="4614789" y="1373275"/>
                </a:lnTo>
                <a:lnTo>
                  <a:pt x="4638783" y="1353006"/>
                </a:lnTo>
                <a:lnTo>
                  <a:pt x="4143807" y="0"/>
                </a:lnTo>
                <a:lnTo>
                  <a:pt x="289676" y="0"/>
                </a:lnTo>
                <a:lnTo>
                  <a:pt x="0" y="244696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2" name="任意多边形: 形状 41"/>
          <p:cNvSpPr/>
          <p:nvPr/>
        </p:nvSpPr>
        <p:spPr>
          <a:xfrm>
            <a:off x="-678306" y="3912177"/>
            <a:ext cx="5969426" cy="300873"/>
          </a:xfrm>
          <a:custGeom>
            <a:avLst/>
            <a:gdLst>
              <a:gd name="connsiteX0" fmla="*/ 0 w 7959235"/>
              <a:gd name="connsiteY0" fmla="*/ 401164 h 401164"/>
              <a:gd name="connsiteX1" fmla="*/ 7812475 w 7959235"/>
              <a:gd name="connsiteY1" fmla="*/ 401164 h 401164"/>
              <a:gd name="connsiteX2" fmla="*/ 7959235 w 7959235"/>
              <a:gd name="connsiteY2" fmla="*/ 0 h 401164"/>
              <a:gd name="connsiteX3" fmla="*/ 0 w 7959235"/>
              <a:gd name="connsiteY3" fmla="*/ 0 h 40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9235" h="401164">
                <a:moveTo>
                  <a:pt x="0" y="401164"/>
                </a:moveTo>
                <a:lnTo>
                  <a:pt x="7812475" y="401164"/>
                </a:lnTo>
                <a:lnTo>
                  <a:pt x="7959235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9" name="任意多边形: 形状 38"/>
          <p:cNvSpPr/>
          <p:nvPr/>
        </p:nvSpPr>
        <p:spPr>
          <a:xfrm rot="17405657">
            <a:off x="1474035" y="2009588"/>
            <a:ext cx="3470276" cy="845498"/>
          </a:xfrm>
          <a:custGeom>
            <a:avLst/>
            <a:gdLst>
              <a:gd name="connsiteX0" fmla="*/ 4208316 w 4620733"/>
              <a:gd name="connsiteY0" fmla="*/ 0 h 1127331"/>
              <a:gd name="connsiteX1" fmla="*/ 4620733 w 4620733"/>
              <a:gd name="connsiteY1" fmla="*/ 1127331 h 1127331"/>
              <a:gd name="connsiteX2" fmla="*/ 412417 w 4620733"/>
              <a:gd name="connsiteY2" fmla="*/ 1127331 h 1127331"/>
              <a:gd name="connsiteX3" fmla="*/ 0 w 4620733"/>
              <a:gd name="connsiteY3" fmla="*/ 0 h 112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733" h="1127331">
                <a:moveTo>
                  <a:pt x="4208316" y="0"/>
                </a:moveTo>
                <a:lnTo>
                  <a:pt x="4620733" y="1127331"/>
                </a:lnTo>
                <a:lnTo>
                  <a:pt x="412417" y="112733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63" name="任意多边形: 形状 62"/>
          <p:cNvSpPr/>
          <p:nvPr/>
        </p:nvSpPr>
        <p:spPr>
          <a:xfrm flipH="1" flipV="1">
            <a:off x="3543025" y="2358952"/>
            <a:ext cx="5969426" cy="1201662"/>
          </a:xfrm>
          <a:custGeom>
            <a:avLst/>
            <a:gdLst>
              <a:gd name="connsiteX0" fmla="*/ 7373089 w 7959235"/>
              <a:gd name="connsiteY0" fmla="*/ 1602216 h 1602216"/>
              <a:gd name="connsiteX1" fmla="*/ 0 w 7959235"/>
              <a:gd name="connsiteY1" fmla="*/ 1602216 h 1602216"/>
              <a:gd name="connsiteX2" fmla="*/ 0 w 7959235"/>
              <a:gd name="connsiteY2" fmla="*/ 0 h 1602216"/>
              <a:gd name="connsiteX3" fmla="*/ 7959235 w 7959235"/>
              <a:gd name="connsiteY3" fmla="*/ 0 h 160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9235" h="1602216">
                <a:moveTo>
                  <a:pt x="7373089" y="1602216"/>
                </a:moveTo>
                <a:lnTo>
                  <a:pt x="0" y="1602216"/>
                </a:lnTo>
                <a:lnTo>
                  <a:pt x="0" y="0"/>
                </a:lnTo>
                <a:lnTo>
                  <a:pt x="79592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12160" y="1383577"/>
            <a:ext cx="2592120" cy="108491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zh-CN" altLang="en-US" sz="6600" dirty="0">
                <a:solidFill>
                  <a:srgbClr val="333151"/>
                </a:solidFill>
              </a:rPr>
              <a:t>Part </a:t>
            </a:r>
            <a:r>
              <a:rPr lang="en-US" altLang="zh-CN" sz="6600" dirty="0">
                <a:solidFill>
                  <a:srgbClr val="333151"/>
                </a:solidFill>
              </a:rPr>
              <a:t>01</a:t>
            </a:r>
            <a:endParaRPr lang="zh-CN" altLang="en-US" sz="6600" dirty="0">
              <a:solidFill>
                <a:srgbClr val="33315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3659" y="2602091"/>
            <a:ext cx="5154845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第一部分</a:t>
            </a:r>
            <a:r>
              <a:rPr lang="en-US" altLang="zh-CN" sz="4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</a:t>
            </a:r>
            <a:r>
              <a:rPr lang="zh-CN" altLang="en-US" sz="4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心态篇</a:t>
            </a:r>
            <a:endParaRPr lang="zh-CN" altLang="en-US" sz="4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835696" y="1445624"/>
            <a:ext cx="3172500" cy="625617"/>
            <a:chOff x="983227" y="2809381"/>
            <a:chExt cx="3122377" cy="613066"/>
          </a:xfrm>
        </p:grpSpPr>
        <p:sp>
          <p:nvSpPr>
            <p:cNvPr id="44" name="椭圆 43"/>
            <p:cNvSpPr/>
            <p:nvPr/>
          </p:nvSpPr>
          <p:spPr>
            <a:xfrm>
              <a:off x="983227" y="2809381"/>
              <a:ext cx="641915" cy="61306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5"/>
            <p:cNvSpPr txBox="1"/>
            <p:nvPr/>
          </p:nvSpPr>
          <p:spPr>
            <a:xfrm>
              <a:off x="1083158" y="2945660"/>
              <a:ext cx="412089" cy="361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8945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6"/>
            <p:cNvSpPr txBox="1"/>
            <p:nvPr/>
          </p:nvSpPr>
          <p:spPr>
            <a:xfrm>
              <a:off x="1651999" y="3006402"/>
              <a:ext cx="2453605" cy="361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SzPct val="65000"/>
                <a:buFont typeface="Wingdings" panose="05000000000000000000" pitchFamily="2" charset="2"/>
                <a:buNone/>
              </a:pPr>
              <a:r>
                <a:rPr lang="zh-CN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正确认识销售这一职业</a:t>
              </a:r>
              <a:endParaRPr lang="zh-CN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784722" y="-1580126"/>
            <a:ext cx="9033164" cy="5422999"/>
            <a:chOff x="3784722" y="-1580126"/>
            <a:chExt cx="9033164" cy="5422999"/>
          </a:xfrm>
        </p:grpSpPr>
        <p:sp>
          <p:nvSpPr>
            <p:cNvPr id="28" name="直角三角形 27"/>
            <p:cNvSpPr/>
            <p:nvPr/>
          </p:nvSpPr>
          <p:spPr>
            <a:xfrm rot="15805242" flipH="1">
              <a:off x="4681501" y="-1257328"/>
              <a:ext cx="5422999" cy="4777404"/>
            </a:xfrm>
            <a:prstGeom prst="rtTriangle">
              <a:avLst/>
            </a:prstGeom>
            <a:blipFill rotWithShape="1">
              <a:blip r:embed="rId2" cstate="email"/>
              <a:stretch>
                <a:fillRect/>
              </a:stretch>
            </a:blipFill>
            <a:ln w="476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13305981">
              <a:off x="3784722" y="1962343"/>
              <a:ext cx="9033164" cy="1375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-3179649" y="555526"/>
            <a:ext cx="10056581" cy="5857607"/>
            <a:chOff x="-3179649" y="555526"/>
            <a:chExt cx="10056581" cy="5857607"/>
          </a:xfrm>
        </p:grpSpPr>
        <p:grpSp>
          <p:nvGrpSpPr>
            <p:cNvPr id="34" name="组合 33"/>
            <p:cNvGrpSpPr/>
            <p:nvPr/>
          </p:nvGrpSpPr>
          <p:grpSpPr>
            <a:xfrm>
              <a:off x="-2156232" y="555526"/>
              <a:ext cx="9033164" cy="5328592"/>
              <a:chOff x="-2156232" y="555526"/>
              <a:chExt cx="9033164" cy="5328592"/>
            </a:xfrm>
          </p:grpSpPr>
          <p:sp>
            <p:nvSpPr>
              <p:cNvPr id="36" name="直角三角形 35"/>
              <p:cNvSpPr/>
              <p:nvPr/>
            </p:nvSpPr>
            <p:spPr>
              <a:xfrm>
                <a:off x="-684583" y="555526"/>
                <a:ext cx="6048672" cy="5328592"/>
              </a:xfrm>
              <a:prstGeom prst="rtTriangle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  <a:ln w="476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 rot="13305981">
                <a:off x="-2156232" y="3136047"/>
                <a:ext cx="9033164" cy="1375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 rot="13286431">
              <a:off x="-3179649" y="2807605"/>
              <a:ext cx="9033164" cy="3605528"/>
            </a:xfrm>
            <a:prstGeom prst="rect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文本框 10"/>
          <p:cNvSpPr txBox="1"/>
          <p:nvPr/>
        </p:nvSpPr>
        <p:spPr>
          <a:xfrm>
            <a:off x="899753" y="359184"/>
            <a:ext cx="262475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第一部分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心态篇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43" name="任意多边形: 形状 39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8" name="任意多边形: 形状 4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3" name="任意多边形: 形状 45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66031" y="1445624"/>
            <a:ext cx="2318430" cy="625617"/>
            <a:chOff x="5066031" y="1445624"/>
            <a:chExt cx="2318430" cy="625617"/>
          </a:xfrm>
        </p:grpSpPr>
        <p:sp>
          <p:nvSpPr>
            <p:cNvPr id="54" name="椭圆 53"/>
            <p:cNvSpPr/>
            <p:nvPr/>
          </p:nvSpPr>
          <p:spPr>
            <a:xfrm>
              <a:off x="5066031" y="1445624"/>
              <a:ext cx="652219" cy="625617"/>
            </a:xfrm>
            <a:prstGeom prst="ellipse">
              <a:avLst/>
            </a:pr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39"/>
            <p:cNvSpPr txBox="1"/>
            <p:nvPr/>
          </p:nvSpPr>
          <p:spPr>
            <a:xfrm>
              <a:off x="5165555" y="1584693"/>
              <a:ext cx="418704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8945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40"/>
            <p:cNvSpPr txBox="1"/>
            <p:nvPr/>
          </p:nvSpPr>
          <p:spPr>
            <a:xfrm>
              <a:off x="5660911" y="1646679"/>
              <a:ext cx="17235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SzPct val="65000"/>
                <a:buFont typeface="Wingdings" panose="05000000000000000000" pitchFamily="2" charset="2"/>
                <a:buNone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树立正确的“客户观”</a:t>
              </a:r>
              <a:endPara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19964" y="2579207"/>
            <a:ext cx="2591894" cy="625617"/>
            <a:chOff x="2919964" y="2579207"/>
            <a:chExt cx="2591894" cy="625617"/>
          </a:xfrm>
        </p:grpSpPr>
        <p:sp>
          <p:nvSpPr>
            <p:cNvPr id="72" name="椭圆 71"/>
            <p:cNvSpPr/>
            <p:nvPr/>
          </p:nvSpPr>
          <p:spPr>
            <a:xfrm>
              <a:off x="2919964" y="2579207"/>
              <a:ext cx="652220" cy="625617"/>
            </a:xfrm>
            <a:prstGeom prst="ellipse">
              <a:avLst/>
            </a:pr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文本框 55"/>
            <p:cNvSpPr txBox="1"/>
            <p:nvPr/>
          </p:nvSpPr>
          <p:spPr>
            <a:xfrm>
              <a:off x="3073176" y="270647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8945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5" name="文本框 56"/>
            <p:cNvSpPr txBox="1"/>
            <p:nvPr/>
          </p:nvSpPr>
          <p:spPr>
            <a:xfrm>
              <a:off x="3563888" y="2753514"/>
              <a:ext cx="1947970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SzPct val="65000"/>
                <a:buFont typeface="Wingdings" panose="05000000000000000000" pitchFamily="2" charset="2"/>
                <a:buNone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成功销售员的</a:t>
              </a: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08106" y="2579207"/>
            <a:ext cx="2668444" cy="625617"/>
            <a:chOff x="5508106" y="2579207"/>
            <a:chExt cx="2668444" cy="625617"/>
          </a:xfrm>
        </p:grpSpPr>
        <p:sp>
          <p:nvSpPr>
            <p:cNvPr id="77" name="椭圆 76"/>
            <p:cNvSpPr/>
            <p:nvPr/>
          </p:nvSpPr>
          <p:spPr>
            <a:xfrm>
              <a:off x="5508106" y="2579207"/>
              <a:ext cx="652220" cy="625617"/>
            </a:xfrm>
            <a:prstGeom prst="ellipse">
              <a:avLst/>
            </a:pr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5597604" y="2706475"/>
              <a:ext cx="2578946" cy="369332"/>
              <a:chOff x="1393837" y="2916832"/>
              <a:chExt cx="2538203" cy="361921"/>
            </a:xfrm>
          </p:grpSpPr>
          <p:sp>
            <p:nvSpPr>
              <p:cNvPr id="79" name="文本框 60"/>
              <p:cNvSpPr txBox="1"/>
              <p:nvPr/>
            </p:nvSpPr>
            <p:spPr>
              <a:xfrm>
                <a:off x="1393837" y="2916832"/>
                <a:ext cx="412089" cy="361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48945"/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文本框 61"/>
              <p:cNvSpPr txBox="1"/>
              <p:nvPr/>
            </p:nvSpPr>
            <p:spPr>
              <a:xfrm>
                <a:off x="1932806" y="2960850"/>
                <a:ext cx="1999234" cy="271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buSzPct val="65000"/>
                  <a:buFont typeface="Wingdings" panose="05000000000000000000" pitchFamily="2" charset="2"/>
                  <a:buNone/>
                </a:pPr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积极的心态源于专业的修炼</a:t>
                </a:r>
                <a:endPara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06354"/>
            <a:ext cx="3021806" cy="1717834"/>
          </a:xfrm>
          <a:custGeom>
            <a:avLst/>
            <a:gdLst>
              <a:gd name="connsiteX0" fmla="*/ 0 w 4029075"/>
              <a:gd name="connsiteY0" fmla="*/ 0 h 2290762"/>
              <a:gd name="connsiteX1" fmla="*/ 4029075 w 4029075"/>
              <a:gd name="connsiteY1" fmla="*/ 0 h 2290762"/>
              <a:gd name="connsiteX2" fmla="*/ 4029075 w 4029075"/>
              <a:gd name="connsiteY2" fmla="*/ 2290762 h 2290762"/>
              <a:gd name="connsiteX3" fmla="*/ 0 w 4029075"/>
              <a:gd name="connsiteY3" fmla="*/ 2290762 h 22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75" h="2290762">
                <a:moveTo>
                  <a:pt x="0" y="0"/>
                </a:moveTo>
                <a:lnTo>
                  <a:pt x="4029075" y="0"/>
                </a:lnTo>
                <a:lnTo>
                  <a:pt x="4029075" y="2290762"/>
                </a:lnTo>
                <a:lnTo>
                  <a:pt x="0" y="2290762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07907" y="3024664"/>
            <a:ext cx="3036093" cy="1717834"/>
          </a:xfrm>
          <a:custGeom>
            <a:avLst/>
            <a:gdLst>
              <a:gd name="connsiteX0" fmla="*/ 0 w 4048125"/>
              <a:gd name="connsiteY0" fmla="*/ 0 h 2290762"/>
              <a:gd name="connsiteX1" fmla="*/ 4048125 w 4048125"/>
              <a:gd name="connsiteY1" fmla="*/ 0 h 2290762"/>
              <a:gd name="connsiteX2" fmla="*/ 4048125 w 4048125"/>
              <a:gd name="connsiteY2" fmla="*/ 2290762 h 2290762"/>
              <a:gd name="connsiteX3" fmla="*/ 0 w 4048125"/>
              <a:gd name="connsiteY3" fmla="*/ 2290762 h 22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8125" h="2290762">
                <a:moveTo>
                  <a:pt x="0" y="0"/>
                </a:moveTo>
                <a:lnTo>
                  <a:pt x="4048125" y="0"/>
                </a:lnTo>
                <a:lnTo>
                  <a:pt x="4048125" y="2290762"/>
                </a:lnTo>
                <a:lnTo>
                  <a:pt x="0" y="2290762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-21456" y="1306584"/>
            <a:ext cx="9165456" cy="3436152"/>
            <a:chOff x="-28607" y="1690688"/>
            <a:chExt cx="12220608" cy="4581535"/>
          </a:xfrm>
          <a:solidFill>
            <a:srgbClr val="585770"/>
          </a:solidFill>
        </p:grpSpPr>
        <p:sp>
          <p:nvSpPr>
            <p:cNvPr id="30" name="矩形 29"/>
            <p:cNvSpPr/>
            <p:nvPr/>
          </p:nvSpPr>
          <p:spPr>
            <a:xfrm>
              <a:off x="-28607" y="3981461"/>
              <a:ext cx="6105526" cy="2290762"/>
            </a:xfrm>
            <a:prstGeom prst="rect">
              <a:avLst/>
            </a:prstGeom>
            <a:solidFill>
              <a:schemeClr val="bg1">
                <a:lumMod val="85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029075" y="1690688"/>
              <a:ext cx="2057400" cy="2290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4241920" y="1904269"/>
              <a:ext cx="252000" cy="421111"/>
            </a:xfrm>
            <a:prstGeom prst="rect">
              <a:avLst/>
            </a:prstGeom>
            <a:grpFill/>
          </p:spPr>
        </p:pic>
        <p:sp>
          <p:nvSpPr>
            <p:cNvPr id="8" name="文本框 33"/>
            <p:cNvSpPr txBox="1"/>
            <p:nvPr/>
          </p:nvSpPr>
          <p:spPr>
            <a:xfrm>
              <a:off x="4241922" y="2568864"/>
              <a:ext cx="1580507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n w="38100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乞丐心理</a:t>
              </a:r>
              <a:endParaRPr lang="zh-CN" altLang="en-US" b="1" dirty="0">
                <a:ln w="3810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086475" y="1690688"/>
              <a:ext cx="6105526" cy="2290762"/>
            </a:xfrm>
            <a:prstGeom prst="rect">
              <a:avLst/>
            </a:prstGeom>
            <a:solidFill>
              <a:schemeClr val="bg1">
                <a:lumMod val="8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64856" y="3024655"/>
            <a:ext cx="1543050" cy="1718072"/>
            <a:chOff x="6086475" y="3981450"/>
            <a:chExt cx="2057400" cy="2290762"/>
          </a:xfrm>
          <a:solidFill>
            <a:srgbClr val="585770"/>
          </a:solidFill>
        </p:grpSpPr>
        <p:sp>
          <p:nvSpPr>
            <p:cNvPr id="11" name="矩形 10"/>
            <p:cNvSpPr/>
            <p:nvPr/>
          </p:nvSpPr>
          <p:spPr>
            <a:xfrm>
              <a:off x="6086475" y="3981450"/>
              <a:ext cx="2057400" cy="22907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37"/>
            <p:cNvSpPr txBox="1"/>
            <p:nvPr/>
          </p:nvSpPr>
          <p:spPr>
            <a:xfrm>
              <a:off x="6251459" y="4752460"/>
              <a:ext cx="158050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n w="38100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使者心理</a:t>
              </a:r>
              <a:endParaRPr lang="zh-CN" altLang="en-US" b="1" dirty="0">
                <a:ln w="3810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心形 20"/>
          <p:cNvSpPr/>
          <p:nvPr/>
        </p:nvSpPr>
        <p:spPr>
          <a:xfrm>
            <a:off x="5678427" y="3150036"/>
            <a:ext cx="297000" cy="260137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572000" y="1883608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推销是乞求、害怕被拒绝和客户提意见</a:t>
            </a:r>
            <a:endParaRPr lang="zh-CN" altLang="en-US" sz="2000" b="1" noProof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4812" y="3683526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企业顾问、光明使者、将带给客户快乐</a:t>
            </a:r>
            <a:endParaRPr lang="zh-CN" altLang="en-US" sz="2000" b="1" noProof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1" name="文本框 10"/>
          <p:cNvSpPr txBox="1"/>
          <p:nvPr/>
        </p:nvSpPr>
        <p:spPr>
          <a:xfrm>
            <a:off x="899753" y="359184"/>
            <a:ext cx="262475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第一部分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心态篇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33" name="任意多边形: 形状 39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34" name="任意多边形: 形状 4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: 形状 45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39764" y="1817076"/>
            <a:ext cx="6004235" cy="754674"/>
          </a:xfrm>
          <a:prstGeom prst="rect">
            <a:avLst/>
          </a:prstGeom>
          <a:solidFill>
            <a:srgbClr val="585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39763" y="3396785"/>
            <a:ext cx="6004235" cy="7546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67526" y="2033841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市场营销学、消费心理学、组织行为学</a:t>
            </a:r>
            <a:endParaRPr lang="zh-CN" altLang="en-US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23406" y="3651870"/>
            <a:ext cx="4288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销售的数量供过于求，质量供不应求</a:t>
            </a:r>
            <a:endParaRPr lang="zh-CN" altLang="en-US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1" name="文本框 10"/>
          <p:cNvSpPr txBox="1"/>
          <p:nvPr/>
        </p:nvSpPr>
        <p:spPr>
          <a:xfrm>
            <a:off x="899753" y="359184"/>
            <a:ext cx="383181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正确认识“销售”这一职业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33" name="任意多边形: 形状 39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34" name="任意多边形: 形状 4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: 形状 45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3534" y="2715766"/>
            <a:ext cx="2416230" cy="1435764"/>
          </a:xfrm>
          <a:custGeom>
            <a:avLst/>
            <a:gdLst>
              <a:gd name="connsiteX0" fmla="*/ 0 w 3083415"/>
              <a:gd name="connsiteY0" fmla="*/ 0 h 2264354"/>
              <a:gd name="connsiteX1" fmla="*/ 3083415 w 3083415"/>
              <a:gd name="connsiteY1" fmla="*/ 0 h 2264354"/>
              <a:gd name="connsiteX2" fmla="*/ 3083415 w 3083415"/>
              <a:gd name="connsiteY2" fmla="*/ 2264354 h 2264354"/>
              <a:gd name="connsiteX3" fmla="*/ 0 w 3083415"/>
              <a:gd name="connsiteY3" fmla="*/ 2264354 h 226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3415" h="2264354">
                <a:moveTo>
                  <a:pt x="0" y="0"/>
                </a:moveTo>
                <a:lnTo>
                  <a:pt x="3083415" y="0"/>
                </a:lnTo>
                <a:lnTo>
                  <a:pt x="3083415" y="2264354"/>
                </a:lnTo>
                <a:lnTo>
                  <a:pt x="0" y="2264354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86081" y="1131590"/>
            <a:ext cx="2472845" cy="1435764"/>
          </a:xfrm>
          <a:custGeom>
            <a:avLst/>
            <a:gdLst>
              <a:gd name="connsiteX0" fmla="*/ 0 w 3083415"/>
              <a:gd name="connsiteY0" fmla="*/ 0 h 2264354"/>
              <a:gd name="connsiteX1" fmla="*/ 3083415 w 3083415"/>
              <a:gd name="connsiteY1" fmla="*/ 0 h 2264354"/>
              <a:gd name="connsiteX2" fmla="*/ 3083415 w 3083415"/>
              <a:gd name="connsiteY2" fmla="*/ 2264354 h 2264354"/>
              <a:gd name="connsiteX3" fmla="*/ 0 w 3083415"/>
              <a:gd name="connsiteY3" fmla="*/ 2264354 h 226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3415" h="2264354">
                <a:moveTo>
                  <a:pt x="0" y="0"/>
                </a:moveTo>
                <a:lnTo>
                  <a:pt x="3083415" y="0"/>
                </a:lnTo>
                <a:lnTo>
                  <a:pt x="3083415" y="2264354"/>
                </a:lnTo>
                <a:lnTo>
                  <a:pt x="0" y="2264354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3245946" y="143205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b="1" noProof="1">
                <a:solidFill>
                  <a:srgbClr val="3331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销售是一门综合学科</a:t>
            </a:r>
            <a:endParaRPr lang="zh-CN" altLang="zh-CN" b="1" noProof="1">
              <a:solidFill>
                <a:srgbClr val="3331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45946" y="299450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销售是一门综合学科</a:t>
            </a:r>
            <a:endParaRPr lang="zh-CN" altLang="zh-CN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835696" y="1445624"/>
            <a:ext cx="2375769" cy="625617"/>
            <a:chOff x="983227" y="2809381"/>
            <a:chExt cx="2338235" cy="613066"/>
          </a:xfrm>
        </p:grpSpPr>
        <p:sp>
          <p:nvSpPr>
            <p:cNvPr id="44" name="椭圆 43"/>
            <p:cNvSpPr/>
            <p:nvPr/>
          </p:nvSpPr>
          <p:spPr>
            <a:xfrm>
              <a:off x="983227" y="2809381"/>
              <a:ext cx="641915" cy="613066"/>
            </a:xfrm>
            <a:prstGeom prst="ellipse">
              <a:avLst/>
            </a:prstGeom>
            <a:solidFill>
              <a:srgbClr val="333151"/>
            </a:solidFill>
            <a:ln>
              <a:solidFill>
                <a:srgbClr val="3331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5"/>
            <p:cNvSpPr txBox="1"/>
            <p:nvPr/>
          </p:nvSpPr>
          <p:spPr>
            <a:xfrm>
              <a:off x="1083158" y="2945660"/>
              <a:ext cx="412089" cy="361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8945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6"/>
            <p:cNvSpPr txBox="1"/>
            <p:nvPr/>
          </p:nvSpPr>
          <p:spPr>
            <a:xfrm>
              <a:off x="1625143" y="3006402"/>
              <a:ext cx="1696319" cy="271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SzPct val="65000"/>
                <a:buFont typeface="Wingdings" panose="05000000000000000000" pitchFamily="2" charset="2"/>
                <a:buNone/>
              </a:pPr>
              <a:r>
                <a:rPr lang="zh-CN" altLang="zh-CN" sz="1200" b="1" dirty="0">
                  <a:solidFill>
                    <a:srgbClr val="3331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正确认识销售这一职业</a:t>
              </a:r>
              <a:endParaRPr lang="zh-CN" altLang="zh-CN" sz="1200" b="1" dirty="0">
                <a:solidFill>
                  <a:srgbClr val="3331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19964" y="2579207"/>
            <a:ext cx="2524034" cy="625617"/>
            <a:chOff x="2919964" y="2579207"/>
            <a:chExt cx="2524034" cy="625617"/>
          </a:xfrm>
        </p:grpSpPr>
        <p:sp>
          <p:nvSpPr>
            <p:cNvPr id="66" name="椭圆 65"/>
            <p:cNvSpPr/>
            <p:nvPr/>
          </p:nvSpPr>
          <p:spPr>
            <a:xfrm>
              <a:off x="2919964" y="2579207"/>
              <a:ext cx="652219" cy="625617"/>
            </a:xfrm>
            <a:prstGeom prst="ellipse">
              <a:avLst/>
            </a:pr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5"/>
            <p:cNvSpPr txBox="1"/>
            <p:nvPr/>
          </p:nvSpPr>
          <p:spPr>
            <a:xfrm>
              <a:off x="3005316" y="2706462"/>
              <a:ext cx="41870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8945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6"/>
            <p:cNvSpPr txBox="1"/>
            <p:nvPr/>
          </p:nvSpPr>
          <p:spPr>
            <a:xfrm>
              <a:off x="3496028" y="2753505"/>
              <a:ext cx="1947970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SzPct val="65000"/>
                <a:buFont typeface="Wingdings" panose="05000000000000000000" pitchFamily="2" charset="2"/>
                <a:buNone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成功销售员的</a:t>
              </a: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08106" y="2579207"/>
            <a:ext cx="2668444" cy="625617"/>
            <a:chOff x="5508106" y="2579207"/>
            <a:chExt cx="2668444" cy="625617"/>
          </a:xfrm>
        </p:grpSpPr>
        <p:sp>
          <p:nvSpPr>
            <p:cNvPr id="67" name="椭圆 66"/>
            <p:cNvSpPr/>
            <p:nvPr/>
          </p:nvSpPr>
          <p:spPr>
            <a:xfrm>
              <a:off x="5508106" y="2579207"/>
              <a:ext cx="652219" cy="625617"/>
            </a:xfrm>
            <a:prstGeom prst="ellipse">
              <a:avLst/>
            </a:prstGeom>
            <a:solidFill>
              <a:srgbClr val="333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文本框 60"/>
            <p:cNvSpPr txBox="1"/>
            <p:nvPr/>
          </p:nvSpPr>
          <p:spPr>
            <a:xfrm>
              <a:off x="5597604" y="27064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8945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61"/>
            <p:cNvSpPr txBox="1"/>
            <p:nvPr/>
          </p:nvSpPr>
          <p:spPr>
            <a:xfrm>
              <a:off x="6145224" y="2751394"/>
              <a:ext cx="20313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SzPct val="65000"/>
                <a:buFont typeface="Wingdings" panose="05000000000000000000" pitchFamily="2" charset="2"/>
                <a:buNone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积极的心态源于专业的修炼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784722" y="-1580126"/>
            <a:ext cx="9033164" cy="5422999"/>
            <a:chOff x="3784722" y="-1580126"/>
            <a:chExt cx="9033164" cy="5422999"/>
          </a:xfrm>
        </p:grpSpPr>
        <p:sp>
          <p:nvSpPr>
            <p:cNvPr id="28" name="直角三角形 27"/>
            <p:cNvSpPr/>
            <p:nvPr/>
          </p:nvSpPr>
          <p:spPr>
            <a:xfrm rot="15805242" flipH="1">
              <a:off x="4681501" y="-1257328"/>
              <a:ext cx="5422999" cy="4777404"/>
            </a:xfrm>
            <a:prstGeom prst="rtTriangle">
              <a:avLst/>
            </a:prstGeom>
            <a:blipFill rotWithShape="1">
              <a:blip r:embed="rId2" cstate="email"/>
              <a:stretch>
                <a:fillRect/>
              </a:stretch>
            </a:blipFill>
            <a:ln w="476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13305981">
              <a:off x="3784722" y="1962343"/>
              <a:ext cx="9033164" cy="1375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-3179649" y="555526"/>
            <a:ext cx="10056581" cy="5857607"/>
            <a:chOff x="-3179649" y="555526"/>
            <a:chExt cx="10056581" cy="5857607"/>
          </a:xfrm>
        </p:grpSpPr>
        <p:grpSp>
          <p:nvGrpSpPr>
            <p:cNvPr id="34" name="组合 33"/>
            <p:cNvGrpSpPr/>
            <p:nvPr/>
          </p:nvGrpSpPr>
          <p:grpSpPr>
            <a:xfrm>
              <a:off x="-2156232" y="555526"/>
              <a:ext cx="9033164" cy="5328592"/>
              <a:chOff x="-2156232" y="555526"/>
              <a:chExt cx="9033164" cy="5328592"/>
            </a:xfrm>
          </p:grpSpPr>
          <p:sp>
            <p:nvSpPr>
              <p:cNvPr id="36" name="直角三角形 35"/>
              <p:cNvSpPr/>
              <p:nvPr/>
            </p:nvSpPr>
            <p:spPr>
              <a:xfrm>
                <a:off x="-684583" y="555526"/>
                <a:ext cx="6048672" cy="5328592"/>
              </a:xfrm>
              <a:prstGeom prst="rtTriangle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  <a:ln w="476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 rot="13305981">
                <a:off x="-2156232" y="3136047"/>
                <a:ext cx="9033164" cy="1375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 rot="13286431">
              <a:off x="-3179649" y="2807605"/>
              <a:ext cx="9033164" cy="3605528"/>
            </a:xfrm>
            <a:prstGeom prst="rect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文本框 10"/>
          <p:cNvSpPr txBox="1"/>
          <p:nvPr/>
        </p:nvSpPr>
        <p:spPr>
          <a:xfrm>
            <a:off x="899753" y="359184"/>
            <a:ext cx="262475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第一部分</a:t>
            </a:r>
            <a:r>
              <a:rPr lang="en-US" altLang="zh-CN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</a:t>
            </a:r>
            <a:r>
              <a:rPr lang="zh-CN" altLang="en-US" sz="2400" b="1" dirty="0">
                <a:solidFill>
                  <a:srgbClr val="5857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心态篇</a:t>
            </a:r>
            <a:endParaRPr lang="zh-CN" altLang="en-US" sz="2400" b="1" dirty="0">
              <a:solidFill>
                <a:srgbClr val="5857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-313897" y="206017"/>
            <a:ext cx="1143313" cy="708632"/>
            <a:chOff x="-418529" y="274688"/>
            <a:chExt cx="1524417" cy="944843"/>
          </a:xfrm>
        </p:grpSpPr>
        <p:sp>
          <p:nvSpPr>
            <p:cNvPr id="43" name="任意多边形: 形状 39"/>
            <p:cNvSpPr/>
            <p:nvPr/>
          </p:nvSpPr>
          <p:spPr>
            <a:xfrm rot="17405657">
              <a:off x="-327285" y="183444"/>
              <a:ext cx="944843" cy="1127331"/>
            </a:xfrm>
            <a:custGeom>
              <a:avLst/>
              <a:gdLst>
                <a:gd name="connsiteX0" fmla="*/ 944843 w 944843"/>
                <a:gd name="connsiteY0" fmla="*/ 1127331 h 1127331"/>
                <a:gd name="connsiteX1" fmla="*/ 412417 w 944843"/>
                <a:gd name="connsiteY1" fmla="*/ 1127331 h 1127331"/>
                <a:gd name="connsiteX2" fmla="*/ 0 w 944843"/>
                <a:gd name="connsiteY2" fmla="*/ 0 h 1127331"/>
                <a:gd name="connsiteX3" fmla="*/ 531863 w 944843"/>
                <a:gd name="connsiteY3" fmla="*/ 0 h 11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43" h="1127331">
                  <a:moveTo>
                    <a:pt x="944843" y="1127331"/>
                  </a:moveTo>
                  <a:lnTo>
                    <a:pt x="412417" y="1127331"/>
                  </a:lnTo>
                  <a:lnTo>
                    <a:pt x="0" y="0"/>
                  </a:lnTo>
                  <a:lnTo>
                    <a:pt x="53186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8" name="任意多边形: 形状 42"/>
            <p:cNvSpPr/>
            <p:nvPr/>
          </p:nvSpPr>
          <p:spPr>
            <a:xfrm rot="17405657">
              <a:off x="590460" y="661861"/>
              <a:ext cx="594800" cy="170497"/>
            </a:xfrm>
            <a:custGeom>
              <a:avLst/>
              <a:gdLst>
                <a:gd name="connsiteX0" fmla="*/ 594800 w 594800"/>
                <a:gd name="connsiteY0" fmla="*/ 170497 h 170497"/>
                <a:gd name="connsiteX1" fmla="*/ 62374 w 594800"/>
                <a:gd name="connsiteY1" fmla="*/ 170497 h 170497"/>
                <a:gd name="connsiteX2" fmla="*/ 0 w 594800"/>
                <a:gd name="connsiteY2" fmla="*/ 0 h 170497"/>
                <a:gd name="connsiteX3" fmla="*/ 532341 w 594800"/>
                <a:gd name="connsiteY3" fmla="*/ 1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800" h="170497">
                  <a:moveTo>
                    <a:pt x="594800" y="170497"/>
                  </a:moveTo>
                  <a:lnTo>
                    <a:pt x="62374" y="170497"/>
                  </a:lnTo>
                  <a:lnTo>
                    <a:pt x="0" y="0"/>
                  </a:lnTo>
                  <a:lnTo>
                    <a:pt x="53234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3" name="任意多边形: 形状 45"/>
            <p:cNvSpPr/>
            <p:nvPr/>
          </p:nvSpPr>
          <p:spPr>
            <a:xfrm rot="17405657">
              <a:off x="790790" y="711318"/>
              <a:ext cx="558614" cy="71583"/>
            </a:xfrm>
            <a:custGeom>
              <a:avLst/>
              <a:gdLst>
                <a:gd name="connsiteX0" fmla="*/ 558614 w 558614"/>
                <a:gd name="connsiteY0" fmla="*/ 71583 h 71583"/>
                <a:gd name="connsiteX1" fmla="*/ 26188 w 558614"/>
                <a:gd name="connsiteY1" fmla="*/ 71583 h 71583"/>
                <a:gd name="connsiteX2" fmla="*/ 0 w 558614"/>
                <a:gd name="connsiteY2" fmla="*/ 0 h 71583"/>
                <a:gd name="connsiteX3" fmla="*/ 532391 w 558614"/>
                <a:gd name="connsiteY3" fmla="*/ 0 h 7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14" h="71583">
                  <a:moveTo>
                    <a:pt x="558614" y="71583"/>
                  </a:moveTo>
                  <a:lnTo>
                    <a:pt x="26188" y="71583"/>
                  </a:lnTo>
                  <a:lnTo>
                    <a:pt x="0" y="0"/>
                  </a:lnTo>
                  <a:lnTo>
                    <a:pt x="5323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85327" y="1445624"/>
            <a:ext cx="3159877" cy="625617"/>
            <a:chOff x="4485327" y="1445624"/>
            <a:chExt cx="3159877" cy="625617"/>
          </a:xfrm>
        </p:grpSpPr>
        <p:sp>
          <p:nvSpPr>
            <p:cNvPr id="54" name="椭圆 53"/>
            <p:cNvSpPr/>
            <p:nvPr/>
          </p:nvSpPr>
          <p:spPr>
            <a:xfrm>
              <a:off x="4485327" y="1445624"/>
              <a:ext cx="652219" cy="6256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8945"/>
              <a:endParaRPr lang="zh-CN" altLang="en-US" sz="5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39"/>
            <p:cNvSpPr txBox="1"/>
            <p:nvPr/>
          </p:nvSpPr>
          <p:spPr>
            <a:xfrm>
              <a:off x="4586864" y="1584693"/>
              <a:ext cx="418704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8945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40"/>
            <p:cNvSpPr txBox="1"/>
            <p:nvPr/>
          </p:nvSpPr>
          <p:spPr>
            <a:xfrm>
              <a:off x="5152212" y="1646679"/>
              <a:ext cx="2492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SzPct val="65000"/>
                <a:buFont typeface="Wingdings" panose="05000000000000000000" pitchFamily="2" charset="2"/>
                <a:buNone/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树立正确的“客户观”</a:t>
              </a:r>
              <a:endParaRPr lang="zh-CN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2297</Words>
  <Application>WPS 演示</Application>
  <PresentationFormat>全屏显示(16:9)</PresentationFormat>
  <Paragraphs>460</Paragraphs>
  <Slides>36</Slides>
  <Notes>30</Notes>
  <HiddenSlides>0</HiddenSlides>
  <MMClips>2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7" baseType="lpstr">
      <vt:lpstr>Arial</vt:lpstr>
      <vt:lpstr>宋体</vt:lpstr>
      <vt:lpstr>Wingdings</vt:lpstr>
      <vt:lpstr>微软雅黑</vt:lpstr>
      <vt:lpstr>造字工房典黑（非商用）常规体</vt:lpstr>
      <vt:lpstr>黑体</vt:lpstr>
      <vt:lpstr>等线</vt:lpstr>
      <vt:lpstr>Agency FB</vt:lpstr>
      <vt:lpstr>Trebuchet MS</vt:lpstr>
      <vt:lpstr>华文细黑</vt:lpstr>
      <vt:lpstr>Calibri</vt:lpstr>
      <vt:lpstr>Arial Unicode MS</vt:lpstr>
      <vt:lpstr>FontAwesome</vt:lpstr>
      <vt:lpstr>Gill Sans</vt:lpstr>
      <vt:lpstr>Gill Sans</vt:lpstr>
      <vt:lpstr>ヒラギノ角ゴ ProN W3</vt:lpstr>
      <vt:lpstr>Impact MT Std</vt:lpstr>
      <vt:lpstr>方正正大黑简体</vt:lpstr>
      <vt:lpstr>Times New Roman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</cp:revision>
  <dcterms:created xsi:type="dcterms:W3CDTF">2018-05-26T07:29:00Z</dcterms:created>
  <dcterms:modified xsi:type="dcterms:W3CDTF">2024-05-19T18:14:07Z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1C2311668883419C94F4E1433B14CD47_13</vt:lpwstr>
  </property>
  <property fmtid="{D5CDD505-2E9C-101B-9397-08002B2CF9AE}" pid="3" name="KSOProductBuildVer">
    <vt:lpwstr>2052-12.1.0.16417</vt:lpwstr>
  </property>
</Properties>
</file>