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0" r:id="rId8"/>
    <p:sldId id="261" r:id="rId9"/>
    <p:sldId id="271" r:id="rId10"/>
    <p:sldId id="262" r:id="rId11"/>
    <p:sldId id="263" r:id="rId12"/>
    <p:sldId id="264" r:id="rId13"/>
    <p:sldId id="272" r:id="rId14"/>
    <p:sldId id="265" r:id="rId15"/>
    <p:sldId id="266" r:id="rId16"/>
    <p:sldId id="267" r:id="rId17"/>
    <p:sldId id="273" r:id="rId18"/>
    <p:sldId id="268" r:id="rId19"/>
    <p:sldId id="269" r:id="rId20"/>
    <p:sldId id="270" r:id="rId21"/>
    <p:sldId id="274" r:id="rId22"/>
    <p:sldId id="285"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3" userDrawn="1">
          <p15:clr>
            <a:srgbClr val="A4A3A4"/>
          </p15:clr>
        </p15:guide>
        <p15:guide id="2" pos="3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67700"/>
    <a:srgbClr val="9BB847"/>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253"/>
        <p:guide pos="383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8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7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image" Target="../media/image10.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75.xml"/><Relationship Id="rId2" Type="http://schemas.openxmlformats.org/officeDocument/2006/relationships/image" Target="../media/image11.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12.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13.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6.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3138170" y="2644775"/>
            <a:ext cx="8668385" cy="1198880"/>
          </a:xfrm>
          <a:prstGeom prst="rect">
            <a:avLst/>
          </a:prstGeom>
          <a:noFill/>
        </p:spPr>
        <p:txBody>
          <a:bodyPr wrap="square" rtlCol="0">
            <a:spAutoFit/>
          </a:bodyPr>
          <a:lstStyle/>
          <a:p>
            <a:pPr algn="r"/>
            <a:r>
              <a:rPr lang="zh-CN" altLang="en-US" sz="72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开学第一课培训</a:t>
            </a:r>
            <a:r>
              <a:rPr lang="zh-CN" altLang="en-US" sz="7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课件</a:t>
            </a:r>
            <a:endParaRPr lang="zh-CN" altLang="en-US" sz="7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文本框 7"/>
          <p:cNvSpPr txBox="1"/>
          <p:nvPr/>
        </p:nvSpPr>
        <p:spPr>
          <a:xfrm>
            <a:off x="9225915" y="1480820"/>
            <a:ext cx="2580640" cy="1322070"/>
          </a:xfrm>
          <a:prstGeom prst="rect">
            <a:avLst/>
          </a:prstGeom>
          <a:noFill/>
        </p:spPr>
        <p:txBody>
          <a:bodyPr wrap="none" rtlCol="0">
            <a:spAutoFit/>
          </a:bodyPr>
          <a:lstStyle/>
          <a:p>
            <a:r>
              <a:rPr lang="en-US" altLang="zh-CN" sz="8000">
                <a:solidFill>
                  <a:schemeClr val="bg1"/>
                </a:solidFill>
                <a:latin typeface="阿里巴巴普惠体 B" panose="00020600040101010101" pitchFamily="18" charset="-122"/>
                <a:ea typeface="阿里巴巴普惠体 B" panose="00020600040101010101" pitchFamily="18" charset="-122"/>
              </a:rPr>
              <a:t>2019</a:t>
            </a:r>
            <a:endParaRPr lang="en-US" altLang="zh-CN" sz="8000">
              <a:solidFill>
                <a:schemeClr val="bg1"/>
              </a:solidFill>
              <a:latin typeface="阿里巴巴普惠体 B" panose="00020600040101010101" pitchFamily="18" charset="-122"/>
              <a:ea typeface="阿里巴巴普惠体 B" panose="00020600040101010101" pitchFamily="18" charset="-122"/>
            </a:endParaRPr>
          </a:p>
        </p:txBody>
      </p:sp>
      <p:sp>
        <p:nvSpPr>
          <p:cNvPr id="9" name="文本框 8"/>
          <p:cNvSpPr txBox="1"/>
          <p:nvPr/>
        </p:nvSpPr>
        <p:spPr>
          <a:xfrm>
            <a:off x="7984490" y="4593036"/>
            <a:ext cx="3611880" cy="368300"/>
          </a:xfrm>
          <a:prstGeom prst="rect">
            <a:avLst/>
          </a:prstGeom>
          <a:noFill/>
        </p:spPr>
        <p:txBody>
          <a:bodyPr wrap="none" rtlCol="0">
            <a:spAutoFit/>
          </a:bodyPr>
          <a:lstStyle/>
          <a:p>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汇报人：</a:t>
            </a:r>
            <a:r>
              <a:rPr lang="en-US" altLang="zh-CN"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PPT</a:t>
            </a:r>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营   时间：</a:t>
            </a:r>
            <a:r>
              <a:rPr lang="en-US" altLang="zh-CN"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XX</a:t>
            </a:r>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年</a:t>
            </a:r>
            <a:r>
              <a:rPr lang="en-US" altLang="zh-CN"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XX</a:t>
            </a:r>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月</a:t>
            </a:r>
            <a:endPar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p:txBody>
      </p:sp>
      <p:sp>
        <p:nvSpPr>
          <p:cNvPr id="42" name="文本框 41"/>
          <p:cNvSpPr txBox="1"/>
          <p:nvPr/>
        </p:nvSpPr>
        <p:spPr>
          <a:xfrm>
            <a:off x="7520940" y="3843655"/>
            <a:ext cx="4285615" cy="645160"/>
          </a:xfrm>
          <a:prstGeom prst="rect">
            <a:avLst/>
          </a:prstGeom>
          <a:noFill/>
        </p:spPr>
        <p:txBody>
          <a:bodyPr wrap="square" rtlCol="0">
            <a:spAutoFit/>
          </a:bodyPr>
          <a:lstStyle/>
          <a:p>
            <a:pPr algn="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在此输入文字内容文字在此输入文字内容文字</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   内容文字在此输入文字内容文字在此输入文字内容文字在此输入文字内容文字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2"/>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rcRect l="19626" t="12582" r="15952" b="1593"/>
          <a:stretch>
            <a:fillRect/>
          </a:stretch>
        </p:blipFill>
        <p:spPr>
          <a:xfrm>
            <a:off x="4065905" y="3785870"/>
            <a:ext cx="2405380" cy="2395220"/>
          </a:xfrm>
          <a:custGeom>
            <a:avLst/>
            <a:gdLst/>
            <a:ahLst/>
            <a:cxnLst>
              <a:cxn ang="3">
                <a:pos x="hc" y="t"/>
              </a:cxn>
              <a:cxn ang="cd2">
                <a:pos x="l" y="vc"/>
              </a:cxn>
              <a:cxn ang="cd4">
                <a:pos x="hc" y="b"/>
              </a:cxn>
              <a:cxn ang="0">
                <a:pos x="r" y="vc"/>
              </a:cxn>
            </a:cxnLst>
            <a:rect l="l" t="t" r="r" b="b"/>
            <a:pathLst>
              <a:path w="3788" h="3772">
                <a:moveTo>
                  <a:pt x="0" y="0"/>
                </a:moveTo>
                <a:lnTo>
                  <a:pt x="3788" y="0"/>
                </a:lnTo>
                <a:lnTo>
                  <a:pt x="3788" y="3772"/>
                </a:lnTo>
                <a:lnTo>
                  <a:pt x="0" y="3772"/>
                </a:lnTo>
                <a:lnTo>
                  <a:pt x="0" y="0"/>
                </a:lnTo>
                <a:close/>
              </a:path>
            </a:pathLst>
          </a:custGeom>
          <a:ln>
            <a:solidFill>
              <a:srgbClr val="FFFFFF"/>
            </a:solidFill>
          </a:ln>
        </p:spPr>
      </p:pic>
      <p:pic>
        <p:nvPicPr>
          <p:cNvPr id="7" name="图片 6"/>
          <p:cNvPicPr>
            <a:picLocks noChangeAspect="1"/>
          </p:cNvPicPr>
          <p:nvPr/>
        </p:nvPicPr>
        <p:blipFill>
          <a:blip r:embed="rId3"/>
          <a:srcRect l="3099" t="11302" r="19674" b="5430"/>
          <a:stretch>
            <a:fillRect/>
          </a:stretch>
        </p:blipFill>
        <p:spPr>
          <a:xfrm>
            <a:off x="1047750" y="3785870"/>
            <a:ext cx="2405380" cy="2395220"/>
          </a:xfrm>
          <a:custGeom>
            <a:avLst/>
            <a:gdLst/>
            <a:ahLst/>
            <a:cxnLst>
              <a:cxn ang="3">
                <a:pos x="hc" y="t"/>
              </a:cxn>
              <a:cxn ang="cd2">
                <a:pos x="l" y="vc"/>
              </a:cxn>
              <a:cxn ang="cd4">
                <a:pos x="hc" y="b"/>
              </a:cxn>
              <a:cxn ang="0">
                <a:pos x="r" y="vc"/>
              </a:cxn>
            </a:cxnLst>
            <a:rect l="l" t="t" r="r" b="b"/>
            <a:pathLst>
              <a:path w="3788" h="3772">
                <a:moveTo>
                  <a:pt x="0" y="0"/>
                </a:moveTo>
                <a:lnTo>
                  <a:pt x="3788" y="0"/>
                </a:lnTo>
                <a:lnTo>
                  <a:pt x="3788" y="3772"/>
                </a:lnTo>
                <a:lnTo>
                  <a:pt x="0" y="3772"/>
                </a:lnTo>
                <a:lnTo>
                  <a:pt x="0" y="0"/>
                </a:lnTo>
                <a:close/>
              </a:path>
            </a:pathLst>
          </a:custGeom>
          <a:ln>
            <a:solidFill>
              <a:srgbClr val="FFFFFF"/>
            </a:solidFill>
          </a:ln>
        </p:spPr>
      </p:pic>
      <p:pic>
        <p:nvPicPr>
          <p:cNvPr id="6" name="图片 5"/>
          <p:cNvPicPr>
            <a:picLocks noChangeAspect="1"/>
          </p:cNvPicPr>
          <p:nvPr/>
        </p:nvPicPr>
        <p:blipFill>
          <a:blip r:embed="rId4"/>
          <a:srcRect t="2453" b="6914"/>
          <a:stretch>
            <a:fillRect/>
          </a:stretch>
        </p:blipFill>
        <p:spPr>
          <a:xfrm>
            <a:off x="1047750" y="1564005"/>
            <a:ext cx="5423535" cy="2064385"/>
          </a:xfrm>
          <a:custGeom>
            <a:avLst/>
            <a:gdLst/>
            <a:ahLst/>
            <a:cxnLst>
              <a:cxn ang="3">
                <a:pos x="hc" y="t"/>
              </a:cxn>
              <a:cxn ang="cd2">
                <a:pos x="l" y="vc"/>
              </a:cxn>
              <a:cxn ang="cd4">
                <a:pos x="hc" y="b"/>
              </a:cxn>
              <a:cxn ang="0">
                <a:pos x="r" y="vc"/>
              </a:cxn>
            </a:cxnLst>
            <a:rect l="l" t="t" r="r" b="b"/>
            <a:pathLst>
              <a:path w="8541" h="3251">
                <a:moveTo>
                  <a:pt x="0" y="0"/>
                </a:moveTo>
                <a:lnTo>
                  <a:pt x="8541" y="0"/>
                </a:lnTo>
                <a:lnTo>
                  <a:pt x="8541" y="3251"/>
                </a:lnTo>
                <a:lnTo>
                  <a:pt x="0" y="3251"/>
                </a:lnTo>
                <a:lnTo>
                  <a:pt x="0" y="0"/>
                </a:lnTo>
                <a:close/>
              </a:path>
            </a:pathLst>
          </a:custGeom>
          <a:ln>
            <a:solidFill>
              <a:srgbClr val="FFFFFF"/>
            </a:solidFill>
          </a:ln>
        </p:spPr>
      </p:pic>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组合 22"/>
          <p:cNvGrpSpPr/>
          <p:nvPr/>
        </p:nvGrpSpPr>
        <p:grpSpPr>
          <a:xfrm>
            <a:off x="7815276" y="1588704"/>
            <a:ext cx="4894816" cy="881871"/>
            <a:chOff x="6992384" y="1585864"/>
            <a:chExt cx="4894816" cy="881871"/>
          </a:xfrm>
        </p:grpSpPr>
        <p:sp>
          <p:nvSpPr>
            <p:cNvPr id="24" name="文本框 23"/>
            <p:cNvSpPr txBox="1"/>
            <p:nvPr/>
          </p:nvSpPr>
          <p:spPr>
            <a:xfrm>
              <a:off x="6992384" y="1585864"/>
              <a:ext cx="2655858" cy="460375"/>
            </a:xfrm>
            <a:prstGeom prst="rect">
              <a:avLst/>
            </a:prstGeom>
            <a:noFill/>
          </p:spPr>
          <p:txBody>
            <a:bodyPr wrap="square" rtlCol="0" anchor="ctr" anchorCtr="0">
              <a:spAutoFit/>
            </a:bodyPr>
            <a:lstStyle/>
            <a:p>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文本框 24"/>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6" name="组合 25"/>
          <p:cNvGrpSpPr/>
          <p:nvPr/>
        </p:nvGrpSpPr>
        <p:grpSpPr>
          <a:xfrm>
            <a:off x="7815276" y="2852768"/>
            <a:ext cx="4894816" cy="881871"/>
            <a:chOff x="6992384" y="1585864"/>
            <a:chExt cx="4894816" cy="881871"/>
          </a:xfrm>
        </p:grpSpPr>
        <p:sp>
          <p:nvSpPr>
            <p:cNvPr id="27" name="文本框 26"/>
            <p:cNvSpPr txBox="1"/>
            <p:nvPr/>
          </p:nvSpPr>
          <p:spPr>
            <a:xfrm>
              <a:off x="6992384" y="1585864"/>
              <a:ext cx="2655858" cy="460375"/>
            </a:xfrm>
            <a:prstGeom prst="rect">
              <a:avLst/>
            </a:prstGeom>
            <a:noFill/>
          </p:spPr>
          <p:txBody>
            <a:bodyPr wrap="square" rtlCol="0" anchor="ctr" anchorCtr="0">
              <a:spAutoFit/>
            </a:bodyPr>
            <a:lstStyle/>
            <a:p>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文本框 27"/>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9" name="组合 28"/>
          <p:cNvGrpSpPr/>
          <p:nvPr/>
        </p:nvGrpSpPr>
        <p:grpSpPr>
          <a:xfrm>
            <a:off x="7815276" y="4116832"/>
            <a:ext cx="4894816" cy="881871"/>
            <a:chOff x="6992384" y="1585864"/>
            <a:chExt cx="4894816" cy="881871"/>
          </a:xfrm>
        </p:grpSpPr>
        <p:sp>
          <p:nvSpPr>
            <p:cNvPr id="30" name="文本框 29"/>
            <p:cNvSpPr txBox="1"/>
            <p:nvPr/>
          </p:nvSpPr>
          <p:spPr>
            <a:xfrm>
              <a:off x="6992384" y="1585864"/>
              <a:ext cx="2655858" cy="460375"/>
            </a:xfrm>
            <a:prstGeom prst="rect">
              <a:avLst/>
            </a:prstGeom>
            <a:noFill/>
          </p:spPr>
          <p:txBody>
            <a:bodyPr wrap="square" rtlCol="0" anchor="ctr" anchorCtr="0">
              <a:spAutoFit/>
            </a:bodyPr>
            <a:lstStyle/>
            <a:p>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文本框 30"/>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2" name="组合 31"/>
          <p:cNvGrpSpPr/>
          <p:nvPr/>
        </p:nvGrpSpPr>
        <p:grpSpPr>
          <a:xfrm>
            <a:off x="7815276" y="5380895"/>
            <a:ext cx="4894816" cy="881872"/>
            <a:chOff x="6992384" y="1585863"/>
            <a:chExt cx="4894816" cy="881872"/>
          </a:xfrm>
        </p:grpSpPr>
        <p:sp>
          <p:nvSpPr>
            <p:cNvPr id="33" name="文本框 32"/>
            <p:cNvSpPr txBox="1"/>
            <p:nvPr/>
          </p:nvSpPr>
          <p:spPr>
            <a:xfrm>
              <a:off x="6992384" y="1585863"/>
              <a:ext cx="2655858" cy="460375"/>
            </a:xfrm>
            <a:prstGeom prst="rect">
              <a:avLst/>
            </a:prstGeom>
            <a:noFill/>
          </p:spPr>
          <p:txBody>
            <a:bodyPr wrap="square" rtlCol="0" anchor="ctr" anchorCtr="0">
              <a:spAutoFit/>
            </a:bodyPr>
            <a:lstStyle/>
            <a:p>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文本框 33"/>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35" name="矩形: 剪去单角 34"/>
          <p:cNvSpPr/>
          <p:nvPr/>
        </p:nvSpPr>
        <p:spPr>
          <a:xfrm>
            <a:off x="6937045" y="1564120"/>
            <a:ext cx="762000" cy="762000"/>
          </a:xfrm>
          <a:prstGeom prst="snip1Rect">
            <a:avLst/>
          </a:prstGeom>
          <a:solidFill>
            <a:srgbClr val="56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１</a:t>
            </a:r>
            <a:endPar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48" name="矩形: 剪去单角 47"/>
          <p:cNvSpPr/>
          <p:nvPr/>
        </p:nvSpPr>
        <p:spPr>
          <a:xfrm>
            <a:off x="6949745" y="2897340"/>
            <a:ext cx="762000" cy="762000"/>
          </a:xfrm>
          <a:prstGeom prst="snip1Rect">
            <a:avLst/>
          </a:prstGeom>
          <a:solidFill>
            <a:srgbClr val="56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２</a:t>
            </a:r>
            <a:endPar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49" name="矩形: 剪去单角 48"/>
          <p:cNvSpPr/>
          <p:nvPr/>
        </p:nvSpPr>
        <p:spPr>
          <a:xfrm>
            <a:off x="6937045" y="5412776"/>
            <a:ext cx="762000" cy="762000"/>
          </a:xfrm>
          <a:prstGeom prst="snip1Rect">
            <a:avLst/>
          </a:prstGeom>
          <a:solidFill>
            <a:srgbClr val="56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４</a:t>
            </a:r>
            <a:endPar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50" name="矩形: 剪去单角 49"/>
          <p:cNvSpPr/>
          <p:nvPr/>
        </p:nvSpPr>
        <p:spPr>
          <a:xfrm>
            <a:off x="6929730" y="4155058"/>
            <a:ext cx="762000" cy="762000"/>
          </a:xfrm>
          <a:prstGeom prst="snip1Rect">
            <a:avLst/>
          </a:prstGeom>
          <a:solidFill>
            <a:srgbClr val="56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３</a:t>
            </a:r>
            <a:endParaRPr lang="zh-CN" altLang="en-US" sz="2000" kern="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Tree>
    <p:custDataLst>
      <p:tags r:id="rId5"/>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5121348" y="3834279"/>
            <a:ext cx="5166214" cy="1716189"/>
            <a:chOff x="3562197" y="3408829"/>
            <a:chExt cx="5166214" cy="1716189"/>
          </a:xfrm>
        </p:grpSpPr>
        <p:sp>
          <p:nvSpPr>
            <p:cNvPr id="9" name="TextBox 6"/>
            <p:cNvSpPr txBox="1">
              <a:spLocks noChangeArrowheads="1"/>
            </p:cNvSpPr>
            <p:nvPr/>
          </p:nvSpPr>
          <p:spPr bwMode="auto">
            <a:xfrm>
              <a:off x="3902631" y="3408829"/>
              <a:ext cx="443524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点击输入您的标题</a:t>
              </a:r>
              <a:endPar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TextBox 6"/>
            <p:cNvSpPr txBox="1">
              <a:spLocks noChangeArrowheads="1"/>
            </p:cNvSpPr>
            <p:nvPr/>
          </p:nvSpPr>
          <p:spPr bwMode="auto">
            <a:xfrm>
              <a:off x="3562197" y="3924689"/>
              <a:ext cx="5166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再次输入文本信息再次输入文本信息再次输入文本信息再次输入文本信息输入文本信息再次输入文本信息</a:t>
              </a: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p:txBody>
        </p:sp>
      </p:grpSp>
      <p:grpSp>
        <p:nvGrpSpPr>
          <p:cNvPr id="13" name="组合 12"/>
          <p:cNvGrpSpPr/>
          <p:nvPr/>
        </p:nvGrpSpPr>
        <p:grpSpPr>
          <a:xfrm>
            <a:off x="6323330" y="1443990"/>
            <a:ext cx="2762250" cy="2171700"/>
            <a:chOff x="9121" y="2182"/>
            <a:chExt cx="4350" cy="3420"/>
          </a:xfrm>
        </p:grpSpPr>
        <p:cxnSp>
          <p:nvCxnSpPr>
            <p:cNvPr id="3" name="直接连接符 2"/>
            <p:cNvCxnSpPr/>
            <p:nvPr/>
          </p:nvCxnSpPr>
          <p:spPr>
            <a:xfrm>
              <a:off x="9121" y="2182"/>
              <a:ext cx="4351" cy="3421"/>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44" name="任意多边形 2"/>
            <p:cNvSpPr/>
            <p:nvPr/>
          </p:nvSpPr>
          <p:spPr>
            <a:xfrm>
              <a:off x="9855" y="2605"/>
              <a:ext cx="2884" cy="2575"/>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03</a:t>
              </a: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12" name="任意多边形 2"/>
            <p:cNvSpPr/>
            <p:nvPr/>
          </p:nvSpPr>
          <p:spPr>
            <a:xfrm>
              <a:off x="9633" y="2407"/>
              <a:ext cx="3328" cy="2972"/>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3263" t="1" r="9081" b="4"/>
          <a:stretch>
            <a:fillRect/>
          </a:stretch>
        </p:blipFill>
        <p:spPr>
          <a:xfrm>
            <a:off x="1291334" y="1971705"/>
            <a:ext cx="4701749" cy="3579948"/>
          </a:xfrm>
          <a:custGeom>
            <a:avLst/>
            <a:gdLst/>
            <a:ahLst/>
            <a:cxnLst>
              <a:cxn ang="3">
                <a:pos x="hc" y="t"/>
              </a:cxn>
              <a:cxn ang="cd2">
                <a:pos x="l" y="vc"/>
              </a:cxn>
              <a:cxn ang="cd4">
                <a:pos x="hc" y="b"/>
              </a:cxn>
              <a:cxn ang="0">
                <a:pos x="r" y="vc"/>
              </a:cxn>
            </a:cxnLst>
            <a:rect l="l" t="t" r="r" b="b"/>
            <a:pathLst>
              <a:path w="7404" h="5638">
                <a:moveTo>
                  <a:pt x="0" y="0"/>
                </a:moveTo>
                <a:lnTo>
                  <a:pt x="7404" y="0"/>
                </a:lnTo>
                <a:lnTo>
                  <a:pt x="7404" y="5638"/>
                </a:lnTo>
                <a:lnTo>
                  <a:pt x="0" y="5638"/>
                </a:lnTo>
                <a:lnTo>
                  <a:pt x="0" y="0"/>
                </a:lnTo>
                <a:close/>
              </a:path>
            </a:pathLst>
          </a:custGeom>
          <a:ln>
            <a:solidFill>
              <a:srgbClr val="FFFFFF"/>
            </a:solidFill>
          </a:ln>
        </p:spPr>
      </p:pic>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10" name="直接连接符 9"/>
          <p:cNvCxnSpPr/>
          <p:nvPr/>
        </p:nvCxnSpPr>
        <p:spPr>
          <a:xfrm>
            <a:off x="6592710" y="4163071"/>
            <a:ext cx="0" cy="579517"/>
          </a:xfrm>
          <a:prstGeom prst="line">
            <a:avLst/>
          </a:prstGeom>
          <a:noFill/>
          <a:ln w="19050" cap="flat" cmpd="sng" algn="ctr">
            <a:solidFill>
              <a:srgbClr val="FFFFFF"/>
            </a:solidFill>
            <a:prstDash val="solid"/>
            <a:miter lim="800000"/>
          </a:ln>
          <a:effectLst/>
        </p:spPr>
      </p:cxnSp>
      <p:cxnSp>
        <p:nvCxnSpPr>
          <p:cNvPr id="11" name="直接连接符 10"/>
          <p:cNvCxnSpPr/>
          <p:nvPr/>
        </p:nvCxnSpPr>
        <p:spPr>
          <a:xfrm>
            <a:off x="6592710" y="2777276"/>
            <a:ext cx="0" cy="560784"/>
          </a:xfrm>
          <a:prstGeom prst="line">
            <a:avLst/>
          </a:prstGeom>
          <a:noFill/>
          <a:ln w="19050" cap="flat" cmpd="sng" algn="ctr">
            <a:solidFill>
              <a:srgbClr val="FFFFFF"/>
            </a:solidFill>
            <a:prstDash val="solid"/>
            <a:miter lim="800000"/>
          </a:ln>
          <a:effectLst/>
        </p:spPr>
      </p:cxnSp>
      <p:sp>
        <p:nvSpPr>
          <p:cNvPr id="12" name="文本框 11"/>
          <p:cNvSpPr txBox="1"/>
          <p:nvPr/>
        </p:nvSpPr>
        <p:spPr>
          <a:xfrm>
            <a:off x="6852332" y="2833306"/>
            <a:ext cx="3571663" cy="829945"/>
          </a:xfrm>
          <a:prstGeom prst="rect">
            <a:avLst/>
          </a:prstGeom>
          <a:noFill/>
        </p:spPr>
        <p:txBody>
          <a:bodyPr wrap="square" rtlCol="0">
            <a:spAutoFit/>
          </a:bodyPr>
          <a:lstStyle/>
          <a:p>
            <a:r>
              <a:rPr lang="zh-CN" altLang="en-US" sz="1600" dirty="0">
                <a:solidFill>
                  <a:schemeClr val="bg1"/>
                </a:solidFill>
                <a:effectLst/>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600" dirty="0">
              <a:solidFill>
                <a:schemeClr val="bg1"/>
              </a:solidFill>
              <a:effectLst/>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Rectangle 24"/>
          <p:cNvSpPr>
            <a:spLocks noChangeArrowheads="1"/>
          </p:cNvSpPr>
          <p:nvPr/>
        </p:nvSpPr>
        <p:spPr bwMode="auto">
          <a:xfrm>
            <a:off x="6950075" y="2548255"/>
            <a:ext cx="196405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b="1" dirty="0">
                <a:solidFill>
                  <a:schemeClr val="bg1"/>
                </a:solidFill>
                <a:effectLst/>
                <a:latin typeface="阿里巴巴普惠体 R" panose="00020600040101010101" charset="-122"/>
                <a:ea typeface="阿里巴巴普惠体 R" panose="00020600040101010101" charset="-122"/>
              </a:rPr>
              <a:t>添加您的标题</a:t>
            </a:r>
            <a:endParaRPr lang="zh-CN" altLang="en-US" b="1" dirty="0">
              <a:solidFill>
                <a:schemeClr val="bg1"/>
              </a:solidFill>
              <a:effectLst/>
              <a:latin typeface="阿里巴巴普惠体 R" panose="00020600040101010101" charset="-122"/>
              <a:ea typeface="阿里巴巴普惠体 R" panose="00020600040101010101" charset="-122"/>
            </a:endParaRPr>
          </a:p>
        </p:txBody>
      </p:sp>
      <p:sp>
        <p:nvSpPr>
          <p:cNvPr id="14" name="文本框 13"/>
          <p:cNvSpPr txBox="1"/>
          <p:nvPr/>
        </p:nvSpPr>
        <p:spPr>
          <a:xfrm>
            <a:off x="6899276" y="4295408"/>
            <a:ext cx="3571663" cy="829945"/>
          </a:xfrm>
          <a:prstGeom prst="rect">
            <a:avLst/>
          </a:prstGeom>
          <a:noFill/>
        </p:spPr>
        <p:txBody>
          <a:bodyPr wrap="square" rtlCol="0">
            <a:spAutoFit/>
          </a:bodyPr>
          <a:lstStyle/>
          <a:p>
            <a:r>
              <a:rPr lang="zh-CN" altLang="en-US" sz="1600" dirty="0">
                <a:solidFill>
                  <a:schemeClr val="bg1"/>
                </a:solidFill>
                <a:effectLst/>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600" dirty="0">
              <a:solidFill>
                <a:schemeClr val="bg1"/>
              </a:solidFill>
              <a:effectLst/>
              <a:latin typeface="阿里巴巴普惠体 R" panose="00020600040101010101" charset="-122"/>
              <a:ea typeface="阿里巴巴普惠体 R" panose="00020600040101010101" charset="-122"/>
              <a:cs typeface="阿里巴巴普惠体 R" panose="00020600040101010101" charset="-122"/>
            </a:endParaRPr>
          </a:p>
        </p:txBody>
      </p:sp>
      <p:sp>
        <p:nvSpPr>
          <p:cNvPr id="15" name="Rectangle 24"/>
          <p:cNvSpPr>
            <a:spLocks noChangeArrowheads="1"/>
          </p:cNvSpPr>
          <p:nvPr/>
        </p:nvSpPr>
        <p:spPr bwMode="auto">
          <a:xfrm>
            <a:off x="6997065" y="4010660"/>
            <a:ext cx="212026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spcBef>
                <a:spcPts val="300"/>
              </a:spcBef>
            </a:pPr>
            <a:r>
              <a:rPr lang="zh-CN" altLang="en-US" b="1" dirty="0">
                <a:solidFill>
                  <a:schemeClr val="bg1"/>
                </a:solidFill>
                <a:effectLst/>
                <a:latin typeface="阿里巴巴普惠体 R" panose="00020600040101010101" charset="-122"/>
                <a:ea typeface="阿里巴巴普惠体 R" panose="00020600040101010101" charset="-122"/>
                <a:sym typeface="+mn-ea"/>
              </a:rPr>
              <a:t>添加您的标题</a:t>
            </a:r>
            <a:endParaRPr lang="zh-CN" altLang="en-US" b="1" dirty="0">
              <a:solidFill>
                <a:schemeClr val="bg1"/>
              </a:solidFill>
              <a:effectLst/>
              <a:latin typeface="阿里巴巴普惠体 R" panose="00020600040101010101" charset="-122"/>
              <a:ea typeface="阿里巴巴普惠体 R" panose="00020600040101010101" charset="-122"/>
            </a:endParaRPr>
          </a:p>
        </p:txBody>
      </p:sp>
      <p:sp>
        <p:nvSpPr>
          <p:cNvPr id="16" name="矩形 15"/>
          <p:cNvSpPr/>
          <p:nvPr/>
        </p:nvSpPr>
        <p:spPr>
          <a:xfrm>
            <a:off x="6243064" y="1971705"/>
            <a:ext cx="4701749" cy="3579948"/>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ffectLst/>
              <a:latin typeface="阿里巴巴普惠体 R" panose="00020600040101010101" charset="-122"/>
              <a:ea typeface="阿里巴巴普惠体 R" panose="00020600040101010101" charset="-122"/>
            </a:endParaRPr>
          </a:p>
        </p:txBody>
      </p:sp>
    </p:spTree>
    <p:custDataLst>
      <p:tags r:id="rId3"/>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4617720" y="2529205"/>
            <a:ext cx="2667635" cy="26676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8" name="组合 53"/>
          <p:cNvGrpSpPr/>
          <p:nvPr/>
        </p:nvGrpSpPr>
        <p:grpSpPr>
          <a:xfrm>
            <a:off x="6275807" y="3357156"/>
            <a:ext cx="328426" cy="864363"/>
            <a:chOff x="2457450" y="777875"/>
            <a:chExt cx="1811338" cy="4765675"/>
          </a:xfrm>
          <a:solidFill>
            <a:srgbClr val="567700"/>
          </a:solidFill>
        </p:grpSpPr>
        <p:sp>
          <p:nvSpPr>
            <p:cNvPr id="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阿里巴巴普惠体 R" panose="00020600040101010101" charset="-122"/>
                <a:ea typeface="阿里巴巴普惠体 R" panose="00020600040101010101" charset="-122"/>
              </a:endParaRPr>
            </a:p>
          </p:txBody>
        </p:sp>
        <p:sp>
          <p:nvSpPr>
            <p:cNvPr id="1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阿里巴巴普惠体 R" panose="00020600040101010101" charset="-122"/>
                <a:ea typeface="阿里巴巴普惠体 R" panose="00020600040101010101" charset="-122"/>
              </a:endParaRPr>
            </a:p>
          </p:txBody>
        </p:sp>
      </p:grpSp>
      <p:sp>
        <p:nvSpPr>
          <p:cNvPr id="12" name="Oval 6"/>
          <p:cNvSpPr>
            <a:spLocks noChangeArrowheads="1"/>
          </p:cNvSpPr>
          <p:nvPr/>
        </p:nvSpPr>
        <p:spPr bwMode="auto">
          <a:xfrm>
            <a:off x="5400675" y="3291840"/>
            <a:ext cx="132715" cy="132715"/>
          </a:xfrm>
          <a:prstGeom prst="ellipse">
            <a:avLst/>
          </a:prstGeom>
          <a:solidFill>
            <a:srgbClr val="567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阿里巴巴普惠体 R" panose="00020600040101010101" charset="-122"/>
              <a:ea typeface="阿里巴巴普惠体 R" panose="00020600040101010101" charset="-122"/>
            </a:endParaRPr>
          </a:p>
        </p:txBody>
      </p:sp>
      <p:sp>
        <p:nvSpPr>
          <p:cNvPr id="13" name="Freeform 7"/>
          <p:cNvSpPr/>
          <p:nvPr/>
        </p:nvSpPr>
        <p:spPr bwMode="auto">
          <a:xfrm>
            <a:off x="5302885" y="3439160"/>
            <a:ext cx="328295" cy="71691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solidFill>
            <a:srgbClr val="567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阿里巴巴普惠体 R" panose="00020600040101010101" charset="-122"/>
              <a:ea typeface="阿里巴巴普惠体 R" panose="00020600040101010101" charset="-122"/>
            </a:endParaRPr>
          </a:p>
        </p:txBody>
      </p:sp>
      <p:sp>
        <p:nvSpPr>
          <p:cNvPr id="14" name="Freeform 8"/>
          <p:cNvSpPr/>
          <p:nvPr/>
        </p:nvSpPr>
        <p:spPr bwMode="auto">
          <a:xfrm>
            <a:off x="4545635" y="2790557"/>
            <a:ext cx="2815700" cy="2481458"/>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solidFill>
                <a:schemeClr val="bg1"/>
              </a:solidFill>
              <a:latin typeface="阿里巴巴普惠体 R" panose="00020600040101010101" charset="-122"/>
              <a:ea typeface="阿里巴巴普惠体 R" panose="00020600040101010101" charset="-122"/>
            </a:endParaRPr>
          </a:p>
        </p:txBody>
      </p:sp>
      <p:sp>
        <p:nvSpPr>
          <p:cNvPr id="15" name="Oval 56"/>
          <p:cNvSpPr>
            <a:spLocks noChangeArrowheads="1"/>
          </p:cNvSpPr>
          <p:nvPr/>
        </p:nvSpPr>
        <p:spPr bwMode="auto">
          <a:xfrm>
            <a:off x="4731730" y="2685306"/>
            <a:ext cx="433704" cy="433838"/>
          </a:xfrm>
          <a:prstGeom prst="ellipse">
            <a:avLst/>
          </a:prstGeom>
          <a:solidFill>
            <a:srgbClr val="567700"/>
          </a:solidFill>
          <a:ln>
            <a:noFill/>
          </a:ln>
        </p:spPr>
        <p:txBody>
          <a:bodyPr vert="horz" wrap="square" lIns="0" tIns="0" rIns="0" bIns="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01</a:t>
            </a:r>
            <a:endParaRPr lang="en-US" altLang="zh-CN" dirty="0">
              <a:solidFill>
                <a:schemeClr val="bg1"/>
              </a:solidFill>
              <a:latin typeface="阿里巴巴普惠体 R" panose="00020600040101010101" charset="-122"/>
              <a:ea typeface="阿里巴巴普惠体 R" panose="00020600040101010101" charset="-122"/>
            </a:endParaRPr>
          </a:p>
        </p:txBody>
      </p:sp>
      <p:sp>
        <p:nvSpPr>
          <p:cNvPr id="16" name="Oval 57"/>
          <p:cNvSpPr>
            <a:spLocks noChangeArrowheads="1"/>
          </p:cNvSpPr>
          <p:nvPr/>
        </p:nvSpPr>
        <p:spPr bwMode="auto">
          <a:xfrm>
            <a:off x="4328784" y="3555315"/>
            <a:ext cx="433704" cy="435846"/>
          </a:xfrm>
          <a:prstGeom prst="ellipse">
            <a:avLst/>
          </a:prstGeom>
          <a:solidFill>
            <a:schemeClr val="bg1">
              <a:lumMod val="50000"/>
            </a:schemeClr>
          </a:solidFill>
          <a:ln>
            <a:noFill/>
          </a:ln>
        </p:spPr>
        <p:txBody>
          <a:bodyPr vert="horz" wrap="square" lIns="0" tIns="0" rIns="0" bIns="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02</a:t>
            </a:r>
            <a:endParaRPr lang="en-US" altLang="zh-CN" dirty="0">
              <a:solidFill>
                <a:schemeClr val="bg1"/>
              </a:solidFill>
              <a:latin typeface="阿里巴巴普惠体 R" panose="00020600040101010101" charset="-122"/>
              <a:ea typeface="阿里巴巴普惠体 R" panose="00020600040101010101" charset="-122"/>
            </a:endParaRPr>
          </a:p>
        </p:txBody>
      </p:sp>
      <p:sp>
        <p:nvSpPr>
          <p:cNvPr id="17" name="Oval 58"/>
          <p:cNvSpPr>
            <a:spLocks noChangeArrowheads="1"/>
          </p:cNvSpPr>
          <p:nvPr/>
        </p:nvSpPr>
        <p:spPr bwMode="auto">
          <a:xfrm>
            <a:off x="4623002" y="4443211"/>
            <a:ext cx="433704" cy="433838"/>
          </a:xfrm>
          <a:prstGeom prst="ellipse">
            <a:avLst/>
          </a:prstGeom>
          <a:solidFill>
            <a:srgbClr val="567700"/>
          </a:solidFill>
          <a:ln>
            <a:noFill/>
          </a:ln>
        </p:spPr>
        <p:txBody>
          <a:bodyPr vert="horz" wrap="square" lIns="0" tIns="0" rIns="0" bIns="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03</a:t>
            </a:r>
            <a:endParaRPr lang="en-US" altLang="zh-CN" dirty="0">
              <a:solidFill>
                <a:schemeClr val="bg1"/>
              </a:solidFill>
              <a:latin typeface="阿里巴巴普惠体 R" panose="00020600040101010101" charset="-122"/>
              <a:ea typeface="阿里巴巴普惠体 R" panose="00020600040101010101" charset="-122"/>
            </a:endParaRPr>
          </a:p>
        </p:txBody>
      </p:sp>
      <p:sp>
        <p:nvSpPr>
          <p:cNvPr id="18" name="Oval 59"/>
          <p:cNvSpPr>
            <a:spLocks noChangeArrowheads="1"/>
          </p:cNvSpPr>
          <p:nvPr/>
        </p:nvSpPr>
        <p:spPr bwMode="auto">
          <a:xfrm>
            <a:off x="6715324" y="2685306"/>
            <a:ext cx="435712" cy="433838"/>
          </a:xfrm>
          <a:prstGeom prst="ellipse">
            <a:avLst/>
          </a:prstGeom>
          <a:solidFill>
            <a:srgbClr val="567700"/>
          </a:solidFill>
          <a:ln>
            <a:noFill/>
          </a:ln>
        </p:spPr>
        <p:txBody>
          <a:bodyPr vert="horz" wrap="square" lIns="0" tIns="0" rIns="0" bIns="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04</a:t>
            </a:r>
            <a:endParaRPr lang="en-US" altLang="zh-CN" dirty="0">
              <a:solidFill>
                <a:schemeClr val="bg1"/>
              </a:solidFill>
              <a:latin typeface="阿里巴巴普惠体 R" panose="00020600040101010101" charset="-122"/>
              <a:ea typeface="阿里巴巴普惠体 R" panose="00020600040101010101" charset="-122"/>
            </a:endParaRPr>
          </a:p>
        </p:txBody>
      </p:sp>
      <p:sp>
        <p:nvSpPr>
          <p:cNvPr id="19" name="Oval 60"/>
          <p:cNvSpPr>
            <a:spLocks noChangeArrowheads="1"/>
          </p:cNvSpPr>
          <p:nvPr/>
        </p:nvSpPr>
        <p:spPr bwMode="auto">
          <a:xfrm>
            <a:off x="7143479" y="3555315"/>
            <a:ext cx="435712" cy="435846"/>
          </a:xfrm>
          <a:prstGeom prst="ellipse">
            <a:avLst/>
          </a:prstGeom>
          <a:solidFill>
            <a:schemeClr val="bg1">
              <a:lumMod val="50000"/>
            </a:schemeClr>
          </a:solidFill>
          <a:ln>
            <a:noFill/>
          </a:ln>
        </p:spPr>
        <p:txBody>
          <a:bodyPr vert="horz" wrap="square" lIns="0" tIns="0" rIns="0" bIns="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05</a:t>
            </a:r>
            <a:endParaRPr lang="en-US" altLang="zh-CN" dirty="0">
              <a:solidFill>
                <a:schemeClr val="bg1"/>
              </a:solidFill>
              <a:latin typeface="阿里巴巴普惠体 R" panose="00020600040101010101" charset="-122"/>
              <a:ea typeface="阿里巴巴普惠体 R" panose="00020600040101010101" charset="-122"/>
            </a:endParaRPr>
          </a:p>
        </p:txBody>
      </p:sp>
      <p:sp>
        <p:nvSpPr>
          <p:cNvPr id="20" name="Oval 61"/>
          <p:cNvSpPr>
            <a:spLocks noChangeArrowheads="1"/>
          </p:cNvSpPr>
          <p:nvPr/>
        </p:nvSpPr>
        <p:spPr bwMode="auto">
          <a:xfrm>
            <a:off x="6851852" y="4443211"/>
            <a:ext cx="433704" cy="433838"/>
          </a:xfrm>
          <a:prstGeom prst="ellipse">
            <a:avLst/>
          </a:prstGeom>
          <a:solidFill>
            <a:srgbClr val="567700"/>
          </a:solidFill>
          <a:ln>
            <a:noFill/>
          </a:ln>
        </p:spPr>
        <p:txBody>
          <a:bodyPr vert="horz" wrap="square" lIns="0" tIns="0" rIns="0" bIns="0" numCol="1" anchor="t" anchorCtr="0" compatLnSpc="1"/>
          <a:lstStyle/>
          <a:p>
            <a:pPr algn="ctr"/>
            <a:r>
              <a:rPr lang="en-US" altLang="zh-CN" dirty="0">
                <a:solidFill>
                  <a:schemeClr val="bg1"/>
                </a:solidFill>
                <a:latin typeface="阿里巴巴普惠体 R" panose="00020600040101010101" charset="-122"/>
                <a:ea typeface="阿里巴巴普惠体 R" panose="00020600040101010101" charset="-122"/>
              </a:rPr>
              <a:t>06</a:t>
            </a:r>
            <a:endParaRPr lang="en-US" altLang="zh-CN" dirty="0">
              <a:solidFill>
                <a:schemeClr val="bg1"/>
              </a:solidFill>
              <a:latin typeface="阿里巴巴普惠体 R" panose="00020600040101010101" charset="-122"/>
              <a:ea typeface="阿里巴巴普惠体 R" panose="00020600040101010101" charset="-122"/>
            </a:endParaRPr>
          </a:p>
        </p:txBody>
      </p:sp>
      <p:sp>
        <p:nvSpPr>
          <p:cNvPr id="21" name="Rectangle 5"/>
          <p:cNvSpPr>
            <a:spLocks noChangeArrowheads="1"/>
          </p:cNvSpPr>
          <p:nvPr/>
        </p:nvSpPr>
        <p:spPr bwMode="auto">
          <a:xfrm>
            <a:off x="5728977" y="3988084"/>
            <a:ext cx="449016" cy="458046"/>
          </a:xfrm>
          <a:prstGeom prst="rect">
            <a:avLst/>
          </a:prstGeom>
          <a:solidFill>
            <a:srgbClr val="567700"/>
          </a:solidFill>
          <a:ln>
            <a:noFill/>
          </a:ln>
        </p:spPr>
        <p:txBody>
          <a:bodyPr vert="horz" wrap="square" lIns="0" tIns="0" rIns="0" bIns="0" numCol="1" anchor="ctr" anchorCtr="0" compatLnSpc="1"/>
          <a:lstStyle/>
          <a:p>
            <a:pPr algn="ctr"/>
            <a:r>
              <a:rPr lang="en-US" altLang="zh-CN" sz="1400" b="1" dirty="0">
                <a:solidFill>
                  <a:schemeClr val="bg1"/>
                </a:solidFill>
                <a:latin typeface="阿里巴巴普惠体 R" panose="00020600040101010101" charset="-122"/>
                <a:ea typeface="阿里巴巴普惠体 R" panose="00020600040101010101" charset="-122"/>
              </a:rPr>
              <a:t>1</a:t>
            </a:r>
            <a:endParaRPr lang="en-US" altLang="zh-CN" sz="1400" b="1" dirty="0">
              <a:solidFill>
                <a:schemeClr val="bg1"/>
              </a:solidFill>
              <a:latin typeface="阿里巴巴普惠体 R" panose="00020600040101010101" charset="-122"/>
              <a:ea typeface="阿里巴巴普惠体 R" panose="00020600040101010101" charset="-122"/>
            </a:endParaRPr>
          </a:p>
        </p:txBody>
      </p:sp>
      <p:sp>
        <p:nvSpPr>
          <p:cNvPr id="22" name="Rectangle 6"/>
          <p:cNvSpPr>
            <a:spLocks noChangeArrowheads="1"/>
          </p:cNvSpPr>
          <p:nvPr/>
        </p:nvSpPr>
        <p:spPr bwMode="auto">
          <a:xfrm>
            <a:off x="5242443" y="4173377"/>
            <a:ext cx="449014" cy="272752"/>
          </a:xfrm>
          <a:prstGeom prst="rect">
            <a:avLst/>
          </a:prstGeom>
          <a:solidFill>
            <a:srgbClr val="7F7F7F"/>
          </a:solidFill>
          <a:ln>
            <a:noFill/>
          </a:ln>
        </p:spPr>
        <p:txBody>
          <a:bodyPr vert="horz" wrap="square" lIns="0" tIns="0" rIns="0" bIns="0" numCol="1" anchor="ctr" anchorCtr="0" compatLnSpc="1"/>
          <a:lstStyle/>
          <a:p>
            <a:pPr algn="ctr"/>
            <a:r>
              <a:rPr lang="en-US" altLang="zh-CN" sz="1100" b="1" dirty="0">
                <a:solidFill>
                  <a:schemeClr val="bg1"/>
                </a:solidFill>
                <a:latin typeface="阿里巴巴普惠体 R" panose="00020600040101010101" charset="-122"/>
                <a:ea typeface="阿里巴巴普惠体 R" panose="00020600040101010101" charset="-122"/>
              </a:rPr>
              <a:t>2</a:t>
            </a:r>
            <a:endParaRPr lang="en-US" altLang="zh-CN" sz="1100" b="1" dirty="0">
              <a:solidFill>
                <a:schemeClr val="bg1"/>
              </a:solidFill>
              <a:latin typeface="阿里巴巴普惠体 R" panose="00020600040101010101" charset="-122"/>
              <a:ea typeface="阿里巴巴普惠体 R" panose="00020600040101010101" charset="-122"/>
            </a:endParaRPr>
          </a:p>
        </p:txBody>
      </p:sp>
      <p:sp>
        <p:nvSpPr>
          <p:cNvPr id="23" name="Rectangle 9"/>
          <p:cNvSpPr>
            <a:spLocks noChangeArrowheads="1"/>
          </p:cNvSpPr>
          <p:nvPr/>
        </p:nvSpPr>
        <p:spPr bwMode="auto">
          <a:xfrm>
            <a:off x="6215510" y="4238393"/>
            <a:ext cx="449018" cy="207530"/>
          </a:xfrm>
          <a:prstGeom prst="rect">
            <a:avLst/>
          </a:prstGeom>
          <a:solidFill>
            <a:srgbClr val="7F7F7F"/>
          </a:solidFill>
          <a:ln>
            <a:noFill/>
          </a:ln>
        </p:spPr>
        <p:txBody>
          <a:bodyPr vert="horz" wrap="square" lIns="0" tIns="0" rIns="0" bIns="0" numCol="1" anchor="ctr" anchorCtr="0" compatLnSpc="1"/>
          <a:lstStyle/>
          <a:p>
            <a:pPr algn="ctr"/>
            <a:r>
              <a:rPr lang="en-US" altLang="zh-CN" sz="1100" b="1" dirty="0">
                <a:solidFill>
                  <a:schemeClr val="bg1"/>
                </a:solidFill>
                <a:latin typeface="阿里巴巴普惠体 R" panose="00020600040101010101" charset="-122"/>
                <a:ea typeface="阿里巴巴普惠体 R" panose="00020600040101010101" charset="-122"/>
              </a:rPr>
              <a:t>3</a:t>
            </a:r>
            <a:endParaRPr lang="en-US" altLang="zh-CN" sz="1100" b="1" dirty="0">
              <a:solidFill>
                <a:schemeClr val="bg1"/>
              </a:solidFill>
              <a:latin typeface="阿里巴巴普惠体 R" panose="00020600040101010101" charset="-122"/>
              <a:ea typeface="阿里巴巴普惠体 R" panose="00020600040101010101" charset="-122"/>
            </a:endParaRPr>
          </a:p>
        </p:txBody>
      </p:sp>
      <p:grpSp>
        <p:nvGrpSpPr>
          <p:cNvPr id="24" name="组合 76"/>
          <p:cNvGrpSpPr/>
          <p:nvPr/>
        </p:nvGrpSpPr>
        <p:grpSpPr>
          <a:xfrm>
            <a:off x="5632653" y="3085769"/>
            <a:ext cx="641662" cy="843459"/>
            <a:chOff x="4225925" y="1973263"/>
            <a:chExt cx="687388" cy="903287"/>
          </a:xfrm>
          <a:solidFill>
            <a:srgbClr val="567700"/>
          </a:solidFill>
        </p:grpSpPr>
        <p:sp>
          <p:nvSpPr>
            <p:cNvPr id="25"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阿里巴巴普惠体 R" panose="00020600040101010101" charset="-122"/>
                <a:ea typeface="阿里巴巴普惠体 R" panose="00020600040101010101" charset="-122"/>
              </a:endParaRPr>
            </a:p>
          </p:txBody>
        </p:sp>
        <p:sp>
          <p:nvSpPr>
            <p:cNvPr id="26"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阿里巴巴普惠体 R" panose="00020600040101010101" charset="-122"/>
                <a:ea typeface="阿里巴巴普惠体 R" panose="00020600040101010101" charset="-122"/>
              </a:endParaRPr>
            </a:p>
          </p:txBody>
        </p:sp>
      </p:grpSp>
      <p:sp>
        <p:nvSpPr>
          <p:cNvPr id="27" name="文本框 26"/>
          <p:cNvSpPr txBox="1"/>
          <p:nvPr/>
        </p:nvSpPr>
        <p:spPr>
          <a:xfrm>
            <a:off x="2364939" y="1619651"/>
            <a:ext cx="2152281" cy="1046440"/>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输入标题</a:t>
            </a:r>
            <a:endParaRPr lang="en-US" altLang="zh-CN"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a:p>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文本框 27"/>
          <p:cNvSpPr txBox="1"/>
          <p:nvPr/>
        </p:nvSpPr>
        <p:spPr>
          <a:xfrm>
            <a:off x="1538386" y="3318188"/>
            <a:ext cx="2152281" cy="1046440"/>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输入标题</a:t>
            </a:r>
            <a:endParaRPr lang="en-US" altLang="zh-CN"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a:p>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文本框 28"/>
          <p:cNvSpPr txBox="1"/>
          <p:nvPr/>
        </p:nvSpPr>
        <p:spPr>
          <a:xfrm>
            <a:off x="2506011" y="4797669"/>
            <a:ext cx="2152281" cy="1046440"/>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输入标题</a:t>
            </a:r>
            <a:endParaRPr lang="en-US" altLang="zh-CN"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a:p>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文本框 29"/>
          <p:cNvSpPr txBox="1"/>
          <p:nvPr/>
        </p:nvSpPr>
        <p:spPr>
          <a:xfrm>
            <a:off x="7466431" y="1619651"/>
            <a:ext cx="2291384" cy="861774"/>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输入标题</a:t>
            </a:r>
            <a:endParaRPr lang="en-US" altLang="zh-CN"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a:p>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文本框 30"/>
          <p:cNvSpPr txBox="1"/>
          <p:nvPr/>
        </p:nvSpPr>
        <p:spPr>
          <a:xfrm>
            <a:off x="8448353" y="3318188"/>
            <a:ext cx="2291384" cy="861774"/>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输入标题</a:t>
            </a:r>
            <a:endParaRPr lang="en-US" altLang="zh-CN"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a:p>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文本框 31"/>
          <p:cNvSpPr txBox="1"/>
          <p:nvPr/>
        </p:nvSpPr>
        <p:spPr>
          <a:xfrm>
            <a:off x="7691562" y="4797669"/>
            <a:ext cx="2291384" cy="861774"/>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输入标题</a:t>
            </a:r>
            <a:endParaRPr lang="en-US" altLang="zh-CN" sz="1400"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a:p>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2"/>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11007" t="1347" r="10916" b="1324"/>
          <a:stretch>
            <a:fillRect/>
          </a:stretch>
        </p:blipFill>
        <p:spPr>
          <a:xfrm>
            <a:off x="4742815" y="2310765"/>
            <a:ext cx="2707005" cy="2707005"/>
          </a:xfrm>
          <a:custGeom>
            <a:avLst/>
            <a:gdLst/>
            <a:ahLst/>
            <a:cxnLst>
              <a:cxn ang="3">
                <a:pos x="hc" y="t"/>
              </a:cxn>
              <a:cxn ang="cd2">
                <a:pos x="l" y="vc"/>
              </a:cxn>
              <a:cxn ang="cd4">
                <a:pos x="hc" y="b"/>
              </a:cxn>
              <a:cxn ang="0">
                <a:pos x="r" y="vc"/>
              </a:cxn>
            </a:cxnLst>
            <a:rect l="l" t="t" r="r" b="b"/>
            <a:pathLst>
              <a:path w="4263" h="4263">
                <a:moveTo>
                  <a:pt x="2132" y="0"/>
                </a:moveTo>
                <a:cubicBezTo>
                  <a:pt x="3309" y="0"/>
                  <a:pt x="4263" y="954"/>
                  <a:pt x="4263" y="2132"/>
                </a:cubicBezTo>
                <a:cubicBezTo>
                  <a:pt x="4263" y="3309"/>
                  <a:pt x="3309" y="4263"/>
                  <a:pt x="2132" y="4263"/>
                </a:cubicBezTo>
                <a:cubicBezTo>
                  <a:pt x="954" y="4263"/>
                  <a:pt x="0" y="3309"/>
                  <a:pt x="0" y="2132"/>
                </a:cubicBezTo>
                <a:cubicBezTo>
                  <a:pt x="0" y="954"/>
                  <a:pt x="954" y="0"/>
                  <a:pt x="2132" y="0"/>
                </a:cubicBezTo>
                <a:close/>
              </a:path>
            </a:pathLst>
          </a:custGeom>
          <a:ln>
            <a:solidFill>
              <a:srgbClr val="FFFFFF"/>
            </a:solidFill>
          </a:ln>
        </p:spPr>
      </p:pic>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椭圆 7"/>
          <p:cNvSpPr/>
          <p:nvPr/>
        </p:nvSpPr>
        <p:spPr>
          <a:xfrm>
            <a:off x="4590565" y="2158933"/>
            <a:ext cx="3011071" cy="3011071"/>
          </a:xfrm>
          <a:prstGeom prst="ellipse">
            <a:avLst/>
          </a:prstGeom>
          <a:noFill/>
          <a:ln w="3810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charset="-122"/>
              <a:ea typeface="阿里巴巴普惠体 R" panose="00020600040101010101" charset="-122"/>
            </a:endParaRPr>
          </a:p>
        </p:txBody>
      </p:sp>
      <p:grpSp>
        <p:nvGrpSpPr>
          <p:cNvPr id="9" name="组合 8"/>
          <p:cNvGrpSpPr/>
          <p:nvPr/>
        </p:nvGrpSpPr>
        <p:grpSpPr>
          <a:xfrm>
            <a:off x="4515941" y="2089190"/>
            <a:ext cx="3172861" cy="3172860"/>
            <a:chOff x="3409890" y="1364780"/>
            <a:chExt cx="2373726" cy="2373725"/>
          </a:xfrm>
        </p:grpSpPr>
        <p:sp>
          <p:nvSpPr>
            <p:cNvPr id="10" name="Freeform: Shape 2"/>
            <p:cNvSpPr/>
            <p:nvPr/>
          </p:nvSpPr>
          <p:spPr bwMode="auto">
            <a:xfrm rot="18900000">
              <a:off x="4960656" y="2915545"/>
              <a:ext cx="822960" cy="82296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rgbClr val="567700"/>
            </a:solidFill>
            <a:ln>
              <a:noFill/>
            </a:ln>
          </p:spPr>
          <p:txBody>
            <a:bodyPr anchor="ctr"/>
            <a:lstStyle/>
            <a:p>
              <a:pPr algn="ctr"/>
              <a:r>
                <a:rPr lang="en-US" sz="3600" dirty="0">
                  <a:solidFill>
                    <a:schemeClr val="bg1"/>
                  </a:solidFill>
                  <a:latin typeface="阿里巴巴普惠体 R" panose="00020600040101010101" charset="-122"/>
                  <a:ea typeface="阿里巴巴普惠体 R" panose="00020600040101010101" charset="-122"/>
                </a:rPr>
                <a:t>04</a:t>
              </a:r>
              <a:endParaRPr lang="en-US" sz="3600" dirty="0">
                <a:solidFill>
                  <a:schemeClr val="bg1"/>
                </a:solidFill>
                <a:latin typeface="阿里巴巴普惠体 R" panose="00020600040101010101" charset="-122"/>
                <a:ea typeface="阿里巴巴普惠体 R" panose="00020600040101010101" charset="-122"/>
              </a:endParaRPr>
            </a:p>
          </p:txBody>
        </p:sp>
        <p:sp>
          <p:nvSpPr>
            <p:cNvPr id="11" name="Oval 3"/>
            <p:cNvSpPr/>
            <p:nvPr/>
          </p:nvSpPr>
          <p:spPr bwMode="auto">
            <a:xfrm rot="18900000">
              <a:off x="4960656" y="1364780"/>
              <a:ext cx="822960" cy="822960"/>
            </a:xfrm>
            <a:prstGeom prst="ellipse">
              <a:avLst/>
            </a:prstGeom>
            <a:solidFill>
              <a:srgbClr val="567700"/>
            </a:solidFill>
            <a:ln>
              <a:noFill/>
            </a:ln>
          </p:spPr>
          <p:txBody>
            <a:bodyPr anchor="ctr"/>
            <a:lstStyle/>
            <a:p>
              <a:pPr algn="ctr"/>
              <a:r>
                <a:rPr lang="en-US" sz="3600" dirty="0">
                  <a:solidFill>
                    <a:schemeClr val="bg1"/>
                  </a:solidFill>
                  <a:latin typeface="阿里巴巴普惠体 R" panose="00020600040101010101" charset="-122"/>
                  <a:ea typeface="阿里巴巴普惠体 R" panose="00020600040101010101" charset="-122"/>
                </a:rPr>
                <a:t>02</a:t>
              </a:r>
              <a:endParaRPr lang="en-US" sz="3600" dirty="0">
                <a:solidFill>
                  <a:schemeClr val="bg1"/>
                </a:solidFill>
                <a:latin typeface="阿里巴巴普惠体 R" panose="00020600040101010101" charset="-122"/>
                <a:ea typeface="阿里巴巴普惠体 R" panose="00020600040101010101" charset="-122"/>
              </a:endParaRPr>
            </a:p>
          </p:txBody>
        </p:sp>
        <p:sp>
          <p:nvSpPr>
            <p:cNvPr id="12" name="Oval 4"/>
            <p:cNvSpPr/>
            <p:nvPr/>
          </p:nvSpPr>
          <p:spPr bwMode="auto">
            <a:xfrm rot="18900000">
              <a:off x="3409890" y="2915545"/>
              <a:ext cx="822960" cy="822960"/>
            </a:xfrm>
            <a:prstGeom prst="ellipse">
              <a:avLst/>
            </a:prstGeom>
            <a:solidFill>
              <a:srgbClr val="567700"/>
            </a:solidFill>
            <a:ln>
              <a:noFill/>
            </a:ln>
          </p:spPr>
          <p:txBody>
            <a:bodyPr anchor="ctr"/>
            <a:lstStyle/>
            <a:p>
              <a:pPr algn="ctr"/>
              <a:r>
                <a:rPr lang="en-US" sz="3600" dirty="0">
                  <a:solidFill>
                    <a:schemeClr val="bg1"/>
                  </a:solidFill>
                  <a:latin typeface="阿里巴巴普惠体 R" panose="00020600040101010101" charset="-122"/>
                  <a:ea typeface="阿里巴巴普惠体 R" panose="00020600040101010101" charset="-122"/>
                </a:rPr>
                <a:t>03</a:t>
              </a:r>
              <a:endParaRPr lang="en-US" sz="3600" dirty="0">
                <a:solidFill>
                  <a:schemeClr val="bg1"/>
                </a:solidFill>
                <a:latin typeface="阿里巴巴普惠体 R" panose="00020600040101010101" charset="-122"/>
                <a:ea typeface="阿里巴巴普惠体 R" panose="00020600040101010101" charset="-122"/>
              </a:endParaRPr>
            </a:p>
          </p:txBody>
        </p:sp>
        <p:sp>
          <p:nvSpPr>
            <p:cNvPr id="13" name="Oval 5"/>
            <p:cNvSpPr/>
            <p:nvPr/>
          </p:nvSpPr>
          <p:spPr bwMode="auto">
            <a:xfrm rot="18900000">
              <a:off x="3409890" y="1364780"/>
              <a:ext cx="822960" cy="822960"/>
            </a:xfrm>
            <a:prstGeom prst="ellipse">
              <a:avLst/>
            </a:prstGeom>
            <a:solidFill>
              <a:srgbClr val="567700"/>
            </a:solidFill>
            <a:ln>
              <a:noFill/>
            </a:ln>
          </p:spPr>
          <p:txBody>
            <a:bodyPr anchor="ctr"/>
            <a:lstStyle/>
            <a:p>
              <a:pPr algn="ctr"/>
              <a:r>
                <a:rPr lang="en-US" sz="3600" dirty="0">
                  <a:solidFill>
                    <a:schemeClr val="bg1"/>
                  </a:solidFill>
                  <a:latin typeface="阿里巴巴普惠体 R" panose="00020600040101010101" charset="-122"/>
                  <a:ea typeface="阿里巴巴普惠体 R" panose="00020600040101010101" charset="-122"/>
                </a:rPr>
                <a:t>01</a:t>
              </a:r>
              <a:endParaRPr lang="en-US" sz="3600" dirty="0">
                <a:solidFill>
                  <a:schemeClr val="bg1"/>
                </a:solidFill>
                <a:latin typeface="阿里巴巴普惠体 R" panose="00020600040101010101" charset="-122"/>
                <a:ea typeface="阿里巴巴普惠体 R" panose="00020600040101010101" charset="-122"/>
              </a:endParaRPr>
            </a:p>
          </p:txBody>
        </p:sp>
      </p:grpSp>
      <p:sp>
        <p:nvSpPr>
          <p:cNvPr id="23" name="文本框 22"/>
          <p:cNvSpPr txBox="1"/>
          <p:nvPr/>
        </p:nvSpPr>
        <p:spPr>
          <a:xfrm>
            <a:off x="1504147" y="2322616"/>
            <a:ext cx="2626467" cy="954107"/>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Rectangle 24"/>
          <p:cNvSpPr>
            <a:spLocks noChangeArrowheads="1"/>
          </p:cNvSpPr>
          <p:nvPr/>
        </p:nvSpPr>
        <p:spPr bwMode="auto">
          <a:xfrm>
            <a:off x="2197188" y="2036059"/>
            <a:ext cx="1254256" cy="27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sp>
        <p:nvSpPr>
          <p:cNvPr id="25" name="文本框 24"/>
          <p:cNvSpPr txBox="1"/>
          <p:nvPr/>
        </p:nvSpPr>
        <p:spPr>
          <a:xfrm>
            <a:off x="1504147" y="4421964"/>
            <a:ext cx="2503060" cy="954107"/>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Rectangle 24"/>
          <p:cNvSpPr>
            <a:spLocks noChangeArrowheads="1"/>
          </p:cNvSpPr>
          <p:nvPr/>
        </p:nvSpPr>
        <p:spPr bwMode="auto">
          <a:xfrm>
            <a:off x="2169103" y="4135407"/>
            <a:ext cx="1254256" cy="27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sp>
        <p:nvSpPr>
          <p:cNvPr id="27" name="文本框 26"/>
          <p:cNvSpPr txBox="1"/>
          <p:nvPr/>
        </p:nvSpPr>
        <p:spPr>
          <a:xfrm>
            <a:off x="8118821" y="2379640"/>
            <a:ext cx="2498661" cy="954107"/>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Rectangle 24"/>
          <p:cNvSpPr>
            <a:spLocks noChangeArrowheads="1"/>
          </p:cNvSpPr>
          <p:nvPr/>
        </p:nvSpPr>
        <p:spPr bwMode="auto">
          <a:xfrm>
            <a:off x="8698969" y="2093083"/>
            <a:ext cx="1254256" cy="27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sp>
        <p:nvSpPr>
          <p:cNvPr id="29" name="文本框 28"/>
          <p:cNvSpPr txBox="1"/>
          <p:nvPr/>
        </p:nvSpPr>
        <p:spPr>
          <a:xfrm>
            <a:off x="8164439" y="4360892"/>
            <a:ext cx="2483706" cy="954107"/>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Rectangle 24"/>
          <p:cNvSpPr>
            <a:spLocks noChangeArrowheads="1"/>
          </p:cNvSpPr>
          <p:nvPr/>
        </p:nvSpPr>
        <p:spPr bwMode="auto">
          <a:xfrm>
            <a:off x="8729632" y="4074335"/>
            <a:ext cx="1254256" cy="27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spTree>
    <p:custDataLst>
      <p:tags r:id="rId3"/>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5121348" y="3834279"/>
            <a:ext cx="5166214" cy="1716189"/>
            <a:chOff x="3562197" y="3408829"/>
            <a:chExt cx="5166214" cy="1716189"/>
          </a:xfrm>
        </p:grpSpPr>
        <p:sp>
          <p:nvSpPr>
            <p:cNvPr id="9" name="TextBox 6"/>
            <p:cNvSpPr txBox="1">
              <a:spLocks noChangeArrowheads="1"/>
            </p:cNvSpPr>
            <p:nvPr/>
          </p:nvSpPr>
          <p:spPr bwMode="auto">
            <a:xfrm>
              <a:off x="3902631" y="3408829"/>
              <a:ext cx="443524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点击输入您的标题</a:t>
              </a:r>
              <a:endPar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TextBox 6"/>
            <p:cNvSpPr txBox="1">
              <a:spLocks noChangeArrowheads="1"/>
            </p:cNvSpPr>
            <p:nvPr/>
          </p:nvSpPr>
          <p:spPr bwMode="auto">
            <a:xfrm>
              <a:off x="3562197" y="3924689"/>
              <a:ext cx="5166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再次输入文本信息再次输入文本信息再次输入文本信息再次输入文本信息输入文本信息再次输入文本信息</a:t>
              </a: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p:txBody>
        </p:sp>
      </p:grpSp>
      <p:grpSp>
        <p:nvGrpSpPr>
          <p:cNvPr id="13" name="组合 12"/>
          <p:cNvGrpSpPr/>
          <p:nvPr/>
        </p:nvGrpSpPr>
        <p:grpSpPr>
          <a:xfrm>
            <a:off x="6323330" y="1443990"/>
            <a:ext cx="2762250" cy="2171700"/>
            <a:chOff x="9121" y="2182"/>
            <a:chExt cx="4350" cy="3420"/>
          </a:xfrm>
        </p:grpSpPr>
        <p:cxnSp>
          <p:nvCxnSpPr>
            <p:cNvPr id="3" name="直接连接符 2"/>
            <p:cNvCxnSpPr/>
            <p:nvPr/>
          </p:nvCxnSpPr>
          <p:spPr>
            <a:xfrm>
              <a:off x="9121" y="2182"/>
              <a:ext cx="4351" cy="3421"/>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44" name="任意多边形 2"/>
            <p:cNvSpPr/>
            <p:nvPr/>
          </p:nvSpPr>
          <p:spPr>
            <a:xfrm>
              <a:off x="9855" y="2605"/>
              <a:ext cx="2884" cy="2575"/>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04</a:t>
              </a: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12" name="任意多边形 2"/>
            <p:cNvSpPr/>
            <p:nvPr/>
          </p:nvSpPr>
          <p:spPr>
            <a:xfrm>
              <a:off x="9633" y="2407"/>
              <a:ext cx="3328" cy="2972"/>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55" name="组合 54"/>
          <p:cNvGrpSpPr/>
          <p:nvPr/>
        </p:nvGrpSpPr>
        <p:grpSpPr>
          <a:xfrm>
            <a:off x="8485505" y="3413760"/>
            <a:ext cx="212725" cy="544195"/>
            <a:chOff x="7288213" y="1262063"/>
            <a:chExt cx="1023937" cy="2614612"/>
          </a:xfrm>
          <a:solidFill>
            <a:schemeClr val="bg1">
              <a:lumMod val="75000"/>
            </a:schemeClr>
          </a:solidFill>
        </p:grpSpPr>
        <p:sp>
          <p:nvSpPr>
            <p:cNvPr id="66" name="Freeform 5"/>
            <p:cNvSpPr/>
            <p:nvPr/>
          </p:nvSpPr>
          <p:spPr bwMode="auto">
            <a:xfrm>
              <a:off x="7288213" y="1712913"/>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67"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nvGrpSpPr>
          <p:cNvPr id="56" name="组合 55"/>
          <p:cNvGrpSpPr/>
          <p:nvPr/>
        </p:nvGrpSpPr>
        <p:grpSpPr>
          <a:xfrm>
            <a:off x="8822690" y="3413760"/>
            <a:ext cx="212725" cy="544195"/>
            <a:chOff x="7288213" y="1262063"/>
            <a:chExt cx="1023937" cy="2614612"/>
          </a:xfrm>
          <a:solidFill>
            <a:schemeClr val="bg1">
              <a:lumMod val="75000"/>
            </a:schemeClr>
          </a:solidFill>
        </p:grpSpPr>
        <p:sp>
          <p:nvSpPr>
            <p:cNvPr id="64" name="Freeform 5"/>
            <p:cNvSpPr/>
            <p:nvPr/>
          </p:nvSpPr>
          <p:spPr bwMode="auto">
            <a:xfrm>
              <a:off x="7288213" y="1712913"/>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65"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nvGrpSpPr>
          <p:cNvPr id="57" name="组合 56"/>
          <p:cNvGrpSpPr/>
          <p:nvPr/>
        </p:nvGrpSpPr>
        <p:grpSpPr>
          <a:xfrm>
            <a:off x="9159875" y="3413760"/>
            <a:ext cx="212725" cy="544195"/>
            <a:chOff x="7288213" y="1262063"/>
            <a:chExt cx="1023937" cy="2614612"/>
          </a:xfrm>
          <a:solidFill>
            <a:schemeClr val="bg1">
              <a:lumMod val="75000"/>
            </a:schemeClr>
          </a:solidFill>
        </p:grpSpPr>
        <p:sp>
          <p:nvSpPr>
            <p:cNvPr id="62" name="Freeform 5"/>
            <p:cNvSpPr/>
            <p:nvPr/>
          </p:nvSpPr>
          <p:spPr bwMode="auto">
            <a:xfrm>
              <a:off x="7288213" y="1712913"/>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63"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nvGrpSpPr>
          <p:cNvPr id="58" name="组合 57"/>
          <p:cNvGrpSpPr/>
          <p:nvPr/>
        </p:nvGrpSpPr>
        <p:grpSpPr>
          <a:xfrm>
            <a:off x="9497060" y="3413760"/>
            <a:ext cx="212725" cy="544195"/>
            <a:chOff x="7288213" y="1262063"/>
            <a:chExt cx="1023937" cy="2614612"/>
          </a:xfrm>
          <a:solidFill>
            <a:schemeClr val="bg1">
              <a:lumMod val="75000"/>
            </a:schemeClr>
          </a:solidFill>
        </p:grpSpPr>
        <p:sp>
          <p:nvSpPr>
            <p:cNvPr id="60" name="Freeform 5"/>
            <p:cNvSpPr/>
            <p:nvPr/>
          </p:nvSpPr>
          <p:spPr bwMode="auto">
            <a:xfrm>
              <a:off x="7288213" y="1712913"/>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61"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grpSp>
      <p:sp>
        <p:nvSpPr>
          <p:cNvPr id="59" name="TextBox 85"/>
          <p:cNvSpPr txBox="1"/>
          <p:nvPr/>
        </p:nvSpPr>
        <p:spPr>
          <a:xfrm>
            <a:off x="10142855" y="3373120"/>
            <a:ext cx="854710" cy="708025"/>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bg1"/>
                </a:solidFill>
                <a:latin typeface="阿里巴巴普惠体 R" panose="00020600040101010101" charset="-122"/>
                <a:ea typeface="阿里巴巴普惠体 R" panose="00020600040101010101" charset="-122"/>
              </a:rPr>
              <a:t>60</a:t>
            </a:r>
            <a:r>
              <a:rPr lang="en-US" altLang="zh-CN" sz="2400" b="1" dirty="0">
                <a:solidFill>
                  <a:schemeClr val="bg1"/>
                </a:solidFill>
                <a:latin typeface="阿里巴巴普惠体 R" panose="00020600040101010101" charset="-122"/>
                <a:ea typeface="阿里巴巴普惠体 R" panose="00020600040101010101" charset="-122"/>
              </a:rPr>
              <a:t>%</a:t>
            </a:r>
            <a:endParaRPr lang="en-US" altLang="zh-CN" sz="2400" b="1" dirty="0">
              <a:solidFill>
                <a:schemeClr val="bg1"/>
              </a:solidFill>
              <a:latin typeface="阿里巴巴普惠体 R" panose="00020600040101010101" charset="-122"/>
              <a:ea typeface="阿里巴巴普惠体 R" panose="00020600040101010101" charset="-122"/>
            </a:endParaRPr>
          </a:p>
        </p:txBody>
      </p:sp>
      <p:sp>
        <p:nvSpPr>
          <p:cNvPr id="34" name="Freeform 5"/>
          <p:cNvSpPr/>
          <p:nvPr/>
        </p:nvSpPr>
        <p:spPr bwMode="auto">
          <a:xfrm>
            <a:off x="8485505"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5" name="Oval 6"/>
          <p:cNvSpPr>
            <a:spLocks noChangeArrowheads="1"/>
          </p:cNvSpPr>
          <p:nvPr/>
        </p:nvSpPr>
        <p:spPr bwMode="auto">
          <a:xfrm>
            <a:off x="8549640"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2" name="Freeform 5"/>
          <p:cNvSpPr/>
          <p:nvPr/>
        </p:nvSpPr>
        <p:spPr bwMode="auto">
          <a:xfrm>
            <a:off x="8822690"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3" name="Oval 6"/>
          <p:cNvSpPr>
            <a:spLocks noChangeArrowheads="1"/>
          </p:cNvSpPr>
          <p:nvPr/>
        </p:nvSpPr>
        <p:spPr bwMode="auto">
          <a:xfrm>
            <a:off x="8886825"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grpSp>
        <p:nvGrpSpPr>
          <p:cNvPr id="25" name="组合 24"/>
          <p:cNvGrpSpPr/>
          <p:nvPr/>
        </p:nvGrpSpPr>
        <p:grpSpPr>
          <a:xfrm>
            <a:off x="9159875" y="4451985"/>
            <a:ext cx="212725" cy="544195"/>
            <a:chOff x="7288213" y="1262063"/>
            <a:chExt cx="1023937" cy="2614612"/>
          </a:xfrm>
          <a:solidFill>
            <a:schemeClr val="bg1">
              <a:lumMod val="75000"/>
            </a:schemeClr>
          </a:solidFill>
        </p:grpSpPr>
        <p:sp>
          <p:nvSpPr>
            <p:cNvPr id="30" name="Freeform 5"/>
            <p:cNvSpPr/>
            <p:nvPr/>
          </p:nvSpPr>
          <p:spPr bwMode="auto">
            <a:xfrm>
              <a:off x="7288213" y="1712913"/>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1"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grpSp>
      <p:grpSp>
        <p:nvGrpSpPr>
          <p:cNvPr id="26" name="组合 25"/>
          <p:cNvGrpSpPr/>
          <p:nvPr/>
        </p:nvGrpSpPr>
        <p:grpSpPr>
          <a:xfrm>
            <a:off x="9497060" y="4451985"/>
            <a:ext cx="212725" cy="544195"/>
            <a:chOff x="7288213" y="1262063"/>
            <a:chExt cx="1023937" cy="2614612"/>
          </a:xfrm>
          <a:solidFill>
            <a:schemeClr val="bg1">
              <a:lumMod val="75000"/>
            </a:schemeClr>
          </a:solidFill>
        </p:grpSpPr>
        <p:sp>
          <p:nvSpPr>
            <p:cNvPr id="28" name="Freeform 5"/>
            <p:cNvSpPr/>
            <p:nvPr/>
          </p:nvSpPr>
          <p:spPr bwMode="auto">
            <a:xfrm>
              <a:off x="7288213" y="1712913"/>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29" name="Oval 6"/>
            <p:cNvSpPr>
              <a:spLocks noChangeArrowheads="1"/>
            </p:cNvSpPr>
            <p:nvPr/>
          </p:nvSpPr>
          <p:spPr bwMode="auto">
            <a:xfrm>
              <a:off x="7596188" y="1262063"/>
              <a:ext cx="407987" cy="412750"/>
            </a:xfrm>
            <a:prstGeom prst="ellipse">
              <a:avLst/>
            </a:prstGeom>
            <a:grp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grpSp>
      <p:sp>
        <p:nvSpPr>
          <p:cNvPr id="27" name="TextBox 86"/>
          <p:cNvSpPr txBox="1"/>
          <p:nvPr/>
        </p:nvSpPr>
        <p:spPr>
          <a:xfrm>
            <a:off x="10142855" y="4411345"/>
            <a:ext cx="854710" cy="708025"/>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bg1"/>
                </a:solidFill>
                <a:latin typeface="阿里巴巴普惠体 R" panose="00020600040101010101" charset="-122"/>
                <a:ea typeface="阿里巴巴普惠体 R" panose="00020600040101010101" charset="-122"/>
              </a:rPr>
              <a:t>80</a:t>
            </a:r>
            <a:r>
              <a:rPr lang="en-US" altLang="zh-CN" sz="2400" b="1" dirty="0">
                <a:solidFill>
                  <a:schemeClr val="bg1"/>
                </a:solidFill>
                <a:latin typeface="阿里巴巴普惠体 R" panose="00020600040101010101" charset="-122"/>
                <a:ea typeface="阿里巴巴普惠体 R" panose="00020600040101010101" charset="-122"/>
              </a:rPr>
              <a:t>%</a:t>
            </a:r>
            <a:endParaRPr lang="en-US" altLang="zh-CN" sz="2400" b="1" dirty="0">
              <a:solidFill>
                <a:schemeClr val="bg1"/>
              </a:solidFill>
              <a:latin typeface="阿里巴巴普惠体 R" panose="00020600040101010101" charset="-122"/>
              <a:ea typeface="阿里巴巴普惠体 R" panose="00020600040101010101" charset="-122"/>
            </a:endParaRPr>
          </a:p>
        </p:txBody>
      </p:sp>
      <p:cxnSp>
        <p:nvCxnSpPr>
          <p:cNvPr id="15" name="直接连接符 14"/>
          <p:cNvCxnSpPr/>
          <p:nvPr/>
        </p:nvCxnSpPr>
        <p:spPr>
          <a:xfrm>
            <a:off x="6338570" y="2421890"/>
            <a:ext cx="4712335" cy="0"/>
          </a:xfrm>
          <a:prstGeom prst="line">
            <a:avLst/>
          </a:prstGeom>
          <a:noFill/>
          <a:ln w="9525">
            <a:solidFill>
              <a:schemeClr val="bg1">
                <a:lumMod val="65000"/>
              </a:schemeClr>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96" name="文本框 95"/>
          <p:cNvSpPr txBox="1"/>
          <p:nvPr/>
        </p:nvSpPr>
        <p:spPr>
          <a:xfrm>
            <a:off x="6454898" y="2510721"/>
            <a:ext cx="4662716" cy="523220"/>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97" name="Rectangle 24"/>
          <p:cNvSpPr>
            <a:spLocks noChangeArrowheads="1"/>
          </p:cNvSpPr>
          <p:nvPr/>
        </p:nvSpPr>
        <p:spPr bwMode="auto">
          <a:xfrm>
            <a:off x="7901884" y="1996536"/>
            <a:ext cx="1548098" cy="27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sp>
        <p:nvSpPr>
          <p:cNvPr id="78" name="Freeform 5"/>
          <p:cNvSpPr/>
          <p:nvPr/>
        </p:nvSpPr>
        <p:spPr bwMode="auto">
          <a:xfrm>
            <a:off x="6462395" y="3507740"/>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9" name="Oval 6"/>
          <p:cNvSpPr>
            <a:spLocks noChangeArrowheads="1"/>
          </p:cNvSpPr>
          <p:nvPr/>
        </p:nvSpPr>
        <p:spPr bwMode="auto">
          <a:xfrm>
            <a:off x="6526530" y="3413760"/>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6" name="Freeform 5"/>
          <p:cNvSpPr/>
          <p:nvPr/>
        </p:nvSpPr>
        <p:spPr bwMode="auto">
          <a:xfrm>
            <a:off x="6799580" y="3507740"/>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7" name="Oval 6"/>
          <p:cNvSpPr>
            <a:spLocks noChangeArrowheads="1"/>
          </p:cNvSpPr>
          <p:nvPr/>
        </p:nvSpPr>
        <p:spPr bwMode="auto">
          <a:xfrm>
            <a:off x="6863715" y="3413760"/>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4" name="Freeform 5"/>
          <p:cNvSpPr/>
          <p:nvPr/>
        </p:nvSpPr>
        <p:spPr bwMode="auto">
          <a:xfrm>
            <a:off x="7136765" y="3507740"/>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5" name="Oval 6"/>
          <p:cNvSpPr>
            <a:spLocks noChangeArrowheads="1"/>
          </p:cNvSpPr>
          <p:nvPr/>
        </p:nvSpPr>
        <p:spPr bwMode="auto">
          <a:xfrm>
            <a:off x="7200900" y="3413760"/>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2" name="Freeform 5"/>
          <p:cNvSpPr/>
          <p:nvPr/>
        </p:nvSpPr>
        <p:spPr bwMode="auto">
          <a:xfrm>
            <a:off x="7473950" y="3507740"/>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3" name="Oval 6"/>
          <p:cNvSpPr>
            <a:spLocks noChangeArrowheads="1"/>
          </p:cNvSpPr>
          <p:nvPr/>
        </p:nvSpPr>
        <p:spPr bwMode="auto">
          <a:xfrm>
            <a:off x="7538085" y="3413760"/>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0" name="Freeform 5"/>
          <p:cNvSpPr/>
          <p:nvPr/>
        </p:nvSpPr>
        <p:spPr bwMode="auto">
          <a:xfrm>
            <a:off x="7811135" y="3507740"/>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71" name="Oval 6"/>
          <p:cNvSpPr>
            <a:spLocks noChangeArrowheads="1"/>
          </p:cNvSpPr>
          <p:nvPr/>
        </p:nvSpPr>
        <p:spPr bwMode="auto">
          <a:xfrm>
            <a:off x="7875270" y="3413760"/>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68" name="Freeform 5"/>
          <p:cNvSpPr/>
          <p:nvPr/>
        </p:nvSpPr>
        <p:spPr bwMode="auto">
          <a:xfrm>
            <a:off x="8148320" y="3507740"/>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69" name="Oval 6"/>
          <p:cNvSpPr>
            <a:spLocks noChangeArrowheads="1"/>
          </p:cNvSpPr>
          <p:nvPr/>
        </p:nvSpPr>
        <p:spPr bwMode="auto">
          <a:xfrm>
            <a:off x="8212455" y="3413760"/>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6" name="Freeform 5"/>
          <p:cNvSpPr/>
          <p:nvPr/>
        </p:nvSpPr>
        <p:spPr bwMode="auto">
          <a:xfrm>
            <a:off x="6462395"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7" name="Oval 6"/>
          <p:cNvSpPr>
            <a:spLocks noChangeArrowheads="1"/>
          </p:cNvSpPr>
          <p:nvPr/>
        </p:nvSpPr>
        <p:spPr bwMode="auto">
          <a:xfrm>
            <a:off x="6526530"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4" name="Freeform 5"/>
          <p:cNvSpPr/>
          <p:nvPr/>
        </p:nvSpPr>
        <p:spPr bwMode="auto">
          <a:xfrm>
            <a:off x="6799580"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5" name="Oval 6"/>
          <p:cNvSpPr>
            <a:spLocks noChangeArrowheads="1"/>
          </p:cNvSpPr>
          <p:nvPr/>
        </p:nvSpPr>
        <p:spPr bwMode="auto">
          <a:xfrm>
            <a:off x="6863715"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2" name="Freeform 5"/>
          <p:cNvSpPr/>
          <p:nvPr/>
        </p:nvSpPr>
        <p:spPr bwMode="auto">
          <a:xfrm>
            <a:off x="7136765"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3" name="Oval 6"/>
          <p:cNvSpPr>
            <a:spLocks noChangeArrowheads="1"/>
          </p:cNvSpPr>
          <p:nvPr/>
        </p:nvSpPr>
        <p:spPr bwMode="auto">
          <a:xfrm>
            <a:off x="7200900"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0" name="Freeform 5"/>
          <p:cNvSpPr/>
          <p:nvPr/>
        </p:nvSpPr>
        <p:spPr bwMode="auto">
          <a:xfrm>
            <a:off x="7473950"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41" name="Oval 6"/>
          <p:cNvSpPr>
            <a:spLocks noChangeArrowheads="1"/>
          </p:cNvSpPr>
          <p:nvPr/>
        </p:nvSpPr>
        <p:spPr bwMode="auto">
          <a:xfrm>
            <a:off x="7538085"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8" name="Freeform 5"/>
          <p:cNvSpPr/>
          <p:nvPr/>
        </p:nvSpPr>
        <p:spPr bwMode="auto">
          <a:xfrm>
            <a:off x="7811135"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9" name="Oval 6"/>
          <p:cNvSpPr>
            <a:spLocks noChangeArrowheads="1"/>
          </p:cNvSpPr>
          <p:nvPr/>
        </p:nvSpPr>
        <p:spPr bwMode="auto">
          <a:xfrm>
            <a:off x="7875270"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6" name="Freeform 5"/>
          <p:cNvSpPr/>
          <p:nvPr/>
        </p:nvSpPr>
        <p:spPr bwMode="auto">
          <a:xfrm>
            <a:off x="8148320" y="4545965"/>
            <a:ext cx="212725" cy="450215"/>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sp>
        <p:nvSpPr>
          <p:cNvPr id="37" name="Oval 6"/>
          <p:cNvSpPr>
            <a:spLocks noChangeArrowheads="1"/>
          </p:cNvSpPr>
          <p:nvPr/>
        </p:nvSpPr>
        <p:spPr bwMode="auto">
          <a:xfrm>
            <a:off x="8212455" y="4451985"/>
            <a:ext cx="84455" cy="85725"/>
          </a:xfrm>
          <a:prstGeom prst="ellipse">
            <a:avLst/>
          </a:prstGeom>
          <a:solidFill>
            <a:srgbClr val="567700"/>
          </a:solidFill>
          <a:ln>
            <a:noFill/>
          </a:ln>
        </p:spPr>
        <p:txBody>
          <a:bodyPr>
            <a:scene3d>
              <a:camera prst="orthographicFront"/>
              <a:lightRig rig="threePt" dir="t"/>
            </a:scene3d>
            <a:sp3d contourW="12700"/>
          </a:bodyPr>
          <a:lstStyle/>
          <a:p>
            <a:endParaRPr lang="zh-CN" altLang="en-US" sz="1600" dirty="0">
              <a:solidFill>
                <a:schemeClr val="bg1"/>
              </a:solidFill>
              <a:latin typeface="阿里巴巴普惠体 R" panose="00020600040101010101" charset="-122"/>
              <a:ea typeface="阿里巴巴普惠体 R" panose="00020600040101010101" charset="-122"/>
            </a:endParaRPr>
          </a:p>
        </p:txBody>
      </p:sp>
      <p:pic>
        <p:nvPicPr>
          <p:cNvPr id="2" name="图片 1"/>
          <p:cNvPicPr>
            <a:picLocks noChangeAspect="1"/>
          </p:cNvPicPr>
          <p:nvPr/>
        </p:nvPicPr>
        <p:blipFill>
          <a:blip r:embed="rId2"/>
          <a:srcRect r="5539"/>
          <a:stretch>
            <a:fillRect/>
          </a:stretch>
        </p:blipFill>
        <p:spPr>
          <a:xfrm>
            <a:off x="1047750" y="1996440"/>
            <a:ext cx="4829810" cy="3408680"/>
          </a:xfrm>
          <a:custGeom>
            <a:avLst/>
            <a:gdLst/>
            <a:ahLst/>
            <a:cxnLst>
              <a:cxn ang="3">
                <a:pos x="hc" y="t"/>
              </a:cxn>
              <a:cxn ang="cd2">
                <a:pos x="l" y="vc"/>
              </a:cxn>
              <a:cxn ang="cd4">
                <a:pos x="hc" y="b"/>
              </a:cxn>
              <a:cxn ang="0">
                <a:pos x="r" y="vc"/>
              </a:cxn>
            </a:cxnLst>
            <a:rect l="l" t="t" r="r" b="b"/>
            <a:pathLst>
              <a:path w="7606" h="5368">
                <a:moveTo>
                  <a:pt x="895" y="0"/>
                </a:moveTo>
                <a:lnTo>
                  <a:pt x="6711" y="0"/>
                </a:lnTo>
                <a:cubicBezTo>
                  <a:pt x="6711" y="494"/>
                  <a:pt x="7112" y="895"/>
                  <a:pt x="7606" y="895"/>
                </a:cubicBezTo>
                <a:lnTo>
                  <a:pt x="7606" y="4473"/>
                </a:lnTo>
                <a:cubicBezTo>
                  <a:pt x="7112" y="4473"/>
                  <a:pt x="6711" y="4874"/>
                  <a:pt x="6711" y="5368"/>
                </a:cubicBezTo>
                <a:lnTo>
                  <a:pt x="895" y="5368"/>
                </a:lnTo>
                <a:cubicBezTo>
                  <a:pt x="895" y="4874"/>
                  <a:pt x="494" y="4473"/>
                  <a:pt x="0" y="4473"/>
                </a:cubicBezTo>
                <a:lnTo>
                  <a:pt x="0" y="895"/>
                </a:lnTo>
                <a:cubicBezTo>
                  <a:pt x="494" y="895"/>
                  <a:pt x="895" y="494"/>
                  <a:pt x="895" y="0"/>
                </a:cubicBezTo>
                <a:close/>
              </a:path>
            </a:pathLst>
          </a:custGeom>
          <a:noFill/>
          <a:ln>
            <a:solidFill>
              <a:srgbClr val="FFFFFF"/>
            </a:solidFill>
          </a:ln>
        </p:spPr>
      </p:pic>
    </p:spTree>
    <p:custDataLst>
      <p:tags r:id="rId3"/>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6" name="组合 5"/>
          <p:cNvGrpSpPr/>
          <p:nvPr/>
        </p:nvGrpSpPr>
        <p:grpSpPr>
          <a:xfrm>
            <a:off x="1068705" y="1680845"/>
            <a:ext cx="2219960" cy="4351655"/>
            <a:chOff x="2266" y="2155"/>
            <a:chExt cx="3496" cy="6853"/>
          </a:xfrm>
        </p:grpSpPr>
        <p:pic>
          <p:nvPicPr>
            <p:cNvPr id="5" name="图片 4"/>
            <p:cNvPicPr>
              <a:picLocks noChangeAspect="1"/>
            </p:cNvPicPr>
            <p:nvPr/>
          </p:nvPicPr>
          <p:blipFill>
            <a:blip r:embed="rId2"/>
            <a:srcRect l="11529" t="2412" r="11529" b="2412"/>
            <a:stretch>
              <a:fillRect/>
            </a:stretch>
          </p:blipFill>
          <p:spPr>
            <a:xfrm>
              <a:off x="2266" y="2155"/>
              <a:ext cx="3497" cy="4340"/>
            </a:xfrm>
            <a:custGeom>
              <a:avLst/>
              <a:gdLst/>
              <a:ahLst/>
              <a:cxnLst>
                <a:cxn ang="3">
                  <a:pos x="hc" y="t"/>
                </a:cxn>
                <a:cxn ang="cd2">
                  <a:pos x="l" y="vc"/>
                </a:cxn>
                <a:cxn ang="cd4">
                  <a:pos x="hc" y="b"/>
                </a:cxn>
                <a:cxn ang="0">
                  <a:pos x="r" y="vc"/>
                </a:cxn>
              </a:cxnLst>
              <a:rect l="l" t="t" r="r" b="b"/>
              <a:pathLst>
                <a:path w="3497" h="4340">
                  <a:moveTo>
                    <a:pt x="1749" y="0"/>
                  </a:moveTo>
                  <a:lnTo>
                    <a:pt x="3497" y="2170"/>
                  </a:lnTo>
                  <a:lnTo>
                    <a:pt x="1749" y="4340"/>
                  </a:lnTo>
                  <a:lnTo>
                    <a:pt x="0" y="2170"/>
                  </a:lnTo>
                  <a:lnTo>
                    <a:pt x="1749" y="0"/>
                  </a:lnTo>
                  <a:close/>
                </a:path>
              </a:pathLst>
            </a:custGeom>
            <a:ln>
              <a:solidFill>
                <a:srgbClr val="FFFFFF"/>
              </a:solidFill>
            </a:ln>
          </p:spPr>
        </p:pic>
        <p:sp>
          <p:nvSpPr>
            <p:cNvPr id="30" name="文本框 29"/>
            <p:cNvSpPr txBox="1"/>
            <p:nvPr/>
          </p:nvSpPr>
          <p:spPr>
            <a:xfrm>
              <a:off x="2537" y="7168"/>
              <a:ext cx="2955" cy="1840"/>
            </a:xfrm>
            <a:prstGeom prst="rect">
              <a:avLst/>
            </a:prstGeom>
            <a:noFill/>
          </p:spPr>
          <p:txBody>
            <a:bodyPr wrap="square" rtlCol="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Rectangle 24"/>
            <p:cNvSpPr>
              <a:spLocks noChangeArrowheads="1"/>
            </p:cNvSpPr>
            <p:nvPr/>
          </p:nvSpPr>
          <p:spPr bwMode="auto">
            <a:xfrm>
              <a:off x="2973" y="6634"/>
              <a:ext cx="208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grpSp>
      <p:grpSp>
        <p:nvGrpSpPr>
          <p:cNvPr id="7" name="组合 6"/>
          <p:cNvGrpSpPr/>
          <p:nvPr/>
        </p:nvGrpSpPr>
        <p:grpSpPr>
          <a:xfrm>
            <a:off x="3701415" y="1680845"/>
            <a:ext cx="2219960" cy="4351655"/>
            <a:chOff x="2266" y="2155"/>
            <a:chExt cx="3496" cy="6853"/>
          </a:xfrm>
        </p:grpSpPr>
        <p:pic>
          <p:nvPicPr>
            <p:cNvPr id="8" name="图片 7"/>
            <p:cNvPicPr>
              <a:picLocks noChangeAspect="1"/>
            </p:cNvPicPr>
            <p:nvPr/>
          </p:nvPicPr>
          <p:blipFill>
            <a:blip r:embed="rId2"/>
            <a:srcRect l="11529" t="2412" r="11529" b="2412"/>
            <a:stretch>
              <a:fillRect/>
            </a:stretch>
          </p:blipFill>
          <p:spPr>
            <a:xfrm>
              <a:off x="2266" y="2155"/>
              <a:ext cx="3497" cy="4340"/>
            </a:xfrm>
            <a:custGeom>
              <a:avLst/>
              <a:gdLst/>
              <a:ahLst/>
              <a:cxnLst>
                <a:cxn ang="3">
                  <a:pos x="hc" y="t"/>
                </a:cxn>
                <a:cxn ang="cd2">
                  <a:pos x="l" y="vc"/>
                </a:cxn>
                <a:cxn ang="cd4">
                  <a:pos x="hc" y="b"/>
                </a:cxn>
                <a:cxn ang="0">
                  <a:pos x="r" y="vc"/>
                </a:cxn>
              </a:cxnLst>
              <a:rect l="l" t="t" r="r" b="b"/>
              <a:pathLst>
                <a:path w="3497" h="4340">
                  <a:moveTo>
                    <a:pt x="1749" y="0"/>
                  </a:moveTo>
                  <a:lnTo>
                    <a:pt x="3497" y="2170"/>
                  </a:lnTo>
                  <a:lnTo>
                    <a:pt x="1749" y="4340"/>
                  </a:lnTo>
                  <a:lnTo>
                    <a:pt x="0" y="2170"/>
                  </a:lnTo>
                  <a:lnTo>
                    <a:pt x="1749" y="0"/>
                  </a:lnTo>
                  <a:close/>
                </a:path>
              </a:pathLst>
            </a:custGeom>
            <a:ln>
              <a:solidFill>
                <a:srgbClr val="FFFFFF"/>
              </a:solidFill>
            </a:ln>
          </p:spPr>
        </p:pic>
        <p:sp>
          <p:nvSpPr>
            <p:cNvPr id="9" name="文本框 8"/>
            <p:cNvSpPr txBox="1"/>
            <p:nvPr/>
          </p:nvSpPr>
          <p:spPr>
            <a:xfrm>
              <a:off x="2537" y="7168"/>
              <a:ext cx="2955" cy="1840"/>
            </a:xfrm>
            <a:prstGeom prst="rect">
              <a:avLst/>
            </a:prstGeom>
            <a:noFill/>
          </p:spPr>
          <p:txBody>
            <a:bodyPr wrap="square" rtlCol="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Rectangle 24"/>
            <p:cNvSpPr>
              <a:spLocks noChangeArrowheads="1"/>
            </p:cNvSpPr>
            <p:nvPr/>
          </p:nvSpPr>
          <p:spPr bwMode="auto">
            <a:xfrm>
              <a:off x="2973" y="6634"/>
              <a:ext cx="208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grpSp>
      <p:grpSp>
        <p:nvGrpSpPr>
          <p:cNvPr id="11" name="组合 10"/>
          <p:cNvGrpSpPr/>
          <p:nvPr/>
        </p:nvGrpSpPr>
        <p:grpSpPr>
          <a:xfrm>
            <a:off x="6334125" y="1680845"/>
            <a:ext cx="2219960" cy="4351655"/>
            <a:chOff x="2266" y="2155"/>
            <a:chExt cx="3496" cy="6853"/>
          </a:xfrm>
        </p:grpSpPr>
        <p:pic>
          <p:nvPicPr>
            <p:cNvPr id="12" name="图片 11"/>
            <p:cNvPicPr>
              <a:picLocks noChangeAspect="1"/>
            </p:cNvPicPr>
            <p:nvPr/>
          </p:nvPicPr>
          <p:blipFill>
            <a:blip r:embed="rId2"/>
            <a:srcRect l="11529" t="2412" r="11529" b="2412"/>
            <a:stretch>
              <a:fillRect/>
            </a:stretch>
          </p:blipFill>
          <p:spPr>
            <a:xfrm>
              <a:off x="2266" y="2155"/>
              <a:ext cx="3497" cy="4340"/>
            </a:xfrm>
            <a:custGeom>
              <a:avLst/>
              <a:gdLst/>
              <a:ahLst/>
              <a:cxnLst>
                <a:cxn ang="3">
                  <a:pos x="hc" y="t"/>
                </a:cxn>
                <a:cxn ang="cd2">
                  <a:pos x="l" y="vc"/>
                </a:cxn>
                <a:cxn ang="cd4">
                  <a:pos x="hc" y="b"/>
                </a:cxn>
                <a:cxn ang="0">
                  <a:pos x="r" y="vc"/>
                </a:cxn>
              </a:cxnLst>
              <a:rect l="l" t="t" r="r" b="b"/>
              <a:pathLst>
                <a:path w="3497" h="4340">
                  <a:moveTo>
                    <a:pt x="1749" y="0"/>
                  </a:moveTo>
                  <a:lnTo>
                    <a:pt x="3497" y="2170"/>
                  </a:lnTo>
                  <a:lnTo>
                    <a:pt x="1749" y="4340"/>
                  </a:lnTo>
                  <a:lnTo>
                    <a:pt x="0" y="2170"/>
                  </a:lnTo>
                  <a:lnTo>
                    <a:pt x="1749" y="0"/>
                  </a:lnTo>
                  <a:close/>
                </a:path>
              </a:pathLst>
            </a:custGeom>
            <a:ln>
              <a:solidFill>
                <a:srgbClr val="FFFFFF"/>
              </a:solidFill>
            </a:ln>
          </p:spPr>
        </p:pic>
        <p:sp>
          <p:nvSpPr>
            <p:cNvPr id="13" name="文本框 12"/>
            <p:cNvSpPr txBox="1"/>
            <p:nvPr/>
          </p:nvSpPr>
          <p:spPr>
            <a:xfrm>
              <a:off x="2537" y="7168"/>
              <a:ext cx="2955" cy="1840"/>
            </a:xfrm>
            <a:prstGeom prst="rect">
              <a:avLst/>
            </a:prstGeom>
            <a:noFill/>
          </p:spPr>
          <p:txBody>
            <a:bodyPr wrap="square" rtlCol="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Rectangle 24"/>
            <p:cNvSpPr>
              <a:spLocks noChangeArrowheads="1"/>
            </p:cNvSpPr>
            <p:nvPr/>
          </p:nvSpPr>
          <p:spPr bwMode="auto">
            <a:xfrm>
              <a:off x="2973" y="6634"/>
              <a:ext cx="208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grpSp>
      <p:grpSp>
        <p:nvGrpSpPr>
          <p:cNvPr id="15" name="组合 14"/>
          <p:cNvGrpSpPr/>
          <p:nvPr/>
        </p:nvGrpSpPr>
        <p:grpSpPr>
          <a:xfrm>
            <a:off x="8966835" y="1680845"/>
            <a:ext cx="2219960" cy="4351655"/>
            <a:chOff x="2266" y="2155"/>
            <a:chExt cx="3496" cy="6853"/>
          </a:xfrm>
        </p:grpSpPr>
        <p:pic>
          <p:nvPicPr>
            <p:cNvPr id="16" name="图片 15"/>
            <p:cNvPicPr>
              <a:picLocks noChangeAspect="1"/>
            </p:cNvPicPr>
            <p:nvPr/>
          </p:nvPicPr>
          <p:blipFill>
            <a:blip r:embed="rId2"/>
            <a:srcRect l="11529" t="2412" r="11529" b="2412"/>
            <a:stretch>
              <a:fillRect/>
            </a:stretch>
          </p:blipFill>
          <p:spPr>
            <a:xfrm>
              <a:off x="2266" y="2155"/>
              <a:ext cx="3497" cy="4340"/>
            </a:xfrm>
            <a:custGeom>
              <a:avLst/>
              <a:gdLst/>
              <a:ahLst/>
              <a:cxnLst>
                <a:cxn ang="3">
                  <a:pos x="hc" y="t"/>
                </a:cxn>
                <a:cxn ang="cd2">
                  <a:pos x="l" y="vc"/>
                </a:cxn>
                <a:cxn ang="cd4">
                  <a:pos x="hc" y="b"/>
                </a:cxn>
                <a:cxn ang="0">
                  <a:pos x="r" y="vc"/>
                </a:cxn>
              </a:cxnLst>
              <a:rect l="l" t="t" r="r" b="b"/>
              <a:pathLst>
                <a:path w="3497" h="4340">
                  <a:moveTo>
                    <a:pt x="1749" y="0"/>
                  </a:moveTo>
                  <a:lnTo>
                    <a:pt x="3497" y="2170"/>
                  </a:lnTo>
                  <a:lnTo>
                    <a:pt x="1749" y="4340"/>
                  </a:lnTo>
                  <a:lnTo>
                    <a:pt x="0" y="2170"/>
                  </a:lnTo>
                  <a:lnTo>
                    <a:pt x="1749" y="0"/>
                  </a:lnTo>
                  <a:close/>
                </a:path>
              </a:pathLst>
            </a:custGeom>
            <a:ln>
              <a:solidFill>
                <a:srgbClr val="FFFFFF"/>
              </a:solidFill>
            </a:ln>
          </p:spPr>
        </p:pic>
        <p:sp>
          <p:nvSpPr>
            <p:cNvPr id="17" name="文本框 16"/>
            <p:cNvSpPr txBox="1"/>
            <p:nvPr/>
          </p:nvSpPr>
          <p:spPr>
            <a:xfrm>
              <a:off x="2537" y="7168"/>
              <a:ext cx="2955" cy="1840"/>
            </a:xfrm>
            <a:prstGeom prst="rect">
              <a:avLst/>
            </a:prstGeom>
            <a:noFill/>
          </p:spPr>
          <p:txBody>
            <a:bodyPr wrap="square" rtlCol="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Rectangle 24"/>
            <p:cNvSpPr>
              <a:spLocks noChangeArrowheads="1"/>
            </p:cNvSpPr>
            <p:nvPr/>
          </p:nvSpPr>
          <p:spPr bwMode="auto">
            <a:xfrm>
              <a:off x="2973" y="6634"/>
              <a:ext cx="208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rPr>
                <a:t>单击填加标题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B" panose="00020600040101010101" pitchFamily="18" charset="-122"/>
              </a:endParaRPr>
            </a:p>
          </p:txBody>
        </p:sp>
      </p:grpSp>
    </p:spTree>
    <p:custDataLst>
      <p:tags r:id="rId3"/>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5" name="组合 14"/>
          <p:cNvGrpSpPr/>
          <p:nvPr/>
        </p:nvGrpSpPr>
        <p:grpSpPr>
          <a:xfrm>
            <a:off x="4880679" y="2008668"/>
            <a:ext cx="2746885" cy="3137189"/>
            <a:chOff x="2615277" y="1246779"/>
            <a:chExt cx="2746885" cy="3137189"/>
          </a:xfrm>
        </p:grpSpPr>
        <p:cxnSp>
          <p:nvCxnSpPr>
            <p:cNvPr id="16" name="Straight Connector 975"/>
            <p:cNvCxnSpPr/>
            <p:nvPr/>
          </p:nvCxnSpPr>
          <p:spPr>
            <a:xfrm>
              <a:off x="2615277" y="3935588"/>
              <a:ext cx="18092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74"/>
            <p:cNvCxnSpPr/>
            <p:nvPr/>
          </p:nvCxnSpPr>
          <p:spPr>
            <a:xfrm>
              <a:off x="2615277" y="2815281"/>
              <a:ext cx="18092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760"/>
            <p:cNvCxnSpPr/>
            <p:nvPr/>
          </p:nvCxnSpPr>
          <p:spPr>
            <a:xfrm>
              <a:off x="2615277" y="1695158"/>
              <a:ext cx="18092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1"/>
            <p:cNvSpPr txBox="1"/>
            <p:nvPr/>
          </p:nvSpPr>
          <p:spPr bwMode="auto">
            <a:xfrm>
              <a:off x="4679283" y="1528959"/>
              <a:ext cx="682879" cy="33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scene3d>
                <a:camera prst="orthographicFront"/>
                <a:lightRig rig="threePt" dir="t"/>
              </a:scene3d>
            </a:bodyPr>
            <a:lstStyle/>
            <a:p>
              <a:pPr algn="ctr" eaLnBrk="1" hangingPunct="1">
                <a:defRPr/>
              </a:pPr>
              <a:r>
                <a:rPr lang="en-US" altLang="ko-KR" sz="1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2014</a:t>
              </a:r>
              <a:endParaRPr lang="en-US" altLang="ko-KR" sz="1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TextBox 19"/>
            <p:cNvSpPr txBox="1"/>
            <p:nvPr/>
          </p:nvSpPr>
          <p:spPr bwMode="auto">
            <a:xfrm>
              <a:off x="4679283" y="3769389"/>
              <a:ext cx="682879" cy="33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scene3d>
                <a:camera prst="orthographicFront"/>
                <a:lightRig rig="threePt" dir="t"/>
              </a:scene3d>
            </a:bodyPr>
            <a:lstStyle/>
            <a:p>
              <a:pPr algn="ctr" eaLnBrk="1" hangingPunct="1">
                <a:defRPr/>
              </a:pPr>
              <a:r>
                <a:rPr lang="en-US" altLang="ko-KR" sz="1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201</a:t>
              </a:r>
              <a:r>
                <a:rPr lang="en-US" altLang="zh-CN" sz="1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9</a:t>
              </a:r>
              <a:endParaRPr lang="en-US" altLang="zh-CN" sz="1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1" name="TextBox 15"/>
            <p:cNvSpPr txBox="1"/>
            <p:nvPr/>
          </p:nvSpPr>
          <p:spPr bwMode="auto">
            <a:xfrm>
              <a:off x="4679283" y="2649174"/>
              <a:ext cx="682879" cy="33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scene3d>
                <a:camera prst="orthographicFront"/>
                <a:lightRig rig="threePt" dir="t"/>
              </a:scene3d>
            </a:bodyPr>
            <a:lstStyle/>
            <a:p>
              <a:pPr algn="ctr" eaLnBrk="1" hangingPunct="1">
                <a:defRPr/>
              </a:pPr>
              <a:r>
                <a:rPr lang="en-US" altLang="ko-KR" sz="1600" b="1">
                  <a:solidFill>
                    <a:schemeClr val="bg1"/>
                  </a:solidFill>
                  <a:latin typeface="阿里巴巴普惠体 R" panose="00020600040101010101" charset="-122"/>
                  <a:ea typeface="阿里巴巴普惠体 R" panose="00020600040101010101" charset="-122"/>
                  <a:cs typeface="阿里巴巴普惠体 R" panose="00020600040101010101" charset="-122"/>
                </a:rPr>
                <a:t>2013</a:t>
              </a:r>
              <a:endParaRPr lang="en-US" altLang="ko-KR" sz="1600"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2" name="Group 14"/>
            <p:cNvGrpSpPr/>
            <p:nvPr/>
          </p:nvGrpSpPr>
          <p:grpSpPr>
            <a:xfrm>
              <a:off x="3071499" y="3487209"/>
              <a:ext cx="896758" cy="896759"/>
              <a:chOff x="4095331" y="4649611"/>
              <a:chExt cx="1195678" cy="1195678"/>
            </a:xfrm>
          </p:grpSpPr>
          <p:sp>
            <p:nvSpPr>
              <p:cNvPr id="33" name="Oval 944"/>
              <p:cNvSpPr/>
              <p:nvPr/>
            </p:nvSpPr>
            <p:spPr>
              <a:xfrm>
                <a:off x="4095331" y="4649611"/>
                <a:ext cx="1195678" cy="1195678"/>
              </a:xfrm>
              <a:prstGeom prst="ellipse">
                <a:avLst/>
              </a:prstGeom>
              <a:solidFill>
                <a:srgbClr val="567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charset="-122"/>
                  <a:ea typeface="阿里巴巴普惠体 R" panose="00020600040101010101" charset="-122"/>
                </a:endParaRPr>
              </a:p>
            </p:txBody>
          </p:sp>
          <p:sp>
            <p:nvSpPr>
              <p:cNvPr id="32" name="Freeform: Shape 971"/>
              <p:cNvSpPr/>
              <p:nvPr/>
            </p:nvSpPr>
            <p:spPr bwMode="auto">
              <a:xfrm>
                <a:off x="4397541" y="4875750"/>
                <a:ext cx="633204" cy="633204"/>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FFFFFF"/>
              </a:solidFill>
              <a:ln>
                <a:noFill/>
              </a:ln>
            </p:spPr>
            <p:txBody>
              <a:bodyPr anchor="ctr"/>
              <a:lstStyle/>
              <a:p>
                <a:pPr algn="ctr"/>
                <a:endParaRPr dirty="0">
                  <a:solidFill>
                    <a:schemeClr val="bg1"/>
                  </a:solidFill>
                  <a:latin typeface="阿里巴巴普惠体 R" panose="00020600040101010101" charset="-122"/>
                  <a:ea typeface="阿里巴巴普惠体 R" panose="00020600040101010101" charset="-122"/>
                </a:endParaRPr>
              </a:p>
            </p:txBody>
          </p:sp>
        </p:grpSp>
        <p:grpSp>
          <p:nvGrpSpPr>
            <p:cNvPr id="23" name="Group 2"/>
            <p:cNvGrpSpPr/>
            <p:nvPr/>
          </p:nvGrpSpPr>
          <p:grpSpPr>
            <a:xfrm>
              <a:off x="3091836" y="1246779"/>
              <a:ext cx="896758" cy="896759"/>
              <a:chOff x="4122447" y="1662371"/>
              <a:chExt cx="1195678" cy="1195678"/>
            </a:xfrm>
          </p:grpSpPr>
          <p:sp>
            <p:nvSpPr>
              <p:cNvPr id="28" name="Oval 939"/>
              <p:cNvSpPr/>
              <p:nvPr/>
            </p:nvSpPr>
            <p:spPr>
              <a:xfrm>
                <a:off x="4122447" y="1662371"/>
                <a:ext cx="1195678" cy="1195678"/>
              </a:xfrm>
              <a:prstGeom prst="ellipse">
                <a:avLst/>
              </a:prstGeom>
              <a:solidFill>
                <a:srgbClr val="567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charset="-122"/>
                  <a:ea typeface="阿里巴巴普惠体 R" panose="00020600040101010101" charset="-122"/>
                </a:endParaRPr>
              </a:p>
            </p:txBody>
          </p:sp>
          <p:sp>
            <p:nvSpPr>
              <p:cNvPr id="30" name="Freeform: Shape 972"/>
              <p:cNvSpPr/>
              <p:nvPr/>
            </p:nvSpPr>
            <p:spPr bwMode="auto">
              <a:xfrm>
                <a:off x="4410024" y="1925803"/>
                <a:ext cx="633204" cy="633204"/>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FFFFFF"/>
              </a:solidFill>
              <a:ln>
                <a:noFill/>
              </a:ln>
            </p:spPr>
            <p:txBody>
              <a:bodyPr anchor="ctr"/>
              <a:lstStyle/>
              <a:p>
                <a:pPr algn="ctr"/>
                <a:endParaRPr dirty="0">
                  <a:solidFill>
                    <a:schemeClr val="bg1"/>
                  </a:solidFill>
                  <a:latin typeface="阿里巴巴普惠体 R" panose="00020600040101010101" charset="-122"/>
                  <a:ea typeface="阿里巴巴普惠体 R" panose="00020600040101010101" charset="-122"/>
                </a:endParaRPr>
              </a:p>
            </p:txBody>
          </p:sp>
        </p:grpSp>
        <p:grpSp>
          <p:nvGrpSpPr>
            <p:cNvPr id="24" name="Group 12"/>
            <p:cNvGrpSpPr/>
            <p:nvPr/>
          </p:nvGrpSpPr>
          <p:grpSpPr>
            <a:xfrm>
              <a:off x="3071498" y="2366994"/>
              <a:ext cx="896758" cy="896759"/>
              <a:chOff x="4095330" y="3155991"/>
              <a:chExt cx="1195678" cy="1195678"/>
            </a:xfrm>
          </p:grpSpPr>
          <p:sp>
            <p:nvSpPr>
              <p:cNvPr id="25" name="Oval 949"/>
              <p:cNvSpPr/>
              <p:nvPr/>
            </p:nvSpPr>
            <p:spPr>
              <a:xfrm>
                <a:off x="4095330" y="3155991"/>
                <a:ext cx="1195678" cy="1195678"/>
              </a:xfrm>
              <a:prstGeom prst="ellipse">
                <a:avLst/>
              </a:prstGeom>
              <a:solidFill>
                <a:srgbClr val="567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charset="-122"/>
                  <a:ea typeface="阿里巴巴普惠体 R" panose="00020600040101010101" charset="-122"/>
                </a:endParaRPr>
              </a:p>
            </p:txBody>
          </p:sp>
          <p:sp>
            <p:nvSpPr>
              <p:cNvPr id="26" name="Oval 950"/>
              <p:cNvSpPr/>
              <p:nvPr/>
            </p:nvSpPr>
            <p:spPr>
              <a:xfrm>
                <a:off x="4178740" y="3239400"/>
                <a:ext cx="1028859" cy="1028860"/>
              </a:xfrm>
              <a:prstGeom prst="ellipse">
                <a:avLst/>
              </a:prstGeom>
              <a:solidFill>
                <a:srgbClr val="567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latin typeface="阿里巴巴普惠体 R" panose="00020600040101010101" charset="-122"/>
                  <a:ea typeface="阿里巴巴普惠体 R" panose="00020600040101010101" charset="-122"/>
                </a:endParaRPr>
              </a:p>
            </p:txBody>
          </p:sp>
          <p:sp>
            <p:nvSpPr>
              <p:cNvPr id="27" name="Freeform: Shape 973"/>
              <p:cNvSpPr/>
              <p:nvPr/>
            </p:nvSpPr>
            <p:spPr bwMode="auto">
              <a:xfrm>
                <a:off x="4373756" y="3437105"/>
                <a:ext cx="633204" cy="63320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FFFFFF"/>
              </a:solidFill>
              <a:ln>
                <a:noFill/>
              </a:ln>
            </p:spPr>
            <p:txBody>
              <a:bodyPr anchor="ctr"/>
              <a:lstStyle/>
              <a:p>
                <a:pPr algn="ctr"/>
                <a:endParaRPr dirty="0">
                  <a:solidFill>
                    <a:schemeClr val="bg1"/>
                  </a:solidFill>
                  <a:latin typeface="阿里巴巴普惠体 R" panose="00020600040101010101" charset="-122"/>
                  <a:ea typeface="阿里巴巴普惠体 R" panose="00020600040101010101" charset="-122"/>
                </a:endParaRPr>
              </a:p>
            </p:txBody>
          </p:sp>
        </p:grpSp>
      </p:grpSp>
      <p:sp>
        <p:nvSpPr>
          <p:cNvPr id="35" name="文本框 34"/>
          <p:cNvSpPr txBox="1"/>
          <p:nvPr/>
        </p:nvSpPr>
        <p:spPr>
          <a:xfrm>
            <a:off x="840817" y="2157076"/>
            <a:ext cx="4026118" cy="830997"/>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6" name="文本框 35"/>
          <p:cNvSpPr txBox="1"/>
          <p:nvPr/>
        </p:nvSpPr>
        <p:spPr>
          <a:xfrm>
            <a:off x="840817" y="4433887"/>
            <a:ext cx="4026118" cy="830997"/>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文本框 36"/>
          <p:cNvSpPr txBox="1"/>
          <p:nvPr/>
        </p:nvSpPr>
        <p:spPr>
          <a:xfrm>
            <a:off x="833220" y="3287811"/>
            <a:ext cx="4026118" cy="830997"/>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在此输入文字内容文字在此输入文字内容文字在此输入在此输入文字内容文字在此输入文字内容文字</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5" name="组合 4"/>
          <p:cNvGrpSpPr/>
          <p:nvPr/>
        </p:nvGrpSpPr>
        <p:grpSpPr>
          <a:xfrm>
            <a:off x="7727950" y="2099433"/>
            <a:ext cx="3891280" cy="808232"/>
            <a:chOff x="12873" y="2973"/>
            <a:chExt cx="6128" cy="1273"/>
          </a:xfrm>
        </p:grpSpPr>
        <p:sp>
          <p:nvSpPr>
            <p:cNvPr id="2" name="文本框 1"/>
            <p:cNvSpPr txBox="1"/>
            <p:nvPr/>
          </p:nvSpPr>
          <p:spPr>
            <a:xfrm>
              <a:off x="12873" y="3424"/>
              <a:ext cx="6128" cy="822"/>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Rectangle 24"/>
            <p:cNvSpPr>
              <a:spLocks noChangeArrowheads="1"/>
            </p:cNvSpPr>
            <p:nvPr/>
          </p:nvSpPr>
          <p:spPr bwMode="auto">
            <a:xfrm>
              <a:off x="13011" y="2973"/>
              <a:ext cx="197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单击填加标题</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grpSp>
        <p:nvGrpSpPr>
          <p:cNvPr id="11" name="组合 10"/>
          <p:cNvGrpSpPr/>
          <p:nvPr/>
        </p:nvGrpSpPr>
        <p:grpSpPr>
          <a:xfrm>
            <a:off x="7727950" y="3175000"/>
            <a:ext cx="3891280" cy="807720"/>
            <a:chOff x="12873" y="2973"/>
            <a:chExt cx="6128" cy="1273"/>
          </a:xfrm>
        </p:grpSpPr>
        <p:sp>
          <p:nvSpPr>
            <p:cNvPr id="12" name="文本框 11"/>
            <p:cNvSpPr txBox="1"/>
            <p:nvPr/>
          </p:nvSpPr>
          <p:spPr>
            <a:xfrm>
              <a:off x="12873" y="3424"/>
              <a:ext cx="6128" cy="822"/>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Rectangle 24"/>
            <p:cNvSpPr>
              <a:spLocks noChangeArrowheads="1"/>
            </p:cNvSpPr>
            <p:nvPr/>
          </p:nvSpPr>
          <p:spPr bwMode="auto">
            <a:xfrm>
              <a:off x="13011" y="2973"/>
              <a:ext cx="197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单击填加标题</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grpSp>
        <p:nvGrpSpPr>
          <p:cNvPr id="14" name="组合 13"/>
          <p:cNvGrpSpPr/>
          <p:nvPr/>
        </p:nvGrpSpPr>
        <p:grpSpPr>
          <a:xfrm>
            <a:off x="7727950" y="4250055"/>
            <a:ext cx="3891280" cy="807720"/>
            <a:chOff x="12873" y="2973"/>
            <a:chExt cx="6128" cy="1273"/>
          </a:xfrm>
        </p:grpSpPr>
        <p:sp>
          <p:nvSpPr>
            <p:cNvPr id="38" name="文本框 37"/>
            <p:cNvSpPr txBox="1"/>
            <p:nvPr/>
          </p:nvSpPr>
          <p:spPr>
            <a:xfrm>
              <a:off x="12873" y="3424"/>
              <a:ext cx="6128" cy="822"/>
            </a:xfrm>
            <a:prstGeom prst="rect">
              <a:avLst/>
            </a:prstGeom>
            <a:noFill/>
          </p:spPr>
          <p:txBody>
            <a:bodyPr wrap="square" rtlCol="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在此输入文字内容文字在此输入文字内容文字在此输入在此输入文字内容文字在此输入文字</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9" name="Rectangle 24"/>
            <p:cNvSpPr>
              <a:spLocks noChangeArrowheads="1"/>
            </p:cNvSpPr>
            <p:nvPr/>
          </p:nvSpPr>
          <p:spPr bwMode="auto">
            <a:xfrm>
              <a:off x="13011" y="2973"/>
              <a:ext cx="197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单击填加标题</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spTree>
    <p:custDataLst>
      <p:tags r:id="rId2"/>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3138170" y="2644775"/>
            <a:ext cx="8668385" cy="1198880"/>
          </a:xfrm>
          <a:prstGeom prst="rect">
            <a:avLst/>
          </a:prstGeom>
          <a:noFill/>
        </p:spPr>
        <p:txBody>
          <a:bodyPr wrap="square" rtlCol="0">
            <a:spAutoFit/>
          </a:bodyPr>
          <a:lstStyle/>
          <a:p>
            <a:pPr algn="r"/>
            <a:r>
              <a:rPr lang="zh-CN" altLang="en-US" sz="7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感谢您的观看</a:t>
            </a:r>
            <a:endParaRPr lang="zh-CN" altLang="en-US" sz="7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文本框 7"/>
          <p:cNvSpPr txBox="1"/>
          <p:nvPr/>
        </p:nvSpPr>
        <p:spPr>
          <a:xfrm>
            <a:off x="9225915" y="1480820"/>
            <a:ext cx="2580640" cy="1322070"/>
          </a:xfrm>
          <a:prstGeom prst="rect">
            <a:avLst/>
          </a:prstGeom>
          <a:noFill/>
        </p:spPr>
        <p:txBody>
          <a:bodyPr wrap="none" rtlCol="0">
            <a:spAutoFit/>
          </a:bodyPr>
          <a:lstStyle/>
          <a:p>
            <a:r>
              <a:rPr lang="en-US" altLang="zh-CN" sz="8000">
                <a:solidFill>
                  <a:schemeClr val="bg1"/>
                </a:solidFill>
                <a:latin typeface="阿里巴巴普惠体 B" panose="00020600040101010101" pitchFamily="18" charset="-122"/>
                <a:ea typeface="阿里巴巴普惠体 B" panose="00020600040101010101" pitchFamily="18" charset="-122"/>
              </a:rPr>
              <a:t>2019</a:t>
            </a:r>
            <a:endParaRPr lang="en-US" altLang="zh-CN" sz="8000">
              <a:solidFill>
                <a:schemeClr val="bg1"/>
              </a:solidFill>
              <a:latin typeface="阿里巴巴普惠体 B" panose="00020600040101010101" pitchFamily="18" charset="-122"/>
              <a:ea typeface="阿里巴巴普惠体 B" panose="00020600040101010101" pitchFamily="18" charset="-122"/>
            </a:endParaRPr>
          </a:p>
        </p:txBody>
      </p:sp>
      <p:sp>
        <p:nvSpPr>
          <p:cNvPr id="9" name="文本框 8"/>
          <p:cNvSpPr txBox="1"/>
          <p:nvPr/>
        </p:nvSpPr>
        <p:spPr>
          <a:xfrm>
            <a:off x="7984490" y="4593036"/>
            <a:ext cx="3611880" cy="368300"/>
          </a:xfrm>
          <a:prstGeom prst="rect">
            <a:avLst/>
          </a:prstGeom>
          <a:noFill/>
        </p:spPr>
        <p:txBody>
          <a:bodyPr wrap="none" rtlCol="0">
            <a:spAutoFit/>
          </a:bodyPr>
          <a:lstStyle/>
          <a:p>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汇报人：</a:t>
            </a:r>
            <a:r>
              <a:rPr lang="en-US" altLang="zh-CN"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PPT</a:t>
            </a:r>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营   时间：</a:t>
            </a:r>
            <a:r>
              <a:rPr lang="en-US" altLang="zh-CN"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XX</a:t>
            </a:r>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年</a:t>
            </a:r>
            <a:r>
              <a:rPr lang="en-US" altLang="zh-CN"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XX</a:t>
            </a:r>
            <a:r>
              <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月</a:t>
            </a:r>
            <a:endParaRPr lang="zh-CN" altLang="en-US"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p:txBody>
      </p:sp>
      <p:sp>
        <p:nvSpPr>
          <p:cNvPr id="42" name="文本框 41"/>
          <p:cNvSpPr txBox="1"/>
          <p:nvPr/>
        </p:nvSpPr>
        <p:spPr>
          <a:xfrm>
            <a:off x="7520940" y="3843655"/>
            <a:ext cx="4285615" cy="645160"/>
          </a:xfrm>
          <a:prstGeom prst="rect">
            <a:avLst/>
          </a:prstGeom>
          <a:noFill/>
        </p:spPr>
        <p:txBody>
          <a:bodyPr wrap="square" rtlCol="0">
            <a:spAutoFit/>
          </a:bodyPr>
          <a:lstStyle/>
          <a:p>
            <a:pPr algn="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在此输入文字内容文字在此输入文字内容文字</a:t>
            </a: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在此输入文字内容文字在此输入文字   内容文字在此输入文字内容文字在此输入文字内容文字在此输入文字内容文字</a:t>
            </a:r>
            <a:endPar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5825845" y="972820"/>
            <a:ext cx="4572560" cy="922020"/>
            <a:chOff x="9363" y="1790"/>
            <a:chExt cx="7201" cy="1452"/>
          </a:xfrm>
        </p:grpSpPr>
        <p:sp>
          <p:nvSpPr>
            <p:cNvPr id="18" name="文本框 17"/>
            <p:cNvSpPr txBox="1"/>
            <p:nvPr/>
          </p:nvSpPr>
          <p:spPr>
            <a:xfrm>
              <a:off x="9363" y="1790"/>
              <a:ext cx="2766" cy="1452"/>
            </a:xfrm>
            <a:prstGeom prst="rect">
              <a:avLst/>
            </a:prstGeom>
            <a:noFill/>
          </p:spPr>
          <p:txBody>
            <a:bodyPr wrap="square" rtlCol="0">
              <a:spAutoFit/>
            </a:bodyPr>
            <a:lstStyle/>
            <a:p>
              <a:r>
                <a:rPr lang="zh-CN" altLang="en-US" sz="5400" b="1" dirty="0">
                  <a:solidFill>
                    <a:schemeClr val="bg1"/>
                  </a:solidFill>
                  <a:latin typeface="阿里巴巴普惠体 B" panose="00020600040101010101" pitchFamily="18" charset="-122"/>
                  <a:ea typeface="阿里巴巴普惠体 B" panose="00020600040101010101" pitchFamily="18" charset="-122"/>
                </a:rPr>
                <a:t>目录</a:t>
              </a:r>
              <a:endParaRPr lang="zh-CN" altLang="en-US" sz="5400" b="1" dirty="0">
                <a:solidFill>
                  <a:schemeClr val="bg1"/>
                </a:solidFill>
                <a:latin typeface="阿里巴巴普惠体 B" panose="00020600040101010101" pitchFamily="18" charset="-122"/>
                <a:ea typeface="阿里巴巴普惠体 B" panose="00020600040101010101" pitchFamily="18" charset="-122"/>
              </a:endParaRPr>
            </a:p>
          </p:txBody>
        </p:sp>
        <p:sp>
          <p:nvSpPr>
            <p:cNvPr id="42" name="文本框 41"/>
            <p:cNvSpPr txBox="1"/>
            <p:nvPr/>
          </p:nvSpPr>
          <p:spPr>
            <a:xfrm>
              <a:off x="11450" y="1790"/>
              <a:ext cx="5114" cy="1452"/>
            </a:xfrm>
            <a:prstGeom prst="rect">
              <a:avLst/>
            </a:prstGeom>
            <a:noFill/>
          </p:spPr>
          <p:txBody>
            <a:bodyPr wrap="square" rtlCol="0" anchor="ctr" anchorCtr="0">
              <a:spAutoFit/>
            </a:bodyPr>
            <a:lstStyle/>
            <a:p>
              <a:pPr algn="ctr"/>
              <a:r>
                <a:rPr lang="en-US" altLang="zh-CN" sz="5400" dirty="0">
                  <a:solidFill>
                    <a:schemeClr val="bg1"/>
                  </a:solidFill>
                  <a:latin typeface="阿里巴巴普惠体 B" panose="00020600040101010101" pitchFamily="18" charset="-122"/>
                  <a:ea typeface="阿里巴巴普惠体 B" panose="00020600040101010101" pitchFamily="18" charset="-122"/>
                  <a:cs typeface="阿里巴巴普惠体 R" panose="00020600040101010101" charset="-122"/>
                </a:rPr>
                <a:t>contents</a:t>
              </a:r>
              <a:endParaRPr lang="en-US" altLang="zh-CN" sz="5400" dirty="0">
                <a:solidFill>
                  <a:schemeClr val="bg1"/>
                </a:solidFill>
                <a:latin typeface="阿里巴巴普惠体 B" panose="00020600040101010101" pitchFamily="18" charset="-122"/>
                <a:ea typeface="阿里巴巴普惠体 B" panose="00020600040101010101" pitchFamily="18" charset="-122"/>
                <a:cs typeface="阿里巴巴普惠体 R" panose="00020600040101010101" charset="-122"/>
              </a:endParaRPr>
            </a:p>
          </p:txBody>
        </p:sp>
      </p:grpSp>
      <p:grpSp>
        <p:nvGrpSpPr>
          <p:cNvPr id="2" name="组合 1"/>
          <p:cNvGrpSpPr/>
          <p:nvPr/>
        </p:nvGrpSpPr>
        <p:grpSpPr>
          <a:xfrm>
            <a:off x="5062855" y="2188845"/>
            <a:ext cx="5808980" cy="755650"/>
            <a:chOff x="7403" y="3895"/>
            <a:chExt cx="9148" cy="1190"/>
          </a:xfrm>
        </p:grpSpPr>
        <p:sp>
          <p:nvSpPr>
            <p:cNvPr id="44" name="任意多边形 2"/>
            <p:cNvSpPr/>
            <p:nvPr/>
          </p:nvSpPr>
          <p:spPr>
            <a:xfrm>
              <a:off x="7403" y="3895"/>
              <a:ext cx="1333" cy="1190"/>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01</a:t>
              </a:r>
              <a:endPar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48" name="任意多边形 6"/>
            <p:cNvSpPr/>
            <p:nvPr/>
          </p:nvSpPr>
          <p:spPr>
            <a:xfrm>
              <a:off x="8957" y="3895"/>
              <a:ext cx="7595" cy="1190"/>
            </a:xfrm>
            <a:custGeom>
              <a:avLst/>
              <a:gdLst>
                <a:gd name="connsiteX0" fmla="*/ 198320 w 4086223"/>
                <a:gd name="connsiteY0" fmla="*/ 0 h 600826"/>
                <a:gd name="connsiteX1" fmla="*/ 349254 w 4086223"/>
                <a:gd name="connsiteY1" fmla="*/ 0 h 600826"/>
                <a:gd name="connsiteX2" fmla="*/ 357937 w 4086223"/>
                <a:gd name="connsiteY2" fmla="*/ 0 h 600826"/>
                <a:gd name="connsiteX3" fmla="*/ 474414 w 4086223"/>
                <a:gd name="connsiteY3" fmla="*/ 0 h 600826"/>
                <a:gd name="connsiteX4" fmla="*/ 3611441 w 4086223"/>
                <a:gd name="connsiteY4" fmla="*/ 0 h 600826"/>
                <a:gd name="connsiteX5" fmla="*/ 3752336 w 4086223"/>
                <a:gd name="connsiteY5" fmla="*/ 0 h 600826"/>
                <a:gd name="connsiteX6" fmla="*/ 3771058 w 4086223"/>
                <a:gd name="connsiteY6" fmla="*/ 0 h 600826"/>
                <a:gd name="connsiteX7" fmla="*/ 3887535 w 4086223"/>
                <a:gd name="connsiteY7" fmla="*/ 0 h 600826"/>
                <a:gd name="connsiteX8" fmla="*/ 3940781 w 4086223"/>
                <a:gd name="connsiteY8" fmla="*/ 30584 h 600826"/>
                <a:gd name="connsiteX9" fmla="*/ 4078828 w 4086223"/>
                <a:gd name="connsiteY9" fmla="*/ 269829 h 600826"/>
                <a:gd name="connsiteX10" fmla="*/ 4078828 w 4086223"/>
                <a:gd name="connsiteY10" fmla="*/ 330997 h 600826"/>
                <a:gd name="connsiteX11" fmla="*/ 3940781 w 4086223"/>
                <a:gd name="connsiteY11" fmla="*/ 570242 h 600826"/>
                <a:gd name="connsiteX12" fmla="*/ 3887535 w 4086223"/>
                <a:gd name="connsiteY12" fmla="*/ 600826 h 600826"/>
                <a:gd name="connsiteX13" fmla="*/ 3752336 w 4086223"/>
                <a:gd name="connsiteY13" fmla="*/ 600826 h 600826"/>
                <a:gd name="connsiteX14" fmla="*/ 3611441 w 4086223"/>
                <a:gd name="connsiteY14" fmla="*/ 600826 h 600826"/>
                <a:gd name="connsiteX15" fmla="*/ 474414 w 4086223"/>
                <a:gd name="connsiteY15" fmla="*/ 600826 h 600826"/>
                <a:gd name="connsiteX16" fmla="*/ 349254 w 4086223"/>
                <a:gd name="connsiteY16" fmla="*/ 600826 h 600826"/>
                <a:gd name="connsiteX17" fmla="*/ 198320 w 4086223"/>
                <a:gd name="connsiteY17" fmla="*/ 600826 h 600826"/>
                <a:gd name="connsiteX18" fmla="*/ 145073 w 4086223"/>
                <a:gd name="connsiteY18" fmla="*/ 570242 h 600826"/>
                <a:gd name="connsiteX19" fmla="*/ 7026 w 4086223"/>
                <a:gd name="connsiteY19" fmla="*/ 330997 h 600826"/>
                <a:gd name="connsiteX20" fmla="*/ 0 w 4086223"/>
                <a:gd name="connsiteY20" fmla="*/ 300413 h 600826"/>
                <a:gd name="connsiteX21" fmla="*/ 7026 w 4086223"/>
                <a:gd name="connsiteY21" fmla="*/ 269829 h 600826"/>
                <a:gd name="connsiteX22" fmla="*/ 145073 w 4086223"/>
                <a:gd name="connsiteY22" fmla="*/ 30584 h 600826"/>
                <a:gd name="connsiteX23" fmla="*/ 198320 w 4086223"/>
                <a:gd name="connsiteY23" fmla="*/ 0 h 6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6223" h="600826">
                  <a:moveTo>
                    <a:pt x="198320" y="0"/>
                  </a:moveTo>
                  <a:lnTo>
                    <a:pt x="349254" y="0"/>
                  </a:lnTo>
                  <a:lnTo>
                    <a:pt x="357937" y="0"/>
                  </a:lnTo>
                  <a:cubicBezTo>
                    <a:pt x="474414" y="0"/>
                    <a:pt x="474414" y="0"/>
                    <a:pt x="474414" y="0"/>
                  </a:cubicBezTo>
                  <a:lnTo>
                    <a:pt x="3611441" y="0"/>
                  </a:lnTo>
                  <a:lnTo>
                    <a:pt x="3752336" y="0"/>
                  </a:lnTo>
                  <a:lnTo>
                    <a:pt x="3771058" y="0"/>
                  </a:lnTo>
                  <a:cubicBezTo>
                    <a:pt x="3887535" y="0"/>
                    <a:pt x="3887535" y="0"/>
                    <a:pt x="3887535" y="0"/>
                  </a:cubicBezTo>
                  <a:cubicBezTo>
                    <a:pt x="3907256" y="0"/>
                    <a:pt x="3930921" y="13812"/>
                    <a:pt x="3940781" y="30584"/>
                  </a:cubicBezTo>
                  <a:cubicBezTo>
                    <a:pt x="4078828" y="269829"/>
                    <a:pt x="4078828" y="269829"/>
                    <a:pt x="4078828" y="269829"/>
                  </a:cubicBezTo>
                  <a:cubicBezTo>
                    <a:pt x="4088688" y="286601"/>
                    <a:pt x="4088688" y="314225"/>
                    <a:pt x="4078828" y="330997"/>
                  </a:cubicBezTo>
                  <a:cubicBezTo>
                    <a:pt x="3940781" y="570242"/>
                    <a:pt x="3940781" y="570242"/>
                    <a:pt x="3940781" y="570242"/>
                  </a:cubicBezTo>
                  <a:cubicBezTo>
                    <a:pt x="3930921" y="587014"/>
                    <a:pt x="3907256" y="600826"/>
                    <a:pt x="3887535" y="600826"/>
                  </a:cubicBezTo>
                  <a:lnTo>
                    <a:pt x="3752336" y="600826"/>
                  </a:lnTo>
                  <a:lnTo>
                    <a:pt x="3611441" y="600826"/>
                  </a:lnTo>
                  <a:lnTo>
                    <a:pt x="474414" y="600826"/>
                  </a:lnTo>
                  <a:lnTo>
                    <a:pt x="349254" y="600826"/>
                  </a:lnTo>
                  <a:lnTo>
                    <a:pt x="198320" y="600826"/>
                  </a:lnTo>
                  <a:cubicBezTo>
                    <a:pt x="179092" y="600826"/>
                    <a:pt x="154933" y="587014"/>
                    <a:pt x="145073" y="570242"/>
                  </a:cubicBezTo>
                  <a:cubicBezTo>
                    <a:pt x="7026" y="330997"/>
                    <a:pt x="7026" y="330997"/>
                    <a:pt x="7026" y="330997"/>
                  </a:cubicBezTo>
                  <a:cubicBezTo>
                    <a:pt x="2343" y="322611"/>
                    <a:pt x="0" y="311512"/>
                    <a:pt x="0" y="300413"/>
                  </a:cubicBezTo>
                  <a:cubicBezTo>
                    <a:pt x="0" y="289315"/>
                    <a:pt x="2343" y="278215"/>
                    <a:pt x="7026" y="269829"/>
                  </a:cubicBezTo>
                  <a:cubicBezTo>
                    <a:pt x="145073" y="30584"/>
                    <a:pt x="145073" y="30584"/>
                    <a:pt x="145073" y="30584"/>
                  </a:cubicBezTo>
                  <a:cubicBezTo>
                    <a:pt x="154933" y="13812"/>
                    <a:pt x="179092" y="0"/>
                    <a:pt x="1983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请输入标题内容</a:t>
              </a:r>
              <a:endPar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grpSp>
        <p:nvGrpSpPr>
          <p:cNvPr id="3" name="组合 2"/>
          <p:cNvGrpSpPr/>
          <p:nvPr/>
        </p:nvGrpSpPr>
        <p:grpSpPr>
          <a:xfrm>
            <a:off x="5062855" y="3148330"/>
            <a:ext cx="5808980" cy="755650"/>
            <a:chOff x="7403" y="3895"/>
            <a:chExt cx="9148" cy="1190"/>
          </a:xfrm>
        </p:grpSpPr>
        <p:sp>
          <p:nvSpPr>
            <p:cNvPr id="4" name="任意多边形 2"/>
            <p:cNvSpPr/>
            <p:nvPr/>
          </p:nvSpPr>
          <p:spPr>
            <a:xfrm>
              <a:off x="7403" y="3895"/>
              <a:ext cx="1333" cy="1190"/>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02</a:t>
              </a:r>
              <a:endPar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5" name="任意多边形 6"/>
            <p:cNvSpPr/>
            <p:nvPr/>
          </p:nvSpPr>
          <p:spPr>
            <a:xfrm>
              <a:off x="8957" y="3895"/>
              <a:ext cx="7595" cy="1190"/>
            </a:xfrm>
            <a:custGeom>
              <a:avLst/>
              <a:gdLst>
                <a:gd name="connsiteX0" fmla="*/ 198320 w 4086223"/>
                <a:gd name="connsiteY0" fmla="*/ 0 h 600826"/>
                <a:gd name="connsiteX1" fmla="*/ 349254 w 4086223"/>
                <a:gd name="connsiteY1" fmla="*/ 0 h 600826"/>
                <a:gd name="connsiteX2" fmla="*/ 357937 w 4086223"/>
                <a:gd name="connsiteY2" fmla="*/ 0 h 600826"/>
                <a:gd name="connsiteX3" fmla="*/ 474414 w 4086223"/>
                <a:gd name="connsiteY3" fmla="*/ 0 h 600826"/>
                <a:gd name="connsiteX4" fmla="*/ 3611441 w 4086223"/>
                <a:gd name="connsiteY4" fmla="*/ 0 h 600826"/>
                <a:gd name="connsiteX5" fmla="*/ 3752336 w 4086223"/>
                <a:gd name="connsiteY5" fmla="*/ 0 h 600826"/>
                <a:gd name="connsiteX6" fmla="*/ 3771058 w 4086223"/>
                <a:gd name="connsiteY6" fmla="*/ 0 h 600826"/>
                <a:gd name="connsiteX7" fmla="*/ 3887535 w 4086223"/>
                <a:gd name="connsiteY7" fmla="*/ 0 h 600826"/>
                <a:gd name="connsiteX8" fmla="*/ 3940781 w 4086223"/>
                <a:gd name="connsiteY8" fmla="*/ 30584 h 600826"/>
                <a:gd name="connsiteX9" fmla="*/ 4078828 w 4086223"/>
                <a:gd name="connsiteY9" fmla="*/ 269829 h 600826"/>
                <a:gd name="connsiteX10" fmla="*/ 4078828 w 4086223"/>
                <a:gd name="connsiteY10" fmla="*/ 330997 h 600826"/>
                <a:gd name="connsiteX11" fmla="*/ 3940781 w 4086223"/>
                <a:gd name="connsiteY11" fmla="*/ 570242 h 600826"/>
                <a:gd name="connsiteX12" fmla="*/ 3887535 w 4086223"/>
                <a:gd name="connsiteY12" fmla="*/ 600826 h 600826"/>
                <a:gd name="connsiteX13" fmla="*/ 3752336 w 4086223"/>
                <a:gd name="connsiteY13" fmla="*/ 600826 h 600826"/>
                <a:gd name="connsiteX14" fmla="*/ 3611441 w 4086223"/>
                <a:gd name="connsiteY14" fmla="*/ 600826 h 600826"/>
                <a:gd name="connsiteX15" fmla="*/ 474414 w 4086223"/>
                <a:gd name="connsiteY15" fmla="*/ 600826 h 600826"/>
                <a:gd name="connsiteX16" fmla="*/ 349254 w 4086223"/>
                <a:gd name="connsiteY16" fmla="*/ 600826 h 600826"/>
                <a:gd name="connsiteX17" fmla="*/ 198320 w 4086223"/>
                <a:gd name="connsiteY17" fmla="*/ 600826 h 600826"/>
                <a:gd name="connsiteX18" fmla="*/ 145073 w 4086223"/>
                <a:gd name="connsiteY18" fmla="*/ 570242 h 600826"/>
                <a:gd name="connsiteX19" fmla="*/ 7026 w 4086223"/>
                <a:gd name="connsiteY19" fmla="*/ 330997 h 600826"/>
                <a:gd name="connsiteX20" fmla="*/ 0 w 4086223"/>
                <a:gd name="connsiteY20" fmla="*/ 300413 h 600826"/>
                <a:gd name="connsiteX21" fmla="*/ 7026 w 4086223"/>
                <a:gd name="connsiteY21" fmla="*/ 269829 h 600826"/>
                <a:gd name="connsiteX22" fmla="*/ 145073 w 4086223"/>
                <a:gd name="connsiteY22" fmla="*/ 30584 h 600826"/>
                <a:gd name="connsiteX23" fmla="*/ 198320 w 4086223"/>
                <a:gd name="connsiteY23" fmla="*/ 0 h 6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6223" h="600826">
                  <a:moveTo>
                    <a:pt x="198320" y="0"/>
                  </a:moveTo>
                  <a:lnTo>
                    <a:pt x="349254" y="0"/>
                  </a:lnTo>
                  <a:lnTo>
                    <a:pt x="357937" y="0"/>
                  </a:lnTo>
                  <a:cubicBezTo>
                    <a:pt x="474414" y="0"/>
                    <a:pt x="474414" y="0"/>
                    <a:pt x="474414" y="0"/>
                  </a:cubicBezTo>
                  <a:lnTo>
                    <a:pt x="3611441" y="0"/>
                  </a:lnTo>
                  <a:lnTo>
                    <a:pt x="3752336" y="0"/>
                  </a:lnTo>
                  <a:lnTo>
                    <a:pt x="3771058" y="0"/>
                  </a:lnTo>
                  <a:cubicBezTo>
                    <a:pt x="3887535" y="0"/>
                    <a:pt x="3887535" y="0"/>
                    <a:pt x="3887535" y="0"/>
                  </a:cubicBezTo>
                  <a:cubicBezTo>
                    <a:pt x="3907256" y="0"/>
                    <a:pt x="3930921" y="13812"/>
                    <a:pt x="3940781" y="30584"/>
                  </a:cubicBezTo>
                  <a:cubicBezTo>
                    <a:pt x="4078828" y="269829"/>
                    <a:pt x="4078828" y="269829"/>
                    <a:pt x="4078828" y="269829"/>
                  </a:cubicBezTo>
                  <a:cubicBezTo>
                    <a:pt x="4088688" y="286601"/>
                    <a:pt x="4088688" y="314225"/>
                    <a:pt x="4078828" y="330997"/>
                  </a:cubicBezTo>
                  <a:cubicBezTo>
                    <a:pt x="3940781" y="570242"/>
                    <a:pt x="3940781" y="570242"/>
                    <a:pt x="3940781" y="570242"/>
                  </a:cubicBezTo>
                  <a:cubicBezTo>
                    <a:pt x="3930921" y="587014"/>
                    <a:pt x="3907256" y="600826"/>
                    <a:pt x="3887535" y="600826"/>
                  </a:cubicBezTo>
                  <a:lnTo>
                    <a:pt x="3752336" y="600826"/>
                  </a:lnTo>
                  <a:lnTo>
                    <a:pt x="3611441" y="600826"/>
                  </a:lnTo>
                  <a:lnTo>
                    <a:pt x="474414" y="600826"/>
                  </a:lnTo>
                  <a:lnTo>
                    <a:pt x="349254" y="600826"/>
                  </a:lnTo>
                  <a:lnTo>
                    <a:pt x="198320" y="600826"/>
                  </a:lnTo>
                  <a:cubicBezTo>
                    <a:pt x="179092" y="600826"/>
                    <a:pt x="154933" y="587014"/>
                    <a:pt x="145073" y="570242"/>
                  </a:cubicBezTo>
                  <a:cubicBezTo>
                    <a:pt x="7026" y="330997"/>
                    <a:pt x="7026" y="330997"/>
                    <a:pt x="7026" y="330997"/>
                  </a:cubicBezTo>
                  <a:cubicBezTo>
                    <a:pt x="2343" y="322611"/>
                    <a:pt x="0" y="311512"/>
                    <a:pt x="0" y="300413"/>
                  </a:cubicBezTo>
                  <a:cubicBezTo>
                    <a:pt x="0" y="289315"/>
                    <a:pt x="2343" y="278215"/>
                    <a:pt x="7026" y="269829"/>
                  </a:cubicBezTo>
                  <a:cubicBezTo>
                    <a:pt x="145073" y="30584"/>
                    <a:pt x="145073" y="30584"/>
                    <a:pt x="145073" y="30584"/>
                  </a:cubicBezTo>
                  <a:cubicBezTo>
                    <a:pt x="154933" y="13812"/>
                    <a:pt x="179092" y="0"/>
                    <a:pt x="1983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请输入标题内容</a:t>
              </a:r>
              <a:endPar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grpSp>
        <p:nvGrpSpPr>
          <p:cNvPr id="6" name="组合 5"/>
          <p:cNvGrpSpPr/>
          <p:nvPr/>
        </p:nvGrpSpPr>
        <p:grpSpPr>
          <a:xfrm>
            <a:off x="5062855" y="4107815"/>
            <a:ext cx="5808980" cy="755650"/>
            <a:chOff x="7403" y="3895"/>
            <a:chExt cx="9148" cy="1190"/>
          </a:xfrm>
        </p:grpSpPr>
        <p:sp>
          <p:nvSpPr>
            <p:cNvPr id="7" name="任意多边形 2"/>
            <p:cNvSpPr/>
            <p:nvPr/>
          </p:nvSpPr>
          <p:spPr>
            <a:xfrm>
              <a:off x="7403" y="3895"/>
              <a:ext cx="1333" cy="1190"/>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03</a:t>
              </a:r>
              <a:endPar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8" name="任意多边形 6"/>
            <p:cNvSpPr/>
            <p:nvPr/>
          </p:nvSpPr>
          <p:spPr>
            <a:xfrm>
              <a:off x="8957" y="3895"/>
              <a:ext cx="7595" cy="1190"/>
            </a:xfrm>
            <a:custGeom>
              <a:avLst/>
              <a:gdLst>
                <a:gd name="connsiteX0" fmla="*/ 198320 w 4086223"/>
                <a:gd name="connsiteY0" fmla="*/ 0 h 600826"/>
                <a:gd name="connsiteX1" fmla="*/ 349254 w 4086223"/>
                <a:gd name="connsiteY1" fmla="*/ 0 h 600826"/>
                <a:gd name="connsiteX2" fmla="*/ 357937 w 4086223"/>
                <a:gd name="connsiteY2" fmla="*/ 0 h 600826"/>
                <a:gd name="connsiteX3" fmla="*/ 474414 w 4086223"/>
                <a:gd name="connsiteY3" fmla="*/ 0 h 600826"/>
                <a:gd name="connsiteX4" fmla="*/ 3611441 w 4086223"/>
                <a:gd name="connsiteY4" fmla="*/ 0 h 600826"/>
                <a:gd name="connsiteX5" fmla="*/ 3752336 w 4086223"/>
                <a:gd name="connsiteY5" fmla="*/ 0 h 600826"/>
                <a:gd name="connsiteX6" fmla="*/ 3771058 w 4086223"/>
                <a:gd name="connsiteY6" fmla="*/ 0 h 600826"/>
                <a:gd name="connsiteX7" fmla="*/ 3887535 w 4086223"/>
                <a:gd name="connsiteY7" fmla="*/ 0 h 600826"/>
                <a:gd name="connsiteX8" fmla="*/ 3940781 w 4086223"/>
                <a:gd name="connsiteY8" fmla="*/ 30584 h 600826"/>
                <a:gd name="connsiteX9" fmla="*/ 4078828 w 4086223"/>
                <a:gd name="connsiteY9" fmla="*/ 269829 h 600826"/>
                <a:gd name="connsiteX10" fmla="*/ 4078828 w 4086223"/>
                <a:gd name="connsiteY10" fmla="*/ 330997 h 600826"/>
                <a:gd name="connsiteX11" fmla="*/ 3940781 w 4086223"/>
                <a:gd name="connsiteY11" fmla="*/ 570242 h 600826"/>
                <a:gd name="connsiteX12" fmla="*/ 3887535 w 4086223"/>
                <a:gd name="connsiteY12" fmla="*/ 600826 h 600826"/>
                <a:gd name="connsiteX13" fmla="*/ 3752336 w 4086223"/>
                <a:gd name="connsiteY13" fmla="*/ 600826 h 600826"/>
                <a:gd name="connsiteX14" fmla="*/ 3611441 w 4086223"/>
                <a:gd name="connsiteY14" fmla="*/ 600826 h 600826"/>
                <a:gd name="connsiteX15" fmla="*/ 474414 w 4086223"/>
                <a:gd name="connsiteY15" fmla="*/ 600826 h 600826"/>
                <a:gd name="connsiteX16" fmla="*/ 349254 w 4086223"/>
                <a:gd name="connsiteY16" fmla="*/ 600826 h 600826"/>
                <a:gd name="connsiteX17" fmla="*/ 198320 w 4086223"/>
                <a:gd name="connsiteY17" fmla="*/ 600826 h 600826"/>
                <a:gd name="connsiteX18" fmla="*/ 145073 w 4086223"/>
                <a:gd name="connsiteY18" fmla="*/ 570242 h 600826"/>
                <a:gd name="connsiteX19" fmla="*/ 7026 w 4086223"/>
                <a:gd name="connsiteY19" fmla="*/ 330997 h 600826"/>
                <a:gd name="connsiteX20" fmla="*/ 0 w 4086223"/>
                <a:gd name="connsiteY20" fmla="*/ 300413 h 600826"/>
                <a:gd name="connsiteX21" fmla="*/ 7026 w 4086223"/>
                <a:gd name="connsiteY21" fmla="*/ 269829 h 600826"/>
                <a:gd name="connsiteX22" fmla="*/ 145073 w 4086223"/>
                <a:gd name="connsiteY22" fmla="*/ 30584 h 600826"/>
                <a:gd name="connsiteX23" fmla="*/ 198320 w 4086223"/>
                <a:gd name="connsiteY23" fmla="*/ 0 h 6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6223" h="600826">
                  <a:moveTo>
                    <a:pt x="198320" y="0"/>
                  </a:moveTo>
                  <a:lnTo>
                    <a:pt x="349254" y="0"/>
                  </a:lnTo>
                  <a:lnTo>
                    <a:pt x="357937" y="0"/>
                  </a:lnTo>
                  <a:cubicBezTo>
                    <a:pt x="474414" y="0"/>
                    <a:pt x="474414" y="0"/>
                    <a:pt x="474414" y="0"/>
                  </a:cubicBezTo>
                  <a:lnTo>
                    <a:pt x="3611441" y="0"/>
                  </a:lnTo>
                  <a:lnTo>
                    <a:pt x="3752336" y="0"/>
                  </a:lnTo>
                  <a:lnTo>
                    <a:pt x="3771058" y="0"/>
                  </a:lnTo>
                  <a:cubicBezTo>
                    <a:pt x="3887535" y="0"/>
                    <a:pt x="3887535" y="0"/>
                    <a:pt x="3887535" y="0"/>
                  </a:cubicBezTo>
                  <a:cubicBezTo>
                    <a:pt x="3907256" y="0"/>
                    <a:pt x="3930921" y="13812"/>
                    <a:pt x="3940781" y="30584"/>
                  </a:cubicBezTo>
                  <a:cubicBezTo>
                    <a:pt x="4078828" y="269829"/>
                    <a:pt x="4078828" y="269829"/>
                    <a:pt x="4078828" y="269829"/>
                  </a:cubicBezTo>
                  <a:cubicBezTo>
                    <a:pt x="4088688" y="286601"/>
                    <a:pt x="4088688" y="314225"/>
                    <a:pt x="4078828" y="330997"/>
                  </a:cubicBezTo>
                  <a:cubicBezTo>
                    <a:pt x="3940781" y="570242"/>
                    <a:pt x="3940781" y="570242"/>
                    <a:pt x="3940781" y="570242"/>
                  </a:cubicBezTo>
                  <a:cubicBezTo>
                    <a:pt x="3930921" y="587014"/>
                    <a:pt x="3907256" y="600826"/>
                    <a:pt x="3887535" y="600826"/>
                  </a:cubicBezTo>
                  <a:lnTo>
                    <a:pt x="3752336" y="600826"/>
                  </a:lnTo>
                  <a:lnTo>
                    <a:pt x="3611441" y="600826"/>
                  </a:lnTo>
                  <a:lnTo>
                    <a:pt x="474414" y="600826"/>
                  </a:lnTo>
                  <a:lnTo>
                    <a:pt x="349254" y="600826"/>
                  </a:lnTo>
                  <a:lnTo>
                    <a:pt x="198320" y="600826"/>
                  </a:lnTo>
                  <a:cubicBezTo>
                    <a:pt x="179092" y="600826"/>
                    <a:pt x="154933" y="587014"/>
                    <a:pt x="145073" y="570242"/>
                  </a:cubicBezTo>
                  <a:cubicBezTo>
                    <a:pt x="7026" y="330997"/>
                    <a:pt x="7026" y="330997"/>
                    <a:pt x="7026" y="330997"/>
                  </a:cubicBezTo>
                  <a:cubicBezTo>
                    <a:pt x="2343" y="322611"/>
                    <a:pt x="0" y="311512"/>
                    <a:pt x="0" y="300413"/>
                  </a:cubicBezTo>
                  <a:cubicBezTo>
                    <a:pt x="0" y="289315"/>
                    <a:pt x="2343" y="278215"/>
                    <a:pt x="7026" y="269829"/>
                  </a:cubicBezTo>
                  <a:cubicBezTo>
                    <a:pt x="145073" y="30584"/>
                    <a:pt x="145073" y="30584"/>
                    <a:pt x="145073" y="30584"/>
                  </a:cubicBezTo>
                  <a:cubicBezTo>
                    <a:pt x="154933" y="13812"/>
                    <a:pt x="179092" y="0"/>
                    <a:pt x="1983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请输入标题内容</a:t>
              </a:r>
              <a:endPar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grpSp>
        <p:nvGrpSpPr>
          <p:cNvPr id="9" name="组合 8"/>
          <p:cNvGrpSpPr/>
          <p:nvPr/>
        </p:nvGrpSpPr>
        <p:grpSpPr>
          <a:xfrm>
            <a:off x="5062855" y="5067300"/>
            <a:ext cx="5808980" cy="755650"/>
            <a:chOff x="7403" y="3895"/>
            <a:chExt cx="9148" cy="1190"/>
          </a:xfrm>
        </p:grpSpPr>
        <p:sp>
          <p:nvSpPr>
            <p:cNvPr id="10" name="任意多边形 2"/>
            <p:cNvSpPr/>
            <p:nvPr/>
          </p:nvSpPr>
          <p:spPr>
            <a:xfrm>
              <a:off x="7403" y="3895"/>
              <a:ext cx="1333" cy="1190"/>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04</a:t>
              </a:r>
              <a:endParaRPr lang="en-US" altLang="zh-CN" sz="24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11" name="任意多边形 6"/>
            <p:cNvSpPr/>
            <p:nvPr/>
          </p:nvSpPr>
          <p:spPr>
            <a:xfrm>
              <a:off x="8957" y="3895"/>
              <a:ext cx="7595" cy="1190"/>
            </a:xfrm>
            <a:custGeom>
              <a:avLst/>
              <a:gdLst>
                <a:gd name="connsiteX0" fmla="*/ 198320 w 4086223"/>
                <a:gd name="connsiteY0" fmla="*/ 0 h 600826"/>
                <a:gd name="connsiteX1" fmla="*/ 349254 w 4086223"/>
                <a:gd name="connsiteY1" fmla="*/ 0 h 600826"/>
                <a:gd name="connsiteX2" fmla="*/ 357937 w 4086223"/>
                <a:gd name="connsiteY2" fmla="*/ 0 h 600826"/>
                <a:gd name="connsiteX3" fmla="*/ 474414 w 4086223"/>
                <a:gd name="connsiteY3" fmla="*/ 0 h 600826"/>
                <a:gd name="connsiteX4" fmla="*/ 3611441 w 4086223"/>
                <a:gd name="connsiteY4" fmla="*/ 0 h 600826"/>
                <a:gd name="connsiteX5" fmla="*/ 3752336 w 4086223"/>
                <a:gd name="connsiteY5" fmla="*/ 0 h 600826"/>
                <a:gd name="connsiteX6" fmla="*/ 3771058 w 4086223"/>
                <a:gd name="connsiteY6" fmla="*/ 0 h 600826"/>
                <a:gd name="connsiteX7" fmla="*/ 3887535 w 4086223"/>
                <a:gd name="connsiteY7" fmla="*/ 0 h 600826"/>
                <a:gd name="connsiteX8" fmla="*/ 3940781 w 4086223"/>
                <a:gd name="connsiteY8" fmla="*/ 30584 h 600826"/>
                <a:gd name="connsiteX9" fmla="*/ 4078828 w 4086223"/>
                <a:gd name="connsiteY9" fmla="*/ 269829 h 600826"/>
                <a:gd name="connsiteX10" fmla="*/ 4078828 w 4086223"/>
                <a:gd name="connsiteY10" fmla="*/ 330997 h 600826"/>
                <a:gd name="connsiteX11" fmla="*/ 3940781 w 4086223"/>
                <a:gd name="connsiteY11" fmla="*/ 570242 h 600826"/>
                <a:gd name="connsiteX12" fmla="*/ 3887535 w 4086223"/>
                <a:gd name="connsiteY12" fmla="*/ 600826 h 600826"/>
                <a:gd name="connsiteX13" fmla="*/ 3752336 w 4086223"/>
                <a:gd name="connsiteY13" fmla="*/ 600826 h 600826"/>
                <a:gd name="connsiteX14" fmla="*/ 3611441 w 4086223"/>
                <a:gd name="connsiteY14" fmla="*/ 600826 h 600826"/>
                <a:gd name="connsiteX15" fmla="*/ 474414 w 4086223"/>
                <a:gd name="connsiteY15" fmla="*/ 600826 h 600826"/>
                <a:gd name="connsiteX16" fmla="*/ 349254 w 4086223"/>
                <a:gd name="connsiteY16" fmla="*/ 600826 h 600826"/>
                <a:gd name="connsiteX17" fmla="*/ 198320 w 4086223"/>
                <a:gd name="connsiteY17" fmla="*/ 600826 h 600826"/>
                <a:gd name="connsiteX18" fmla="*/ 145073 w 4086223"/>
                <a:gd name="connsiteY18" fmla="*/ 570242 h 600826"/>
                <a:gd name="connsiteX19" fmla="*/ 7026 w 4086223"/>
                <a:gd name="connsiteY19" fmla="*/ 330997 h 600826"/>
                <a:gd name="connsiteX20" fmla="*/ 0 w 4086223"/>
                <a:gd name="connsiteY20" fmla="*/ 300413 h 600826"/>
                <a:gd name="connsiteX21" fmla="*/ 7026 w 4086223"/>
                <a:gd name="connsiteY21" fmla="*/ 269829 h 600826"/>
                <a:gd name="connsiteX22" fmla="*/ 145073 w 4086223"/>
                <a:gd name="connsiteY22" fmla="*/ 30584 h 600826"/>
                <a:gd name="connsiteX23" fmla="*/ 198320 w 4086223"/>
                <a:gd name="connsiteY23" fmla="*/ 0 h 6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6223" h="600826">
                  <a:moveTo>
                    <a:pt x="198320" y="0"/>
                  </a:moveTo>
                  <a:lnTo>
                    <a:pt x="349254" y="0"/>
                  </a:lnTo>
                  <a:lnTo>
                    <a:pt x="357937" y="0"/>
                  </a:lnTo>
                  <a:cubicBezTo>
                    <a:pt x="474414" y="0"/>
                    <a:pt x="474414" y="0"/>
                    <a:pt x="474414" y="0"/>
                  </a:cubicBezTo>
                  <a:lnTo>
                    <a:pt x="3611441" y="0"/>
                  </a:lnTo>
                  <a:lnTo>
                    <a:pt x="3752336" y="0"/>
                  </a:lnTo>
                  <a:lnTo>
                    <a:pt x="3771058" y="0"/>
                  </a:lnTo>
                  <a:cubicBezTo>
                    <a:pt x="3887535" y="0"/>
                    <a:pt x="3887535" y="0"/>
                    <a:pt x="3887535" y="0"/>
                  </a:cubicBezTo>
                  <a:cubicBezTo>
                    <a:pt x="3907256" y="0"/>
                    <a:pt x="3930921" y="13812"/>
                    <a:pt x="3940781" y="30584"/>
                  </a:cubicBezTo>
                  <a:cubicBezTo>
                    <a:pt x="4078828" y="269829"/>
                    <a:pt x="4078828" y="269829"/>
                    <a:pt x="4078828" y="269829"/>
                  </a:cubicBezTo>
                  <a:cubicBezTo>
                    <a:pt x="4088688" y="286601"/>
                    <a:pt x="4088688" y="314225"/>
                    <a:pt x="4078828" y="330997"/>
                  </a:cubicBezTo>
                  <a:cubicBezTo>
                    <a:pt x="3940781" y="570242"/>
                    <a:pt x="3940781" y="570242"/>
                    <a:pt x="3940781" y="570242"/>
                  </a:cubicBezTo>
                  <a:cubicBezTo>
                    <a:pt x="3930921" y="587014"/>
                    <a:pt x="3907256" y="600826"/>
                    <a:pt x="3887535" y="600826"/>
                  </a:cubicBezTo>
                  <a:lnTo>
                    <a:pt x="3752336" y="600826"/>
                  </a:lnTo>
                  <a:lnTo>
                    <a:pt x="3611441" y="600826"/>
                  </a:lnTo>
                  <a:lnTo>
                    <a:pt x="474414" y="600826"/>
                  </a:lnTo>
                  <a:lnTo>
                    <a:pt x="349254" y="600826"/>
                  </a:lnTo>
                  <a:lnTo>
                    <a:pt x="198320" y="600826"/>
                  </a:lnTo>
                  <a:cubicBezTo>
                    <a:pt x="179092" y="600826"/>
                    <a:pt x="154933" y="587014"/>
                    <a:pt x="145073" y="570242"/>
                  </a:cubicBezTo>
                  <a:cubicBezTo>
                    <a:pt x="7026" y="330997"/>
                    <a:pt x="7026" y="330997"/>
                    <a:pt x="7026" y="330997"/>
                  </a:cubicBezTo>
                  <a:cubicBezTo>
                    <a:pt x="2343" y="322611"/>
                    <a:pt x="0" y="311512"/>
                    <a:pt x="0" y="300413"/>
                  </a:cubicBezTo>
                  <a:cubicBezTo>
                    <a:pt x="0" y="289315"/>
                    <a:pt x="2343" y="278215"/>
                    <a:pt x="7026" y="269829"/>
                  </a:cubicBezTo>
                  <a:cubicBezTo>
                    <a:pt x="145073" y="30584"/>
                    <a:pt x="145073" y="30584"/>
                    <a:pt x="145073" y="30584"/>
                  </a:cubicBezTo>
                  <a:cubicBezTo>
                    <a:pt x="154933" y="13812"/>
                    <a:pt x="179092" y="0"/>
                    <a:pt x="1983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请输入标题内容</a:t>
              </a:r>
              <a:endParaRPr lang="zh-CN" altLang="en-US" sz="28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5121348" y="3834279"/>
            <a:ext cx="5166214" cy="1716189"/>
            <a:chOff x="3562197" y="3408829"/>
            <a:chExt cx="5166214" cy="1716189"/>
          </a:xfrm>
        </p:grpSpPr>
        <p:sp>
          <p:nvSpPr>
            <p:cNvPr id="9" name="TextBox 6"/>
            <p:cNvSpPr txBox="1">
              <a:spLocks noChangeArrowheads="1"/>
            </p:cNvSpPr>
            <p:nvPr/>
          </p:nvSpPr>
          <p:spPr bwMode="auto">
            <a:xfrm>
              <a:off x="3902631" y="3408829"/>
              <a:ext cx="443524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点击输入您的标题</a:t>
              </a:r>
              <a:endPar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TextBox 6"/>
            <p:cNvSpPr txBox="1">
              <a:spLocks noChangeArrowheads="1"/>
            </p:cNvSpPr>
            <p:nvPr/>
          </p:nvSpPr>
          <p:spPr bwMode="auto">
            <a:xfrm>
              <a:off x="3562197" y="3924689"/>
              <a:ext cx="5166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再次输入文本信息再次输入文本信息再次输入文本信息再次输入文本信息输入文本信息再次输入文本信息</a:t>
              </a: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p:txBody>
        </p:sp>
      </p:grpSp>
      <p:grpSp>
        <p:nvGrpSpPr>
          <p:cNvPr id="13" name="组合 12"/>
          <p:cNvGrpSpPr/>
          <p:nvPr/>
        </p:nvGrpSpPr>
        <p:grpSpPr>
          <a:xfrm>
            <a:off x="6323330" y="1443990"/>
            <a:ext cx="2762250" cy="2171700"/>
            <a:chOff x="9121" y="2182"/>
            <a:chExt cx="4350" cy="3420"/>
          </a:xfrm>
        </p:grpSpPr>
        <p:cxnSp>
          <p:nvCxnSpPr>
            <p:cNvPr id="3" name="直接连接符 2"/>
            <p:cNvCxnSpPr/>
            <p:nvPr/>
          </p:nvCxnSpPr>
          <p:spPr>
            <a:xfrm>
              <a:off x="9121" y="2182"/>
              <a:ext cx="4351" cy="3421"/>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44" name="任意多边形 2"/>
            <p:cNvSpPr/>
            <p:nvPr/>
          </p:nvSpPr>
          <p:spPr>
            <a:xfrm>
              <a:off x="9855" y="2605"/>
              <a:ext cx="2884" cy="2575"/>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01</a:t>
              </a: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12" name="任意多边形 2"/>
            <p:cNvSpPr/>
            <p:nvPr/>
          </p:nvSpPr>
          <p:spPr>
            <a:xfrm>
              <a:off x="9633" y="2407"/>
              <a:ext cx="3328" cy="2972"/>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椭圆 16"/>
          <p:cNvSpPr/>
          <p:nvPr/>
        </p:nvSpPr>
        <p:spPr>
          <a:xfrm>
            <a:off x="5656672" y="1457812"/>
            <a:ext cx="878135" cy="878135"/>
          </a:xfrm>
          <a:prstGeom prst="ellipse">
            <a:avLst/>
          </a:prstGeom>
          <a:solidFill>
            <a:srgbClr val="567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椭圆 17"/>
          <p:cNvSpPr/>
          <p:nvPr/>
        </p:nvSpPr>
        <p:spPr>
          <a:xfrm>
            <a:off x="5656672" y="2677846"/>
            <a:ext cx="878135" cy="878135"/>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02</a:t>
            </a:r>
            <a:endParaRPr lang="en-US" altLang="zh-CN" sz="28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椭圆 18"/>
          <p:cNvSpPr/>
          <p:nvPr/>
        </p:nvSpPr>
        <p:spPr>
          <a:xfrm>
            <a:off x="5656672" y="3897880"/>
            <a:ext cx="878135" cy="878135"/>
          </a:xfrm>
          <a:prstGeom prst="ellipse">
            <a:avLst/>
          </a:prstGeom>
          <a:solidFill>
            <a:srgbClr val="567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en-US" altLang="zh-CN"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椭圆 19"/>
          <p:cNvSpPr/>
          <p:nvPr/>
        </p:nvSpPr>
        <p:spPr>
          <a:xfrm>
            <a:off x="5656672" y="5117915"/>
            <a:ext cx="878135" cy="878135"/>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04</a:t>
            </a:r>
            <a:endParaRPr lang="en-US" altLang="zh-CN" sz="28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2" name="组合 21"/>
          <p:cNvGrpSpPr/>
          <p:nvPr/>
        </p:nvGrpSpPr>
        <p:grpSpPr>
          <a:xfrm>
            <a:off x="7046291" y="1362327"/>
            <a:ext cx="4894816" cy="835833"/>
            <a:chOff x="6992384" y="1616662"/>
            <a:chExt cx="4894816" cy="835833"/>
          </a:xfrm>
        </p:grpSpPr>
        <p:sp>
          <p:nvSpPr>
            <p:cNvPr id="23" name="文本框 22"/>
            <p:cNvSpPr txBox="1"/>
            <p:nvPr/>
          </p:nvSpPr>
          <p:spPr>
            <a:xfrm>
              <a:off x="6992384" y="1616662"/>
              <a:ext cx="2655858" cy="398780"/>
            </a:xfrm>
            <a:prstGeom prst="rect">
              <a:avLst/>
            </a:prstGeom>
            <a:noFill/>
          </p:spPr>
          <p:txBody>
            <a:bodyPr wrap="square" rtlCol="0" anchor="ctr" anchorCtr="0">
              <a:spAutoFit/>
            </a:bodyPr>
            <a:lstStyle/>
            <a:p>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文本框 23"/>
            <p:cNvSpPr txBox="1"/>
            <p:nvPr/>
          </p:nvSpPr>
          <p:spPr>
            <a:xfrm>
              <a:off x="6992384" y="2145790"/>
              <a:ext cx="4894816" cy="306705"/>
            </a:xfrm>
            <a:prstGeom prst="rect">
              <a:avLst/>
            </a:prstGeom>
            <a:noFill/>
          </p:spPr>
          <p:txBody>
            <a:bodyPr wrap="square" rtlCol="0" anchor="ctr" anchorCtr="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5" name="组合 24"/>
          <p:cNvGrpSpPr/>
          <p:nvPr/>
        </p:nvGrpSpPr>
        <p:grpSpPr>
          <a:xfrm>
            <a:off x="7046291" y="2626390"/>
            <a:ext cx="4894816" cy="835834"/>
            <a:chOff x="6992384" y="1616661"/>
            <a:chExt cx="4894816" cy="835834"/>
          </a:xfrm>
        </p:grpSpPr>
        <p:sp>
          <p:nvSpPr>
            <p:cNvPr id="26" name="文本框 25"/>
            <p:cNvSpPr txBox="1"/>
            <p:nvPr/>
          </p:nvSpPr>
          <p:spPr>
            <a:xfrm>
              <a:off x="6992384" y="1616661"/>
              <a:ext cx="2655858" cy="398780"/>
            </a:xfrm>
            <a:prstGeom prst="rect">
              <a:avLst/>
            </a:prstGeom>
            <a:noFill/>
          </p:spPr>
          <p:txBody>
            <a:bodyPr wrap="square" rtlCol="0" anchor="ctr" anchorCtr="0">
              <a:spAutoFit/>
            </a:bodyPr>
            <a:lstStyle/>
            <a:p>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文本框 26"/>
            <p:cNvSpPr txBox="1"/>
            <p:nvPr/>
          </p:nvSpPr>
          <p:spPr>
            <a:xfrm>
              <a:off x="6992384" y="2145790"/>
              <a:ext cx="4894816" cy="306705"/>
            </a:xfrm>
            <a:prstGeom prst="rect">
              <a:avLst/>
            </a:prstGeom>
            <a:noFill/>
          </p:spPr>
          <p:txBody>
            <a:bodyPr wrap="square" rtlCol="0" anchor="ctr" anchorCtr="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8" name="组合 27"/>
          <p:cNvGrpSpPr/>
          <p:nvPr/>
        </p:nvGrpSpPr>
        <p:grpSpPr>
          <a:xfrm>
            <a:off x="7046291" y="3890455"/>
            <a:ext cx="4894816" cy="835833"/>
            <a:chOff x="6992384" y="1616662"/>
            <a:chExt cx="4894816" cy="835833"/>
          </a:xfrm>
        </p:grpSpPr>
        <p:sp>
          <p:nvSpPr>
            <p:cNvPr id="29" name="文本框 28"/>
            <p:cNvSpPr txBox="1"/>
            <p:nvPr/>
          </p:nvSpPr>
          <p:spPr>
            <a:xfrm>
              <a:off x="6992384" y="1616662"/>
              <a:ext cx="2655858" cy="398780"/>
            </a:xfrm>
            <a:prstGeom prst="rect">
              <a:avLst/>
            </a:prstGeom>
            <a:noFill/>
          </p:spPr>
          <p:txBody>
            <a:bodyPr wrap="square" rtlCol="0" anchor="ctr" anchorCtr="0">
              <a:spAutoFit/>
            </a:bodyPr>
            <a:lstStyle/>
            <a:p>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文本框 29"/>
            <p:cNvSpPr txBox="1"/>
            <p:nvPr/>
          </p:nvSpPr>
          <p:spPr>
            <a:xfrm>
              <a:off x="6992384" y="2145790"/>
              <a:ext cx="4894816" cy="306705"/>
            </a:xfrm>
            <a:prstGeom prst="rect">
              <a:avLst/>
            </a:prstGeom>
            <a:noFill/>
          </p:spPr>
          <p:txBody>
            <a:bodyPr wrap="square" rtlCol="0" anchor="ctr" anchorCtr="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1" name="组合 30"/>
          <p:cNvGrpSpPr/>
          <p:nvPr/>
        </p:nvGrpSpPr>
        <p:grpSpPr>
          <a:xfrm>
            <a:off x="7046291" y="5154519"/>
            <a:ext cx="4894816" cy="835833"/>
            <a:chOff x="6992384" y="1616662"/>
            <a:chExt cx="4894816" cy="835833"/>
          </a:xfrm>
        </p:grpSpPr>
        <p:sp>
          <p:nvSpPr>
            <p:cNvPr id="32" name="文本框 31"/>
            <p:cNvSpPr txBox="1"/>
            <p:nvPr/>
          </p:nvSpPr>
          <p:spPr>
            <a:xfrm>
              <a:off x="6992384" y="1616662"/>
              <a:ext cx="2655858" cy="398780"/>
            </a:xfrm>
            <a:prstGeom prst="rect">
              <a:avLst/>
            </a:prstGeom>
            <a:noFill/>
          </p:spPr>
          <p:txBody>
            <a:bodyPr wrap="square" rtlCol="0" anchor="ctr" anchorCtr="0">
              <a:spAutoFit/>
            </a:bodyPr>
            <a:lstStyle/>
            <a:p>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文本框 32"/>
            <p:cNvSpPr txBox="1"/>
            <p:nvPr/>
          </p:nvSpPr>
          <p:spPr>
            <a:xfrm>
              <a:off x="6992384" y="2145790"/>
              <a:ext cx="4894816" cy="306705"/>
            </a:xfrm>
            <a:prstGeom prst="rect">
              <a:avLst/>
            </a:prstGeom>
            <a:noFill/>
          </p:spPr>
          <p:txBody>
            <a:bodyPr wrap="square" rtlCol="0" anchor="ctr" anchorCtr="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7" name="组合 36"/>
          <p:cNvGrpSpPr/>
          <p:nvPr/>
        </p:nvGrpSpPr>
        <p:grpSpPr>
          <a:xfrm>
            <a:off x="1450265" y="2283985"/>
            <a:ext cx="3069510" cy="3747245"/>
            <a:chOff x="1123875" y="2361455"/>
            <a:chExt cx="3069510" cy="3747245"/>
          </a:xfrm>
        </p:grpSpPr>
        <p:sp>
          <p:nvSpPr>
            <p:cNvPr id="14" name="任意多边形 30"/>
            <p:cNvSpPr/>
            <p:nvPr/>
          </p:nvSpPr>
          <p:spPr>
            <a:xfrm rot="2526481" flipH="1">
              <a:off x="1123875" y="2361455"/>
              <a:ext cx="2932379" cy="3747245"/>
            </a:xfrm>
            <a:custGeom>
              <a:avLst/>
              <a:gdLst>
                <a:gd name="connsiteX0" fmla="*/ 2806420 w 3359925"/>
                <a:gd name="connsiteY0" fmla="*/ 433639 h 4294428"/>
                <a:gd name="connsiteX1" fmla="*/ 2926287 w 3359925"/>
                <a:gd name="connsiteY1" fmla="*/ 2806421 h 4294428"/>
                <a:gd name="connsiteX2" fmla="*/ 2238926 w 3359925"/>
                <a:gd name="connsiteY2" fmla="*/ 3264536 h 4294428"/>
                <a:gd name="connsiteX3" fmla="*/ 2110490 w 3359925"/>
                <a:gd name="connsiteY3" fmla="*/ 3302855 h 4294428"/>
                <a:gd name="connsiteX4" fmla="*/ 2110489 w 3359925"/>
                <a:gd name="connsiteY4" fmla="*/ 3957010 h 4294428"/>
                <a:gd name="connsiteX5" fmla="*/ 1773071 w 3359925"/>
                <a:gd name="connsiteY5" fmla="*/ 4294428 h 4294428"/>
                <a:gd name="connsiteX6" fmla="*/ 1773072 w 3359925"/>
                <a:gd name="connsiteY6" fmla="*/ 4294427 h 4294428"/>
                <a:gd name="connsiteX7" fmla="*/ 1435654 w 3359925"/>
                <a:gd name="connsiteY7" fmla="*/ 3957009 h 4294428"/>
                <a:gd name="connsiteX8" fmla="*/ 1435654 w 3359925"/>
                <a:gd name="connsiteY8" fmla="*/ 3341898 h 4294428"/>
                <a:gd name="connsiteX9" fmla="*/ 1283535 w 3359925"/>
                <a:gd name="connsiteY9" fmla="*/ 3312800 h 4294428"/>
                <a:gd name="connsiteX10" fmla="*/ 553505 w 3359925"/>
                <a:gd name="connsiteY10" fmla="*/ 2926288 h 4294428"/>
                <a:gd name="connsiteX11" fmla="*/ 433638 w 3359925"/>
                <a:gd name="connsiteY11" fmla="*/ 553506 h 4294428"/>
                <a:gd name="connsiteX12" fmla="*/ 2806420 w 3359925"/>
                <a:gd name="connsiteY12" fmla="*/ 433639 h 429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9925" h="4294428">
                  <a:moveTo>
                    <a:pt x="2806420" y="433639"/>
                  </a:moveTo>
                  <a:cubicBezTo>
                    <a:pt x="3494746" y="1055764"/>
                    <a:pt x="3548413" y="2118095"/>
                    <a:pt x="2926287" y="2806421"/>
                  </a:cubicBezTo>
                  <a:cubicBezTo>
                    <a:pt x="2731873" y="3021523"/>
                    <a:pt x="2494470" y="3174647"/>
                    <a:pt x="2238926" y="3264536"/>
                  </a:cubicBezTo>
                  <a:lnTo>
                    <a:pt x="2110490" y="3302855"/>
                  </a:lnTo>
                  <a:lnTo>
                    <a:pt x="2110489" y="3957010"/>
                  </a:lnTo>
                  <a:cubicBezTo>
                    <a:pt x="2110489" y="4143361"/>
                    <a:pt x="1959422" y="4294428"/>
                    <a:pt x="1773071" y="4294428"/>
                  </a:cubicBezTo>
                  <a:lnTo>
                    <a:pt x="1773072" y="4294427"/>
                  </a:lnTo>
                  <a:cubicBezTo>
                    <a:pt x="1586721" y="4294427"/>
                    <a:pt x="1435654" y="4143360"/>
                    <a:pt x="1435654" y="3957009"/>
                  </a:cubicBezTo>
                  <a:lnTo>
                    <a:pt x="1435654" y="3341898"/>
                  </a:lnTo>
                  <a:lnTo>
                    <a:pt x="1283535" y="3312800"/>
                  </a:lnTo>
                  <a:cubicBezTo>
                    <a:pt x="1020233" y="3249121"/>
                    <a:pt x="768607" y="3120702"/>
                    <a:pt x="553505" y="2926288"/>
                  </a:cubicBezTo>
                  <a:cubicBezTo>
                    <a:pt x="-134821" y="2304163"/>
                    <a:pt x="-188488" y="1241832"/>
                    <a:pt x="433638" y="553506"/>
                  </a:cubicBezTo>
                  <a:cubicBezTo>
                    <a:pt x="1055763" y="-134821"/>
                    <a:pt x="2118094" y="-188487"/>
                    <a:pt x="2806420" y="433639"/>
                  </a:cubicBezTo>
                  <a:close/>
                </a:path>
              </a:pathLst>
            </a:custGeom>
            <a:solidFill>
              <a:srgbClr val="567700"/>
            </a:solidFill>
            <a:ln>
              <a:noFill/>
            </a:ln>
          </p:spPr>
          <p:style>
            <a:lnRef idx="2">
              <a:schemeClr val="accent1">
                <a:shade val="50000"/>
              </a:schemeClr>
            </a:lnRef>
            <a:fillRef idx="1">
              <a:schemeClr val="accent1"/>
            </a:fillRef>
            <a:effectRef idx="0">
              <a:schemeClr val="accent1"/>
            </a:effectRef>
            <a:fontRef idx="minor">
              <a:schemeClr val="lt1"/>
            </a:fontRef>
          </p:style>
          <p:txBody>
            <a:bodyPr lIns="92402" tIns="46202" rIns="92402" bIns="46202" anchor="ctr"/>
            <a:lstStyle/>
            <a:p>
              <a:pPr algn="ctr">
                <a:defRPr/>
              </a:pPr>
              <a:endParaRPr lang="zh-CN" altLang="en-US" sz="1815" dirty="0">
                <a:latin typeface="宋体" panose="02010600030101010101" pitchFamily="2" charset="-122"/>
                <a:ea typeface="宋体" panose="02010600030101010101" pitchFamily="2" charset="-122"/>
              </a:endParaRPr>
            </a:p>
          </p:txBody>
        </p:sp>
        <p:grpSp>
          <p:nvGrpSpPr>
            <p:cNvPr id="36" name="组合 35"/>
            <p:cNvGrpSpPr/>
            <p:nvPr/>
          </p:nvGrpSpPr>
          <p:grpSpPr>
            <a:xfrm>
              <a:off x="1542193" y="2583103"/>
              <a:ext cx="2651192" cy="2650085"/>
              <a:chOff x="1542193" y="2583103"/>
              <a:chExt cx="2651192" cy="2650085"/>
            </a:xfrm>
          </p:grpSpPr>
          <p:sp>
            <p:nvSpPr>
              <p:cNvPr id="15" name="椭圆 14"/>
              <p:cNvSpPr/>
              <p:nvPr/>
            </p:nvSpPr>
            <p:spPr>
              <a:xfrm flipH="1">
                <a:off x="1542193" y="2583103"/>
                <a:ext cx="2651192" cy="2650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2402" tIns="46202" rIns="92402" bIns="46202" anchor="ctr"/>
              <a:lstStyle/>
              <a:p>
                <a:pPr algn="ctr">
                  <a:defRPr/>
                </a:pPr>
                <a:endParaRPr lang="zh-CN" altLang="en-US" sz="1815" dirty="0">
                  <a:latin typeface="宋体" panose="02010600030101010101" pitchFamily="2" charset="-122"/>
                  <a:ea typeface="宋体" panose="02010600030101010101" pitchFamily="2" charset="-122"/>
                </a:endParaRPr>
              </a:p>
            </p:txBody>
          </p:sp>
          <p:sp>
            <p:nvSpPr>
              <p:cNvPr id="34" name="KSO_Shape"/>
              <p:cNvSpPr/>
              <p:nvPr/>
            </p:nvSpPr>
            <p:spPr bwMode="auto">
              <a:xfrm>
                <a:off x="2160762" y="3477943"/>
                <a:ext cx="1414054" cy="860404"/>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5677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spTree>
    <p:custDataLst>
      <p:tags r:id="rId2"/>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2"/>
          <a:srcRect l="1486" r="7856" b="1850"/>
          <a:stretch>
            <a:fillRect/>
          </a:stretch>
        </p:blipFill>
        <p:spPr>
          <a:xfrm>
            <a:off x="4740282" y="2426970"/>
            <a:ext cx="2711436" cy="2711141"/>
          </a:xfrm>
          <a:custGeom>
            <a:avLst/>
            <a:gdLst/>
            <a:ahLst/>
            <a:cxnLst>
              <a:cxn ang="3">
                <a:pos x="hc" y="t"/>
              </a:cxn>
              <a:cxn ang="cd2">
                <a:pos x="l" y="vc"/>
              </a:cxn>
              <a:cxn ang="cd4">
                <a:pos x="hc" y="b"/>
              </a:cxn>
              <a:cxn ang="0">
                <a:pos x="r" y="vc"/>
              </a:cxn>
            </a:cxnLst>
            <a:rect l="l" t="t" r="r" b="b"/>
            <a:pathLst>
              <a:path w="4270" h="4270">
                <a:moveTo>
                  <a:pt x="2098" y="0"/>
                </a:moveTo>
                <a:lnTo>
                  <a:pt x="2172" y="0"/>
                </a:lnTo>
                <a:lnTo>
                  <a:pt x="2190" y="0"/>
                </a:lnTo>
                <a:cubicBezTo>
                  <a:pt x="3344" y="29"/>
                  <a:pt x="4270" y="974"/>
                  <a:pt x="4270" y="2135"/>
                </a:cubicBezTo>
                <a:cubicBezTo>
                  <a:pt x="4270" y="3314"/>
                  <a:pt x="3314" y="4270"/>
                  <a:pt x="2135" y="4270"/>
                </a:cubicBezTo>
                <a:cubicBezTo>
                  <a:pt x="956" y="4270"/>
                  <a:pt x="0" y="3314"/>
                  <a:pt x="0" y="2135"/>
                </a:cubicBezTo>
                <a:cubicBezTo>
                  <a:pt x="0" y="974"/>
                  <a:pt x="926" y="29"/>
                  <a:pt x="2080" y="0"/>
                </a:cubicBezTo>
                <a:lnTo>
                  <a:pt x="2098" y="0"/>
                </a:lnTo>
                <a:close/>
              </a:path>
            </a:pathLst>
          </a:custGeom>
          <a:ln>
            <a:solidFill>
              <a:srgbClr val="FFFFFF"/>
            </a:solidFill>
          </a:ln>
        </p:spPr>
      </p:pic>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 name="Freeform 9"/>
          <p:cNvSpPr/>
          <p:nvPr/>
        </p:nvSpPr>
        <p:spPr>
          <a:xfrm>
            <a:off x="5418141" y="1338766"/>
            <a:ext cx="1355718" cy="1355718"/>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6770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标题</a:t>
            </a:r>
            <a:endParaRPr lang="zh-CN" altLang="en-US" sz="2800" kern="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7" name="Freeform 10"/>
          <p:cNvSpPr/>
          <p:nvPr/>
        </p:nvSpPr>
        <p:spPr>
          <a:xfrm>
            <a:off x="7183910" y="3104534"/>
            <a:ext cx="1355718" cy="1355718"/>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6770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标题</a:t>
            </a:r>
            <a:endPar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8" name="Freeform 11"/>
          <p:cNvSpPr/>
          <p:nvPr/>
        </p:nvSpPr>
        <p:spPr>
          <a:xfrm>
            <a:off x="5418141" y="4870303"/>
            <a:ext cx="1355718" cy="1355718"/>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6770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标题</a:t>
            </a:r>
            <a:endPar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9" name="Freeform 12"/>
          <p:cNvSpPr/>
          <p:nvPr/>
        </p:nvSpPr>
        <p:spPr>
          <a:xfrm>
            <a:off x="3652373" y="3104534"/>
            <a:ext cx="1355718" cy="1355718"/>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6770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rPr>
              <a:t>标题</a:t>
            </a:r>
            <a:endPar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grpSp>
        <p:nvGrpSpPr>
          <p:cNvPr id="12" name="组合 11"/>
          <p:cNvGrpSpPr/>
          <p:nvPr/>
        </p:nvGrpSpPr>
        <p:grpSpPr>
          <a:xfrm>
            <a:off x="7676508" y="1535353"/>
            <a:ext cx="4894816" cy="835833"/>
            <a:chOff x="6992384" y="1616662"/>
            <a:chExt cx="4894816" cy="835833"/>
          </a:xfrm>
        </p:grpSpPr>
        <p:sp>
          <p:nvSpPr>
            <p:cNvPr id="13" name="文本框 12"/>
            <p:cNvSpPr txBox="1"/>
            <p:nvPr/>
          </p:nvSpPr>
          <p:spPr>
            <a:xfrm>
              <a:off x="6992384" y="1616662"/>
              <a:ext cx="2655858" cy="398780"/>
            </a:xfrm>
            <a:prstGeom prst="rect">
              <a:avLst/>
            </a:prstGeom>
            <a:noFill/>
          </p:spPr>
          <p:txBody>
            <a:bodyPr wrap="square" rtlCol="0" anchor="ctr" anchorCtr="0">
              <a:spAutoFit/>
            </a:bodyPr>
            <a:lstStyle/>
            <a:p>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文本框 1"/>
            <p:cNvSpPr txBox="1"/>
            <p:nvPr/>
          </p:nvSpPr>
          <p:spPr>
            <a:xfrm>
              <a:off x="6992384" y="2145790"/>
              <a:ext cx="4894816" cy="306705"/>
            </a:xfrm>
            <a:prstGeom prst="rect">
              <a:avLst/>
            </a:prstGeom>
            <a:noFill/>
          </p:spPr>
          <p:txBody>
            <a:bodyPr wrap="square" rtlCol="0" anchor="ctr" anchorCtr="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7441558" y="5358875"/>
            <a:ext cx="4894816" cy="835833"/>
            <a:chOff x="6992384" y="1616662"/>
            <a:chExt cx="4894816" cy="835833"/>
          </a:xfrm>
        </p:grpSpPr>
        <p:sp>
          <p:nvSpPr>
            <p:cNvPr id="16" name="文本框 15"/>
            <p:cNvSpPr txBox="1"/>
            <p:nvPr/>
          </p:nvSpPr>
          <p:spPr>
            <a:xfrm>
              <a:off x="6992384" y="1616662"/>
              <a:ext cx="2655858" cy="398780"/>
            </a:xfrm>
            <a:prstGeom prst="rect">
              <a:avLst/>
            </a:prstGeom>
            <a:noFill/>
          </p:spPr>
          <p:txBody>
            <a:bodyPr wrap="square" rtlCol="0" anchor="ctr" anchorCtr="0">
              <a:spAutoFit/>
            </a:bodyPr>
            <a:lstStyle/>
            <a:p>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6992384" y="2145790"/>
              <a:ext cx="4894816" cy="306705"/>
            </a:xfrm>
            <a:prstGeom prst="rect">
              <a:avLst/>
            </a:prstGeom>
            <a:noFill/>
          </p:spPr>
          <p:txBody>
            <a:bodyPr wrap="square" rtlCol="0" anchor="ctr" anchorCtr="0">
              <a:spAutoFit/>
            </a:bodyPr>
            <a:lstStyle/>
            <a:p>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1" name="组合 20"/>
          <p:cNvGrpSpPr/>
          <p:nvPr/>
        </p:nvGrpSpPr>
        <p:grpSpPr>
          <a:xfrm>
            <a:off x="-265059" y="1535353"/>
            <a:ext cx="4894816" cy="835833"/>
            <a:chOff x="6992384" y="1616662"/>
            <a:chExt cx="4894816" cy="835833"/>
          </a:xfrm>
        </p:grpSpPr>
        <p:sp>
          <p:nvSpPr>
            <p:cNvPr id="35" name="文本框 34"/>
            <p:cNvSpPr txBox="1"/>
            <p:nvPr/>
          </p:nvSpPr>
          <p:spPr>
            <a:xfrm>
              <a:off x="9231342" y="1616662"/>
              <a:ext cx="2655858" cy="398780"/>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8" name="文本框 37"/>
            <p:cNvSpPr txBox="1"/>
            <p:nvPr/>
          </p:nvSpPr>
          <p:spPr>
            <a:xfrm>
              <a:off x="6992384" y="2145790"/>
              <a:ext cx="4894816" cy="306705"/>
            </a:xfrm>
            <a:prstGeom prst="rect">
              <a:avLst/>
            </a:prstGeom>
            <a:noFill/>
          </p:spPr>
          <p:txBody>
            <a:bodyPr wrap="square" rtlCol="0" anchor="ctr" anchorCtr="0">
              <a:spAutoFit/>
            </a:bodyPr>
            <a:lstStyle/>
            <a:p>
              <a:pPr algn="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9" name="组合 38"/>
          <p:cNvGrpSpPr/>
          <p:nvPr/>
        </p:nvGrpSpPr>
        <p:grpSpPr>
          <a:xfrm>
            <a:off x="-265059" y="5358875"/>
            <a:ext cx="4894816" cy="835833"/>
            <a:chOff x="6992384" y="1616662"/>
            <a:chExt cx="4894816" cy="835833"/>
          </a:xfrm>
        </p:grpSpPr>
        <p:sp>
          <p:nvSpPr>
            <p:cNvPr id="40" name="文本框 39"/>
            <p:cNvSpPr txBox="1"/>
            <p:nvPr/>
          </p:nvSpPr>
          <p:spPr>
            <a:xfrm>
              <a:off x="9231342" y="1616662"/>
              <a:ext cx="2655858" cy="398780"/>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1" name="文本框 40"/>
            <p:cNvSpPr txBox="1"/>
            <p:nvPr/>
          </p:nvSpPr>
          <p:spPr>
            <a:xfrm>
              <a:off x="6992384" y="2145790"/>
              <a:ext cx="4894816" cy="306705"/>
            </a:xfrm>
            <a:prstGeom prst="rect">
              <a:avLst/>
            </a:prstGeom>
            <a:noFill/>
          </p:spPr>
          <p:txBody>
            <a:bodyPr wrap="square" rtlCol="0" anchor="ctr" anchorCtr="0">
              <a:spAutoFit/>
            </a:bodyPr>
            <a:lstStyle/>
            <a:p>
              <a:pPr algn="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ustDataLst>
      <p:tags r:id="rId3"/>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r="12599"/>
          <a:stretch>
            <a:fillRect/>
          </a:stretch>
        </p:blipFill>
        <p:spPr>
          <a:xfrm>
            <a:off x="827405" y="1878330"/>
            <a:ext cx="4761865" cy="3583305"/>
          </a:xfrm>
          <a:custGeom>
            <a:avLst/>
            <a:gdLst/>
            <a:ahLst/>
            <a:cxnLst>
              <a:cxn ang="3">
                <a:pos x="hc" y="t"/>
              </a:cxn>
              <a:cxn ang="cd2">
                <a:pos x="l" y="vc"/>
              </a:cxn>
              <a:cxn ang="cd4">
                <a:pos x="hc" y="b"/>
              </a:cxn>
              <a:cxn ang="0">
                <a:pos x="r" y="vc"/>
              </a:cxn>
            </a:cxnLst>
            <a:rect l="l" t="t" r="r" b="b"/>
            <a:pathLst>
              <a:path w="7499" h="5643">
                <a:moveTo>
                  <a:pt x="0" y="0"/>
                </a:moveTo>
                <a:lnTo>
                  <a:pt x="7499" y="0"/>
                </a:lnTo>
                <a:lnTo>
                  <a:pt x="7499" y="5643"/>
                </a:lnTo>
                <a:lnTo>
                  <a:pt x="0" y="5643"/>
                </a:lnTo>
                <a:lnTo>
                  <a:pt x="0" y="0"/>
                </a:lnTo>
                <a:close/>
              </a:path>
            </a:pathLst>
          </a:custGeom>
          <a:ln>
            <a:solidFill>
              <a:srgbClr val="FFFFFF"/>
            </a:solidFill>
          </a:ln>
        </p:spPr>
      </p:pic>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40" name="组合 39"/>
          <p:cNvGrpSpPr/>
          <p:nvPr/>
        </p:nvGrpSpPr>
        <p:grpSpPr>
          <a:xfrm>
            <a:off x="7155264" y="1932999"/>
            <a:ext cx="3860195" cy="1479876"/>
            <a:chOff x="7138005" y="1506914"/>
            <a:chExt cx="3860195" cy="1479876"/>
          </a:xfrm>
        </p:grpSpPr>
        <p:sp>
          <p:nvSpPr>
            <p:cNvPr id="38" name="文本框 37"/>
            <p:cNvSpPr txBox="1"/>
            <p:nvPr/>
          </p:nvSpPr>
          <p:spPr>
            <a:xfrm>
              <a:off x="7138005" y="1506914"/>
              <a:ext cx="2655858" cy="460375"/>
            </a:xfrm>
            <a:prstGeom prst="rect">
              <a:avLst/>
            </a:prstGeom>
            <a:noFill/>
          </p:spPr>
          <p:txBody>
            <a:bodyPr wrap="square" rtlCol="0" anchor="ctr" anchorCtr="0">
              <a:spAutoFit/>
            </a:bodyPr>
            <a:lstStyle/>
            <a:p>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9" name="文本框 38"/>
            <p:cNvSpPr txBox="1"/>
            <p:nvPr/>
          </p:nvSpPr>
          <p:spPr>
            <a:xfrm>
              <a:off x="7138005" y="2156845"/>
              <a:ext cx="3860195" cy="829945"/>
            </a:xfrm>
            <a:prstGeom prst="rect">
              <a:avLst/>
            </a:prstGeom>
            <a:noFill/>
          </p:spPr>
          <p:txBody>
            <a:bodyPr wrap="square" rtlCol="0" anchor="ctr" anchorCtr="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1" name="组合 40"/>
          <p:cNvGrpSpPr/>
          <p:nvPr/>
        </p:nvGrpSpPr>
        <p:grpSpPr>
          <a:xfrm>
            <a:off x="7155264" y="4055325"/>
            <a:ext cx="3860195" cy="1479876"/>
            <a:chOff x="7138005" y="1506914"/>
            <a:chExt cx="3860195" cy="1479876"/>
          </a:xfrm>
        </p:grpSpPr>
        <p:sp>
          <p:nvSpPr>
            <p:cNvPr id="42" name="文本框 41"/>
            <p:cNvSpPr txBox="1"/>
            <p:nvPr/>
          </p:nvSpPr>
          <p:spPr>
            <a:xfrm>
              <a:off x="7138005" y="1506914"/>
              <a:ext cx="2655858" cy="460375"/>
            </a:xfrm>
            <a:prstGeom prst="rect">
              <a:avLst/>
            </a:prstGeom>
            <a:noFill/>
          </p:spPr>
          <p:txBody>
            <a:bodyPr wrap="square" rtlCol="0" anchor="ctr" anchorCtr="0">
              <a:spAutoFit/>
            </a:bodyPr>
            <a:lstStyle/>
            <a:p>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3" name="文本框 42"/>
            <p:cNvSpPr txBox="1"/>
            <p:nvPr/>
          </p:nvSpPr>
          <p:spPr>
            <a:xfrm>
              <a:off x="7138005" y="2156845"/>
              <a:ext cx="3860195" cy="829945"/>
            </a:xfrm>
            <a:prstGeom prst="rect">
              <a:avLst/>
            </a:prstGeom>
            <a:noFill/>
          </p:spPr>
          <p:txBody>
            <a:bodyPr wrap="square" rtlCol="0" anchor="ctr" anchorCtr="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cxnSp>
        <p:nvCxnSpPr>
          <p:cNvPr id="2" name="直接连接符 1"/>
          <p:cNvCxnSpPr/>
          <p:nvPr/>
        </p:nvCxnSpPr>
        <p:spPr>
          <a:xfrm>
            <a:off x="6328410" y="1805305"/>
            <a:ext cx="0" cy="372999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5121348" y="3834279"/>
            <a:ext cx="5166214" cy="1716189"/>
            <a:chOff x="3562197" y="3408829"/>
            <a:chExt cx="5166214" cy="1716189"/>
          </a:xfrm>
        </p:grpSpPr>
        <p:sp>
          <p:nvSpPr>
            <p:cNvPr id="9" name="TextBox 6"/>
            <p:cNvSpPr txBox="1">
              <a:spLocks noChangeArrowheads="1"/>
            </p:cNvSpPr>
            <p:nvPr/>
          </p:nvSpPr>
          <p:spPr bwMode="auto">
            <a:xfrm>
              <a:off x="3902631" y="3408829"/>
              <a:ext cx="443524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点击输入您的标题</a:t>
              </a:r>
              <a:endParaRPr lang="zh-CN" altLang="en-US" sz="28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TextBox 6"/>
            <p:cNvSpPr txBox="1">
              <a:spLocks noChangeArrowheads="1"/>
            </p:cNvSpPr>
            <p:nvPr/>
          </p:nvSpPr>
          <p:spPr bwMode="auto">
            <a:xfrm>
              <a:off x="3562197" y="3924689"/>
              <a:ext cx="5166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rPr>
                <a:t>再次输入文本信息再次输入文本信息再次输入文本信息再次输入文本信息输入文本信息再次输入文本信息</a:t>
              </a: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a:p>
              <a:pPr marL="0" lvl="1" algn="ctr"/>
              <a:endParaRPr lang="zh-CN" altLang="en-US" sz="1600" b="1" dirty="0">
                <a:solidFill>
                  <a:schemeClr val="bg1"/>
                </a:solidFill>
                <a:latin typeface="阿里巴巴普惠体 L" panose="00020600040101010101" charset="-122"/>
                <a:ea typeface="阿里巴巴普惠体 L" panose="00020600040101010101" charset="-122"/>
                <a:cs typeface="阿里巴巴普惠体 L" panose="00020600040101010101" charset="-122"/>
              </a:endParaRPr>
            </a:p>
          </p:txBody>
        </p:sp>
      </p:grpSp>
      <p:grpSp>
        <p:nvGrpSpPr>
          <p:cNvPr id="13" name="组合 12"/>
          <p:cNvGrpSpPr/>
          <p:nvPr/>
        </p:nvGrpSpPr>
        <p:grpSpPr>
          <a:xfrm>
            <a:off x="6323330" y="1443990"/>
            <a:ext cx="2762250" cy="2171700"/>
            <a:chOff x="9121" y="2182"/>
            <a:chExt cx="4350" cy="3420"/>
          </a:xfrm>
        </p:grpSpPr>
        <p:cxnSp>
          <p:nvCxnSpPr>
            <p:cNvPr id="3" name="直接连接符 2"/>
            <p:cNvCxnSpPr/>
            <p:nvPr/>
          </p:nvCxnSpPr>
          <p:spPr>
            <a:xfrm>
              <a:off x="9121" y="2182"/>
              <a:ext cx="4351" cy="3421"/>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44" name="任意多边形 2"/>
            <p:cNvSpPr/>
            <p:nvPr/>
          </p:nvSpPr>
          <p:spPr>
            <a:xfrm>
              <a:off x="9855" y="2605"/>
              <a:ext cx="2884" cy="2575"/>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rPr>
                <a:t>02</a:t>
              </a: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sp>
          <p:nvSpPr>
            <p:cNvPr id="12" name="任意多边形 2"/>
            <p:cNvSpPr/>
            <p:nvPr/>
          </p:nvSpPr>
          <p:spPr>
            <a:xfrm>
              <a:off x="9633" y="2407"/>
              <a:ext cx="3328" cy="2972"/>
            </a:xfrm>
            <a:custGeom>
              <a:avLst/>
              <a:gdLst>
                <a:gd name="connsiteX0" fmla="*/ 301824 w 1024400"/>
                <a:gd name="connsiteY0" fmla="*/ 0 h 914402"/>
                <a:gd name="connsiteX1" fmla="*/ 722014 w 1024400"/>
                <a:gd name="connsiteY1" fmla="*/ 0 h 914402"/>
                <a:gd name="connsiteX2" fmla="*/ 803051 w 1024400"/>
                <a:gd name="connsiteY2" fmla="*/ 46546 h 914402"/>
                <a:gd name="connsiteX3" fmla="*/ 1013145 w 1024400"/>
                <a:gd name="connsiteY3" fmla="*/ 410655 h 914402"/>
                <a:gd name="connsiteX4" fmla="*/ 1013145 w 1024400"/>
                <a:gd name="connsiteY4" fmla="*/ 503747 h 914402"/>
                <a:gd name="connsiteX5" fmla="*/ 803051 w 1024400"/>
                <a:gd name="connsiteY5" fmla="*/ 867856 h 914402"/>
                <a:gd name="connsiteX6" fmla="*/ 722014 w 1024400"/>
                <a:gd name="connsiteY6" fmla="*/ 914402 h 914402"/>
                <a:gd name="connsiteX7" fmla="*/ 301824 w 1024400"/>
                <a:gd name="connsiteY7" fmla="*/ 914402 h 914402"/>
                <a:gd name="connsiteX8" fmla="*/ 220787 w 1024400"/>
                <a:gd name="connsiteY8" fmla="*/ 867856 h 914402"/>
                <a:gd name="connsiteX9" fmla="*/ 10692 w 1024400"/>
                <a:gd name="connsiteY9" fmla="*/ 503747 h 914402"/>
                <a:gd name="connsiteX10" fmla="*/ 0 w 1024400"/>
                <a:gd name="connsiteY10" fmla="*/ 457201 h 914402"/>
                <a:gd name="connsiteX11" fmla="*/ 10692 w 1024400"/>
                <a:gd name="connsiteY11" fmla="*/ 410655 h 914402"/>
                <a:gd name="connsiteX12" fmla="*/ 220787 w 1024400"/>
                <a:gd name="connsiteY12" fmla="*/ 46546 h 914402"/>
                <a:gd name="connsiteX13" fmla="*/ 301824 w 1024400"/>
                <a:gd name="connsiteY13" fmla="*/ 0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4400" h="914402">
                  <a:moveTo>
                    <a:pt x="301824" y="0"/>
                  </a:moveTo>
                  <a:cubicBezTo>
                    <a:pt x="722014" y="0"/>
                    <a:pt x="722014" y="0"/>
                    <a:pt x="722014" y="0"/>
                  </a:cubicBezTo>
                  <a:cubicBezTo>
                    <a:pt x="752028" y="0"/>
                    <a:pt x="788044" y="21020"/>
                    <a:pt x="803051" y="46546"/>
                  </a:cubicBezTo>
                  <a:cubicBezTo>
                    <a:pt x="1013145" y="410655"/>
                    <a:pt x="1013145" y="410655"/>
                    <a:pt x="1013145" y="410655"/>
                  </a:cubicBezTo>
                  <a:cubicBezTo>
                    <a:pt x="1028152" y="436180"/>
                    <a:pt x="1028152" y="478222"/>
                    <a:pt x="1013145" y="503747"/>
                  </a:cubicBezTo>
                  <a:cubicBezTo>
                    <a:pt x="803051" y="867856"/>
                    <a:pt x="803051" y="867856"/>
                    <a:pt x="803051" y="867856"/>
                  </a:cubicBezTo>
                  <a:cubicBezTo>
                    <a:pt x="788044" y="893381"/>
                    <a:pt x="752028" y="914402"/>
                    <a:pt x="722014" y="914402"/>
                  </a:cubicBezTo>
                  <a:lnTo>
                    <a:pt x="301824" y="914402"/>
                  </a:lnTo>
                  <a:cubicBezTo>
                    <a:pt x="272561" y="914402"/>
                    <a:pt x="235794" y="893381"/>
                    <a:pt x="220787" y="867856"/>
                  </a:cubicBezTo>
                  <a:cubicBezTo>
                    <a:pt x="10692" y="503747"/>
                    <a:pt x="10692" y="503747"/>
                    <a:pt x="10692" y="503747"/>
                  </a:cubicBezTo>
                  <a:cubicBezTo>
                    <a:pt x="3565" y="490984"/>
                    <a:pt x="0" y="474093"/>
                    <a:pt x="0" y="457201"/>
                  </a:cubicBezTo>
                  <a:cubicBezTo>
                    <a:pt x="0" y="440310"/>
                    <a:pt x="3565" y="423417"/>
                    <a:pt x="10692" y="410655"/>
                  </a:cubicBezTo>
                  <a:cubicBezTo>
                    <a:pt x="220787" y="46546"/>
                    <a:pt x="220787" y="46546"/>
                    <a:pt x="220787" y="46546"/>
                  </a:cubicBezTo>
                  <a:cubicBezTo>
                    <a:pt x="235794" y="21020"/>
                    <a:pt x="272561" y="0"/>
                    <a:pt x="30182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6600" dirty="0">
                <a:solidFill>
                  <a:schemeClr val="tx1">
                    <a:lumMod val="85000"/>
                    <a:lumOff val="15000"/>
                  </a:schemeClr>
                </a:solidFill>
                <a:latin typeface="阿里巴巴普惠体 M" panose="00020600040101010101" charset="-122"/>
                <a:ea typeface="阿里巴巴普惠体 M" panose="00020600040101010101" charset="-122"/>
                <a:cs typeface="阿里巴巴普惠体 R" panose="00020600040101010101" charset="-122"/>
              </a:endParaRPr>
            </a:p>
          </p:txBody>
        </p:sp>
      </p:grpSp>
    </p:spTree>
    <p:custDataLst>
      <p:tags r:id="rId2"/>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50" name="组合 49"/>
          <p:cNvGrpSpPr/>
          <p:nvPr/>
        </p:nvGrpSpPr>
        <p:grpSpPr>
          <a:xfrm>
            <a:off x="929005" y="1354455"/>
            <a:ext cx="941070" cy="3302000"/>
            <a:chOff x="1463" y="2133"/>
            <a:chExt cx="1482" cy="5200"/>
          </a:xfrm>
        </p:grpSpPr>
        <p:sp>
          <p:nvSpPr>
            <p:cNvPr id="6" name="Shape 2003"/>
            <p:cNvSpPr/>
            <p:nvPr/>
          </p:nvSpPr>
          <p:spPr>
            <a:xfrm flipV="1">
              <a:off x="2205" y="4381"/>
              <a:ext cx="0" cy="2953"/>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7" name="Shape 2004"/>
            <p:cNvSpPr/>
            <p:nvPr/>
          </p:nvSpPr>
          <p:spPr>
            <a:xfrm>
              <a:off x="1463" y="2133"/>
              <a:ext cx="1483" cy="220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567700"/>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8" name="Shape 2005"/>
            <p:cNvSpPr/>
            <p:nvPr/>
          </p:nvSpPr>
          <p:spPr>
            <a:xfrm>
              <a:off x="1763" y="2395"/>
              <a:ext cx="883" cy="1194"/>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9" name="Shape 2006"/>
            <p:cNvSpPr/>
            <p:nvPr/>
          </p:nvSpPr>
          <p:spPr>
            <a:xfrm>
              <a:off x="2098" y="4305"/>
              <a:ext cx="214" cy="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12" name="Shape 2009"/>
            <p:cNvSpPr/>
            <p:nvPr/>
          </p:nvSpPr>
          <p:spPr>
            <a:xfrm>
              <a:off x="2098" y="2738"/>
              <a:ext cx="214" cy="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847"/>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grpSp>
      <p:grpSp>
        <p:nvGrpSpPr>
          <p:cNvPr id="51" name="组合 50"/>
          <p:cNvGrpSpPr/>
          <p:nvPr/>
        </p:nvGrpSpPr>
        <p:grpSpPr>
          <a:xfrm>
            <a:off x="2775585" y="2068830"/>
            <a:ext cx="941070" cy="2559685"/>
            <a:chOff x="3926" y="3258"/>
            <a:chExt cx="1482" cy="4031"/>
          </a:xfrm>
        </p:grpSpPr>
        <p:sp>
          <p:nvSpPr>
            <p:cNvPr id="14" name="Shape 2011"/>
            <p:cNvSpPr/>
            <p:nvPr/>
          </p:nvSpPr>
          <p:spPr>
            <a:xfrm>
              <a:off x="3926" y="3258"/>
              <a:ext cx="1483" cy="220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567700"/>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15" name="Shape 2012"/>
            <p:cNvSpPr/>
            <p:nvPr/>
          </p:nvSpPr>
          <p:spPr>
            <a:xfrm>
              <a:off x="4226" y="3520"/>
              <a:ext cx="883" cy="1194"/>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16" name="Shape 2013"/>
            <p:cNvSpPr/>
            <p:nvPr/>
          </p:nvSpPr>
          <p:spPr>
            <a:xfrm>
              <a:off x="4561" y="5449"/>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17" name="Shape 2014"/>
            <p:cNvSpPr/>
            <p:nvPr/>
          </p:nvSpPr>
          <p:spPr>
            <a:xfrm flipV="1">
              <a:off x="4668" y="5643"/>
              <a:ext cx="0" cy="1647"/>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0" name="Shape 2018"/>
            <p:cNvSpPr/>
            <p:nvPr/>
          </p:nvSpPr>
          <p:spPr>
            <a:xfrm>
              <a:off x="4561" y="3906"/>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847"/>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grpSp>
      <p:grpSp>
        <p:nvGrpSpPr>
          <p:cNvPr id="53" name="组合 52"/>
          <p:cNvGrpSpPr/>
          <p:nvPr/>
        </p:nvGrpSpPr>
        <p:grpSpPr>
          <a:xfrm>
            <a:off x="4622165" y="1354455"/>
            <a:ext cx="941070" cy="3305175"/>
            <a:chOff x="6840" y="2133"/>
            <a:chExt cx="1482" cy="5205"/>
          </a:xfrm>
        </p:grpSpPr>
        <p:sp>
          <p:nvSpPr>
            <p:cNvPr id="22" name="Shape 2019"/>
            <p:cNvSpPr/>
            <p:nvPr/>
          </p:nvSpPr>
          <p:spPr>
            <a:xfrm flipV="1">
              <a:off x="7576" y="4386"/>
              <a:ext cx="0" cy="2953"/>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23" name="Shape 2020"/>
            <p:cNvSpPr/>
            <p:nvPr/>
          </p:nvSpPr>
          <p:spPr>
            <a:xfrm>
              <a:off x="6840" y="2133"/>
              <a:ext cx="1483" cy="220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567700"/>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24" name="Shape 2021"/>
            <p:cNvSpPr/>
            <p:nvPr/>
          </p:nvSpPr>
          <p:spPr>
            <a:xfrm>
              <a:off x="7140" y="2395"/>
              <a:ext cx="883" cy="1194"/>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25" name="Shape 2022"/>
            <p:cNvSpPr/>
            <p:nvPr/>
          </p:nvSpPr>
          <p:spPr>
            <a:xfrm>
              <a:off x="7474" y="4305"/>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28" name="Shape 2025"/>
            <p:cNvSpPr/>
            <p:nvPr/>
          </p:nvSpPr>
          <p:spPr>
            <a:xfrm>
              <a:off x="7474" y="2738"/>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847"/>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grpSp>
      <p:grpSp>
        <p:nvGrpSpPr>
          <p:cNvPr id="54" name="组合 53"/>
          <p:cNvGrpSpPr/>
          <p:nvPr/>
        </p:nvGrpSpPr>
        <p:grpSpPr>
          <a:xfrm>
            <a:off x="6468745" y="2068830"/>
            <a:ext cx="941070" cy="2559685"/>
            <a:chOff x="9741" y="3258"/>
            <a:chExt cx="1482" cy="4031"/>
          </a:xfrm>
        </p:grpSpPr>
        <p:sp>
          <p:nvSpPr>
            <p:cNvPr id="30" name="Shape 2027"/>
            <p:cNvSpPr/>
            <p:nvPr/>
          </p:nvSpPr>
          <p:spPr>
            <a:xfrm>
              <a:off x="9741" y="3258"/>
              <a:ext cx="1483" cy="220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567700"/>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31" name="Shape 2028"/>
            <p:cNvSpPr/>
            <p:nvPr/>
          </p:nvSpPr>
          <p:spPr>
            <a:xfrm>
              <a:off x="10041" y="3520"/>
              <a:ext cx="883" cy="1194"/>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32" name="Shape 2029"/>
            <p:cNvSpPr/>
            <p:nvPr/>
          </p:nvSpPr>
          <p:spPr>
            <a:xfrm>
              <a:off x="10376" y="5449"/>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34" name="Shape 2031"/>
            <p:cNvSpPr/>
            <p:nvPr/>
          </p:nvSpPr>
          <p:spPr>
            <a:xfrm flipV="1">
              <a:off x="10483" y="5643"/>
              <a:ext cx="0" cy="1647"/>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36" name="Shape 2033"/>
            <p:cNvSpPr/>
            <p:nvPr/>
          </p:nvSpPr>
          <p:spPr>
            <a:xfrm>
              <a:off x="10380" y="3906"/>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847"/>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grpSp>
      <p:grpSp>
        <p:nvGrpSpPr>
          <p:cNvPr id="55" name="组合 54"/>
          <p:cNvGrpSpPr/>
          <p:nvPr/>
        </p:nvGrpSpPr>
        <p:grpSpPr>
          <a:xfrm>
            <a:off x="8315325" y="1354455"/>
            <a:ext cx="941070" cy="3305175"/>
            <a:chOff x="12896" y="2133"/>
            <a:chExt cx="1482" cy="5205"/>
          </a:xfrm>
        </p:grpSpPr>
        <p:sp>
          <p:nvSpPr>
            <p:cNvPr id="38" name="Shape 2035"/>
            <p:cNvSpPr/>
            <p:nvPr/>
          </p:nvSpPr>
          <p:spPr>
            <a:xfrm flipV="1">
              <a:off x="13632" y="4386"/>
              <a:ext cx="0" cy="2953"/>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39" name="Shape 2036"/>
            <p:cNvSpPr/>
            <p:nvPr/>
          </p:nvSpPr>
          <p:spPr>
            <a:xfrm>
              <a:off x="12896" y="2133"/>
              <a:ext cx="1483" cy="220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567700"/>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40" name="Shape 2037"/>
            <p:cNvSpPr/>
            <p:nvPr/>
          </p:nvSpPr>
          <p:spPr>
            <a:xfrm>
              <a:off x="13196" y="2395"/>
              <a:ext cx="883" cy="1194"/>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41" name="Shape 2038"/>
            <p:cNvSpPr/>
            <p:nvPr/>
          </p:nvSpPr>
          <p:spPr>
            <a:xfrm>
              <a:off x="13530" y="4305"/>
              <a:ext cx="214" cy="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44" name="Shape 2041"/>
            <p:cNvSpPr/>
            <p:nvPr/>
          </p:nvSpPr>
          <p:spPr>
            <a:xfrm>
              <a:off x="13525" y="2735"/>
              <a:ext cx="214" cy="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847"/>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grpSp>
      <p:grpSp>
        <p:nvGrpSpPr>
          <p:cNvPr id="56" name="组合 55"/>
          <p:cNvGrpSpPr/>
          <p:nvPr/>
        </p:nvGrpSpPr>
        <p:grpSpPr>
          <a:xfrm>
            <a:off x="10161905" y="2068830"/>
            <a:ext cx="941070" cy="2559685"/>
            <a:chOff x="16003" y="3258"/>
            <a:chExt cx="1482" cy="4031"/>
          </a:xfrm>
        </p:grpSpPr>
        <p:sp>
          <p:nvSpPr>
            <p:cNvPr id="46" name="Shape 2043"/>
            <p:cNvSpPr/>
            <p:nvPr/>
          </p:nvSpPr>
          <p:spPr>
            <a:xfrm flipV="1">
              <a:off x="16734" y="5643"/>
              <a:ext cx="0" cy="1647"/>
            </a:xfrm>
            <a:prstGeom prst="line">
              <a:avLst/>
            </a:prstGeom>
            <a:noFill/>
            <a:ln w="12700" cap="flat">
              <a:solidFill>
                <a:schemeClr val="bg1">
                  <a:lumMod val="65000"/>
                </a:schemeClr>
              </a:solidFill>
              <a:prstDash val="solid"/>
              <a:miter lim="400000"/>
            </a:ln>
            <a:effectLst/>
          </p:spPr>
          <p:txBody>
            <a:bodyPr wrap="square" lIns="32136" tIns="32136" rIns="32136" bIns="32136" numCol="1" anchor="t">
              <a:noAutofit/>
            </a:bodyPr>
            <a:lstStyle/>
            <a:p>
              <a:pPr defTabSz="228600">
                <a:defRPr sz="1200">
                  <a:latin typeface="Helvetica"/>
                  <a:ea typeface="Helvetica"/>
                  <a:cs typeface="Helvetica"/>
                  <a:sym typeface="Helvetica"/>
                </a:defRPr>
              </a:pPr>
              <a:endParaRPr sz="800" dirty="0">
                <a:solidFill>
                  <a:schemeClr val="bg1">
                    <a:lumMod val="65000"/>
                  </a:schemeClr>
                </a:solidFill>
                <a:cs typeface="+mn-ea"/>
                <a:sym typeface="+mn-lt"/>
              </a:endParaRPr>
            </a:p>
          </p:txBody>
        </p:sp>
        <p:sp>
          <p:nvSpPr>
            <p:cNvPr id="47" name="Shape 2044"/>
            <p:cNvSpPr/>
            <p:nvPr/>
          </p:nvSpPr>
          <p:spPr>
            <a:xfrm>
              <a:off x="16003" y="3258"/>
              <a:ext cx="1483" cy="220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567700"/>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48" name="Shape 2045"/>
            <p:cNvSpPr/>
            <p:nvPr/>
          </p:nvSpPr>
          <p:spPr>
            <a:xfrm>
              <a:off x="16303" y="3520"/>
              <a:ext cx="883" cy="1194"/>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49" name="Shape 2046"/>
            <p:cNvSpPr/>
            <p:nvPr/>
          </p:nvSpPr>
          <p:spPr>
            <a:xfrm>
              <a:off x="16637" y="5449"/>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sp>
          <p:nvSpPr>
            <p:cNvPr id="52" name="Shape 2049"/>
            <p:cNvSpPr/>
            <p:nvPr/>
          </p:nvSpPr>
          <p:spPr>
            <a:xfrm>
              <a:off x="16637" y="3906"/>
              <a:ext cx="214" cy="21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B847"/>
            </a:solidFill>
            <a:ln w="12700" cap="flat">
              <a:noFill/>
              <a:miter lim="400000"/>
            </a:ln>
            <a:effectLst/>
          </p:spPr>
          <p:txBody>
            <a:bodyPr wrap="square" lIns="0" tIns="0" rIns="0" bIns="0" numCol="1" anchor="ctr">
              <a:noAutofit/>
            </a:bodyPr>
            <a:lstStyle/>
            <a:p>
              <a:pPr lvl="0">
                <a:lnSpc>
                  <a:spcPct val="120000"/>
                </a:lnSpc>
                <a:defRPr sz="3200"/>
              </a:pPr>
              <a:endParaRPr sz="3200" dirty="0">
                <a:solidFill>
                  <a:schemeClr val="bg1">
                    <a:lumMod val="65000"/>
                  </a:schemeClr>
                </a:solidFill>
                <a:latin typeface="宋体" panose="02010600030101010101" pitchFamily="2" charset="-122"/>
                <a:ea typeface="宋体" panose="02010600030101010101" pitchFamily="2" charset="-122"/>
                <a:cs typeface="+mn-ea"/>
                <a:sym typeface="+mn-lt"/>
              </a:endParaRPr>
            </a:p>
          </p:txBody>
        </p:sp>
      </p:grpSp>
      <p:grpSp>
        <p:nvGrpSpPr>
          <p:cNvPr id="2" name="组合 1"/>
          <p:cNvGrpSpPr/>
          <p:nvPr/>
        </p:nvGrpSpPr>
        <p:grpSpPr>
          <a:xfrm>
            <a:off x="655955" y="4822784"/>
            <a:ext cx="1487170" cy="1136333"/>
            <a:chOff x="7737100" y="1616621"/>
            <a:chExt cx="3171137" cy="1136568"/>
          </a:xfrm>
        </p:grpSpPr>
        <p:sp>
          <p:nvSpPr>
            <p:cNvPr id="4" name="文本框 3"/>
            <p:cNvSpPr txBox="1"/>
            <p:nvPr/>
          </p:nvSpPr>
          <p:spPr>
            <a:xfrm>
              <a:off x="7994740" y="1616621"/>
              <a:ext cx="2655858" cy="398863"/>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文本框 4"/>
            <p:cNvSpPr txBox="1"/>
            <p:nvPr/>
          </p:nvSpPr>
          <p:spPr>
            <a:xfrm>
              <a:off x="7737100" y="2015801"/>
              <a:ext cx="3171137" cy="737388"/>
            </a:xfrm>
            <a:prstGeom prst="rect">
              <a:avLst/>
            </a:prstGeom>
            <a:noFill/>
          </p:spPr>
          <p:txBody>
            <a:bodyPr wrap="square" rtlCol="0" anchor="ctr" anchorCtr="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0" name="组合 9"/>
          <p:cNvGrpSpPr/>
          <p:nvPr/>
        </p:nvGrpSpPr>
        <p:grpSpPr>
          <a:xfrm>
            <a:off x="2501265" y="4822784"/>
            <a:ext cx="1487170" cy="1136333"/>
            <a:chOff x="7737100" y="1616621"/>
            <a:chExt cx="3171137" cy="1136568"/>
          </a:xfrm>
        </p:grpSpPr>
        <p:sp>
          <p:nvSpPr>
            <p:cNvPr id="11" name="文本框 10"/>
            <p:cNvSpPr txBox="1"/>
            <p:nvPr/>
          </p:nvSpPr>
          <p:spPr>
            <a:xfrm>
              <a:off x="7994740" y="1616621"/>
              <a:ext cx="2655858" cy="398863"/>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文本框 12"/>
            <p:cNvSpPr txBox="1"/>
            <p:nvPr/>
          </p:nvSpPr>
          <p:spPr>
            <a:xfrm>
              <a:off x="7737100" y="2015801"/>
              <a:ext cx="3171137" cy="737388"/>
            </a:xfrm>
            <a:prstGeom prst="rect">
              <a:avLst/>
            </a:prstGeom>
            <a:noFill/>
          </p:spPr>
          <p:txBody>
            <a:bodyPr wrap="square" rtlCol="0" anchor="ctr" anchorCtr="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8" name="组合 17"/>
          <p:cNvGrpSpPr/>
          <p:nvPr/>
        </p:nvGrpSpPr>
        <p:grpSpPr>
          <a:xfrm>
            <a:off x="4346575" y="4822784"/>
            <a:ext cx="1487170" cy="1136333"/>
            <a:chOff x="7737100" y="1616621"/>
            <a:chExt cx="3171137" cy="1136568"/>
          </a:xfrm>
        </p:grpSpPr>
        <p:sp>
          <p:nvSpPr>
            <p:cNvPr id="19" name="文本框 18"/>
            <p:cNvSpPr txBox="1"/>
            <p:nvPr/>
          </p:nvSpPr>
          <p:spPr>
            <a:xfrm>
              <a:off x="7994740" y="1616621"/>
              <a:ext cx="2655858" cy="398863"/>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1" name="文本框 20"/>
            <p:cNvSpPr txBox="1"/>
            <p:nvPr/>
          </p:nvSpPr>
          <p:spPr>
            <a:xfrm>
              <a:off x="7737100" y="2015801"/>
              <a:ext cx="3171137" cy="737388"/>
            </a:xfrm>
            <a:prstGeom prst="rect">
              <a:avLst/>
            </a:prstGeom>
            <a:noFill/>
          </p:spPr>
          <p:txBody>
            <a:bodyPr wrap="square" rtlCol="0" anchor="ctr" anchorCtr="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6" name="组合 25"/>
          <p:cNvGrpSpPr/>
          <p:nvPr/>
        </p:nvGrpSpPr>
        <p:grpSpPr>
          <a:xfrm>
            <a:off x="6191885" y="4822784"/>
            <a:ext cx="1487170" cy="1136333"/>
            <a:chOff x="7737100" y="1616621"/>
            <a:chExt cx="3171137" cy="1136568"/>
          </a:xfrm>
        </p:grpSpPr>
        <p:sp>
          <p:nvSpPr>
            <p:cNvPr id="27" name="文本框 26"/>
            <p:cNvSpPr txBox="1"/>
            <p:nvPr/>
          </p:nvSpPr>
          <p:spPr>
            <a:xfrm>
              <a:off x="7994740" y="1616621"/>
              <a:ext cx="2655858" cy="398863"/>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文本框 28"/>
            <p:cNvSpPr txBox="1"/>
            <p:nvPr/>
          </p:nvSpPr>
          <p:spPr>
            <a:xfrm>
              <a:off x="7737100" y="2015801"/>
              <a:ext cx="3171137" cy="737388"/>
            </a:xfrm>
            <a:prstGeom prst="rect">
              <a:avLst/>
            </a:prstGeom>
            <a:noFill/>
          </p:spPr>
          <p:txBody>
            <a:bodyPr wrap="square" rtlCol="0" anchor="ctr" anchorCtr="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3" name="组合 32"/>
          <p:cNvGrpSpPr/>
          <p:nvPr/>
        </p:nvGrpSpPr>
        <p:grpSpPr>
          <a:xfrm>
            <a:off x="8037195" y="4822784"/>
            <a:ext cx="1487170" cy="1136333"/>
            <a:chOff x="7737100" y="1616621"/>
            <a:chExt cx="3171137" cy="1136568"/>
          </a:xfrm>
        </p:grpSpPr>
        <p:sp>
          <p:nvSpPr>
            <p:cNvPr id="35" name="文本框 34"/>
            <p:cNvSpPr txBox="1"/>
            <p:nvPr/>
          </p:nvSpPr>
          <p:spPr>
            <a:xfrm>
              <a:off x="7994740" y="1616621"/>
              <a:ext cx="2655858" cy="398863"/>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文本框 36"/>
            <p:cNvSpPr txBox="1"/>
            <p:nvPr/>
          </p:nvSpPr>
          <p:spPr>
            <a:xfrm>
              <a:off x="7737100" y="2015801"/>
              <a:ext cx="3171137" cy="737388"/>
            </a:xfrm>
            <a:prstGeom prst="rect">
              <a:avLst/>
            </a:prstGeom>
            <a:noFill/>
          </p:spPr>
          <p:txBody>
            <a:bodyPr wrap="square" rtlCol="0" anchor="ctr" anchorCtr="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2" name="组合 41"/>
          <p:cNvGrpSpPr/>
          <p:nvPr/>
        </p:nvGrpSpPr>
        <p:grpSpPr>
          <a:xfrm>
            <a:off x="9882505" y="4822784"/>
            <a:ext cx="1487170" cy="1136333"/>
            <a:chOff x="7737100" y="1616621"/>
            <a:chExt cx="3171137" cy="1136568"/>
          </a:xfrm>
        </p:grpSpPr>
        <p:sp>
          <p:nvSpPr>
            <p:cNvPr id="43" name="文本框 42"/>
            <p:cNvSpPr txBox="1"/>
            <p:nvPr/>
          </p:nvSpPr>
          <p:spPr>
            <a:xfrm>
              <a:off x="7994740" y="1616621"/>
              <a:ext cx="2655858" cy="398863"/>
            </a:xfrm>
            <a:prstGeom prst="rect">
              <a:avLst/>
            </a:prstGeom>
            <a:noFill/>
          </p:spPr>
          <p:txBody>
            <a:bodyPr wrap="square" rtlCol="0" anchor="ctr" anchorCtr="0">
              <a:spAutoFit/>
            </a:bodyPr>
            <a:lstStyle/>
            <a:p>
              <a:pPr algn="r"/>
              <a:r>
                <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5" name="文本框 44"/>
            <p:cNvSpPr txBox="1"/>
            <p:nvPr/>
          </p:nvSpPr>
          <p:spPr>
            <a:xfrm>
              <a:off x="7737100" y="2015801"/>
              <a:ext cx="3171137" cy="737388"/>
            </a:xfrm>
            <a:prstGeom prst="rect">
              <a:avLst/>
            </a:prstGeom>
            <a:noFill/>
          </p:spPr>
          <p:txBody>
            <a:bodyPr wrap="square" rtlCol="0" anchor="ctr" anchorCtr="0">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ustDataLst>
      <p:tags r:id="rId2"/>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r="10791" b="18"/>
          <a:stretch>
            <a:fillRect/>
          </a:stretch>
        </p:blipFill>
        <p:spPr>
          <a:xfrm>
            <a:off x="1047750" y="1918335"/>
            <a:ext cx="4430395" cy="3554730"/>
          </a:xfrm>
          <a:custGeom>
            <a:avLst/>
            <a:gdLst/>
            <a:ahLst/>
            <a:cxnLst>
              <a:cxn ang="3">
                <a:pos x="hc" y="t"/>
              </a:cxn>
              <a:cxn ang="cd2">
                <a:pos x="l" y="vc"/>
              </a:cxn>
              <a:cxn ang="cd4">
                <a:pos x="hc" y="b"/>
              </a:cxn>
              <a:cxn ang="0">
                <a:pos x="r" y="vc"/>
              </a:cxn>
            </a:cxnLst>
            <a:rect l="l" t="t" r="r" b="b"/>
            <a:pathLst>
              <a:path w="6977" h="5598">
                <a:moveTo>
                  <a:pt x="0" y="0"/>
                </a:moveTo>
                <a:lnTo>
                  <a:pt x="6044" y="0"/>
                </a:lnTo>
                <a:lnTo>
                  <a:pt x="6977" y="933"/>
                </a:lnTo>
                <a:lnTo>
                  <a:pt x="6977" y="5598"/>
                </a:lnTo>
                <a:lnTo>
                  <a:pt x="933" y="5598"/>
                </a:lnTo>
                <a:lnTo>
                  <a:pt x="0" y="4665"/>
                </a:lnTo>
                <a:lnTo>
                  <a:pt x="0" y="0"/>
                </a:lnTo>
                <a:close/>
              </a:path>
            </a:pathLst>
          </a:custGeom>
          <a:ln>
            <a:solidFill>
              <a:srgbClr val="FFFFFF"/>
            </a:solidFill>
          </a:ln>
        </p:spPr>
      </p:pic>
      <p:sp>
        <p:nvSpPr>
          <p:cNvPr id="3" name="文本框 2"/>
          <p:cNvSpPr txBox="1"/>
          <p:nvPr/>
        </p:nvSpPr>
        <p:spPr>
          <a:xfrm>
            <a:off x="1047876" y="371619"/>
            <a:ext cx="3903682" cy="645160"/>
          </a:xfrm>
          <a:prstGeom prst="rect">
            <a:avLst/>
          </a:prstGeom>
          <a:noFill/>
        </p:spPr>
        <p:txBody>
          <a:bodyPr wrap="square" rtlCol="0" anchor="ctr" anchorCtr="0">
            <a:spAutoFit/>
          </a:bodyPr>
          <a:lstStyle/>
          <a:p>
            <a:r>
              <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输入您的标题内容</a:t>
            </a:r>
            <a:endParaRPr lang="zh-CN" altLang="en-US" sz="3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42" name="组合 41"/>
          <p:cNvGrpSpPr/>
          <p:nvPr/>
        </p:nvGrpSpPr>
        <p:grpSpPr>
          <a:xfrm>
            <a:off x="6535233" y="1797822"/>
            <a:ext cx="4894816" cy="881871"/>
            <a:chOff x="6992384" y="1585864"/>
            <a:chExt cx="4894816" cy="881871"/>
          </a:xfrm>
        </p:grpSpPr>
        <p:sp>
          <p:nvSpPr>
            <p:cNvPr id="43" name="文本框 42"/>
            <p:cNvSpPr txBox="1"/>
            <p:nvPr/>
          </p:nvSpPr>
          <p:spPr>
            <a:xfrm>
              <a:off x="6992384" y="1585864"/>
              <a:ext cx="2655858" cy="460375"/>
            </a:xfrm>
            <a:prstGeom prst="rect">
              <a:avLst/>
            </a:prstGeom>
            <a:noFill/>
          </p:spPr>
          <p:txBody>
            <a:bodyPr wrap="square" rtlCol="0" anchor="ctr" anchorCtr="0">
              <a:spAutoFit/>
            </a:bodyPr>
            <a:lstStyle/>
            <a:p>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文本框 43"/>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5" name="组合 44"/>
          <p:cNvGrpSpPr/>
          <p:nvPr/>
        </p:nvGrpSpPr>
        <p:grpSpPr>
          <a:xfrm>
            <a:off x="6535233" y="3455662"/>
            <a:ext cx="2168503" cy="881871"/>
            <a:chOff x="8350687" y="1585864"/>
            <a:chExt cx="2168503" cy="881871"/>
          </a:xfrm>
        </p:grpSpPr>
        <p:sp>
          <p:nvSpPr>
            <p:cNvPr id="46" name="文本框 45"/>
            <p:cNvSpPr txBox="1"/>
            <p:nvPr/>
          </p:nvSpPr>
          <p:spPr>
            <a:xfrm>
              <a:off x="8350687" y="1585864"/>
              <a:ext cx="1670825" cy="460375"/>
            </a:xfrm>
            <a:prstGeom prst="rect">
              <a:avLst/>
            </a:prstGeom>
            <a:noFill/>
          </p:spPr>
          <p:txBody>
            <a:bodyPr wrap="square" rtlCol="0" anchor="ctr" anchorCtr="0">
              <a:spAutoFit/>
            </a:bodyPr>
            <a:lstStyle/>
            <a:p>
              <a:pPr algn="l"/>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7" name="文本框 46"/>
            <p:cNvSpPr txBox="1"/>
            <p:nvPr/>
          </p:nvSpPr>
          <p:spPr>
            <a:xfrm>
              <a:off x="8350687" y="2130550"/>
              <a:ext cx="2168503" cy="337185"/>
            </a:xfrm>
            <a:prstGeom prst="rect">
              <a:avLst/>
            </a:prstGeom>
            <a:noFill/>
          </p:spPr>
          <p:txBody>
            <a:bodyPr wrap="square" rtlCol="0" anchor="ctr" anchorCtr="0">
              <a:spAutoFit/>
            </a:bodyPr>
            <a:lstStyle/>
            <a:p>
              <a:pPr algn="l"/>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8" name="组合 47"/>
          <p:cNvGrpSpPr/>
          <p:nvPr/>
        </p:nvGrpSpPr>
        <p:grpSpPr>
          <a:xfrm>
            <a:off x="9113842" y="3465187"/>
            <a:ext cx="2168503" cy="881871"/>
            <a:chOff x="8350687" y="1585864"/>
            <a:chExt cx="2168503" cy="881871"/>
          </a:xfrm>
        </p:grpSpPr>
        <p:sp>
          <p:nvSpPr>
            <p:cNvPr id="49" name="文本框 48"/>
            <p:cNvSpPr txBox="1"/>
            <p:nvPr/>
          </p:nvSpPr>
          <p:spPr>
            <a:xfrm>
              <a:off x="8599526" y="1585864"/>
              <a:ext cx="1670825" cy="460375"/>
            </a:xfrm>
            <a:prstGeom prst="rect">
              <a:avLst/>
            </a:prstGeom>
            <a:noFill/>
          </p:spPr>
          <p:txBody>
            <a:bodyPr wrap="square" rtlCol="0" anchor="ctr" anchorCtr="0">
              <a:spAutoFit/>
            </a:bodyPr>
            <a:lstStyle/>
            <a:p>
              <a:pPr algn="ctr"/>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文本框 49"/>
            <p:cNvSpPr txBox="1"/>
            <p:nvPr/>
          </p:nvSpPr>
          <p:spPr>
            <a:xfrm>
              <a:off x="8350687" y="2130550"/>
              <a:ext cx="2168503" cy="337185"/>
            </a:xfrm>
            <a:prstGeom prst="rect">
              <a:avLst/>
            </a:prstGeom>
            <a:noFill/>
          </p:spPr>
          <p:txBody>
            <a:bodyPr wrap="square" rtlCol="0" anchor="ctr" anchorCtr="0">
              <a:spAutoFit/>
            </a:bodyPr>
            <a:lstStyle/>
            <a:p>
              <a:pPr algn="ct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1" name="组合 50"/>
          <p:cNvGrpSpPr/>
          <p:nvPr/>
        </p:nvGrpSpPr>
        <p:grpSpPr>
          <a:xfrm>
            <a:off x="6535233" y="4816277"/>
            <a:ext cx="2168503" cy="881871"/>
            <a:chOff x="8599526" y="1585864"/>
            <a:chExt cx="2168503" cy="881871"/>
          </a:xfrm>
        </p:grpSpPr>
        <p:sp>
          <p:nvSpPr>
            <p:cNvPr id="52" name="文本框 51"/>
            <p:cNvSpPr txBox="1"/>
            <p:nvPr/>
          </p:nvSpPr>
          <p:spPr>
            <a:xfrm>
              <a:off x="8599526" y="1585864"/>
              <a:ext cx="1670825" cy="460375"/>
            </a:xfrm>
            <a:prstGeom prst="rect">
              <a:avLst/>
            </a:prstGeom>
            <a:noFill/>
          </p:spPr>
          <p:txBody>
            <a:bodyPr wrap="square" rtlCol="0" anchor="ctr" anchorCtr="0">
              <a:spAutoFit/>
            </a:bodyPr>
            <a:lstStyle/>
            <a:p>
              <a:pPr algn="l"/>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文本框 52"/>
            <p:cNvSpPr txBox="1"/>
            <p:nvPr/>
          </p:nvSpPr>
          <p:spPr>
            <a:xfrm>
              <a:off x="8599526" y="2130550"/>
              <a:ext cx="2168503" cy="337185"/>
            </a:xfrm>
            <a:prstGeom prst="rect">
              <a:avLst/>
            </a:prstGeom>
            <a:noFill/>
          </p:spPr>
          <p:txBody>
            <a:bodyPr wrap="square" rtlCol="0" anchor="ctr" anchorCtr="0">
              <a:spAutoFit/>
            </a:bodyPr>
            <a:lstStyle/>
            <a:p>
              <a:pPr algn="l"/>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4" name="组合 53"/>
          <p:cNvGrpSpPr/>
          <p:nvPr/>
        </p:nvGrpSpPr>
        <p:grpSpPr>
          <a:xfrm>
            <a:off x="9113842" y="4825802"/>
            <a:ext cx="2168503" cy="881871"/>
            <a:chOff x="8350687" y="1585864"/>
            <a:chExt cx="2168503" cy="881871"/>
          </a:xfrm>
        </p:grpSpPr>
        <p:sp>
          <p:nvSpPr>
            <p:cNvPr id="55" name="文本框 54"/>
            <p:cNvSpPr txBox="1"/>
            <p:nvPr/>
          </p:nvSpPr>
          <p:spPr>
            <a:xfrm>
              <a:off x="8599526" y="1585864"/>
              <a:ext cx="1670825" cy="460375"/>
            </a:xfrm>
            <a:prstGeom prst="rect">
              <a:avLst/>
            </a:prstGeom>
            <a:noFill/>
          </p:spPr>
          <p:txBody>
            <a:bodyPr wrap="square" rtlCol="0" anchor="ctr" anchorCtr="0">
              <a:spAutoFit/>
            </a:bodyPr>
            <a:lstStyle/>
            <a:p>
              <a:pPr algn="ctr"/>
              <a:r>
                <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标题内容</a:t>
              </a:r>
              <a:endParaRPr lang="zh-CN" altLang="en-US"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文本框 55"/>
            <p:cNvSpPr txBox="1"/>
            <p:nvPr/>
          </p:nvSpPr>
          <p:spPr>
            <a:xfrm>
              <a:off x="8350687" y="2130550"/>
              <a:ext cx="2168503" cy="337185"/>
            </a:xfrm>
            <a:prstGeom prst="rect">
              <a:avLst/>
            </a:prstGeom>
            <a:noFill/>
          </p:spPr>
          <p:txBody>
            <a:bodyPr wrap="square" rtlCol="0" anchor="ctr" anchorCtr="0">
              <a:spAutoFit/>
            </a:bodyPr>
            <a:lstStyle/>
            <a:p>
              <a:pPr algn="ct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点击输入详细内容</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cxnSp>
        <p:nvCxnSpPr>
          <p:cNvPr id="58" name="直接连接符 57"/>
          <p:cNvCxnSpPr/>
          <p:nvPr/>
        </p:nvCxnSpPr>
        <p:spPr>
          <a:xfrm>
            <a:off x="6535233" y="3015369"/>
            <a:ext cx="4597400" cy="0"/>
          </a:xfrm>
          <a:prstGeom prst="line">
            <a:avLst/>
          </a:prstGeom>
          <a:ln w="444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096000" y="1918335"/>
            <a:ext cx="0" cy="372999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2291</Words>
  <Application>WPS 演示</Application>
  <PresentationFormat>宽屏</PresentationFormat>
  <Paragraphs>341</Paragraphs>
  <Slides>20</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阿里巴巴普惠体 B</vt:lpstr>
      <vt:lpstr>阿里巴巴普惠体 L</vt:lpstr>
      <vt:lpstr>阿里巴巴普惠体 R</vt:lpstr>
      <vt:lpstr>阿里巴巴普惠体 M</vt:lpstr>
      <vt:lpstr>Calibri</vt:lpstr>
      <vt:lpstr>Helvetica</vt:lpstr>
      <vt:lpstr>微软雅黑</vt:lpstr>
      <vt:lpstr>Arial Unicode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30</cp:revision>
  <dcterms:created xsi:type="dcterms:W3CDTF">2019-06-19T02:08:00Z</dcterms:created>
  <dcterms:modified xsi:type="dcterms:W3CDTF">2024-05-19T18:17:19Z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D071DBD31A96432CB661C07BF03B1979_13</vt:lpwstr>
  </property>
</Properties>
</file>