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1" r:id="rId4"/>
    <p:sldId id="262" r:id="rId5"/>
    <p:sldId id="257" r:id="rId7"/>
    <p:sldId id="274" r:id="rId8"/>
    <p:sldId id="275" r:id="rId9"/>
    <p:sldId id="263" r:id="rId10"/>
    <p:sldId id="266" r:id="rId11"/>
    <p:sldId id="272" r:id="rId12"/>
    <p:sldId id="273" r:id="rId13"/>
    <p:sldId id="264" r:id="rId14"/>
    <p:sldId id="267" r:id="rId15"/>
    <p:sldId id="271" r:id="rId16"/>
    <p:sldId id="265" r:id="rId17"/>
    <p:sldId id="268" r:id="rId18"/>
    <p:sldId id="270" r:id="rId19"/>
    <p:sldId id="269" r:id="rId20"/>
    <p:sldId id="289"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55F"/>
    <a:srgbClr val="A68C73"/>
    <a:srgbClr val="474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6" autoAdjust="0"/>
    <p:restoredTop sz="94660"/>
  </p:normalViewPr>
  <p:slideViewPr>
    <p:cSldViewPr snapToGrid="0">
      <p:cViewPr varScale="1">
        <p:scale>
          <a:sx n="104" d="100"/>
          <a:sy n="104" d="100"/>
        </p:scale>
        <p:origin x="12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471F1AD0-BE35-4948-BA8F-5EAF85185C78}"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053EC525-66BE-498C-A47B-28437139546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3EC525-66BE-498C-A47B-28437139546E}"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14CA93-913C-4CBC-A405-1C027C0CFB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F4826F-8D72-46F7-A3A1-681DA867BC6C}"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14CA93-913C-4CBC-A405-1C027C0CFB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F4826F-8D72-46F7-A3A1-681DA867BC6C}"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14CA93-913C-4CBC-A405-1C027C0CFB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F4826F-8D72-46F7-A3A1-681DA867BC6C}"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9814CA93-913C-4CBC-A405-1C027C0CFB0B}"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04F4826F-8D72-46F7-A3A1-681DA867BC6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97228"/>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1" y="6306737"/>
            <a:ext cx="3396888" cy="246221"/>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grpSp>
        <p:nvGrpSpPr>
          <p:cNvPr id="110" name="组合 109"/>
          <p:cNvGrpSpPr/>
          <p:nvPr/>
        </p:nvGrpSpPr>
        <p:grpSpPr>
          <a:xfrm>
            <a:off x="1016000" y="1397798"/>
            <a:ext cx="10160000" cy="2396965"/>
            <a:chOff x="1016000" y="2048035"/>
            <a:chExt cx="10160000" cy="2396965"/>
          </a:xfrm>
        </p:grpSpPr>
        <p:sp>
          <p:nvSpPr>
            <p:cNvPr id="111" name="矩形: 圆角 110"/>
            <p:cNvSpPr/>
            <p:nvPr/>
          </p:nvSpPr>
          <p:spPr>
            <a:xfrm>
              <a:off x="1016000" y="2048035"/>
              <a:ext cx="10160000" cy="2396965"/>
            </a:xfrm>
            <a:prstGeom prst="roundRect">
              <a:avLst>
                <a:gd name="adj" fmla="val 92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ffectLst>
                  <a:outerShdw blurRad="38100" dist="38100" dir="2700000" algn="tl">
                    <a:srgbClr val="000000">
                      <a:alpha val="43137"/>
                    </a:srgbClr>
                  </a:outerShdw>
                </a:effectLst>
                <a:latin typeface="阿里巴巴普惠体 R" panose="00020600040101010101" pitchFamily="18" charset="-122"/>
                <a:ea typeface="阿里巴巴普惠体 R" panose="00020600040101010101" pitchFamily="18" charset="-122"/>
              </a:endParaRPr>
            </a:p>
          </p:txBody>
        </p:sp>
        <p:grpSp>
          <p:nvGrpSpPr>
            <p:cNvPr id="112" name="组合 111"/>
            <p:cNvGrpSpPr/>
            <p:nvPr/>
          </p:nvGrpSpPr>
          <p:grpSpPr>
            <a:xfrm>
              <a:off x="1469685" y="2455091"/>
              <a:ext cx="9279047" cy="1822402"/>
              <a:chOff x="1469685" y="2366191"/>
              <a:chExt cx="9279047" cy="1822402"/>
            </a:xfrm>
          </p:grpSpPr>
          <p:sp>
            <p:nvSpPr>
              <p:cNvPr id="113" name="文本框 112"/>
              <p:cNvSpPr txBox="1"/>
              <p:nvPr/>
            </p:nvSpPr>
            <p:spPr>
              <a:xfrm>
                <a:off x="1580494" y="3819260"/>
                <a:ext cx="9031013" cy="369333"/>
              </a:xfrm>
              <a:prstGeom prst="rect">
                <a:avLst/>
              </a:prstGeom>
              <a:noFill/>
            </p:spPr>
            <p:txBody>
              <a:bodyPr wrap="square" rtlCol="0">
                <a:spAutoFit/>
              </a:bodyPr>
              <a:lstStyle/>
              <a:p>
                <a:pPr algn="dist"/>
                <a:r>
                  <a:rPr lang="en-US" altLang="zh-CN"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rPr>
                  <a:t>WORKPLACE SOCIAL ETIQUETTE KNOWLEDGE CLASS</a:t>
                </a:r>
                <a:endParaRPr lang="zh-CN" altLang="en-US"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14" name="文本框 113"/>
              <p:cNvSpPr txBox="1"/>
              <p:nvPr/>
            </p:nvSpPr>
            <p:spPr>
              <a:xfrm>
                <a:off x="1496100" y="2366191"/>
                <a:ext cx="9252632" cy="1107996"/>
              </a:xfrm>
              <a:prstGeom prst="rect">
                <a:avLst/>
              </a:prstGeom>
              <a:noFill/>
            </p:spPr>
            <p:txBody>
              <a:bodyPr wrap="square" rtlCol="0">
                <a:spAutoFit/>
              </a:bodyPr>
              <a:lstStyle/>
              <a:p>
                <a:pPr algn="dist"/>
                <a:r>
                  <a:rPr lang="zh-CN" altLang="en-US" sz="66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rPr>
                  <a:t>职场社交礼仪知识课堂</a:t>
                </a:r>
                <a:endParaRPr lang="zh-CN" altLang="en-US" sz="66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15" name="矩形: 圆角 114"/>
              <p:cNvSpPr/>
              <p:nvPr/>
            </p:nvSpPr>
            <p:spPr>
              <a:xfrm rot="10800000" flipH="1">
                <a:off x="1469685" y="3641695"/>
                <a:ext cx="9252630" cy="615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grpSp>
      </p:grpSp>
      <p:grpSp>
        <p:nvGrpSpPr>
          <p:cNvPr id="116" name="组合 115"/>
          <p:cNvGrpSpPr/>
          <p:nvPr/>
        </p:nvGrpSpPr>
        <p:grpSpPr>
          <a:xfrm>
            <a:off x="4409842" y="4655966"/>
            <a:ext cx="3372317" cy="276999"/>
            <a:chOff x="4409842" y="4678594"/>
            <a:chExt cx="3372317" cy="276999"/>
          </a:xfrm>
        </p:grpSpPr>
        <p:sp>
          <p:nvSpPr>
            <p:cNvPr id="117" name="矩形 116"/>
            <p:cNvSpPr/>
            <p:nvPr/>
          </p:nvSpPr>
          <p:spPr>
            <a:xfrm>
              <a:off x="4409842" y="4678594"/>
              <a:ext cx="1566014" cy="275590"/>
            </a:xfrm>
            <a:prstGeom prst="rect">
              <a:avLst/>
            </a:prstGeom>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培训人：</a:t>
              </a:r>
              <a:r>
                <a:rPr lang="en-US" altLang="zh-CN"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PPT</a:t>
              </a:r>
              <a:r>
                <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营</a:t>
              </a:r>
              <a:endPar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endParaRPr>
            </a:p>
          </p:txBody>
        </p:sp>
        <p:sp>
          <p:nvSpPr>
            <p:cNvPr id="118" name="文本框 117"/>
            <p:cNvSpPr txBox="1"/>
            <p:nvPr/>
          </p:nvSpPr>
          <p:spPr>
            <a:xfrm>
              <a:off x="6075912" y="4678594"/>
              <a:ext cx="1706247" cy="276999"/>
            </a:xfrm>
            <a:prstGeom prst="rect">
              <a:avLst/>
            </a:prstGeom>
            <a:no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某某责任有限公司</a:t>
              </a:r>
              <a:endParaRPr kumimoji="0" lang="zh-CN" altLang="en-US" sz="1200" i="0" u="none" strike="noStrike" kern="1200" cap="none" normalizeH="0" baseline="0" noProof="0" dirty="0">
                <a:ln>
                  <a:noFill/>
                </a:ln>
                <a:solidFill>
                  <a:schemeClr val="bg1"/>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anim calcmode="lin" valueType="num">
                                      <p:cBhvr>
                                        <p:cTn id="8" dur="500" fill="hold"/>
                                        <p:tgtEl>
                                          <p:spTgt spid="110"/>
                                        </p:tgtEl>
                                        <p:attrNameLst>
                                          <p:attrName>ppt_x</p:attrName>
                                        </p:attrNameLst>
                                      </p:cBhvr>
                                      <p:tavLst>
                                        <p:tav tm="0">
                                          <p:val>
                                            <p:strVal val="#ppt_x"/>
                                          </p:val>
                                        </p:tav>
                                        <p:tav tm="100000">
                                          <p:val>
                                            <p:strVal val="#ppt_x"/>
                                          </p:val>
                                        </p:tav>
                                      </p:tavLst>
                                    </p:anim>
                                    <p:anim calcmode="lin" valueType="num">
                                      <p:cBhvr>
                                        <p:cTn id="9" dur="500" fill="hold"/>
                                        <p:tgtEl>
                                          <p:spTgt spid="1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anim calcmode="lin" valueType="num">
                                      <p:cBhvr>
                                        <p:cTn id="14" dur="500" fill="hold"/>
                                        <p:tgtEl>
                                          <p:spTgt spid="116"/>
                                        </p:tgtEl>
                                        <p:attrNameLst>
                                          <p:attrName>ppt_x</p:attrName>
                                        </p:attrNameLst>
                                      </p:cBhvr>
                                      <p:tavLst>
                                        <p:tav tm="0">
                                          <p:val>
                                            <p:strVal val="#ppt_x"/>
                                          </p:val>
                                        </p:tav>
                                        <p:tav tm="100000">
                                          <p:val>
                                            <p:strVal val="#ppt_x"/>
                                          </p:val>
                                        </p:tav>
                                      </p:tavLst>
                                    </p:anim>
                                    <p:anim calcmode="lin" valueType="num">
                                      <p:cBhvr>
                                        <p:cTn id="15"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52564" cy="1015663"/>
            <a:chOff x="6581256" y="2803692"/>
            <a:chExt cx="2952564" cy="1015663"/>
          </a:xfrm>
        </p:grpSpPr>
        <p:grpSp>
          <p:nvGrpSpPr>
            <p:cNvPr id="13" name="组合 12"/>
            <p:cNvGrpSpPr/>
            <p:nvPr/>
          </p:nvGrpSpPr>
          <p:grpSpPr>
            <a:xfrm>
              <a:off x="7456007" y="2998310"/>
              <a:ext cx="2077813" cy="670990"/>
              <a:chOff x="5127415" y="2230176"/>
              <a:chExt cx="2077813" cy="670990"/>
            </a:xfrm>
          </p:grpSpPr>
          <p:sp>
            <p:nvSpPr>
              <p:cNvPr id="20" name="文本框 19"/>
              <p:cNvSpPr txBox="1"/>
              <p:nvPr/>
            </p:nvSpPr>
            <p:spPr>
              <a:xfrm>
                <a:off x="5454437" y="2230176"/>
                <a:ext cx="142377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社交沟通</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27415"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SOCIAL COMMUNICATION</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6581256" y="2803692"/>
              <a:ext cx="1010213"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02</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4" name="Freeform: Shape 1"/>
          <p:cNvSpPr/>
          <p:nvPr/>
        </p:nvSpPr>
        <p:spPr>
          <a:xfrm>
            <a:off x="3218380"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tx1">
              <a:lumMod val="50000"/>
              <a:lumOff val="50000"/>
            </a:schemeClr>
          </a:solidFill>
          <a:ln w="12700" cap="flat">
            <a:noFill/>
            <a:miter lim="400000"/>
          </a:ln>
          <a:effectLst/>
        </p:spPr>
        <p:txBody>
          <a:bodyPr wrap="none" lIns="0" tIns="0" rIns="0" bIns="0" anchor="ctr">
            <a:normAutofit/>
          </a:bodyPr>
          <a:lstStyle/>
          <a:p>
            <a:pPr algn="ctr"/>
            <a:endParaRPr sz="1600" dirty="0">
              <a:solidFill>
                <a:schemeClr val="bg1"/>
              </a:solidFill>
              <a:latin typeface="思源黑体 CN Light" panose="020B0300000000000000" pitchFamily="34" charset="-122"/>
            </a:endParaRPr>
          </a:p>
        </p:txBody>
      </p:sp>
      <p:grpSp>
        <p:nvGrpSpPr>
          <p:cNvPr id="15" name="组合 14"/>
          <p:cNvGrpSpPr/>
          <p:nvPr/>
        </p:nvGrpSpPr>
        <p:grpSpPr>
          <a:xfrm>
            <a:off x="833099" y="2091496"/>
            <a:ext cx="2429670" cy="3246825"/>
            <a:chOff x="833099" y="2091496"/>
            <a:chExt cx="2429670" cy="3246825"/>
          </a:xfrm>
        </p:grpSpPr>
        <p:grpSp>
          <p:nvGrpSpPr>
            <p:cNvPr id="16" name="组合 15"/>
            <p:cNvGrpSpPr/>
            <p:nvPr/>
          </p:nvGrpSpPr>
          <p:grpSpPr>
            <a:xfrm>
              <a:off x="1235353" y="2091496"/>
              <a:ext cx="1631687" cy="1626732"/>
              <a:chOff x="1235353" y="2091496"/>
              <a:chExt cx="1631687" cy="1626732"/>
            </a:xfrm>
          </p:grpSpPr>
          <p:sp>
            <p:nvSpPr>
              <p:cNvPr id="23" name="矩形 22"/>
              <p:cNvSpPr/>
              <p:nvPr/>
            </p:nvSpPr>
            <p:spPr>
              <a:xfrm>
                <a:off x="1235353" y="2091496"/>
                <a:ext cx="1631687" cy="1626732"/>
              </a:xfrm>
              <a:prstGeom prst="rect">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4" name="矩形 23"/>
              <p:cNvSpPr/>
              <p:nvPr/>
            </p:nvSpPr>
            <p:spPr>
              <a:xfrm>
                <a:off x="1456590" y="2309959"/>
                <a:ext cx="1186775" cy="11867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7" name="椭圆 1"/>
            <p:cNvSpPr/>
            <p:nvPr/>
          </p:nvSpPr>
          <p:spPr>
            <a:xfrm>
              <a:off x="1705650" y="2544027"/>
              <a:ext cx="684570" cy="68345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8" name="矩形 17"/>
            <p:cNvSpPr/>
            <p:nvPr/>
          </p:nvSpPr>
          <p:spPr>
            <a:xfrm>
              <a:off x="1186160" y="3972547"/>
              <a:ext cx="1723549" cy="400110"/>
            </a:xfrm>
            <a:prstGeom prst="rect">
              <a:avLst/>
            </a:prstGeom>
          </p:spPr>
          <p:txBody>
            <a:bodyPr wrap="none">
              <a:spAutoFit/>
            </a:body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833099"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
        <p:nvSpPr>
          <p:cNvPr id="25" name="Freeform: Shape 2"/>
          <p:cNvSpPr/>
          <p:nvPr/>
        </p:nvSpPr>
        <p:spPr>
          <a:xfrm>
            <a:off x="5942655"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tx1">
              <a:lumMod val="50000"/>
              <a:lumOff val="50000"/>
            </a:schemeClr>
          </a:solidFill>
          <a:ln w="12700" cap="flat">
            <a:noFill/>
            <a:miter lim="400000"/>
          </a:ln>
          <a:effectLst/>
        </p:spPr>
        <p:txBody>
          <a:bodyPr wrap="none" lIns="0" tIns="0" rIns="0" bIns="0" anchor="ctr">
            <a:normAutofit/>
          </a:bodyPr>
          <a:lstStyle/>
          <a:p>
            <a:pPr algn="ctr"/>
            <a:endParaRPr sz="1600" dirty="0">
              <a:solidFill>
                <a:schemeClr val="bg1"/>
              </a:solidFill>
              <a:latin typeface="思源黑体 CN Light" panose="020B0300000000000000" pitchFamily="34" charset="-122"/>
            </a:endParaRPr>
          </a:p>
        </p:txBody>
      </p:sp>
      <p:grpSp>
        <p:nvGrpSpPr>
          <p:cNvPr id="26" name="组合 25"/>
          <p:cNvGrpSpPr/>
          <p:nvPr/>
        </p:nvGrpSpPr>
        <p:grpSpPr>
          <a:xfrm>
            <a:off x="3557374" y="2089980"/>
            <a:ext cx="2429670" cy="3248341"/>
            <a:chOff x="3557374" y="2089980"/>
            <a:chExt cx="2429670" cy="3248341"/>
          </a:xfrm>
        </p:grpSpPr>
        <p:grpSp>
          <p:nvGrpSpPr>
            <p:cNvPr id="27" name="组合 26"/>
            <p:cNvGrpSpPr/>
            <p:nvPr/>
          </p:nvGrpSpPr>
          <p:grpSpPr>
            <a:xfrm>
              <a:off x="3943781" y="2089980"/>
              <a:ext cx="1631687" cy="1626732"/>
              <a:chOff x="1235353" y="2091496"/>
              <a:chExt cx="1631687" cy="1626732"/>
            </a:xfrm>
          </p:grpSpPr>
          <p:sp>
            <p:nvSpPr>
              <p:cNvPr id="31" name="矩形 30"/>
              <p:cNvSpPr/>
              <p:nvPr/>
            </p:nvSpPr>
            <p:spPr>
              <a:xfrm>
                <a:off x="1235353" y="2091496"/>
                <a:ext cx="1631687" cy="1626732"/>
              </a:xfrm>
              <a:prstGeom prst="rect">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2" name="矩形 31"/>
              <p:cNvSpPr/>
              <p:nvPr/>
            </p:nvSpPr>
            <p:spPr>
              <a:xfrm>
                <a:off x="1456590" y="2309959"/>
                <a:ext cx="1186775" cy="11867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8" name="椭圆 34"/>
            <p:cNvSpPr/>
            <p:nvPr/>
          </p:nvSpPr>
          <p:spPr>
            <a:xfrm>
              <a:off x="4430086" y="2565345"/>
              <a:ext cx="684570" cy="64081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9" name="矩形 28"/>
            <p:cNvSpPr/>
            <p:nvPr/>
          </p:nvSpPr>
          <p:spPr>
            <a:xfrm>
              <a:off x="3910435" y="3972547"/>
              <a:ext cx="1723549" cy="400110"/>
            </a:xfrm>
            <a:prstGeom prst="rect">
              <a:avLst/>
            </a:prstGeom>
          </p:spPr>
          <p:txBody>
            <a:bodyPr wrap="none">
              <a:spAutoFit/>
            </a:body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0" name="文本框 29"/>
            <p:cNvSpPr txBox="1"/>
            <p:nvPr/>
          </p:nvSpPr>
          <p:spPr>
            <a:xfrm>
              <a:off x="3557374"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6281648" y="2108185"/>
            <a:ext cx="2708444" cy="3230136"/>
            <a:chOff x="6281648" y="2108185"/>
            <a:chExt cx="2708444" cy="3230136"/>
          </a:xfrm>
        </p:grpSpPr>
        <p:grpSp>
          <p:nvGrpSpPr>
            <p:cNvPr id="34" name="组合 33"/>
            <p:cNvGrpSpPr/>
            <p:nvPr/>
          </p:nvGrpSpPr>
          <p:grpSpPr>
            <a:xfrm>
              <a:off x="6667115" y="2108185"/>
              <a:ext cx="1631687" cy="1626732"/>
              <a:chOff x="1235353" y="2091496"/>
              <a:chExt cx="1631687" cy="1626732"/>
            </a:xfrm>
          </p:grpSpPr>
          <p:sp>
            <p:nvSpPr>
              <p:cNvPr id="39" name="矩形 38"/>
              <p:cNvSpPr/>
              <p:nvPr/>
            </p:nvSpPr>
            <p:spPr>
              <a:xfrm>
                <a:off x="1235353" y="2091496"/>
                <a:ext cx="1631687" cy="1626732"/>
              </a:xfrm>
              <a:prstGeom prst="rect">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0" name="矩形 39"/>
              <p:cNvSpPr/>
              <p:nvPr/>
            </p:nvSpPr>
            <p:spPr>
              <a:xfrm>
                <a:off x="1456590" y="2309959"/>
                <a:ext cx="1186775" cy="11867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35" name="Freeform: Shape 3"/>
            <p:cNvSpPr/>
            <p:nvPr/>
          </p:nvSpPr>
          <p:spPr>
            <a:xfrm>
              <a:off x="8650462" y="2753798"/>
              <a:ext cx="339630" cy="2723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tx1">
                <a:lumMod val="50000"/>
                <a:lumOff val="50000"/>
              </a:schemeClr>
            </a:solidFill>
            <a:ln w="12700" cap="flat">
              <a:noFill/>
              <a:miter lim="400000"/>
            </a:ln>
            <a:effectLst/>
          </p:spPr>
          <p:txBody>
            <a:bodyPr wrap="none" lIns="0" tIns="0" rIns="0" bIns="0" anchor="ctr">
              <a:normAutofit/>
            </a:bodyPr>
            <a:lstStyle/>
            <a:p>
              <a:pPr algn="ctr"/>
              <a:endParaRPr sz="1600" dirty="0">
                <a:solidFill>
                  <a:schemeClr val="bg1"/>
                </a:solidFill>
                <a:latin typeface="思源黑体 CN Light" panose="020B0300000000000000" pitchFamily="34" charset="-122"/>
              </a:endParaRPr>
            </a:p>
          </p:txBody>
        </p:sp>
        <p:sp>
          <p:nvSpPr>
            <p:cNvPr id="36" name="椭圆 35"/>
            <p:cNvSpPr/>
            <p:nvPr/>
          </p:nvSpPr>
          <p:spPr>
            <a:xfrm>
              <a:off x="7154360" y="2543987"/>
              <a:ext cx="684570" cy="683534"/>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37" name="矩形 36"/>
            <p:cNvSpPr/>
            <p:nvPr/>
          </p:nvSpPr>
          <p:spPr>
            <a:xfrm>
              <a:off x="6634709" y="3972547"/>
              <a:ext cx="1723549" cy="400110"/>
            </a:xfrm>
            <a:prstGeom prst="rect">
              <a:avLst/>
            </a:prstGeom>
          </p:spPr>
          <p:txBody>
            <a:bodyPr wrap="none">
              <a:spAutoFit/>
            </a:body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8" name="文本框 37"/>
            <p:cNvSpPr txBox="1"/>
            <p:nvPr/>
          </p:nvSpPr>
          <p:spPr>
            <a:xfrm>
              <a:off x="6281648"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41" name="组合 40"/>
          <p:cNvGrpSpPr/>
          <p:nvPr/>
        </p:nvGrpSpPr>
        <p:grpSpPr>
          <a:xfrm>
            <a:off x="8924075" y="2072087"/>
            <a:ext cx="2429670" cy="3266234"/>
            <a:chOff x="8924075" y="2072087"/>
            <a:chExt cx="2429670" cy="3266234"/>
          </a:xfrm>
        </p:grpSpPr>
        <p:sp>
          <p:nvSpPr>
            <p:cNvPr id="42" name="矩形 41"/>
            <p:cNvSpPr/>
            <p:nvPr/>
          </p:nvSpPr>
          <p:spPr>
            <a:xfrm>
              <a:off x="9323066" y="2072087"/>
              <a:ext cx="1631687" cy="1626732"/>
            </a:xfrm>
            <a:prstGeom prst="rect">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43" name="Group 21"/>
            <p:cNvGrpSpPr/>
            <p:nvPr/>
          </p:nvGrpSpPr>
          <p:grpSpPr>
            <a:xfrm>
              <a:off x="9890810" y="2201700"/>
              <a:ext cx="506508" cy="1403806"/>
              <a:chOff x="-3" y="643305"/>
              <a:chExt cx="1278368" cy="3543038"/>
            </a:xfrm>
            <a:solidFill>
              <a:schemeClr val="bg1"/>
            </a:solidFill>
          </p:grpSpPr>
          <p:sp>
            <p:nvSpPr>
              <p:cNvPr id="46" name="Oval 22"/>
              <p:cNvSpPr/>
              <p:nvPr/>
            </p:nvSpPr>
            <p:spPr>
              <a:xfrm>
                <a:off x="413178" y="1694556"/>
                <a:ext cx="431393" cy="431422"/>
              </a:xfrm>
              <a:prstGeom prst="ellipse">
                <a:avLst/>
              </a:prstGeom>
              <a:grpFill/>
              <a:ln w="12700" cap="flat">
                <a:noFill/>
                <a:miter lim="400000"/>
              </a:ln>
              <a:effectLst/>
            </p:spPr>
            <p:txBody>
              <a:bodyPr anchor="ctr"/>
              <a:lstStyle/>
              <a:p>
                <a:pPr algn="ctr"/>
                <a:endParaRPr dirty="0">
                  <a:latin typeface="思源黑体 CN Light" panose="020B0300000000000000" pitchFamily="34" charset="-122"/>
                </a:endParaRPr>
              </a:p>
            </p:txBody>
          </p:sp>
          <p:grpSp>
            <p:nvGrpSpPr>
              <p:cNvPr id="47" name="Group 23"/>
              <p:cNvGrpSpPr/>
              <p:nvPr/>
            </p:nvGrpSpPr>
            <p:grpSpPr>
              <a:xfrm>
                <a:off x="-3" y="643305"/>
                <a:ext cx="1278368" cy="3543038"/>
                <a:chOff x="-2" y="643305"/>
                <a:chExt cx="1278366" cy="3543038"/>
              </a:xfrm>
              <a:grpFill/>
            </p:grpSpPr>
            <p:grpSp>
              <p:nvGrpSpPr>
                <p:cNvPr id="48" name="Group 24"/>
                <p:cNvGrpSpPr/>
                <p:nvPr/>
              </p:nvGrpSpPr>
              <p:grpSpPr>
                <a:xfrm>
                  <a:off x="323830" y="643305"/>
                  <a:ext cx="610092" cy="768562"/>
                  <a:chOff x="0" y="542857"/>
                  <a:chExt cx="610090" cy="768561"/>
                </a:xfrm>
                <a:grpFill/>
              </p:grpSpPr>
              <p:sp>
                <p:nvSpPr>
                  <p:cNvPr id="50" name="Freeform: Shape 26"/>
                  <p:cNvSpPr/>
                  <p:nvPr/>
                </p:nvSpPr>
                <p:spPr>
                  <a:xfrm>
                    <a:off x="0" y="542857"/>
                    <a:ext cx="610090" cy="546466"/>
                  </a:xfrm>
                  <a:custGeom>
                    <a:avLst/>
                    <a:gdLst/>
                    <a:ahLst/>
                    <a:cxnLst>
                      <a:cxn ang="0">
                        <a:pos x="wd2" y="hd2"/>
                      </a:cxn>
                      <a:cxn ang="5400000">
                        <a:pos x="wd2" y="hd2"/>
                      </a:cxn>
                      <a:cxn ang="10800000">
                        <a:pos x="wd2" y="hd2"/>
                      </a:cxn>
                      <a:cxn ang="16200000">
                        <a:pos x="wd2" y="hd2"/>
                      </a:cxn>
                    </a:cxnLst>
                    <a:rect l="0" t="0" r="r" b="b"/>
                    <a:pathLst>
                      <a:path w="21600" h="21600" extrusionOk="0">
                        <a:moveTo>
                          <a:pt x="16461" y="11410"/>
                        </a:moveTo>
                        <a:cubicBezTo>
                          <a:pt x="17259" y="9212"/>
                          <a:pt x="17731" y="6520"/>
                          <a:pt x="17733" y="3609"/>
                        </a:cubicBezTo>
                        <a:lnTo>
                          <a:pt x="20164" y="3609"/>
                        </a:lnTo>
                        <a:cubicBezTo>
                          <a:pt x="19986" y="5254"/>
                          <a:pt x="19260" y="9534"/>
                          <a:pt x="16461" y="11410"/>
                        </a:cubicBezTo>
                        <a:close/>
                        <a:moveTo>
                          <a:pt x="1435" y="3609"/>
                        </a:moveTo>
                        <a:lnTo>
                          <a:pt x="4145" y="3609"/>
                        </a:lnTo>
                        <a:cubicBezTo>
                          <a:pt x="4146" y="6617"/>
                          <a:pt x="4649" y="9393"/>
                          <a:pt x="5495" y="11629"/>
                        </a:cubicBezTo>
                        <a:cubicBezTo>
                          <a:pt x="2400" y="9892"/>
                          <a:pt x="1620" y="5323"/>
                          <a:pt x="1435" y="3609"/>
                        </a:cubicBezTo>
                        <a:close/>
                        <a:moveTo>
                          <a:pt x="17702" y="2332"/>
                        </a:moveTo>
                        <a:cubicBezTo>
                          <a:pt x="17682" y="1917"/>
                          <a:pt x="17652" y="1508"/>
                          <a:pt x="17615" y="1105"/>
                        </a:cubicBezTo>
                        <a:lnTo>
                          <a:pt x="18363" y="1105"/>
                        </a:lnTo>
                        <a:lnTo>
                          <a:pt x="18363" y="0"/>
                        </a:lnTo>
                        <a:lnTo>
                          <a:pt x="3496" y="0"/>
                        </a:lnTo>
                        <a:lnTo>
                          <a:pt x="3496" y="1105"/>
                        </a:lnTo>
                        <a:lnTo>
                          <a:pt x="4263" y="1105"/>
                        </a:lnTo>
                        <a:cubicBezTo>
                          <a:pt x="4224" y="1508"/>
                          <a:pt x="4195" y="1917"/>
                          <a:pt x="4176" y="2332"/>
                        </a:cubicBezTo>
                        <a:lnTo>
                          <a:pt x="0" y="2332"/>
                        </a:lnTo>
                        <a:lnTo>
                          <a:pt x="23" y="2992"/>
                        </a:lnTo>
                        <a:cubicBezTo>
                          <a:pt x="37" y="3374"/>
                          <a:pt x="407" y="11767"/>
                          <a:pt x="6269" y="13341"/>
                        </a:cubicBezTo>
                        <a:cubicBezTo>
                          <a:pt x="7089" y="14875"/>
                          <a:pt x="8100" y="16012"/>
                          <a:pt x="9227" y="16590"/>
                        </a:cubicBezTo>
                        <a:cubicBezTo>
                          <a:pt x="9129" y="16683"/>
                          <a:pt x="9069" y="16811"/>
                          <a:pt x="9069" y="16952"/>
                        </a:cubicBezTo>
                        <a:cubicBezTo>
                          <a:pt x="9069" y="17237"/>
                          <a:pt x="9314" y="17468"/>
                          <a:pt x="9617" y="17468"/>
                        </a:cubicBezTo>
                        <a:lnTo>
                          <a:pt x="9930" y="17468"/>
                        </a:lnTo>
                        <a:cubicBezTo>
                          <a:pt x="9898" y="18127"/>
                          <a:pt x="9793" y="19051"/>
                          <a:pt x="9473" y="19647"/>
                        </a:cubicBezTo>
                        <a:cubicBezTo>
                          <a:pt x="9026" y="20478"/>
                          <a:pt x="8315" y="20593"/>
                          <a:pt x="8315" y="20593"/>
                        </a:cubicBezTo>
                        <a:lnTo>
                          <a:pt x="8449" y="20593"/>
                        </a:lnTo>
                        <a:cubicBezTo>
                          <a:pt x="8222" y="20656"/>
                          <a:pt x="8056" y="20851"/>
                          <a:pt x="8056" y="21085"/>
                        </a:cubicBezTo>
                        <a:cubicBezTo>
                          <a:pt x="8056" y="21370"/>
                          <a:pt x="8301" y="21600"/>
                          <a:pt x="8605" y="21600"/>
                        </a:cubicBezTo>
                        <a:lnTo>
                          <a:pt x="13642" y="21600"/>
                        </a:lnTo>
                        <a:cubicBezTo>
                          <a:pt x="13945" y="21600"/>
                          <a:pt x="14190" y="21370"/>
                          <a:pt x="14190" y="21085"/>
                        </a:cubicBezTo>
                        <a:cubicBezTo>
                          <a:pt x="14190" y="20822"/>
                          <a:pt x="13981" y="20608"/>
                          <a:pt x="13711" y="20576"/>
                        </a:cubicBezTo>
                        <a:cubicBezTo>
                          <a:pt x="13518" y="20522"/>
                          <a:pt x="12985" y="20317"/>
                          <a:pt x="12626" y="19647"/>
                        </a:cubicBezTo>
                        <a:cubicBezTo>
                          <a:pt x="12305" y="19051"/>
                          <a:pt x="12200" y="18127"/>
                          <a:pt x="12168" y="17468"/>
                        </a:cubicBezTo>
                        <a:lnTo>
                          <a:pt x="12609" y="17468"/>
                        </a:lnTo>
                        <a:cubicBezTo>
                          <a:pt x="12912" y="17468"/>
                          <a:pt x="13157" y="17237"/>
                          <a:pt x="13157" y="16952"/>
                        </a:cubicBezTo>
                        <a:cubicBezTo>
                          <a:pt x="13157" y="16744"/>
                          <a:pt x="13026" y="16566"/>
                          <a:pt x="12837" y="16485"/>
                        </a:cubicBezTo>
                        <a:cubicBezTo>
                          <a:pt x="13913" y="15867"/>
                          <a:pt x="14877" y="14740"/>
                          <a:pt x="15660" y="13243"/>
                        </a:cubicBezTo>
                        <a:cubicBezTo>
                          <a:pt x="21206" y="11449"/>
                          <a:pt x="21562" y="3367"/>
                          <a:pt x="21576" y="2992"/>
                        </a:cubicBezTo>
                        <a:lnTo>
                          <a:pt x="21600" y="2332"/>
                        </a:lnTo>
                        <a:cubicBezTo>
                          <a:pt x="21600" y="2332"/>
                          <a:pt x="17702" y="2332"/>
                          <a:pt x="17702" y="2332"/>
                        </a:cubicBezTo>
                        <a:close/>
                      </a:path>
                    </a:pathLst>
                  </a:custGeom>
                  <a:grpFill/>
                  <a:ln w="12700" cap="flat">
                    <a:noFill/>
                    <a:miter lim="400000"/>
                  </a:ln>
                  <a:effectLst/>
                </p:spPr>
                <p:txBody>
                  <a:bodyPr anchor="ctr"/>
                  <a:lstStyle/>
                  <a:p>
                    <a:pPr algn="ctr"/>
                    <a:endParaRPr dirty="0">
                      <a:latin typeface="思源黑体 CN Light" panose="020B0300000000000000" pitchFamily="34" charset="-122"/>
                    </a:endParaRPr>
                  </a:p>
                </p:txBody>
              </p:sp>
              <p:sp>
                <p:nvSpPr>
                  <p:cNvPr id="51" name="Freeform: Shape 27"/>
                  <p:cNvSpPr/>
                  <p:nvPr/>
                </p:nvSpPr>
                <p:spPr>
                  <a:xfrm>
                    <a:off x="158769" y="1088573"/>
                    <a:ext cx="300278" cy="222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anchor="ctr"/>
                  <a:lstStyle/>
                  <a:p>
                    <a:pPr algn="ctr"/>
                    <a:endParaRPr dirty="0">
                      <a:latin typeface="思源黑体 CN Light" panose="020B0300000000000000" pitchFamily="34" charset="-122"/>
                    </a:endParaRPr>
                  </a:p>
                </p:txBody>
              </p:sp>
            </p:grpSp>
            <p:sp>
              <p:nvSpPr>
                <p:cNvPr id="49" name="Freeform: Shape 25"/>
                <p:cNvSpPr/>
                <p:nvPr/>
              </p:nvSpPr>
              <p:spPr>
                <a:xfrm>
                  <a:off x="-2" y="1384672"/>
                  <a:ext cx="1278366" cy="2801671"/>
                </a:xfrm>
                <a:custGeom>
                  <a:avLst/>
                  <a:gdLst/>
                  <a:ahLst/>
                  <a:cxnLst>
                    <a:cxn ang="0">
                      <a:pos x="wd2" y="hd2"/>
                    </a:cxn>
                    <a:cxn ang="5400000">
                      <a:pos x="wd2" y="hd2"/>
                    </a:cxn>
                    <a:cxn ang="10800000">
                      <a:pos x="wd2" y="hd2"/>
                    </a:cxn>
                    <a:cxn ang="16200000">
                      <a:pos x="wd2" y="hd2"/>
                    </a:cxn>
                  </a:cxnLst>
                  <a:rect l="0" t="0" r="r" b="b"/>
                  <a:pathLst>
                    <a:path w="21462" h="21501" extrusionOk="0">
                      <a:moveTo>
                        <a:pt x="21256" y="3150"/>
                      </a:moveTo>
                      <a:lnTo>
                        <a:pt x="16498" y="303"/>
                      </a:lnTo>
                      <a:cubicBezTo>
                        <a:pt x="15946" y="-32"/>
                        <a:pt x="14904" y="-99"/>
                        <a:pt x="14171" y="153"/>
                      </a:cubicBezTo>
                      <a:cubicBezTo>
                        <a:pt x="13438" y="406"/>
                        <a:pt x="13291" y="882"/>
                        <a:pt x="13843" y="1217"/>
                      </a:cubicBezTo>
                      <a:lnTo>
                        <a:pt x="17003" y="3093"/>
                      </a:lnTo>
                      <a:cubicBezTo>
                        <a:pt x="17279" y="3261"/>
                        <a:pt x="17261" y="3526"/>
                        <a:pt x="16964" y="3686"/>
                      </a:cubicBezTo>
                      <a:lnTo>
                        <a:pt x="13550" y="6057"/>
                      </a:lnTo>
                      <a:cubicBezTo>
                        <a:pt x="13506" y="6056"/>
                        <a:pt x="7866" y="6058"/>
                        <a:pt x="7779" y="6061"/>
                      </a:cubicBezTo>
                      <a:lnTo>
                        <a:pt x="4499" y="3725"/>
                      </a:lnTo>
                      <a:cubicBezTo>
                        <a:pt x="4201" y="3564"/>
                        <a:pt x="4183" y="3299"/>
                        <a:pt x="4460" y="3131"/>
                      </a:cubicBezTo>
                      <a:lnTo>
                        <a:pt x="7454" y="1217"/>
                      </a:lnTo>
                      <a:cubicBezTo>
                        <a:pt x="8007" y="882"/>
                        <a:pt x="7859" y="406"/>
                        <a:pt x="7126" y="153"/>
                      </a:cubicBezTo>
                      <a:cubicBezTo>
                        <a:pt x="6393" y="-99"/>
                        <a:pt x="5351" y="-32"/>
                        <a:pt x="4800" y="303"/>
                      </a:cubicBezTo>
                      <a:lnTo>
                        <a:pt x="206" y="3188"/>
                      </a:lnTo>
                      <a:cubicBezTo>
                        <a:pt x="-69" y="3356"/>
                        <a:pt x="-69" y="3627"/>
                        <a:pt x="209" y="3794"/>
                      </a:cubicBezTo>
                      <a:cubicBezTo>
                        <a:pt x="209" y="3794"/>
                        <a:pt x="4946" y="7362"/>
                        <a:pt x="4983" y="7452"/>
                      </a:cubicBezTo>
                      <a:cubicBezTo>
                        <a:pt x="4983" y="7453"/>
                        <a:pt x="4983" y="7453"/>
                        <a:pt x="4983" y="7453"/>
                      </a:cubicBezTo>
                      <a:lnTo>
                        <a:pt x="6751" y="20747"/>
                      </a:lnTo>
                      <a:cubicBezTo>
                        <a:pt x="6859" y="21163"/>
                        <a:pt x="7673" y="21501"/>
                        <a:pt x="8568" y="21501"/>
                      </a:cubicBezTo>
                      <a:cubicBezTo>
                        <a:pt x="9464" y="21501"/>
                        <a:pt x="10189" y="21161"/>
                        <a:pt x="10189" y="20741"/>
                      </a:cubicBezTo>
                      <a:lnTo>
                        <a:pt x="10189" y="13143"/>
                      </a:lnTo>
                      <a:lnTo>
                        <a:pt x="11051" y="13143"/>
                      </a:lnTo>
                      <a:lnTo>
                        <a:pt x="11051" y="20741"/>
                      </a:lnTo>
                      <a:cubicBezTo>
                        <a:pt x="11051" y="21161"/>
                        <a:pt x="11778" y="21501"/>
                        <a:pt x="12673" y="21501"/>
                      </a:cubicBezTo>
                      <a:cubicBezTo>
                        <a:pt x="13568" y="21501"/>
                        <a:pt x="14381" y="21163"/>
                        <a:pt x="14490" y="20747"/>
                      </a:cubicBezTo>
                      <a:lnTo>
                        <a:pt x="16434" y="7453"/>
                      </a:lnTo>
                      <a:cubicBezTo>
                        <a:pt x="16434" y="7449"/>
                        <a:pt x="16450" y="7436"/>
                        <a:pt x="16479" y="7414"/>
                      </a:cubicBezTo>
                      <a:lnTo>
                        <a:pt x="16480" y="7414"/>
                      </a:lnTo>
                      <a:cubicBezTo>
                        <a:pt x="16516" y="7324"/>
                        <a:pt x="21253" y="3756"/>
                        <a:pt x="21253" y="3756"/>
                      </a:cubicBezTo>
                      <a:cubicBezTo>
                        <a:pt x="21531" y="3589"/>
                        <a:pt x="21531" y="3318"/>
                        <a:pt x="21256" y="3150"/>
                      </a:cubicBezTo>
                      <a:close/>
                    </a:path>
                  </a:pathLst>
                </a:custGeom>
                <a:grpFill/>
                <a:ln w="12700" cap="flat">
                  <a:noFill/>
                  <a:miter lim="400000"/>
                </a:ln>
                <a:effectLst/>
              </p:spPr>
              <p:txBody>
                <a:bodyPr anchor="ctr"/>
                <a:lstStyle/>
                <a:p>
                  <a:pPr algn="ctr"/>
                  <a:endParaRPr dirty="0">
                    <a:latin typeface="思源黑体 CN Light" panose="020B0300000000000000" pitchFamily="34" charset="-122"/>
                  </a:endParaRPr>
                </a:p>
              </p:txBody>
            </p:sp>
          </p:grpSp>
        </p:grpSp>
        <p:sp>
          <p:nvSpPr>
            <p:cNvPr id="44" name="矩形 43"/>
            <p:cNvSpPr/>
            <p:nvPr/>
          </p:nvSpPr>
          <p:spPr>
            <a:xfrm>
              <a:off x="9277136" y="3972547"/>
              <a:ext cx="1723549" cy="400110"/>
            </a:xfrm>
            <a:prstGeom prst="rect">
              <a:avLst/>
            </a:prstGeom>
          </p:spPr>
          <p:txBody>
            <a:bodyPr wrap="none">
              <a:spAutoFit/>
            </a:bodyPr>
            <a:lstStyle/>
            <a:p>
              <a:pPr algn="ctr"/>
              <a:r>
                <a:rPr lang="zh-CN" altLang="en-US" sz="2000" dirty="0">
                  <a:latin typeface="思源黑体 CN Bold" panose="020B0800000000000000" pitchFamily="34" charset="-122"/>
                  <a:ea typeface="思源黑体 CN Bold" panose="020B0800000000000000" pitchFamily="34" charset="-122"/>
                </a:rPr>
                <a:t>标题文字添加</a:t>
              </a:r>
              <a:endParaRPr lang="zh-CN" altLang="en-US" sz="2000" dirty="0">
                <a:latin typeface="思源黑体 CN Bold" panose="020B0800000000000000" pitchFamily="34" charset="-122"/>
                <a:ea typeface="思源黑体 CN Bold" panose="020B0800000000000000" pitchFamily="34" charset="-122"/>
              </a:endParaRPr>
            </a:p>
          </p:txBody>
        </p:sp>
        <p:sp>
          <p:nvSpPr>
            <p:cNvPr id="45" name="文本框 44"/>
            <p:cNvSpPr txBox="1"/>
            <p:nvPr/>
          </p:nvSpPr>
          <p:spPr>
            <a:xfrm>
              <a:off x="8924075"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97228"/>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0" y="6306737"/>
            <a:ext cx="3391035" cy="246221"/>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sp>
        <p:nvSpPr>
          <p:cNvPr id="110" name="文本框 109"/>
          <p:cNvSpPr txBox="1"/>
          <p:nvPr/>
        </p:nvSpPr>
        <p:spPr>
          <a:xfrm>
            <a:off x="4117395" y="488705"/>
            <a:ext cx="3957210" cy="4508927"/>
          </a:xfrm>
          <a:prstGeom prst="rect">
            <a:avLst/>
          </a:prstGeom>
          <a:noFill/>
        </p:spPr>
        <p:txBody>
          <a:bodyPr wrap="square" rtlCol="0">
            <a:spAutoFit/>
          </a:bodyPr>
          <a:lstStyle/>
          <a:p>
            <a:pPr algn="ctr"/>
            <a:r>
              <a:rPr lang="en-US" altLang="zh-CN" sz="28700" dirty="0">
                <a:solidFill>
                  <a:schemeClr val="bg1"/>
                </a:solidFill>
                <a:latin typeface="思源宋体 CN Light" panose="02020300000000000000" pitchFamily="18" charset="-122"/>
                <a:ea typeface="思源宋体 CN Light" panose="02020300000000000000" pitchFamily="18" charset="-122"/>
              </a:rPr>
              <a:t>C</a:t>
            </a:r>
            <a:endParaRPr lang="zh-CN" altLang="en-US" sz="28700" dirty="0">
              <a:solidFill>
                <a:schemeClr val="bg1"/>
              </a:solidFill>
              <a:latin typeface="思源宋体 CN Light" panose="02020300000000000000" pitchFamily="18" charset="-122"/>
              <a:ea typeface="思源宋体 CN Light" panose="02020300000000000000" pitchFamily="18" charset="-122"/>
            </a:endParaRPr>
          </a:p>
        </p:txBody>
      </p:sp>
      <p:grpSp>
        <p:nvGrpSpPr>
          <p:cNvPr id="111" name="组合 110"/>
          <p:cNvGrpSpPr/>
          <p:nvPr/>
        </p:nvGrpSpPr>
        <p:grpSpPr>
          <a:xfrm>
            <a:off x="3721101" y="4376314"/>
            <a:ext cx="4749799" cy="852288"/>
            <a:chOff x="625403" y="5304456"/>
            <a:chExt cx="4749799" cy="852288"/>
          </a:xfrm>
        </p:grpSpPr>
        <p:sp>
          <p:nvSpPr>
            <p:cNvPr id="112" name="矩形 111"/>
            <p:cNvSpPr/>
            <p:nvPr/>
          </p:nvSpPr>
          <p:spPr>
            <a:xfrm>
              <a:off x="625403" y="5329141"/>
              <a:ext cx="4749799" cy="47385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13" name="文本框 112"/>
            <p:cNvSpPr txBox="1"/>
            <p:nvPr/>
          </p:nvSpPr>
          <p:spPr>
            <a:xfrm flipH="1">
              <a:off x="1924497" y="5304456"/>
              <a:ext cx="2151610" cy="523220"/>
            </a:xfrm>
            <a:prstGeom prst="rect">
              <a:avLst/>
            </a:prstGeom>
            <a:noFill/>
          </p:spPr>
          <p:txBody>
            <a:bodyPr wrap="square" rtlCol="0">
              <a:spAutoFit/>
            </a:bodyPr>
            <a:lstStyle/>
            <a:p>
              <a:pPr algn="dist"/>
              <a:r>
                <a:rPr lang="zh-CN" altLang="en-US" sz="2800" dirty="0">
                  <a:solidFill>
                    <a:sysClr val="windowText" lastClr="000000"/>
                  </a:solidFill>
                  <a:latin typeface="思源宋体 CN Light" panose="02020300000000000000" pitchFamily="18" charset="-122"/>
                  <a:ea typeface="思源宋体 CN Light" panose="02020300000000000000" pitchFamily="18" charset="-122"/>
                </a:rPr>
                <a:t>礼仪知识</a:t>
              </a:r>
              <a:endParaRPr lang="zh-CN" altLang="en-US" sz="2800" dirty="0">
                <a:solidFill>
                  <a:sysClr val="windowText" lastClr="000000"/>
                </a:solidFill>
                <a:latin typeface="思源宋体 CN Light" panose="02020300000000000000" pitchFamily="18" charset="-122"/>
                <a:ea typeface="思源宋体 CN Light" panose="02020300000000000000" pitchFamily="18" charset="-122"/>
              </a:endParaRPr>
            </a:p>
          </p:txBody>
        </p:sp>
        <p:sp>
          <p:nvSpPr>
            <p:cNvPr id="114" name="文本框 113"/>
            <p:cNvSpPr txBox="1"/>
            <p:nvPr/>
          </p:nvSpPr>
          <p:spPr>
            <a:xfrm flipH="1">
              <a:off x="1586492" y="5879745"/>
              <a:ext cx="2827620" cy="276999"/>
            </a:xfrm>
            <a:prstGeom prst="rect">
              <a:avLst/>
            </a:prstGeom>
            <a:noFill/>
          </p:spPr>
          <p:txBody>
            <a:bodyPr wrap="square" rtlCol="0">
              <a:spAutoFit/>
            </a:bodyPr>
            <a:lstStyle/>
            <a:p>
              <a:pPr algn="dist"/>
              <a:r>
                <a:rPr lang="en-US" altLang="zh-CN" sz="1200" dirty="0">
                  <a:solidFill>
                    <a:schemeClr val="bg1"/>
                  </a:solidFill>
                  <a:latin typeface="思源黑体 CN Light" panose="020B0300000000000000" pitchFamily="34" charset="-122"/>
                  <a:ea typeface="思源黑体 CN Light" panose="020B0300000000000000" pitchFamily="34" charset="-122"/>
                </a:rPr>
                <a:t>ETIQUETTE KNOWLEDGE</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anim calcmode="lin" valueType="num">
                                      <p:cBhvr>
                                        <p:cTn id="8" dur="500" fill="hold"/>
                                        <p:tgtEl>
                                          <p:spTgt spid="111"/>
                                        </p:tgtEl>
                                        <p:attrNameLst>
                                          <p:attrName>ppt_x</p:attrName>
                                        </p:attrNameLst>
                                      </p:cBhvr>
                                      <p:tavLst>
                                        <p:tav tm="0">
                                          <p:val>
                                            <p:strVal val="#ppt_x"/>
                                          </p:val>
                                        </p:tav>
                                        <p:tav tm="100000">
                                          <p:val>
                                            <p:strVal val="#ppt_x"/>
                                          </p:val>
                                        </p:tav>
                                      </p:tavLst>
                                    </p:anim>
                                    <p:anim calcmode="lin" valueType="num">
                                      <p:cBhvr>
                                        <p:cTn id="9"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14090" cy="1015663"/>
            <a:chOff x="2567611" y="4212230"/>
            <a:chExt cx="2914090" cy="1015663"/>
          </a:xfrm>
        </p:grpSpPr>
        <p:grpSp>
          <p:nvGrpSpPr>
            <p:cNvPr id="13" name="组合 12"/>
            <p:cNvGrpSpPr/>
            <p:nvPr/>
          </p:nvGrpSpPr>
          <p:grpSpPr>
            <a:xfrm>
              <a:off x="3485642" y="4393818"/>
              <a:ext cx="1996059" cy="684020"/>
              <a:chOff x="5168292" y="2217146"/>
              <a:chExt cx="1996059" cy="684020"/>
            </a:xfrm>
          </p:grpSpPr>
          <p:sp>
            <p:nvSpPr>
              <p:cNvPr id="20" name="文本框 19"/>
              <p:cNvSpPr txBox="1"/>
              <p:nvPr/>
            </p:nvSpPr>
            <p:spPr>
              <a:xfrm>
                <a:off x="5388967" y="2217146"/>
                <a:ext cx="1474456"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礼仪知识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68292" y="2639556"/>
                <a:ext cx="1996059"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ETIQUETTE KNOWLEDGE</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2567611" y="4212230"/>
              <a:ext cx="1015021"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03</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1747210" y="2487866"/>
            <a:ext cx="2414090" cy="3041682"/>
            <a:chOff x="1761294" y="2894266"/>
            <a:chExt cx="2414090" cy="3041682"/>
          </a:xfrm>
        </p:grpSpPr>
        <p:sp>
          <p:nvSpPr>
            <p:cNvPr id="15" name="等腰三角形 14"/>
            <p:cNvSpPr/>
            <p:nvPr/>
          </p:nvSpPr>
          <p:spPr>
            <a:xfrm>
              <a:off x="2818115" y="2894266"/>
              <a:ext cx="1300400" cy="1330409"/>
            </a:xfrm>
            <a:prstGeom prst="triangle">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grpSp>
          <p:nvGrpSpPr>
            <p:cNvPr id="16" name="组合 15"/>
            <p:cNvGrpSpPr/>
            <p:nvPr/>
          </p:nvGrpSpPr>
          <p:grpSpPr>
            <a:xfrm>
              <a:off x="2198369" y="2894266"/>
              <a:ext cx="1300401" cy="1330409"/>
              <a:chOff x="2198369" y="2894266"/>
              <a:chExt cx="1300401" cy="1330409"/>
            </a:xfrm>
            <a:solidFill>
              <a:schemeClr val="tx1">
                <a:lumMod val="75000"/>
                <a:lumOff val="25000"/>
              </a:schemeClr>
            </a:solidFill>
          </p:grpSpPr>
          <p:sp>
            <p:nvSpPr>
              <p:cNvPr id="24" name="等腰三角形 23"/>
              <p:cNvSpPr/>
              <p:nvPr/>
            </p:nvSpPr>
            <p:spPr>
              <a:xfrm>
                <a:off x="2198369" y="2894266"/>
                <a:ext cx="1300401" cy="1330409"/>
              </a:xfrm>
              <a:prstGeom prst="triangl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25" name="任意多边形: 形状 133" title="wr6E73WmjL"/>
              <p:cNvSpPr/>
              <p:nvPr/>
            </p:nvSpPr>
            <p:spPr bwMode="auto">
              <a:xfrm>
                <a:off x="2650903" y="3594844"/>
                <a:ext cx="404385" cy="402486"/>
              </a:xfrm>
              <a:custGeom>
                <a:avLst/>
                <a:gdLst>
                  <a:gd name="connsiteX0" fmla="*/ 169069 w 338138"/>
                  <a:gd name="connsiteY0" fmla="*/ 141288 h 336550"/>
                  <a:gd name="connsiteX1" fmla="*/ 142875 w 338138"/>
                  <a:gd name="connsiteY1" fmla="*/ 168276 h 336550"/>
                  <a:gd name="connsiteX2" fmla="*/ 169069 w 338138"/>
                  <a:gd name="connsiteY2" fmla="*/ 195264 h 336550"/>
                  <a:gd name="connsiteX3" fmla="*/ 195263 w 338138"/>
                  <a:gd name="connsiteY3" fmla="*/ 168276 h 336550"/>
                  <a:gd name="connsiteX4" fmla="*/ 169069 w 338138"/>
                  <a:gd name="connsiteY4" fmla="*/ 141288 h 336550"/>
                  <a:gd name="connsiteX5" fmla="*/ 169070 w 338138"/>
                  <a:gd name="connsiteY5" fmla="*/ 131763 h 336550"/>
                  <a:gd name="connsiteX6" fmla="*/ 206377 w 338138"/>
                  <a:gd name="connsiteY6" fmla="*/ 168276 h 336550"/>
                  <a:gd name="connsiteX7" fmla="*/ 169070 w 338138"/>
                  <a:gd name="connsiteY7" fmla="*/ 204789 h 336550"/>
                  <a:gd name="connsiteX8" fmla="*/ 131763 w 338138"/>
                  <a:gd name="connsiteY8" fmla="*/ 168276 h 336550"/>
                  <a:gd name="connsiteX9" fmla="*/ 169070 w 338138"/>
                  <a:gd name="connsiteY9" fmla="*/ 131763 h 336550"/>
                  <a:gd name="connsiteX10" fmla="*/ 142876 w 338138"/>
                  <a:gd name="connsiteY10" fmla="*/ 11113 h 336550"/>
                  <a:gd name="connsiteX11" fmla="*/ 142876 w 338138"/>
                  <a:gd name="connsiteY11" fmla="*/ 57150 h 336550"/>
                  <a:gd name="connsiteX12" fmla="*/ 104775 w 338138"/>
                  <a:gd name="connsiteY12" fmla="*/ 69850 h 336550"/>
                  <a:gd name="connsiteX13" fmla="*/ 74613 w 338138"/>
                  <a:gd name="connsiteY13" fmla="*/ 39688 h 336550"/>
                  <a:gd name="connsiteX14" fmla="*/ 39688 w 338138"/>
                  <a:gd name="connsiteY14" fmla="*/ 73025 h 336550"/>
                  <a:gd name="connsiteX15" fmla="*/ 69850 w 338138"/>
                  <a:gd name="connsiteY15" fmla="*/ 103188 h 336550"/>
                  <a:gd name="connsiteX16" fmla="*/ 57150 w 338138"/>
                  <a:gd name="connsiteY16" fmla="*/ 141288 h 336550"/>
                  <a:gd name="connsiteX17" fmla="*/ 11113 w 338138"/>
                  <a:gd name="connsiteY17" fmla="*/ 141288 h 336550"/>
                  <a:gd name="connsiteX18" fmla="*/ 11113 w 338138"/>
                  <a:gd name="connsiteY18" fmla="*/ 195263 h 336550"/>
                  <a:gd name="connsiteX19" fmla="*/ 57150 w 338138"/>
                  <a:gd name="connsiteY19" fmla="*/ 195263 h 336550"/>
                  <a:gd name="connsiteX20" fmla="*/ 69850 w 338138"/>
                  <a:gd name="connsiteY20" fmla="*/ 233363 h 336550"/>
                  <a:gd name="connsiteX21" fmla="*/ 39688 w 338138"/>
                  <a:gd name="connsiteY21" fmla="*/ 263526 h 336550"/>
                  <a:gd name="connsiteX22" fmla="*/ 74613 w 338138"/>
                  <a:gd name="connsiteY22" fmla="*/ 296863 h 336550"/>
                  <a:gd name="connsiteX23" fmla="*/ 104775 w 338138"/>
                  <a:gd name="connsiteY23" fmla="*/ 266701 h 336550"/>
                  <a:gd name="connsiteX24" fmla="*/ 142876 w 338138"/>
                  <a:gd name="connsiteY24" fmla="*/ 279401 h 336550"/>
                  <a:gd name="connsiteX25" fmla="*/ 142876 w 338138"/>
                  <a:gd name="connsiteY25" fmla="*/ 325438 h 336550"/>
                  <a:gd name="connsiteX26" fmla="*/ 195264 w 338138"/>
                  <a:gd name="connsiteY26" fmla="*/ 325438 h 336550"/>
                  <a:gd name="connsiteX27" fmla="*/ 195264 w 338138"/>
                  <a:gd name="connsiteY27" fmla="*/ 279401 h 336550"/>
                  <a:gd name="connsiteX28" fmla="*/ 233364 w 338138"/>
                  <a:gd name="connsiteY28" fmla="*/ 266701 h 336550"/>
                  <a:gd name="connsiteX29" fmla="*/ 263526 w 338138"/>
                  <a:gd name="connsiteY29" fmla="*/ 296863 h 336550"/>
                  <a:gd name="connsiteX30" fmla="*/ 298451 w 338138"/>
                  <a:gd name="connsiteY30" fmla="*/ 263526 h 336550"/>
                  <a:gd name="connsiteX31" fmla="*/ 268289 w 338138"/>
                  <a:gd name="connsiteY31" fmla="*/ 233363 h 336550"/>
                  <a:gd name="connsiteX32" fmla="*/ 280989 w 338138"/>
                  <a:gd name="connsiteY32" fmla="*/ 195263 h 336550"/>
                  <a:gd name="connsiteX33" fmla="*/ 327026 w 338138"/>
                  <a:gd name="connsiteY33" fmla="*/ 195263 h 336550"/>
                  <a:gd name="connsiteX34" fmla="*/ 327026 w 338138"/>
                  <a:gd name="connsiteY34" fmla="*/ 141288 h 336550"/>
                  <a:gd name="connsiteX35" fmla="*/ 280989 w 338138"/>
                  <a:gd name="connsiteY35" fmla="*/ 141288 h 336550"/>
                  <a:gd name="connsiteX36" fmla="*/ 268289 w 338138"/>
                  <a:gd name="connsiteY36" fmla="*/ 103188 h 336550"/>
                  <a:gd name="connsiteX37" fmla="*/ 298451 w 338138"/>
                  <a:gd name="connsiteY37" fmla="*/ 73025 h 336550"/>
                  <a:gd name="connsiteX38" fmla="*/ 263526 w 338138"/>
                  <a:gd name="connsiteY38" fmla="*/ 39688 h 336550"/>
                  <a:gd name="connsiteX39" fmla="*/ 233364 w 338138"/>
                  <a:gd name="connsiteY39" fmla="*/ 69850 h 336550"/>
                  <a:gd name="connsiteX40" fmla="*/ 195264 w 338138"/>
                  <a:gd name="connsiteY40" fmla="*/ 57150 h 336550"/>
                  <a:gd name="connsiteX41" fmla="*/ 195264 w 338138"/>
                  <a:gd name="connsiteY41" fmla="*/ 11113 h 336550"/>
                  <a:gd name="connsiteX42" fmla="*/ 131762 w 338138"/>
                  <a:gd name="connsiteY42" fmla="*/ 0 h 336550"/>
                  <a:gd name="connsiteX43" fmla="*/ 206376 w 338138"/>
                  <a:gd name="connsiteY43" fmla="*/ 0 h 336550"/>
                  <a:gd name="connsiteX44" fmla="*/ 206376 w 338138"/>
                  <a:gd name="connsiteY44" fmla="*/ 49212 h 336550"/>
                  <a:gd name="connsiteX45" fmla="*/ 231776 w 338138"/>
                  <a:gd name="connsiteY45" fmla="*/ 57150 h 336550"/>
                  <a:gd name="connsiteX46" fmla="*/ 263526 w 338138"/>
                  <a:gd name="connsiteY46" fmla="*/ 23812 h 336550"/>
                  <a:gd name="connsiteX47" fmla="*/ 314326 w 338138"/>
                  <a:gd name="connsiteY47" fmla="*/ 73025 h 336550"/>
                  <a:gd name="connsiteX48" fmla="*/ 280988 w 338138"/>
                  <a:gd name="connsiteY48" fmla="*/ 106362 h 336550"/>
                  <a:gd name="connsiteX49" fmla="*/ 288926 w 338138"/>
                  <a:gd name="connsiteY49" fmla="*/ 131762 h 336550"/>
                  <a:gd name="connsiteX50" fmla="*/ 338138 w 338138"/>
                  <a:gd name="connsiteY50" fmla="*/ 131762 h 336550"/>
                  <a:gd name="connsiteX51" fmla="*/ 338138 w 338138"/>
                  <a:gd name="connsiteY51" fmla="*/ 204788 h 336550"/>
                  <a:gd name="connsiteX52" fmla="*/ 288926 w 338138"/>
                  <a:gd name="connsiteY52" fmla="*/ 204788 h 336550"/>
                  <a:gd name="connsiteX53" fmla="*/ 280988 w 338138"/>
                  <a:gd name="connsiteY53" fmla="*/ 230188 h 336550"/>
                  <a:gd name="connsiteX54" fmla="*/ 314326 w 338138"/>
                  <a:gd name="connsiteY54" fmla="*/ 263525 h 336550"/>
                  <a:gd name="connsiteX55" fmla="*/ 263526 w 338138"/>
                  <a:gd name="connsiteY55" fmla="*/ 312738 h 336550"/>
                  <a:gd name="connsiteX56" fmla="*/ 231776 w 338138"/>
                  <a:gd name="connsiteY56" fmla="*/ 279400 h 336550"/>
                  <a:gd name="connsiteX57" fmla="*/ 206376 w 338138"/>
                  <a:gd name="connsiteY57" fmla="*/ 287338 h 336550"/>
                  <a:gd name="connsiteX58" fmla="*/ 206376 w 338138"/>
                  <a:gd name="connsiteY58" fmla="*/ 336550 h 336550"/>
                  <a:gd name="connsiteX59" fmla="*/ 131762 w 338138"/>
                  <a:gd name="connsiteY59" fmla="*/ 336550 h 336550"/>
                  <a:gd name="connsiteX60" fmla="*/ 131762 w 338138"/>
                  <a:gd name="connsiteY60" fmla="*/ 287338 h 336550"/>
                  <a:gd name="connsiteX61" fmla="*/ 107950 w 338138"/>
                  <a:gd name="connsiteY61" fmla="*/ 279400 h 336550"/>
                  <a:gd name="connsiteX62" fmla="*/ 74612 w 338138"/>
                  <a:gd name="connsiteY62" fmla="*/ 312738 h 336550"/>
                  <a:gd name="connsiteX63" fmla="*/ 23812 w 338138"/>
                  <a:gd name="connsiteY63" fmla="*/ 263525 h 336550"/>
                  <a:gd name="connsiteX64" fmla="*/ 57150 w 338138"/>
                  <a:gd name="connsiteY64" fmla="*/ 230188 h 336550"/>
                  <a:gd name="connsiteX65" fmla="*/ 49212 w 338138"/>
                  <a:gd name="connsiteY65" fmla="*/ 204788 h 336550"/>
                  <a:gd name="connsiteX66" fmla="*/ 0 w 338138"/>
                  <a:gd name="connsiteY66" fmla="*/ 204788 h 336550"/>
                  <a:gd name="connsiteX67" fmla="*/ 0 w 338138"/>
                  <a:gd name="connsiteY67" fmla="*/ 131762 h 336550"/>
                  <a:gd name="connsiteX68" fmla="*/ 49212 w 338138"/>
                  <a:gd name="connsiteY68" fmla="*/ 131762 h 336550"/>
                  <a:gd name="connsiteX69" fmla="*/ 57150 w 338138"/>
                  <a:gd name="connsiteY69" fmla="*/ 106362 h 336550"/>
                  <a:gd name="connsiteX70" fmla="*/ 23812 w 338138"/>
                  <a:gd name="connsiteY70" fmla="*/ 73025 h 336550"/>
                  <a:gd name="connsiteX71" fmla="*/ 74612 w 338138"/>
                  <a:gd name="connsiteY71" fmla="*/ 23812 h 336550"/>
                  <a:gd name="connsiteX72" fmla="*/ 107950 w 338138"/>
                  <a:gd name="connsiteY72" fmla="*/ 57150 h 336550"/>
                  <a:gd name="connsiteX73" fmla="*/ 131762 w 338138"/>
                  <a:gd name="connsiteY73" fmla="*/ 49212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38138" h="336550">
                    <a:moveTo>
                      <a:pt x="169069" y="141288"/>
                    </a:moveTo>
                    <a:cubicBezTo>
                      <a:pt x="154602" y="141288"/>
                      <a:pt x="142875" y="153371"/>
                      <a:pt x="142875" y="168276"/>
                    </a:cubicBezTo>
                    <a:cubicBezTo>
                      <a:pt x="142875" y="183181"/>
                      <a:pt x="154602" y="195264"/>
                      <a:pt x="169069" y="195264"/>
                    </a:cubicBezTo>
                    <a:cubicBezTo>
                      <a:pt x="183536" y="195264"/>
                      <a:pt x="195263" y="183181"/>
                      <a:pt x="195263" y="168276"/>
                    </a:cubicBezTo>
                    <a:cubicBezTo>
                      <a:pt x="195263" y="153371"/>
                      <a:pt x="183536" y="141288"/>
                      <a:pt x="169069" y="141288"/>
                    </a:cubicBezTo>
                    <a:close/>
                    <a:moveTo>
                      <a:pt x="169070" y="131763"/>
                    </a:moveTo>
                    <a:cubicBezTo>
                      <a:pt x="189674" y="131763"/>
                      <a:pt x="206377" y="148110"/>
                      <a:pt x="206377" y="168276"/>
                    </a:cubicBezTo>
                    <a:cubicBezTo>
                      <a:pt x="206377" y="188442"/>
                      <a:pt x="189674" y="204789"/>
                      <a:pt x="169070" y="204789"/>
                    </a:cubicBezTo>
                    <a:cubicBezTo>
                      <a:pt x="148466" y="204789"/>
                      <a:pt x="131763" y="188442"/>
                      <a:pt x="131763" y="168276"/>
                    </a:cubicBezTo>
                    <a:cubicBezTo>
                      <a:pt x="131763" y="148110"/>
                      <a:pt x="148466" y="131763"/>
                      <a:pt x="169070" y="131763"/>
                    </a:cubicBezTo>
                    <a:close/>
                    <a:moveTo>
                      <a:pt x="142876" y="11113"/>
                    </a:moveTo>
                    <a:lnTo>
                      <a:pt x="142876" y="57150"/>
                    </a:lnTo>
                    <a:lnTo>
                      <a:pt x="104775" y="69850"/>
                    </a:lnTo>
                    <a:lnTo>
                      <a:pt x="74613" y="39688"/>
                    </a:lnTo>
                    <a:lnTo>
                      <a:pt x="39688" y="73025"/>
                    </a:lnTo>
                    <a:lnTo>
                      <a:pt x="69850" y="103188"/>
                    </a:lnTo>
                    <a:lnTo>
                      <a:pt x="57150" y="141288"/>
                    </a:lnTo>
                    <a:lnTo>
                      <a:pt x="11113" y="141288"/>
                    </a:lnTo>
                    <a:lnTo>
                      <a:pt x="11113" y="195263"/>
                    </a:lnTo>
                    <a:lnTo>
                      <a:pt x="57150" y="195263"/>
                    </a:lnTo>
                    <a:lnTo>
                      <a:pt x="69850" y="233363"/>
                    </a:lnTo>
                    <a:lnTo>
                      <a:pt x="39688" y="263526"/>
                    </a:lnTo>
                    <a:lnTo>
                      <a:pt x="74613" y="296863"/>
                    </a:lnTo>
                    <a:lnTo>
                      <a:pt x="104775" y="266701"/>
                    </a:lnTo>
                    <a:lnTo>
                      <a:pt x="142876" y="279401"/>
                    </a:lnTo>
                    <a:lnTo>
                      <a:pt x="142876" y="325438"/>
                    </a:lnTo>
                    <a:lnTo>
                      <a:pt x="195264" y="325438"/>
                    </a:lnTo>
                    <a:lnTo>
                      <a:pt x="195264" y="279401"/>
                    </a:lnTo>
                    <a:lnTo>
                      <a:pt x="233364" y="266701"/>
                    </a:lnTo>
                    <a:lnTo>
                      <a:pt x="263526" y="296863"/>
                    </a:lnTo>
                    <a:lnTo>
                      <a:pt x="298451" y="263526"/>
                    </a:lnTo>
                    <a:lnTo>
                      <a:pt x="268289" y="233363"/>
                    </a:lnTo>
                    <a:lnTo>
                      <a:pt x="280989" y="195263"/>
                    </a:lnTo>
                    <a:lnTo>
                      <a:pt x="327026" y="195263"/>
                    </a:lnTo>
                    <a:lnTo>
                      <a:pt x="327026" y="141288"/>
                    </a:lnTo>
                    <a:lnTo>
                      <a:pt x="280989" y="141288"/>
                    </a:lnTo>
                    <a:lnTo>
                      <a:pt x="268289" y="103188"/>
                    </a:lnTo>
                    <a:lnTo>
                      <a:pt x="298451" y="73025"/>
                    </a:lnTo>
                    <a:lnTo>
                      <a:pt x="263526" y="39688"/>
                    </a:lnTo>
                    <a:lnTo>
                      <a:pt x="233364" y="69850"/>
                    </a:lnTo>
                    <a:lnTo>
                      <a:pt x="195264" y="57150"/>
                    </a:lnTo>
                    <a:lnTo>
                      <a:pt x="195264" y="11113"/>
                    </a:lnTo>
                    <a:close/>
                    <a:moveTo>
                      <a:pt x="131762" y="0"/>
                    </a:moveTo>
                    <a:lnTo>
                      <a:pt x="206376" y="0"/>
                    </a:lnTo>
                    <a:lnTo>
                      <a:pt x="206376" y="49212"/>
                    </a:lnTo>
                    <a:lnTo>
                      <a:pt x="231776" y="57150"/>
                    </a:lnTo>
                    <a:lnTo>
                      <a:pt x="263526" y="23812"/>
                    </a:lnTo>
                    <a:lnTo>
                      <a:pt x="314326" y="73025"/>
                    </a:lnTo>
                    <a:lnTo>
                      <a:pt x="280988" y="106362"/>
                    </a:lnTo>
                    <a:lnTo>
                      <a:pt x="288926" y="131762"/>
                    </a:lnTo>
                    <a:lnTo>
                      <a:pt x="338138" y="131762"/>
                    </a:lnTo>
                    <a:lnTo>
                      <a:pt x="338138" y="204788"/>
                    </a:lnTo>
                    <a:lnTo>
                      <a:pt x="288926" y="204788"/>
                    </a:lnTo>
                    <a:lnTo>
                      <a:pt x="280988" y="230188"/>
                    </a:lnTo>
                    <a:lnTo>
                      <a:pt x="314326" y="263525"/>
                    </a:lnTo>
                    <a:lnTo>
                      <a:pt x="263526" y="312738"/>
                    </a:lnTo>
                    <a:lnTo>
                      <a:pt x="231776" y="279400"/>
                    </a:lnTo>
                    <a:lnTo>
                      <a:pt x="206376" y="287338"/>
                    </a:lnTo>
                    <a:lnTo>
                      <a:pt x="206376" y="336550"/>
                    </a:lnTo>
                    <a:lnTo>
                      <a:pt x="131762" y="336550"/>
                    </a:lnTo>
                    <a:lnTo>
                      <a:pt x="131762" y="287338"/>
                    </a:lnTo>
                    <a:lnTo>
                      <a:pt x="107950" y="279400"/>
                    </a:lnTo>
                    <a:lnTo>
                      <a:pt x="74612" y="312738"/>
                    </a:lnTo>
                    <a:lnTo>
                      <a:pt x="23812" y="263525"/>
                    </a:lnTo>
                    <a:lnTo>
                      <a:pt x="57150" y="230188"/>
                    </a:lnTo>
                    <a:lnTo>
                      <a:pt x="49212" y="204788"/>
                    </a:lnTo>
                    <a:lnTo>
                      <a:pt x="0" y="204788"/>
                    </a:lnTo>
                    <a:lnTo>
                      <a:pt x="0" y="131762"/>
                    </a:lnTo>
                    <a:lnTo>
                      <a:pt x="49212" y="131762"/>
                    </a:lnTo>
                    <a:lnTo>
                      <a:pt x="57150" y="106362"/>
                    </a:lnTo>
                    <a:lnTo>
                      <a:pt x="23812" y="73025"/>
                    </a:lnTo>
                    <a:lnTo>
                      <a:pt x="74612" y="23812"/>
                    </a:lnTo>
                    <a:lnTo>
                      <a:pt x="107950" y="57150"/>
                    </a:lnTo>
                    <a:lnTo>
                      <a:pt x="131762" y="49212"/>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sp>
          <p:nvSpPr>
            <p:cNvPr id="17" name="等腰三角形 16"/>
            <p:cNvSpPr/>
            <p:nvPr/>
          </p:nvSpPr>
          <p:spPr>
            <a:xfrm>
              <a:off x="1786047" y="3381000"/>
              <a:ext cx="824645" cy="843674"/>
            </a:xfrm>
            <a:prstGeom prst="triangle">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Autofit/>
            </a:bodyPr>
            <a:lstStyle/>
            <a:p>
              <a:pPr algn="ctr"/>
              <a:endParaRPr lang="en-US" altLang="zh-CN" sz="2400" b="1" dirty="0">
                <a:solidFill>
                  <a:schemeClr val="accent1"/>
                </a:solidFill>
                <a:latin typeface="思源黑体 CN Normal" panose="020B0400000000000000" pitchFamily="34" charset="-122"/>
                <a:ea typeface="阿里巴巴普惠体 R" panose="00020600040101010101" pitchFamily="18" charset="-122"/>
              </a:endParaRPr>
            </a:p>
          </p:txBody>
        </p:sp>
        <p:grpSp>
          <p:nvGrpSpPr>
            <p:cNvPr id="18" name="组合 17"/>
            <p:cNvGrpSpPr/>
            <p:nvPr/>
          </p:nvGrpSpPr>
          <p:grpSpPr>
            <a:xfrm>
              <a:off x="1761294" y="4697908"/>
              <a:ext cx="2414090" cy="1238040"/>
              <a:chOff x="1223190" y="4780934"/>
              <a:chExt cx="2414090" cy="1238040"/>
            </a:xfrm>
          </p:grpSpPr>
          <p:sp>
            <p:nvSpPr>
              <p:cNvPr id="22" name="文本框 21"/>
              <p:cNvSpPr txBox="1"/>
              <p:nvPr/>
            </p:nvSpPr>
            <p:spPr>
              <a:xfrm flipH="1">
                <a:off x="1223190" y="5124370"/>
                <a:ext cx="2414090" cy="894604"/>
              </a:xfrm>
              <a:prstGeom prst="rect">
                <a:avLst/>
              </a:prstGeom>
              <a:noFill/>
            </p:spPr>
            <p:txBody>
              <a:bodyPr wrap="square" rtlCol="0">
                <a:spAutoFit/>
              </a:bodyPr>
              <a:lstStyle/>
              <a:p>
                <a:pPr algn="ctr" defTabSz="457200">
                  <a:lnSpc>
                    <a:spcPct val="15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3" name="文本框 22"/>
              <p:cNvSpPr txBox="1"/>
              <p:nvPr/>
            </p:nvSpPr>
            <p:spPr>
              <a:xfrm flipH="1">
                <a:off x="1540752" y="4780934"/>
                <a:ext cx="1778966" cy="400110"/>
              </a:xfrm>
              <a:prstGeom prst="rect">
                <a:avLst/>
              </a:prstGeom>
              <a:noFill/>
            </p:spPr>
            <p:txBody>
              <a:bodyPr wrap="square" rtlCol="0">
                <a:spAutoFit/>
              </a:bodyPr>
              <a:lstStyle/>
              <a:p>
                <a:pPr algn="ctr" defTabSz="457200"/>
                <a:r>
                  <a:rPr kumimoji="1"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6" name="组合 25"/>
          <p:cNvGrpSpPr/>
          <p:nvPr/>
        </p:nvGrpSpPr>
        <p:grpSpPr>
          <a:xfrm>
            <a:off x="4888955" y="1909771"/>
            <a:ext cx="2414090" cy="3619777"/>
            <a:chOff x="4888955" y="2316171"/>
            <a:chExt cx="2414090" cy="3619777"/>
          </a:xfrm>
        </p:grpSpPr>
        <p:sp>
          <p:nvSpPr>
            <p:cNvPr id="27" name="等腰三角形 26"/>
            <p:cNvSpPr/>
            <p:nvPr/>
          </p:nvSpPr>
          <p:spPr>
            <a:xfrm>
              <a:off x="5969918" y="2316171"/>
              <a:ext cx="1300400" cy="1908503"/>
            </a:xfrm>
            <a:prstGeom prst="triangle">
              <a:avLst/>
            </a:prstGeom>
            <a:solidFill>
              <a:srgbClr val="DB355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grpSp>
          <p:nvGrpSpPr>
            <p:cNvPr id="28" name="组合 27"/>
            <p:cNvGrpSpPr/>
            <p:nvPr/>
          </p:nvGrpSpPr>
          <p:grpSpPr>
            <a:xfrm>
              <a:off x="5350171" y="2316171"/>
              <a:ext cx="1300401" cy="1908503"/>
              <a:chOff x="5350171" y="2316171"/>
              <a:chExt cx="1300401" cy="1908503"/>
            </a:xfrm>
            <a:gradFill>
              <a:gsLst>
                <a:gs pos="0">
                  <a:srgbClr val="FC466B"/>
                </a:gs>
                <a:gs pos="100000">
                  <a:srgbClr val="3F5EFB"/>
                </a:gs>
              </a:gsLst>
              <a:lin ang="2700000" scaled="1"/>
            </a:gradFill>
          </p:grpSpPr>
          <p:sp>
            <p:nvSpPr>
              <p:cNvPr id="33" name="等腰三角形 32"/>
              <p:cNvSpPr/>
              <p:nvPr/>
            </p:nvSpPr>
            <p:spPr>
              <a:xfrm>
                <a:off x="5350171" y="2316171"/>
                <a:ext cx="1300401" cy="1908503"/>
              </a:xfrm>
              <a:prstGeom prst="triangle">
                <a:avLst/>
              </a:prstGeom>
              <a:solidFill>
                <a:srgbClr val="DB355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34" name="任意多边形: 形状 134" title="PVbvzsHBvL"/>
              <p:cNvSpPr>
                <a:spLocks noChangeAspect="1"/>
              </p:cNvSpPr>
              <p:nvPr/>
            </p:nvSpPr>
            <p:spPr bwMode="auto">
              <a:xfrm>
                <a:off x="5803909" y="3571540"/>
                <a:ext cx="435959" cy="296201"/>
              </a:xfrm>
              <a:custGeom>
                <a:avLst/>
                <a:gdLst>
                  <a:gd name="connsiteX0" fmla="*/ 245911 w 331788"/>
                  <a:gd name="connsiteY0" fmla="*/ 49212 h 225425"/>
                  <a:gd name="connsiteX1" fmla="*/ 234357 w 331788"/>
                  <a:gd name="connsiteY1" fmla="*/ 60932 h 225425"/>
                  <a:gd name="connsiteX2" fmla="*/ 234357 w 331788"/>
                  <a:gd name="connsiteY2" fmla="*/ 162508 h 225425"/>
                  <a:gd name="connsiteX3" fmla="*/ 230505 w 331788"/>
                  <a:gd name="connsiteY3" fmla="*/ 167717 h 225425"/>
                  <a:gd name="connsiteX4" fmla="*/ 225370 w 331788"/>
                  <a:gd name="connsiteY4" fmla="*/ 165112 h 225425"/>
                  <a:gd name="connsiteX5" fmla="*/ 193275 w 331788"/>
                  <a:gd name="connsiteY5" fmla="*/ 126045 h 225425"/>
                  <a:gd name="connsiteX6" fmla="*/ 191991 w 331788"/>
                  <a:gd name="connsiteY6" fmla="*/ 126045 h 225425"/>
                  <a:gd name="connsiteX7" fmla="*/ 183005 w 331788"/>
                  <a:gd name="connsiteY7" fmla="*/ 120836 h 225425"/>
                  <a:gd name="connsiteX8" fmla="*/ 171450 w 331788"/>
                  <a:gd name="connsiteY8" fmla="*/ 132556 h 225425"/>
                  <a:gd name="connsiteX9" fmla="*/ 174018 w 331788"/>
                  <a:gd name="connsiteY9" fmla="*/ 139067 h 225425"/>
                  <a:gd name="connsiteX10" fmla="*/ 176585 w 331788"/>
                  <a:gd name="connsiteY10" fmla="*/ 141672 h 225425"/>
                  <a:gd name="connsiteX11" fmla="*/ 235641 w 331788"/>
                  <a:gd name="connsiteY11" fmla="*/ 209389 h 225425"/>
                  <a:gd name="connsiteX12" fmla="*/ 236924 w 331788"/>
                  <a:gd name="connsiteY12" fmla="*/ 209389 h 225425"/>
                  <a:gd name="connsiteX13" fmla="*/ 254898 w 331788"/>
                  <a:gd name="connsiteY13" fmla="*/ 210691 h 225425"/>
                  <a:gd name="connsiteX14" fmla="*/ 313953 w 331788"/>
                  <a:gd name="connsiteY14" fmla="*/ 142974 h 225425"/>
                  <a:gd name="connsiteX15" fmla="*/ 315237 w 331788"/>
                  <a:gd name="connsiteY15" fmla="*/ 142974 h 225425"/>
                  <a:gd name="connsiteX16" fmla="*/ 317804 w 331788"/>
                  <a:gd name="connsiteY16" fmla="*/ 140370 h 225425"/>
                  <a:gd name="connsiteX17" fmla="*/ 319088 w 331788"/>
                  <a:gd name="connsiteY17" fmla="*/ 133858 h 225425"/>
                  <a:gd name="connsiteX18" fmla="*/ 307534 w 331788"/>
                  <a:gd name="connsiteY18" fmla="*/ 122138 h 225425"/>
                  <a:gd name="connsiteX19" fmla="*/ 299831 w 331788"/>
                  <a:gd name="connsiteY19" fmla="*/ 127347 h 225425"/>
                  <a:gd name="connsiteX20" fmla="*/ 298547 w 331788"/>
                  <a:gd name="connsiteY20" fmla="*/ 127347 h 225425"/>
                  <a:gd name="connsiteX21" fmla="*/ 267736 w 331788"/>
                  <a:gd name="connsiteY21" fmla="*/ 166415 h 225425"/>
                  <a:gd name="connsiteX22" fmla="*/ 261317 w 331788"/>
                  <a:gd name="connsiteY22" fmla="*/ 167717 h 225425"/>
                  <a:gd name="connsiteX23" fmla="*/ 257465 w 331788"/>
                  <a:gd name="connsiteY23" fmla="*/ 162508 h 225425"/>
                  <a:gd name="connsiteX24" fmla="*/ 257465 w 331788"/>
                  <a:gd name="connsiteY24" fmla="*/ 60932 h 225425"/>
                  <a:gd name="connsiteX25" fmla="*/ 245911 w 331788"/>
                  <a:gd name="connsiteY25" fmla="*/ 49212 h 225425"/>
                  <a:gd name="connsiteX26" fmla="*/ 246063 w 331788"/>
                  <a:gd name="connsiteY26" fmla="*/ 38100 h 225425"/>
                  <a:gd name="connsiteX27" fmla="*/ 269443 w 331788"/>
                  <a:gd name="connsiteY27" fmla="*/ 61354 h 225425"/>
                  <a:gd name="connsiteX28" fmla="*/ 269443 w 331788"/>
                  <a:gd name="connsiteY28" fmla="*/ 146619 h 225425"/>
                  <a:gd name="connsiteX29" fmla="*/ 291523 w 331788"/>
                  <a:gd name="connsiteY29" fmla="*/ 119489 h 225425"/>
                  <a:gd name="connsiteX30" fmla="*/ 308409 w 331788"/>
                  <a:gd name="connsiteY30" fmla="*/ 110446 h 225425"/>
                  <a:gd name="connsiteX31" fmla="*/ 331788 w 331788"/>
                  <a:gd name="connsiteY31" fmla="*/ 133700 h 225425"/>
                  <a:gd name="connsiteX32" fmla="*/ 329191 w 331788"/>
                  <a:gd name="connsiteY32" fmla="*/ 145327 h 225425"/>
                  <a:gd name="connsiteX33" fmla="*/ 327892 w 331788"/>
                  <a:gd name="connsiteY33" fmla="*/ 146619 h 225425"/>
                  <a:gd name="connsiteX34" fmla="*/ 323995 w 331788"/>
                  <a:gd name="connsiteY34" fmla="*/ 150495 h 225425"/>
                  <a:gd name="connsiteX35" fmla="*/ 262948 w 331788"/>
                  <a:gd name="connsiteY35" fmla="*/ 217674 h 225425"/>
                  <a:gd name="connsiteX36" fmla="*/ 262948 w 331788"/>
                  <a:gd name="connsiteY36" fmla="*/ 218966 h 225425"/>
                  <a:gd name="connsiteX37" fmla="*/ 246063 w 331788"/>
                  <a:gd name="connsiteY37" fmla="*/ 225425 h 225425"/>
                  <a:gd name="connsiteX38" fmla="*/ 227879 w 331788"/>
                  <a:gd name="connsiteY38" fmla="*/ 215090 h 225425"/>
                  <a:gd name="connsiteX39" fmla="*/ 168131 w 331788"/>
                  <a:gd name="connsiteY39" fmla="*/ 149203 h 225425"/>
                  <a:gd name="connsiteX40" fmla="*/ 162935 w 331788"/>
                  <a:gd name="connsiteY40" fmla="*/ 144036 h 225425"/>
                  <a:gd name="connsiteX41" fmla="*/ 160338 w 331788"/>
                  <a:gd name="connsiteY41" fmla="*/ 132408 h 225425"/>
                  <a:gd name="connsiteX42" fmla="*/ 182419 w 331788"/>
                  <a:gd name="connsiteY42" fmla="*/ 109154 h 225425"/>
                  <a:gd name="connsiteX43" fmla="*/ 200603 w 331788"/>
                  <a:gd name="connsiteY43" fmla="*/ 118198 h 225425"/>
                  <a:gd name="connsiteX44" fmla="*/ 223983 w 331788"/>
                  <a:gd name="connsiteY44" fmla="*/ 145327 h 225425"/>
                  <a:gd name="connsiteX45" fmla="*/ 223983 w 331788"/>
                  <a:gd name="connsiteY45" fmla="*/ 61354 h 225425"/>
                  <a:gd name="connsiteX46" fmla="*/ 246063 w 331788"/>
                  <a:gd name="connsiteY46" fmla="*/ 38100 h 225425"/>
                  <a:gd name="connsiteX47" fmla="*/ 85563 w 331788"/>
                  <a:gd name="connsiteY47" fmla="*/ 12563 h 225425"/>
                  <a:gd name="connsiteX48" fmla="*/ 75993 w 331788"/>
                  <a:gd name="connsiteY48" fmla="*/ 16271 h 225425"/>
                  <a:gd name="connsiteX49" fmla="*/ 16303 w 331788"/>
                  <a:gd name="connsiteY49" fmla="*/ 83343 h 225425"/>
                  <a:gd name="connsiteX50" fmla="*/ 15006 w 331788"/>
                  <a:gd name="connsiteY50" fmla="*/ 83343 h 225425"/>
                  <a:gd name="connsiteX51" fmla="*/ 12410 w 331788"/>
                  <a:gd name="connsiteY51" fmla="*/ 85923 h 225425"/>
                  <a:gd name="connsiteX52" fmla="*/ 11113 w 331788"/>
                  <a:gd name="connsiteY52" fmla="*/ 92372 h 225425"/>
                  <a:gd name="connsiteX53" fmla="*/ 22791 w 331788"/>
                  <a:gd name="connsiteY53" fmla="*/ 103981 h 225425"/>
                  <a:gd name="connsiteX54" fmla="*/ 31874 w 331788"/>
                  <a:gd name="connsiteY54" fmla="*/ 98821 h 225425"/>
                  <a:gd name="connsiteX55" fmla="*/ 63017 w 331788"/>
                  <a:gd name="connsiteY55" fmla="*/ 60126 h 225425"/>
                  <a:gd name="connsiteX56" fmla="*/ 68208 w 331788"/>
                  <a:gd name="connsiteY56" fmla="*/ 58836 h 225425"/>
                  <a:gd name="connsiteX57" fmla="*/ 69505 w 331788"/>
                  <a:gd name="connsiteY57" fmla="*/ 58836 h 225425"/>
                  <a:gd name="connsiteX58" fmla="*/ 73398 w 331788"/>
                  <a:gd name="connsiteY58" fmla="*/ 63996 h 225425"/>
                  <a:gd name="connsiteX59" fmla="*/ 73398 w 331788"/>
                  <a:gd name="connsiteY59" fmla="*/ 164603 h 225425"/>
                  <a:gd name="connsiteX60" fmla="*/ 85076 w 331788"/>
                  <a:gd name="connsiteY60" fmla="*/ 176212 h 225425"/>
                  <a:gd name="connsiteX61" fmla="*/ 96755 w 331788"/>
                  <a:gd name="connsiteY61" fmla="*/ 164603 h 225425"/>
                  <a:gd name="connsiteX62" fmla="*/ 96755 w 331788"/>
                  <a:gd name="connsiteY62" fmla="*/ 63996 h 225425"/>
                  <a:gd name="connsiteX63" fmla="*/ 100648 w 331788"/>
                  <a:gd name="connsiteY63" fmla="*/ 58836 h 225425"/>
                  <a:gd name="connsiteX64" fmla="*/ 105838 w 331788"/>
                  <a:gd name="connsiteY64" fmla="*/ 61416 h 225425"/>
                  <a:gd name="connsiteX65" fmla="*/ 138278 w 331788"/>
                  <a:gd name="connsiteY65" fmla="*/ 100111 h 225425"/>
                  <a:gd name="connsiteX66" fmla="*/ 139576 w 331788"/>
                  <a:gd name="connsiteY66" fmla="*/ 100111 h 225425"/>
                  <a:gd name="connsiteX67" fmla="*/ 148659 w 331788"/>
                  <a:gd name="connsiteY67" fmla="*/ 105271 h 225425"/>
                  <a:gd name="connsiteX68" fmla="*/ 160338 w 331788"/>
                  <a:gd name="connsiteY68" fmla="*/ 93662 h 225425"/>
                  <a:gd name="connsiteX69" fmla="*/ 157743 w 331788"/>
                  <a:gd name="connsiteY69" fmla="*/ 87213 h 225425"/>
                  <a:gd name="connsiteX70" fmla="*/ 155147 w 331788"/>
                  <a:gd name="connsiteY70" fmla="*/ 84633 h 225425"/>
                  <a:gd name="connsiteX71" fmla="*/ 95457 w 331788"/>
                  <a:gd name="connsiteY71" fmla="*/ 17561 h 225425"/>
                  <a:gd name="connsiteX72" fmla="*/ 94160 w 331788"/>
                  <a:gd name="connsiteY72" fmla="*/ 17561 h 225425"/>
                  <a:gd name="connsiteX73" fmla="*/ 85563 w 331788"/>
                  <a:gd name="connsiteY73" fmla="*/ 12563 h 225425"/>
                  <a:gd name="connsiteX74" fmla="*/ 85725 w 331788"/>
                  <a:gd name="connsiteY74" fmla="*/ 0 h 225425"/>
                  <a:gd name="connsiteX75" fmla="*/ 103909 w 331788"/>
                  <a:gd name="connsiteY75" fmla="*/ 10423 h 225425"/>
                  <a:gd name="connsiteX76" fmla="*/ 163657 w 331788"/>
                  <a:gd name="connsiteY76" fmla="*/ 76868 h 225425"/>
                  <a:gd name="connsiteX77" fmla="*/ 168852 w 331788"/>
                  <a:gd name="connsiteY77" fmla="*/ 82079 h 225425"/>
                  <a:gd name="connsiteX78" fmla="*/ 171450 w 331788"/>
                  <a:gd name="connsiteY78" fmla="*/ 93805 h 225425"/>
                  <a:gd name="connsiteX79" fmla="*/ 149369 w 331788"/>
                  <a:gd name="connsiteY79" fmla="*/ 117256 h 225425"/>
                  <a:gd name="connsiteX80" fmla="*/ 131185 w 331788"/>
                  <a:gd name="connsiteY80" fmla="*/ 108136 h 225425"/>
                  <a:gd name="connsiteX81" fmla="*/ 107805 w 331788"/>
                  <a:gd name="connsiteY81" fmla="*/ 80777 h 225425"/>
                  <a:gd name="connsiteX82" fmla="*/ 107805 w 331788"/>
                  <a:gd name="connsiteY82" fmla="*/ 165462 h 225425"/>
                  <a:gd name="connsiteX83" fmla="*/ 85725 w 331788"/>
                  <a:gd name="connsiteY83" fmla="*/ 188913 h 225425"/>
                  <a:gd name="connsiteX84" fmla="*/ 62345 w 331788"/>
                  <a:gd name="connsiteY84" fmla="*/ 165462 h 225425"/>
                  <a:gd name="connsiteX85" fmla="*/ 62345 w 331788"/>
                  <a:gd name="connsiteY85" fmla="*/ 79474 h 225425"/>
                  <a:gd name="connsiteX86" fmla="*/ 40265 w 331788"/>
                  <a:gd name="connsiteY86" fmla="*/ 106834 h 225425"/>
                  <a:gd name="connsiteX87" fmla="*/ 23379 w 331788"/>
                  <a:gd name="connsiteY87" fmla="*/ 115954 h 225425"/>
                  <a:gd name="connsiteX88" fmla="*/ 0 w 331788"/>
                  <a:gd name="connsiteY88" fmla="*/ 92502 h 225425"/>
                  <a:gd name="connsiteX89" fmla="*/ 2597 w 331788"/>
                  <a:gd name="connsiteY89" fmla="*/ 80777 h 225425"/>
                  <a:gd name="connsiteX90" fmla="*/ 3896 w 331788"/>
                  <a:gd name="connsiteY90" fmla="*/ 79474 h 225425"/>
                  <a:gd name="connsiteX91" fmla="*/ 7793 w 331788"/>
                  <a:gd name="connsiteY91" fmla="*/ 75565 h 225425"/>
                  <a:gd name="connsiteX92" fmla="*/ 68840 w 331788"/>
                  <a:gd name="connsiteY92" fmla="*/ 7817 h 225425"/>
                  <a:gd name="connsiteX93" fmla="*/ 68840 w 331788"/>
                  <a:gd name="connsiteY93" fmla="*/ 6514 h 225425"/>
                  <a:gd name="connsiteX94" fmla="*/ 85725 w 331788"/>
                  <a:gd name="connsiteY94"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31788" h="225425">
                    <a:moveTo>
                      <a:pt x="245911" y="49212"/>
                    </a:moveTo>
                    <a:cubicBezTo>
                      <a:pt x="239492" y="49212"/>
                      <a:pt x="234357" y="54421"/>
                      <a:pt x="234357" y="60932"/>
                    </a:cubicBezTo>
                    <a:cubicBezTo>
                      <a:pt x="234357" y="60932"/>
                      <a:pt x="234357" y="60932"/>
                      <a:pt x="234357" y="162508"/>
                    </a:cubicBezTo>
                    <a:cubicBezTo>
                      <a:pt x="234357" y="163810"/>
                      <a:pt x="233073" y="166415"/>
                      <a:pt x="230505" y="167717"/>
                    </a:cubicBezTo>
                    <a:cubicBezTo>
                      <a:pt x="229222" y="167717"/>
                      <a:pt x="226654" y="167717"/>
                      <a:pt x="225370" y="165112"/>
                    </a:cubicBezTo>
                    <a:cubicBezTo>
                      <a:pt x="225370" y="165112"/>
                      <a:pt x="225370" y="165112"/>
                      <a:pt x="193275" y="126045"/>
                    </a:cubicBezTo>
                    <a:cubicBezTo>
                      <a:pt x="191991" y="126045"/>
                      <a:pt x="191991" y="126045"/>
                      <a:pt x="191991" y="126045"/>
                    </a:cubicBezTo>
                    <a:cubicBezTo>
                      <a:pt x="189424" y="122138"/>
                      <a:pt x="186856" y="120836"/>
                      <a:pt x="183005" y="120836"/>
                    </a:cubicBezTo>
                    <a:cubicBezTo>
                      <a:pt x="176585" y="120836"/>
                      <a:pt x="171450" y="126045"/>
                      <a:pt x="171450" y="132556"/>
                    </a:cubicBezTo>
                    <a:cubicBezTo>
                      <a:pt x="171450" y="135161"/>
                      <a:pt x="172734" y="136463"/>
                      <a:pt x="174018" y="139067"/>
                    </a:cubicBezTo>
                    <a:cubicBezTo>
                      <a:pt x="174018" y="139067"/>
                      <a:pt x="175302" y="140370"/>
                      <a:pt x="176585" y="141672"/>
                    </a:cubicBezTo>
                    <a:cubicBezTo>
                      <a:pt x="176585" y="141672"/>
                      <a:pt x="176585" y="141672"/>
                      <a:pt x="235641" y="209389"/>
                    </a:cubicBezTo>
                    <a:cubicBezTo>
                      <a:pt x="236924" y="209389"/>
                      <a:pt x="236924" y="209389"/>
                      <a:pt x="236924" y="209389"/>
                    </a:cubicBezTo>
                    <a:cubicBezTo>
                      <a:pt x="240776" y="215900"/>
                      <a:pt x="249763" y="215900"/>
                      <a:pt x="254898" y="210691"/>
                    </a:cubicBezTo>
                    <a:cubicBezTo>
                      <a:pt x="254898" y="210691"/>
                      <a:pt x="254898" y="210691"/>
                      <a:pt x="313953" y="142974"/>
                    </a:cubicBezTo>
                    <a:cubicBezTo>
                      <a:pt x="315237" y="142974"/>
                      <a:pt x="315237" y="142974"/>
                      <a:pt x="315237" y="142974"/>
                    </a:cubicBezTo>
                    <a:cubicBezTo>
                      <a:pt x="316521" y="141672"/>
                      <a:pt x="316521" y="141672"/>
                      <a:pt x="317804" y="140370"/>
                    </a:cubicBezTo>
                    <a:cubicBezTo>
                      <a:pt x="319088" y="137765"/>
                      <a:pt x="319088" y="136463"/>
                      <a:pt x="319088" y="133858"/>
                    </a:cubicBezTo>
                    <a:cubicBezTo>
                      <a:pt x="319088" y="127347"/>
                      <a:pt x="313953" y="122138"/>
                      <a:pt x="307534" y="122138"/>
                    </a:cubicBezTo>
                    <a:cubicBezTo>
                      <a:pt x="304966" y="122138"/>
                      <a:pt x="301115" y="124743"/>
                      <a:pt x="299831" y="127347"/>
                    </a:cubicBezTo>
                    <a:cubicBezTo>
                      <a:pt x="298547" y="127347"/>
                      <a:pt x="298547" y="127347"/>
                      <a:pt x="298547" y="127347"/>
                    </a:cubicBezTo>
                    <a:cubicBezTo>
                      <a:pt x="298547" y="127347"/>
                      <a:pt x="298547" y="127347"/>
                      <a:pt x="267736" y="166415"/>
                    </a:cubicBezTo>
                    <a:cubicBezTo>
                      <a:pt x="266452" y="167717"/>
                      <a:pt x="263884" y="167717"/>
                      <a:pt x="261317" y="167717"/>
                    </a:cubicBezTo>
                    <a:cubicBezTo>
                      <a:pt x="258749" y="166415"/>
                      <a:pt x="257465" y="165112"/>
                      <a:pt x="257465" y="162508"/>
                    </a:cubicBezTo>
                    <a:cubicBezTo>
                      <a:pt x="257465" y="162508"/>
                      <a:pt x="257465" y="162508"/>
                      <a:pt x="257465" y="60932"/>
                    </a:cubicBezTo>
                    <a:cubicBezTo>
                      <a:pt x="257465" y="54421"/>
                      <a:pt x="252330" y="49212"/>
                      <a:pt x="245911" y="49212"/>
                    </a:cubicBezTo>
                    <a:close/>
                    <a:moveTo>
                      <a:pt x="246063" y="38100"/>
                    </a:moveTo>
                    <a:cubicBezTo>
                      <a:pt x="259052" y="38100"/>
                      <a:pt x="269443" y="48435"/>
                      <a:pt x="269443" y="61354"/>
                    </a:cubicBezTo>
                    <a:cubicBezTo>
                      <a:pt x="269443" y="61354"/>
                      <a:pt x="269443" y="61354"/>
                      <a:pt x="269443" y="146619"/>
                    </a:cubicBezTo>
                    <a:cubicBezTo>
                      <a:pt x="269443" y="146619"/>
                      <a:pt x="269443" y="146619"/>
                      <a:pt x="291523" y="119489"/>
                    </a:cubicBezTo>
                    <a:cubicBezTo>
                      <a:pt x="295420" y="114322"/>
                      <a:pt x="301914" y="110446"/>
                      <a:pt x="308409" y="110446"/>
                    </a:cubicBezTo>
                    <a:cubicBezTo>
                      <a:pt x="321397" y="110446"/>
                      <a:pt x="331788" y="120781"/>
                      <a:pt x="331788" y="133700"/>
                    </a:cubicBezTo>
                    <a:cubicBezTo>
                      <a:pt x="331788" y="137576"/>
                      <a:pt x="330489" y="141452"/>
                      <a:pt x="329191" y="145327"/>
                    </a:cubicBezTo>
                    <a:cubicBezTo>
                      <a:pt x="329191" y="145327"/>
                      <a:pt x="327892" y="145327"/>
                      <a:pt x="327892" y="146619"/>
                    </a:cubicBezTo>
                    <a:cubicBezTo>
                      <a:pt x="326593" y="147911"/>
                      <a:pt x="325294" y="149203"/>
                      <a:pt x="323995" y="150495"/>
                    </a:cubicBezTo>
                    <a:cubicBezTo>
                      <a:pt x="323995" y="150495"/>
                      <a:pt x="323995" y="150495"/>
                      <a:pt x="262948" y="217674"/>
                    </a:cubicBezTo>
                    <a:cubicBezTo>
                      <a:pt x="262948" y="217674"/>
                      <a:pt x="262948" y="218966"/>
                      <a:pt x="262948" y="218966"/>
                    </a:cubicBezTo>
                    <a:cubicBezTo>
                      <a:pt x="257753" y="222841"/>
                      <a:pt x="252558" y="225425"/>
                      <a:pt x="246063" y="225425"/>
                    </a:cubicBezTo>
                    <a:cubicBezTo>
                      <a:pt x="238270" y="225425"/>
                      <a:pt x="231776" y="221549"/>
                      <a:pt x="227879" y="215090"/>
                    </a:cubicBezTo>
                    <a:cubicBezTo>
                      <a:pt x="227879" y="215090"/>
                      <a:pt x="227879" y="215090"/>
                      <a:pt x="168131" y="149203"/>
                    </a:cubicBezTo>
                    <a:cubicBezTo>
                      <a:pt x="165533" y="147911"/>
                      <a:pt x="164234" y="146619"/>
                      <a:pt x="162935" y="144036"/>
                    </a:cubicBezTo>
                    <a:cubicBezTo>
                      <a:pt x="160338" y="140160"/>
                      <a:pt x="160338" y="136284"/>
                      <a:pt x="160338" y="132408"/>
                    </a:cubicBezTo>
                    <a:cubicBezTo>
                      <a:pt x="160338" y="119489"/>
                      <a:pt x="169430" y="109154"/>
                      <a:pt x="182419" y="109154"/>
                    </a:cubicBezTo>
                    <a:cubicBezTo>
                      <a:pt x="188913" y="109154"/>
                      <a:pt x="195408" y="113030"/>
                      <a:pt x="200603" y="118198"/>
                    </a:cubicBezTo>
                    <a:cubicBezTo>
                      <a:pt x="200603" y="118198"/>
                      <a:pt x="200603" y="118198"/>
                      <a:pt x="223983" y="145327"/>
                    </a:cubicBezTo>
                    <a:cubicBezTo>
                      <a:pt x="223983" y="145327"/>
                      <a:pt x="223983" y="145327"/>
                      <a:pt x="223983" y="61354"/>
                    </a:cubicBezTo>
                    <a:cubicBezTo>
                      <a:pt x="223983" y="48435"/>
                      <a:pt x="233075" y="38100"/>
                      <a:pt x="246063" y="38100"/>
                    </a:cubicBezTo>
                    <a:close/>
                    <a:moveTo>
                      <a:pt x="85563" y="12563"/>
                    </a:moveTo>
                    <a:cubicBezTo>
                      <a:pt x="82157" y="12402"/>
                      <a:pt x="78589" y="13692"/>
                      <a:pt x="75993" y="16271"/>
                    </a:cubicBezTo>
                    <a:cubicBezTo>
                      <a:pt x="75993" y="16271"/>
                      <a:pt x="75993" y="16271"/>
                      <a:pt x="16303" y="83343"/>
                    </a:cubicBezTo>
                    <a:cubicBezTo>
                      <a:pt x="15006" y="83343"/>
                      <a:pt x="15006" y="83343"/>
                      <a:pt x="15006" y="83343"/>
                    </a:cubicBezTo>
                    <a:cubicBezTo>
                      <a:pt x="13708" y="84633"/>
                      <a:pt x="13708" y="84633"/>
                      <a:pt x="12410" y="85923"/>
                    </a:cubicBezTo>
                    <a:cubicBezTo>
                      <a:pt x="11113" y="88503"/>
                      <a:pt x="11113" y="89792"/>
                      <a:pt x="11113" y="92372"/>
                    </a:cubicBezTo>
                    <a:cubicBezTo>
                      <a:pt x="11113" y="98821"/>
                      <a:pt x="16303" y="103981"/>
                      <a:pt x="22791" y="103981"/>
                    </a:cubicBezTo>
                    <a:cubicBezTo>
                      <a:pt x="25386" y="103981"/>
                      <a:pt x="29279" y="101401"/>
                      <a:pt x="31874" y="98821"/>
                    </a:cubicBezTo>
                    <a:cubicBezTo>
                      <a:pt x="31874" y="98821"/>
                      <a:pt x="31874" y="98821"/>
                      <a:pt x="63017" y="60126"/>
                    </a:cubicBezTo>
                    <a:cubicBezTo>
                      <a:pt x="64315" y="58836"/>
                      <a:pt x="65612" y="58836"/>
                      <a:pt x="68208" y="58836"/>
                    </a:cubicBezTo>
                    <a:cubicBezTo>
                      <a:pt x="68208" y="58836"/>
                      <a:pt x="69505" y="58836"/>
                      <a:pt x="69505" y="58836"/>
                    </a:cubicBezTo>
                    <a:cubicBezTo>
                      <a:pt x="72100" y="60126"/>
                      <a:pt x="73398" y="61416"/>
                      <a:pt x="73398" y="63996"/>
                    </a:cubicBezTo>
                    <a:cubicBezTo>
                      <a:pt x="73398" y="63996"/>
                      <a:pt x="73398" y="63996"/>
                      <a:pt x="73398" y="164603"/>
                    </a:cubicBezTo>
                    <a:cubicBezTo>
                      <a:pt x="73398" y="171053"/>
                      <a:pt x="78588" y="176212"/>
                      <a:pt x="85076" y="176212"/>
                    </a:cubicBezTo>
                    <a:cubicBezTo>
                      <a:pt x="91564" y="176212"/>
                      <a:pt x="96755" y="171053"/>
                      <a:pt x="96755" y="164603"/>
                    </a:cubicBezTo>
                    <a:cubicBezTo>
                      <a:pt x="96755" y="164603"/>
                      <a:pt x="96755" y="164603"/>
                      <a:pt x="96755" y="63996"/>
                    </a:cubicBezTo>
                    <a:cubicBezTo>
                      <a:pt x="96755" y="62706"/>
                      <a:pt x="98053" y="60126"/>
                      <a:pt x="100648" y="58836"/>
                    </a:cubicBezTo>
                    <a:cubicBezTo>
                      <a:pt x="101945" y="58836"/>
                      <a:pt x="104541" y="58836"/>
                      <a:pt x="105838" y="61416"/>
                    </a:cubicBezTo>
                    <a:cubicBezTo>
                      <a:pt x="105838" y="61416"/>
                      <a:pt x="105838" y="61416"/>
                      <a:pt x="138278" y="100111"/>
                    </a:cubicBezTo>
                    <a:cubicBezTo>
                      <a:pt x="139576" y="100111"/>
                      <a:pt x="139576" y="100111"/>
                      <a:pt x="139576" y="100111"/>
                    </a:cubicBezTo>
                    <a:cubicBezTo>
                      <a:pt x="142171" y="103981"/>
                      <a:pt x="144766" y="105271"/>
                      <a:pt x="148659" y="105271"/>
                    </a:cubicBezTo>
                    <a:cubicBezTo>
                      <a:pt x="155147" y="105271"/>
                      <a:pt x="160338" y="100111"/>
                      <a:pt x="160338" y="93662"/>
                    </a:cubicBezTo>
                    <a:cubicBezTo>
                      <a:pt x="160338" y="91082"/>
                      <a:pt x="159040" y="89792"/>
                      <a:pt x="157743" y="87213"/>
                    </a:cubicBezTo>
                    <a:cubicBezTo>
                      <a:pt x="157743" y="87213"/>
                      <a:pt x="156445" y="85923"/>
                      <a:pt x="155147" y="84633"/>
                    </a:cubicBezTo>
                    <a:cubicBezTo>
                      <a:pt x="155147" y="84633"/>
                      <a:pt x="155147" y="84633"/>
                      <a:pt x="95457" y="17561"/>
                    </a:cubicBezTo>
                    <a:cubicBezTo>
                      <a:pt x="94160" y="17561"/>
                      <a:pt x="94160" y="17561"/>
                      <a:pt x="94160" y="17561"/>
                    </a:cubicBezTo>
                    <a:cubicBezTo>
                      <a:pt x="92213" y="14337"/>
                      <a:pt x="88969" y="12724"/>
                      <a:pt x="85563" y="12563"/>
                    </a:cubicBezTo>
                    <a:close/>
                    <a:moveTo>
                      <a:pt x="85725" y="0"/>
                    </a:moveTo>
                    <a:cubicBezTo>
                      <a:pt x="93518" y="0"/>
                      <a:pt x="100012" y="3909"/>
                      <a:pt x="103909" y="10423"/>
                    </a:cubicBezTo>
                    <a:cubicBezTo>
                      <a:pt x="103909" y="10423"/>
                      <a:pt x="103909" y="10423"/>
                      <a:pt x="163657" y="76868"/>
                    </a:cubicBezTo>
                    <a:cubicBezTo>
                      <a:pt x="164955" y="78171"/>
                      <a:pt x="167553" y="79474"/>
                      <a:pt x="168852" y="82079"/>
                    </a:cubicBezTo>
                    <a:cubicBezTo>
                      <a:pt x="171450" y="85988"/>
                      <a:pt x="171450" y="89897"/>
                      <a:pt x="171450" y="93805"/>
                    </a:cubicBezTo>
                    <a:cubicBezTo>
                      <a:pt x="171450" y="106834"/>
                      <a:pt x="162358" y="117256"/>
                      <a:pt x="149369" y="117256"/>
                    </a:cubicBezTo>
                    <a:cubicBezTo>
                      <a:pt x="142875" y="117256"/>
                      <a:pt x="136380" y="113348"/>
                      <a:pt x="131185" y="108136"/>
                    </a:cubicBezTo>
                    <a:cubicBezTo>
                      <a:pt x="131185" y="108136"/>
                      <a:pt x="131185" y="108136"/>
                      <a:pt x="107805" y="80777"/>
                    </a:cubicBezTo>
                    <a:cubicBezTo>
                      <a:pt x="107805" y="80777"/>
                      <a:pt x="107805" y="80777"/>
                      <a:pt x="107805" y="165462"/>
                    </a:cubicBezTo>
                    <a:cubicBezTo>
                      <a:pt x="107805" y="178490"/>
                      <a:pt x="98713" y="188913"/>
                      <a:pt x="85725" y="188913"/>
                    </a:cubicBezTo>
                    <a:cubicBezTo>
                      <a:pt x="72736" y="188913"/>
                      <a:pt x="62345" y="178490"/>
                      <a:pt x="62345" y="165462"/>
                    </a:cubicBezTo>
                    <a:cubicBezTo>
                      <a:pt x="62345" y="165462"/>
                      <a:pt x="62345" y="165462"/>
                      <a:pt x="62345" y="79474"/>
                    </a:cubicBezTo>
                    <a:cubicBezTo>
                      <a:pt x="62345" y="79474"/>
                      <a:pt x="62345" y="79474"/>
                      <a:pt x="40265" y="106834"/>
                    </a:cubicBezTo>
                    <a:cubicBezTo>
                      <a:pt x="36368" y="112045"/>
                      <a:pt x="29874" y="115954"/>
                      <a:pt x="23379" y="115954"/>
                    </a:cubicBezTo>
                    <a:cubicBezTo>
                      <a:pt x="10391" y="115954"/>
                      <a:pt x="0" y="105531"/>
                      <a:pt x="0" y="92502"/>
                    </a:cubicBezTo>
                    <a:cubicBezTo>
                      <a:pt x="0" y="88594"/>
                      <a:pt x="1299" y="84685"/>
                      <a:pt x="2597" y="80777"/>
                    </a:cubicBezTo>
                    <a:cubicBezTo>
                      <a:pt x="2597" y="80777"/>
                      <a:pt x="3896" y="80777"/>
                      <a:pt x="3896" y="79474"/>
                    </a:cubicBezTo>
                    <a:cubicBezTo>
                      <a:pt x="5195" y="78171"/>
                      <a:pt x="6494" y="76868"/>
                      <a:pt x="7793" y="75565"/>
                    </a:cubicBezTo>
                    <a:cubicBezTo>
                      <a:pt x="7793" y="75565"/>
                      <a:pt x="7793" y="75565"/>
                      <a:pt x="68840" y="7817"/>
                    </a:cubicBezTo>
                    <a:cubicBezTo>
                      <a:pt x="68840" y="7817"/>
                      <a:pt x="68840" y="6514"/>
                      <a:pt x="68840" y="6514"/>
                    </a:cubicBezTo>
                    <a:cubicBezTo>
                      <a:pt x="74035" y="2606"/>
                      <a:pt x="79230" y="0"/>
                      <a:pt x="85725"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sp>
          <p:nvSpPr>
            <p:cNvPr id="29" name="等腰三角形 28"/>
            <p:cNvSpPr/>
            <p:nvPr/>
          </p:nvSpPr>
          <p:spPr>
            <a:xfrm>
              <a:off x="4937849" y="3381000"/>
              <a:ext cx="824645" cy="843674"/>
            </a:xfrm>
            <a:prstGeom prst="triangle">
              <a:avLst/>
            </a:prstGeom>
            <a:solidFill>
              <a:srgbClr val="DB355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Autofit/>
            </a:bodyPr>
            <a:lstStyle/>
            <a:p>
              <a:pPr algn="ctr"/>
              <a:endParaRPr lang="en-US" altLang="zh-CN" sz="2400" b="1" dirty="0">
                <a:solidFill>
                  <a:schemeClr val="accent1"/>
                </a:solidFill>
                <a:latin typeface="思源黑体 CN Normal" panose="020B0400000000000000" pitchFamily="34" charset="-122"/>
                <a:ea typeface="阿里巴巴普惠体 R" panose="00020600040101010101" pitchFamily="18" charset="-122"/>
              </a:endParaRPr>
            </a:p>
          </p:txBody>
        </p:sp>
        <p:grpSp>
          <p:nvGrpSpPr>
            <p:cNvPr id="30" name="组合 29"/>
            <p:cNvGrpSpPr/>
            <p:nvPr/>
          </p:nvGrpSpPr>
          <p:grpSpPr>
            <a:xfrm>
              <a:off x="4888955" y="4697908"/>
              <a:ext cx="2414090" cy="1238040"/>
              <a:chOff x="1223190" y="4780934"/>
              <a:chExt cx="2414090" cy="1238040"/>
            </a:xfrm>
          </p:grpSpPr>
          <p:sp>
            <p:nvSpPr>
              <p:cNvPr id="31" name="文本框 30"/>
              <p:cNvSpPr txBox="1"/>
              <p:nvPr/>
            </p:nvSpPr>
            <p:spPr>
              <a:xfrm flipH="1">
                <a:off x="1223190" y="5124370"/>
                <a:ext cx="2414090" cy="894604"/>
              </a:xfrm>
              <a:prstGeom prst="rect">
                <a:avLst/>
              </a:prstGeom>
              <a:noFill/>
            </p:spPr>
            <p:txBody>
              <a:bodyPr wrap="square" rtlCol="0">
                <a:spAutoFit/>
              </a:bodyPr>
              <a:lstStyle/>
              <a:p>
                <a:pPr algn="ctr" defTabSz="457200">
                  <a:lnSpc>
                    <a:spcPct val="15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2" name="文本框 31"/>
              <p:cNvSpPr txBox="1"/>
              <p:nvPr/>
            </p:nvSpPr>
            <p:spPr>
              <a:xfrm flipH="1">
                <a:off x="1540752" y="4780934"/>
                <a:ext cx="1778966" cy="400110"/>
              </a:xfrm>
              <a:prstGeom prst="rect">
                <a:avLst/>
              </a:prstGeom>
              <a:noFill/>
            </p:spPr>
            <p:txBody>
              <a:bodyPr wrap="square" rtlCol="0">
                <a:spAutoFit/>
              </a:bodyPr>
              <a:lstStyle/>
              <a:p>
                <a:pPr algn="ctr" defTabSz="457200"/>
                <a:r>
                  <a:rPr kumimoji="1" lang="zh-CN" altLang="en-US" sz="2000" dirty="0">
                    <a:solidFill>
                      <a:srgbClr val="DB355F"/>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DB355F"/>
                  </a:solidFill>
                  <a:latin typeface="思源黑体 CN Bold" panose="020B0800000000000000" pitchFamily="34" charset="-122"/>
                  <a:ea typeface="思源黑体 CN Bold" panose="020B0800000000000000" pitchFamily="34" charset="-122"/>
                </a:endParaRPr>
              </a:p>
            </p:txBody>
          </p:sp>
        </p:grpSp>
      </p:grpSp>
      <p:grpSp>
        <p:nvGrpSpPr>
          <p:cNvPr id="35" name="组合 34"/>
          <p:cNvGrpSpPr/>
          <p:nvPr/>
        </p:nvGrpSpPr>
        <p:grpSpPr>
          <a:xfrm>
            <a:off x="8030700" y="2662085"/>
            <a:ext cx="2414090" cy="2867463"/>
            <a:chOff x="8044784" y="3068485"/>
            <a:chExt cx="2414090" cy="2867463"/>
          </a:xfrm>
        </p:grpSpPr>
        <p:sp>
          <p:nvSpPr>
            <p:cNvPr id="36" name="等腰三角形 35"/>
            <p:cNvSpPr/>
            <p:nvPr/>
          </p:nvSpPr>
          <p:spPr>
            <a:xfrm>
              <a:off x="9121720" y="3068485"/>
              <a:ext cx="1300400" cy="1156189"/>
            </a:xfrm>
            <a:prstGeom prst="triangle">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grpSp>
          <p:nvGrpSpPr>
            <p:cNvPr id="37" name="组合 36"/>
            <p:cNvGrpSpPr/>
            <p:nvPr/>
          </p:nvGrpSpPr>
          <p:grpSpPr>
            <a:xfrm>
              <a:off x="8501974" y="3068485"/>
              <a:ext cx="1300401" cy="1156189"/>
              <a:chOff x="8501974" y="3068485"/>
              <a:chExt cx="1300401" cy="1156189"/>
            </a:xfrm>
            <a:solidFill>
              <a:schemeClr val="tx1">
                <a:lumMod val="50000"/>
                <a:lumOff val="50000"/>
              </a:schemeClr>
            </a:solidFill>
          </p:grpSpPr>
          <p:sp>
            <p:nvSpPr>
              <p:cNvPr id="42" name="等腰三角形 41"/>
              <p:cNvSpPr/>
              <p:nvPr/>
            </p:nvSpPr>
            <p:spPr>
              <a:xfrm>
                <a:off x="8501974" y="3068485"/>
                <a:ext cx="1300401" cy="1156189"/>
              </a:xfrm>
              <a:prstGeom prst="triangl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43" name="任意多边形: 形状 135" title="zumY2Jory7koa69K2WYW"/>
              <p:cNvSpPr/>
              <p:nvPr/>
            </p:nvSpPr>
            <p:spPr bwMode="auto">
              <a:xfrm>
                <a:off x="8980553" y="3650873"/>
                <a:ext cx="343244" cy="343502"/>
              </a:xfrm>
              <a:custGeom>
                <a:avLst/>
                <a:gdLst>
                  <a:gd name="connsiteX0" fmla="*/ 258763 w 336945"/>
                  <a:gd name="connsiteY0" fmla="*/ 266700 h 337198"/>
                  <a:gd name="connsiteX1" fmla="*/ 255588 w 336945"/>
                  <a:gd name="connsiteY1" fmla="*/ 287338 h 337198"/>
                  <a:gd name="connsiteX2" fmla="*/ 284164 w 336945"/>
                  <a:gd name="connsiteY2" fmla="*/ 312738 h 337198"/>
                  <a:gd name="connsiteX3" fmla="*/ 285751 w 336945"/>
                  <a:gd name="connsiteY3" fmla="*/ 293688 h 337198"/>
                  <a:gd name="connsiteX4" fmla="*/ 287338 w 336945"/>
                  <a:gd name="connsiteY4" fmla="*/ 255587 h 337198"/>
                  <a:gd name="connsiteX5" fmla="*/ 269875 w 336945"/>
                  <a:gd name="connsiteY5" fmla="*/ 257175 h 337198"/>
                  <a:gd name="connsiteX6" fmla="*/ 295275 w 336945"/>
                  <a:gd name="connsiteY6" fmla="*/ 284162 h 337198"/>
                  <a:gd name="connsiteX7" fmla="*/ 315913 w 336945"/>
                  <a:gd name="connsiteY7" fmla="*/ 280987 h 337198"/>
                  <a:gd name="connsiteX8" fmla="*/ 147768 w 336945"/>
                  <a:gd name="connsiteY8" fmla="*/ 107950 h 337198"/>
                  <a:gd name="connsiteX9" fmla="*/ 107950 w 336945"/>
                  <a:gd name="connsiteY9" fmla="*/ 149095 h 337198"/>
                  <a:gd name="connsiteX10" fmla="*/ 147768 w 336945"/>
                  <a:gd name="connsiteY10" fmla="*/ 188913 h 337198"/>
                  <a:gd name="connsiteX11" fmla="*/ 172986 w 336945"/>
                  <a:gd name="connsiteY11" fmla="*/ 180949 h 337198"/>
                  <a:gd name="connsiteX12" fmla="*/ 153077 w 336945"/>
                  <a:gd name="connsiteY12" fmla="*/ 162368 h 337198"/>
                  <a:gd name="connsiteX13" fmla="*/ 153077 w 336945"/>
                  <a:gd name="connsiteY13" fmla="*/ 151749 h 337198"/>
                  <a:gd name="connsiteX14" fmla="*/ 163695 w 336945"/>
                  <a:gd name="connsiteY14" fmla="*/ 151749 h 337198"/>
                  <a:gd name="connsiteX15" fmla="*/ 182277 w 336945"/>
                  <a:gd name="connsiteY15" fmla="*/ 170331 h 337198"/>
                  <a:gd name="connsiteX16" fmla="*/ 188913 w 336945"/>
                  <a:gd name="connsiteY16" fmla="*/ 149095 h 337198"/>
                  <a:gd name="connsiteX17" fmla="*/ 147768 w 336945"/>
                  <a:gd name="connsiteY17" fmla="*/ 107950 h 337198"/>
                  <a:gd name="connsiteX18" fmla="*/ 147771 w 336945"/>
                  <a:gd name="connsiteY18" fmla="*/ 61912 h 337198"/>
                  <a:gd name="connsiteX19" fmla="*/ 61913 w 336945"/>
                  <a:gd name="connsiteY19" fmla="*/ 149091 h 337198"/>
                  <a:gd name="connsiteX20" fmla="*/ 147771 w 336945"/>
                  <a:gd name="connsiteY20" fmla="*/ 234950 h 337198"/>
                  <a:gd name="connsiteX21" fmla="*/ 204570 w 336945"/>
                  <a:gd name="connsiteY21" fmla="*/ 213815 h 337198"/>
                  <a:gd name="connsiteX22" fmla="*/ 182115 w 336945"/>
                  <a:gd name="connsiteY22" fmla="*/ 191360 h 337198"/>
                  <a:gd name="connsiteX23" fmla="*/ 147771 w 336945"/>
                  <a:gd name="connsiteY23" fmla="*/ 203248 h 337198"/>
                  <a:gd name="connsiteX24" fmla="*/ 93615 w 336945"/>
                  <a:gd name="connsiteY24" fmla="*/ 149091 h 337198"/>
                  <a:gd name="connsiteX25" fmla="*/ 147771 w 336945"/>
                  <a:gd name="connsiteY25" fmla="*/ 94934 h 337198"/>
                  <a:gd name="connsiteX26" fmla="*/ 203249 w 336945"/>
                  <a:gd name="connsiteY26" fmla="*/ 149091 h 337198"/>
                  <a:gd name="connsiteX27" fmla="*/ 191361 w 336945"/>
                  <a:gd name="connsiteY27" fmla="*/ 180793 h 337198"/>
                  <a:gd name="connsiteX28" fmla="*/ 215137 w 336945"/>
                  <a:gd name="connsiteY28" fmla="*/ 204569 h 337198"/>
                  <a:gd name="connsiteX29" fmla="*/ 234951 w 336945"/>
                  <a:gd name="connsiteY29" fmla="*/ 149091 h 337198"/>
                  <a:gd name="connsiteX30" fmla="*/ 147771 w 336945"/>
                  <a:gd name="connsiteY30" fmla="*/ 61912 h 337198"/>
                  <a:gd name="connsiteX31" fmla="*/ 147771 w 336945"/>
                  <a:gd name="connsiteY31" fmla="*/ 14287 h 337198"/>
                  <a:gd name="connsiteX32" fmla="*/ 14288 w 336945"/>
                  <a:gd name="connsiteY32" fmla="*/ 148294 h 337198"/>
                  <a:gd name="connsiteX33" fmla="*/ 147771 w 336945"/>
                  <a:gd name="connsiteY33" fmla="*/ 280987 h 337198"/>
                  <a:gd name="connsiteX34" fmla="*/ 238963 w 336945"/>
                  <a:gd name="connsiteY34" fmla="*/ 246828 h 337198"/>
                  <a:gd name="connsiteX35" fmla="*/ 215174 w 336945"/>
                  <a:gd name="connsiteY35" fmla="*/ 223180 h 337198"/>
                  <a:gd name="connsiteX36" fmla="*/ 147771 w 336945"/>
                  <a:gd name="connsiteY36" fmla="*/ 248142 h 337198"/>
                  <a:gd name="connsiteX37" fmla="*/ 47328 w 336945"/>
                  <a:gd name="connsiteY37" fmla="*/ 146980 h 337198"/>
                  <a:gd name="connsiteX38" fmla="*/ 149093 w 336945"/>
                  <a:gd name="connsiteY38" fmla="*/ 47132 h 337198"/>
                  <a:gd name="connsiteX39" fmla="*/ 249536 w 336945"/>
                  <a:gd name="connsiteY39" fmla="*/ 146980 h 337198"/>
                  <a:gd name="connsiteX40" fmla="*/ 224425 w 336945"/>
                  <a:gd name="connsiteY40" fmla="*/ 212670 h 337198"/>
                  <a:gd name="connsiteX41" fmla="*/ 249536 w 336945"/>
                  <a:gd name="connsiteY41" fmla="*/ 236318 h 337198"/>
                  <a:gd name="connsiteX42" fmla="*/ 282576 w 336945"/>
                  <a:gd name="connsiteY42" fmla="*/ 148294 h 337198"/>
                  <a:gd name="connsiteX43" fmla="*/ 147771 w 336945"/>
                  <a:gd name="connsiteY43" fmla="*/ 14287 h 337198"/>
                  <a:gd name="connsiteX44" fmla="*/ 148794 w 336945"/>
                  <a:gd name="connsiteY44" fmla="*/ 0 h 337198"/>
                  <a:gd name="connsiteX45" fmla="*/ 296272 w 336945"/>
                  <a:gd name="connsiteY45" fmla="*/ 147477 h 337198"/>
                  <a:gd name="connsiteX46" fmla="*/ 259402 w 336945"/>
                  <a:gd name="connsiteY46" fmla="*/ 244918 h 337198"/>
                  <a:gd name="connsiteX47" fmla="*/ 289688 w 336945"/>
                  <a:gd name="connsiteY47" fmla="*/ 240967 h 337198"/>
                  <a:gd name="connsiteX48" fmla="*/ 294955 w 336945"/>
                  <a:gd name="connsiteY48" fmla="*/ 243601 h 337198"/>
                  <a:gd name="connsiteX49" fmla="*/ 334458 w 336945"/>
                  <a:gd name="connsiteY49" fmla="*/ 283104 h 337198"/>
                  <a:gd name="connsiteX50" fmla="*/ 330508 w 336945"/>
                  <a:gd name="connsiteY50" fmla="*/ 294955 h 337198"/>
                  <a:gd name="connsiteX51" fmla="*/ 298905 w 336945"/>
                  <a:gd name="connsiteY51" fmla="*/ 297589 h 337198"/>
                  <a:gd name="connsiteX52" fmla="*/ 294955 w 336945"/>
                  <a:gd name="connsiteY52" fmla="*/ 329191 h 337198"/>
                  <a:gd name="connsiteX53" fmla="*/ 283104 w 336945"/>
                  <a:gd name="connsiteY53" fmla="*/ 334458 h 337198"/>
                  <a:gd name="connsiteX54" fmla="*/ 243601 w 336945"/>
                  <a:gd name="connsiteY54" fmla="*/ 294955 h 337198"/>
                  <a:gd name="connsiteX55" fmla="*/ 240968 w 336945"/>
                  <a:gd name="connsiteY55" fmla="*/ 289688 h 337198"/>
                  <a:gd name="connsiteX56" fmla="*/ 244918 w 336945"/>
                  <a:gd name="connsiteY56" fmla="*/ 259403 h 337198"/>
                  <a:gd name="connsiteX57" fmla="*/ 147477 w 336945"/>
                  <a:gd name="connsiteY57" fmla="*/ 296272 h 337198"/>
                  <a:gd name="connsiteX58" fmla="*/ 0 w 336945"/>
                  <a:gd name="connsiteY58" fmla="*/ 148794 h 337198"/>
                  <a:gd name="connsiteX59" fmla="*/ 148794 w 336945"/>
                  <a:gd name="connsiteY59" fmla="*/ 0 h 3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6945" h="337198">
                    <a:moveTo>
                      <a:pt x="258763" y="266700"/>
                    </a:moveTo>
                    <a:lnTo>
                      <a:pt x="255588" y="287338"/>
                    </a:lnTo>
                    <a:lnTo>
                      <a:pt x="284164" y="312738"/>
                    </a:lnTo>
                    <a:lnTo>
                      <a:pt x="285751" y="293688"/>
                    </a:lnTo>
                    <a:close/>
                    <a:moveTo>
                      <a:pt x="287338" y="255587"/>
                    </a:moveTo>
                    <a:lnTo>
                      <a:pt x="269875" y="257175"/>
                    </a:lnTo>
                    <a:lnTo>
                      <a:pt x="295275" y="284162"/>
                    </a:lnTo>
                    <a:lnTo>
                      <a:pt x="315913" y="280987"/>
                    </a:lnTo>
                    <a:close/>
                    <a:moveTo>
                      <a:pt x="147768" y="107950"/>
                    </a:moveTo>
                    <a:cubicBezTo>
                      <a:pt x="126532" y="107950"/>
                      <a:pt x="107950" y="126531"/>
                      <a:pt x="107950" y="149095"/>
                    </a:cubicBezTo>
                    <a:cubicBezTo>
                      <a:pt x="107950" y="170331"/>
                      <a:pt x="126532" y="188913"/>
                      <a:pt x="147768" y="188913"/>
                    </a:cubicBezTo>
                    <a:cubicBezTo>
                      <a:pt x="157059" y="188913"/>
                      <a:pt x="165022" y="186258"/>
                      <a:pt x="172986" y="180949"/>
                    </a:cubicBezTo>
                    <a:cubicBezTo>
                      <a:pt x="172986" y="180949"/>
                      <a:pt x="172986" y="180949"/>
                      <a:pt x="153077" y="162368"/>
                    </a:cubicBezTo>
                    <a:cubicBezTo>
                      <a:pt x="150422" y="159713"/>
                      <a:pt x="150422" y="154404"/>
                      <a:pt x="153077" y="151749"/>
                    </a:cubicBezTo>
                    <a:cubicBezTo>
                      <a:pt x="155731" y="149095"/>
                      <a:pt x="161040" y="149095"/>
                      <a:pt x="163695" y="151749"/>
                    </a:cubicBezTo>
                    <a:lnTo>
                      <a:pt x="182277" y="170331"/>
                    </a:lnTo>
                    <a:cubicBezTo>
                      <a:pt x="186258" y="163695"/>
                      <a:pt x="188913" y="157058"/>
                      <a:pt x="188913" y="149095"/>
                    </a:cubicBezTo>
                    <a:cubicBezTo>
                      <a:pt x="188913" y="126531"/>
                      <a:pt x="170331" y="107950"/>
                      <a:pt x="147768" y="107950"/>
                    </a:cubicBezTo>
                    <a:close/>
                    <a:moveTo>
                      <a:pt x="147771" y="61912"/>
                    </a:moveTo>
                    <a:cubicBezTo>
                      <a:pt x="100219" y="61912"/>
                      <a:pt x="61913" y="101539"/>
                      <a:pt x="61913" y="149091"/>
                    </a:cubicBezTo>
                    <a:cubicBezTo>
                      <a:pt x="61913" y="196644"/>
                      <a:pt x="100219" y="234950"/>
                      <a:pt x="147771" y="234950"/>
                    </a:cubicBezTo>
                    <a:cubicBezTo>
                      <a:pt x="170227" y="234950"/>
                      <a:pt x="190040" y="227024"/>
                      <a:pt x="204570" y="213815"/>
                    </a:cubicBezTo>
                    <a:cubicBezTo>
                      <a:pt x="204570" y="213815"/>
                      <a:pt x="204570" y="213815"/>
                      <a:pt x="182115" y="191360"/>
                    </a:cubicBezTo>
                    <a:cubicBezTo>
                      <a:pt x="172869" y="197965"/>
                      <a:pt x="160980" y="203248"/>
                      <a:pt x="147771" y="203248"/>
                    </a:cubicBezTo>
                    <a:cubicBezTo>
                      <a:pt x="118712" y="203248"/>
                      <a:pt x="93615" y="178151"/>
                      <a:pt x="93615" y="149091"/>
                    </a:cubicBezTo>
                    <a:cubicBezTo>
                      <a:pt x="93615" y="118710"/>
                      <a:pt x="118712" y="94934"/>
                      <a:pt x="147771" y="94934"/>
                    </a:cubicBezTo>
                    <a:cubicBezTo>
                      <a:pt x="178152" y="94934"/>
                      <a:pt x="203249" y="118710"/>
                      <a:pt x="203249" y="149091"/>
                    </a:cubicBezTo>
                    <a:cubicBezTo>
                      <a:pt x="203249" y="160979"/>
                      <a:pt x="199287" y="171547"/>
                      <a:pt x="191361" y="180793"/>
                    </a:cubicBezTo>
                    <a:lnTo>
                      <a:pt x="215137" y="204569"/>
                    </a:lnTo>
                    <a:cubicBezTo>
                      <a:pt x="228346" y="188718"/>
                      <a:pt x="234951" y="170226"/>
                      <a:pt x="234951" y="149091"/>
                    </a:cubicBezTo>
                    <a:cubicBezTo>
                      <a:pt x="234951" y="101539"/>
                      <a:pt x="195324" y="61912"/>
                      <a:pt x="147771" y="61912"/>
                    </a:cubicBezTo>
                    <a:close/>
                    <a:moveTo>
                      <a:pt x="147771" y="14287"/>
                    </a:moveTo>
                    <a:cubicBezTo>
                      <a:pt x="75082" y="14287"/>
                      <a:pt x="14288" y="73407"/>
                      <a:pt x="14288" y="148294"/>
                    </a:cubicBezTo>
                    <a:cubicBezTo>
                      <a:pt x="14288" y="221866"/>
                      <a:pt x="75082" y="280987"/>
                      <a:pt x="147771" y="280987"/>
                    </a:cubicBezTo>
                    <a:cubicBezTo>
                      <a:pt x="183455" y="280987"/>
                      <a:pt x="215174" y="267849"/>
                      <a:pt x="238963" y="246828"/>
                    </a:cubicBezTo>
                    <a:cubicBezTo>
                      <a:pt x="238963" y="246828"/>
                      <a:pt x="238963" y="246828"/>
                      <a:pt x="215174" y="223180"/>
                    </a:cubicBezTo>
                    <a:cubicBezTo>
                      <a:pt x="196671" y="237632"/>
                      <a:pt x="174203" y="248142"/>
                      <a:pt x="147771" y="248142"/>
                    </a:cubicBezTo>
                    <a:cubicBezTo>
                      <a:pt x="93585" y="248142"/>
                      <a:pt x="47328" y="202159"/>
                      <a:pt x="47328" y="146980"/>
                    </a:cubicBezTo>
                    <a:cubicBezTo>
                      <a:pt x="47328" y="91801"/>
                      <a:pt x="93585" y="47132"/>
                      <a:pt x="149093" y="47132"/>
                    </a:cubicBezTo>
                    <a:cubicBezTo>
                      <a:pt x="203279" y="47132"/>
                      <a:pt x="249536" y="91801"/>
                      <a:pt x="249536" y="146980"/>
                    </a:cubicBezTo>
                    <a:cubicBezTo>
                      <a:pt x="249536" y="171942"/>
                      <a:pt x="240284" y="194276"/>
                      <a:pt x="224425" y="212670"/>
                    </a:cubicBezTo>
                    <a:cubicBezTo>
                      <a:pt x="224425" y="212670"/>
                      <a:pt x="224425" y="212670"/>
                      <a:pt x="249536" y="236318"/>
                    </a:cubicBezTo>
                    <a:cubicBezTo>
                      <a:pt x="269360" y="212670"/>
                      <a:pt x="282576" y="181138"/>
                      <a:pt x="282576" y="148294"/>
                    </a:cubicBezTo>
                    <a:cubicBezTo>
                      <a:pt x="282576" y="73407"/>
                      <a:pt x="221782" y="14287"/>
                      <a:pt x="147771" y="14287"/>
                    </a:cubicBezTo>
                    <a:close/>
                    <a:moveTo>
                      <a:pt x="148794" y="0"/>
                    </a:moveTo>
                    <a:cubicBezTo>
                      <a:pt x="229117" y="0"/>
                      <a:pt x="296272" y="65838"/>
                      <a:pt x="296272" y="147477"/>
                    </a:cubicBezTo>
                    <a:cubicBezTo>
                      <a:pt x="296272" y="184347"/>
                      <a:pt x="281787" y="218583"/>
                      <a:pt x="259402" y="244918"/>
                    </a:cubicBezTo>
                    <a:cubicBezTo>
                      <a:pt x="259402" y="244918"/>
                      <a:pt x="259402" y="244918"/>
                      <a:pt x="289688" y="240967"/>
                    </a:cubicBezTo>
                    <a:cubicBezTo>
                      <a:pt x="292322" y="240967"/>
                      <a:pt x="293638" y="242284"/>
                      <a:pt x="294955" y="243601"/>
                    </a:cubicBezTo>
                    <a:cubicBezTo>
                      <a:pt x="294955" y="243601"/>
                      <a:pt x="294955" y="243601"/>
                      <a:pt x="334458" y="283104"/>
                    </a:cubicBezTo>
                    <a:cubicBezTo>
                      <a:pt x="339725" y="287055"/>
                      <a:pt x="335775" y="293639"/>
                      <a:pt x="330508" y="294955"/>
                    </a:cubicBezTo>
                    <a:cubicBezTo>
                      <a:pt x="330508" y="294955"/>
                      <a:pt x="330508" y="294955"/>
                      <a:pt x="298905" y="297589"/>
                    </a:cubicBezTo>
                    <a:cubicBezTo>
                      <a:pt x="298905" y="297589"/>
                      <a:pt x="298905" y="297589"/>
                      <a:pt x="294955" y="329191"/>
                    </a:cubicBezTo>
                    <a:cubicBezTo>
                      <a:pt x="293638" y="337092"/>
                      <a:pt x="287055" y="339725"/>
                      <a:pt x="283104" y="334458"/>
                    </a:cubicBezTo>
                    <a:cubicBezTo>
                      <a:pt x="283104" y="334458"/>
                      <a:pt x="283104" y="334458"/>
                      <a:pt x="243601" y="294955"/>
                    </a:cubicBezTo>
                    <a:cubicBezTo>
                      <a:pt x="242284" y="293639"/>
                      <a:pt x="240968" y="291005"/>
                      <a:pt x="240968" y="289688"/>
                    </a:cubicBezTo>
                    <a:cubicBezTo>
                      <a:pt x="240968" y="289688"/>
                      <a:pt x="240968" y="289688"/>
                      <a:pt x="244918" y="259403"/>
                    </a:cubicBezTo>
                    <a:cubicBezTo>
                      <a:pt x="218583" y="281788"/>
                      <a:pt x="184347" y="296272"/>
                      <a:pt x="147477" y="296272"/>
                    </a:cubicBezTo>
                    <a:cubicBezTo>
                      <a:pt x="67155" y="296272"/>
                      <a:pt x="0" y="229117"/>
                      <a:pt x="0" y="148794"/>
                    </a:cubicBezTo>
                    <a:cubicBezTo>
                      <a:pt x="0" y="67155"/>
                      <a:pt x="67155" y="0"/>
                      <a:pt x="148794"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sp>
          <p:nvSpPr>
            <p:cNvPr id="38" name="等腰三角形 37"/>
            <p:cNvSpPr/>
            <p:nvPr/>
          </p:nvSpPr>
          <p:spPr>
            <a:xfrm>
              <a:off x="8089652" y="3381000"/>
              <a:ext cx="824645" cy="843674"/>
            </a:xfrm>
            <a:prstGeom prst="triangle">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Autofit/>
            </a:bodyPr>
            <a:lstStyle/>
            <a:p>
              <a:pPr algn="ctr"/>
              <a:endParaRPr lang="en-US" altLang="zh-CN" sz="2400" b="1" dirty="0">
                <a:solidFill>
                  <a:schemeClr val="accent1"/>
                </a:solidFill>
                <a:latin typeface="思源黑体 CN Normal" panose="020B0400000000000000" pitchFamily="34" charset="-122"/>
                <a:ea typeface="阿里巴巴普惠体 R" panose="00020600040101010101" pitchFamily="18" charset="-122"/>
              </a:endParaRPr>
            </a:p>
          </p:txBody>
        </p:sp>
        <p:grpSp>
          <p:nvGrpSpPr>
            <p:cNvPr id="39" name="组合 38"/>
            <p:cNvGrpSpPr/>
            <p:nvPr/>
          </p:nvGrpSpPr>
          <p:grpSpPr>
            <a:xfrm>
              <a:off x="8044784" y="4697908"/>
              <a:ext cx="2414090" cy="1238040"/>
              <a:chOff x="1223190" y="4780934"/>
              <a:chExt cx="2414090" cy="1238040"/>
            </a:xfrm>
          </p:grpSpPr>
          <p:sp>
            <p:nvSpPr>
              <p:cNvPr id="40" name="文本框 39"/>
              <p:cNvSpPr txBox="1"/>
              <p:nvPr/>
            </p:nvSpPr>
            <p:spPr>
              <a:xfrm flipH="1">
                <a:off x="1223190" y="5124370"/>
                <a:ext cx="2414090" cy="894604"/>
              </a:xfrm>
              <a:prstGeom prst="rect">
                <a:avLst/>
              </a:prstGeom>
              <a:noFill/>
            </p:spPr>
            <p:txBody>
              <a:bodyPr wrap="square" rtlCol="0">
                <a:spAutoFit/>
              </a:bodyPr>
              <a:lstStyle/>
              <a:p>
                <a:pPr algn="ctr" defTabSz="457200">
                  <a:lnSpc>
                    <a:spcPct val="15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41" name="文本框 40"/>
              <p:cNvSpPr txBox="1"/>
              <p:nvPr/>
            </p:nvSpPr>
            <p:spPr>
              <a:xfrm flipH="1">
                <a:off x="1540752" y="4780934"/>
                <a:ext cx="1778966" cy="400110"/>
              </a:xfrm>
              <a:prstGeom prst="rect">
                <a:avLst/>
              </a:prstGeom>
              <a:noFill/>
            </p:spPr>
            <p:txBody>
              <a:bodyPr wrap="square" rtlCol="0">
                <a:spAutoFit/>
              </a:bodyPr>
              <a:lstStyle/>
              <a:p>
                <a:pPr algn="ctr" defTabSz="457200"/>
                <a:r>
                  <a:rPr kumimoji="1" lang="zh-CN" altLang="en-US" sz="2000">
                    <a:solidFill>
                      <a:schemeClr val="tx1">
                        <a:lumMod val="50000"/>
                        <a:lumOff val="50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50000"/>
                      <a:lumOff val="50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14090" cy="1015663"/>
            <a:chOff x="2567611" y="4212230"/>
            <a:chExt cx="2914090" cy="1015663"/>
          </a:xfrm>
        </p:grpSpPr>
        <p:grpSp>
          <p:nvGrpSpPr>
            <p:cNvPr id="13" name="组合 12"/>
            <p:cNvGrpSpPr/>
            <p:nvPr/>
          </p:nvGrpSpPr>
          <p:grpSpPr>
            <a:xfrm>
              <a:off x="3485642" y="4354562"/>
              <a:ext cx="1996059" cy="723276"/>
              <a:chOff x="5168292" y="2177890"/>
              <a:chExt cx="1996059" cy="723276"/>
            </a:xfrm>
          </p:grpSpPr>
          <p:sp>
            <p:nvSpPr>
              <p:cNvPr id="20" name="文本框 19"/>
              <p:cNvSpPr txBox="1"/>
              <p:nvPr/>
            </p:nvSpPr>
            <p:spPr>
              <a:xfrm>
                <a:off x="5370277" y="2177890"/>
                <a:ext cx="159208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礼仪知识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68292" y="2639556"/>
                <a:ext cx="1996059"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ETIQUETTE KNOWLEDGE</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2567611" y="4212230"/>
              <a:ext cx="1015021"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03</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1552606" y="1694572"/>
            <a:ext cx="7347029" cy="1088570"/>
            <a:chOff x="1552606" y="1694572"/>
            <a:chExt cx="7347029" cy="1088570"/>
          </a:xfrm>
        </p:grpSpPr>
        <p:sp>
          <p:nvSpPr>
            <p:cNvPr id="15" name="任意多边形 10"/>
            <p:cNvSpPr/>
            <p:nvPr/>
          </p:nvSpPr>
          <p:spPr>
            <a:xfrm rot="1864238">
              <a:off x="5176165" y="1710190"/>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DB355F"/>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16" name="TextBox 6"/>
            <p:cNvSpPr txBox="1">
              <a:spLocks noChangeArrowheads="1"/>
            </p:cNvSpPr>
            <p:nvPr/>
          </p:nvSpPr>
          <p:spPr bwMode="auto">
            <a:xfrm>
              <a:off x="5227655" y="186196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S</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17" name="TextBox 6"/>
            <p:cNvSpPr txBox="1">
              <a:spLocks noChangeArrowheads="1"/>
            </p:cNvSpPr>
            <p:nvPr/>
          </p:nvSpPr>
          <p:spPr bwMode="auto">
            <a:xfrm>
              <a:off x="1552606" y="1694572"/>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18" name="文本框 17"/>
            <p:cNvSpPr txBox="1"/>
            <p:nvPr/>
          </p:nvSpPr>
          <p:spPr>
            <a:xfrm>
              <a:off x="6560533" y="1951140"/>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sz="2800" dirty="0">
                <a:solidFill>
                  <a:srgbClr val="DB355F"/>
                </a:solidFill>
                <a:latin typeface="思源黑体 CN Bold" panose="020B0800000000000000" pitchFamily="34" charset="-122"/>
                <a:ea typeface="思源黑体 CN Bold" panose="020B0800000000000000" pitchFamily="34" charset="-122"/>
              </a:endParaRPr>
            </a:p>
          </p:txBody>
        </p:sp>
      </p:grpSp>
      <p:grpSp>
        <p:nvGrpSpPr>
          <p:cNvPr id="22" name="组合 21"/>
          <p:cNvGrpSpPr/>
          <p:nvPr/>
        </p:nvGrpSpPr>
        <p:grpSpPr>
          <a:xfrm>
            <a:off x="1552606" y="3668781"/>
            <a:ext cx="7347029" cy="1072952"/>
            <a:chOff x="1552606" y="3668781"/>
            <a:chExt cx="7347029" cy="1072952"/>
          </a:xfrm>
        </p:grpSpPr>
        <p:sp>
          <p:nvSpPr>
            <p:cNvPr id="23" name="任意多边形 21"/>
            <p:cNvSpPr/>
            <p:nvPr/>
          </p:nvSpPr>
          <p:spPr>
            <a:xfrm rot="1864238">
              <a:off x="5176162" y="3668781"/>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DB355F"/>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4" name="TextBox 6"/>
            <p:cNvSpPr txBox="1">
              <a:spLocks noChangeArrowheads="1"/>
            </p:cNvSpPr>
            <p:nvPr/>
          </p:nvSpPr>
          <p:spPr bwMode="auto">
            <a:xfrm>
              <a:off x="5227653" y="382055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O</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5" name="TextBox 6"/>
            <p:cNvSpPr txBox="1">
              <a:spLocks noChangeArrowheads="1"/>
            </p:cNvSpPr>
            <p:nvPr/>
          </p:nvSpPr>
          <p:spPr bwMode="auto">
            <a:xfrm>
              <a:off x="1552606" y="403264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26" name="文本框 25"/>
            <p:cNvSpPr txBox="1"/>
            <p:nvPr/>
          </p:nvSpPr>
          <p:spPr>
            <a:xfrm>
              <a:off x="6560533" y="3943647"/>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sz="2800" dirty="0">
                <a:solidFill>
                  <a:srgbClr val="DB355F"/>
                </a:solidFill>
                <a:latin typeface="思源黑体 CN Bold" panose="020B0800000000000000" pitchFamily="34" charset="-122"/>
                <a:ea typeface="思源黑体 CN Bold" panose="020B0800000000000000" pitchFamily="34" charset="-122"/>
              </a:endParaRPr>
            </a:p>
          </p:txBody>
        </p:sp>
      </p:grpSp>
      <p:grpSp>
        <p:nvGrpSpPr>
          <p:cNvPr id="27" name="组合 26"/>
          <p:cNvGrpSpPr/>
          <p:nvPr/>
        </p:nvGrpSpPr>
        <p:grpSpPr>
          <a:xfrm>
            <a:off x="3391890" y="2689486"/>
            <a:ext cx="7247504" cy="1072952"/>
            <a:chOff x="3391890" y="2689486"/>
            <a:chExt cx="7247504" cy="1072952"/>
          </a:xfrm>
        </p:grpSpPr>
        <p:sp>
          <p:nvSpPr>
            <p:cNvPr id="28" name="任意多边形 20"/>
            <p:cNvSpPr/>
            <p:nvPr/>
          </p:nvSpPr>
          <p:spPr>
            <a:xfrm rot="1864238">
              <a:off x="5731832" y="268948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7F7F7F"/>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9" name="TextBox 6"/>
            <p:cNvSpPr txBox="1">
              <a:spLocks noChangeArrowheads="1"/>
            </p:cNvSpPr>
            <p:nvPr/>
          </p:nvSpPr>
          <p:spPr bwMode="auto">
            <a:xfrm>
              <a:off x="5776103" y="2860171"/>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W</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30" name="TextBox 6"/>
            <p:cNvSpPr txBox="1">
              <a:spLocks noChangeArrowheads="1"/>
            </p:cNvSpPr>
            <p:nvPr/>
          </p:nvSpPr>
          <p:spPr bwMode="auto">
            <a:xfrm>
              <a:off x="7192689" y="276743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31" name="文本框 30"/>
            <p:cNvSpPr txBox="1"/>
            <p:nvPr/>
          </p:nvSpPr>
          <p:spPr>
            <a:xfrm>
              <a:off x="3391890" y="2939893"/>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7F7F7F"/>
                  </a:solidFill>
                  <a:latin typeface="思源黑体 CN Bold" panose="020B0800000000000000" pitchFamily="34" charset="-122"/>
                  <a:ea typeface="思源黑体 CN Bold" panose="020B0800000000000000" pitchFamily="34" charset="-122"/>
                </a:rPr>
                <a:t>标题文字添加</a:t>
              </a:r>
              <a:endParaRPr lang="zh-CN" altLang="en-US" sz="2800" dirty="0">
                <a:solidFill>
                  <a:srgbClr val="7F7F7F"/>
                </a:solidFill>
                <a:latin typeface="思源黑体 CN Bold" panose="020B0800000000000000" pitchFamily="34" charset="-122"/>
                <a:ea typeface="思源黑体 CN Bold" panose="020B0800000000000000" pitchFamily="34" charset="-122"/>
              </a:endParaRPr>
            </a:p>
          </p:txBody>
        </p:sp>
      </p:grpSp>
      <p:grpSp>
        <p:nvGrpSpPr>
          <p:cNvPr id="32" name="组合 31"/>
          <p:cNvGrpSpPr/>
          <p:nvPr/>
        </p:nvGrpSpPr>
        <p:grpSpPr>
          <a:xfrm>
            <a:off x="3391890" y="4648076"/>
            <a:ext cx="7247504" cy="1162563"/>
            <a:chOff x="3391890" y="4648076"/>
            <a:chExt cx="7247504" cy="1162563"/>
          </a:xfrm>
        </p:grpSpPr>
        <p:sp>
          <p:nvSpPr>
            <p:cNvPr id="33" name="任意多边形 22"/>
            <p:cNvSpPr/>
            <p:nvPr/>
          </p:nvSpPr>
          <p:spPr>
            <a:xfrm rot="1864238">
              <a:off x="5731830" y="464807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7F7F7F"/>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34" name="TextBox 6"/>
            <p:cNvSpPr txBox="1">
              <a:spLocks noChangeArrowheads="1"/>
            </p:cNvSpPr>
            <p:nvPr/>
          </p:nvSpPr>
          <p:spPr bwMode="auto">
            <a:xfrm>
              <a:off x="5776101" y="4799852"/>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T</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35" name="TextBox 6"/>
            <p:cNvSpPr txBox="1">
              <a:spLocks noChangeArrowheads="1"/>
            </p:cNvSpPr>
            <p:nvPr/>
          </p:nvSpPr>
          <p:spPr bwMode="auto">
            <a:xfrm>
              <a:off x="7192689" y="5105510"/>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36" name="文本框 35"/>
            <p:cNvSpPr txBox="1"/>
            <p:nvPr/>
          </p:nvSpPr>
          <p:spPr>
            <a:xfrm>
              <a:off x="3391890" y="4932400"/>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7F7F7F"/>
                  </a:solidFill>
                  <a:latin typeface="思源黑体 CN Bold" panose="020B0800000000000000" pitchFamily="34" charset="-122"/>
                  <a:ea typeface="思源黑体 CN Bold" panose="020B0800000000000000" pitchFamily="34" charset="-122"/>
                </a:rPr>
                <a:t>标题文字添加</a:t>
              </a:r>
              <a:endParaRPr lang="zh-CN" altLang="en-US" sz="2800" dirty="0">
                <a:solidFill>
                  <a:srgbClr val="7F7F7F"/>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97228"/>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0" y="6306737"/>
            <a:ext cx="3335617" cy="246221"/>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sp>
        <p:nvSpPr>
          <p:cNvPr id="110" name="文本框 109"/>
          <p:cNvSpPr txBox="1"/>
          <p:nvPr/>
        </p:nvSpPr>
        <p:spPr>
          <a:xfrm>
            <a:off x="4117395" y="488705"/>
            <a:ext cx="3957210" cy="4508927"/>
          </a:xfrm>
          <a:prstGeom prst="rect">
            <a:avLst/>
          </a:prstGeom>
          <a:noFill/>
        </p:spPr>
        <p:txBody>
          <a:bodyPr wrap="square" rtlCol="0">
            <a:spAutoFit/>
          </a:bodyPr>
          <a:lstStyle/>
          <a:p>
            <a:pPr algn="ctr"/>
            <a:r>
              <a:rPr lang="en-US" altLang="zh-CN" sz="28700" dirty="0">
                <a:solidFill>
                  <a:schemeClr val="bg1"/>
                </a:solidFill>
                <a:latin typeface="思源宋体 CN Light" panose="02020300000000000000" pitchFamily="18" charset="-122"/>
                <a:ea typeface="思源宋体 CN Light" panose="02020300000000000000" pitchFamily="18" charset="-122"/>
              </a:rPr>
              <a:t>D</a:t>
            </a:r>
            <a:endParaRPr lang="zh-CN" altLang="en-US" sz="28700" dirty="0">
              <a:solidFill>
                <a:schemeClr val="bg1"/>
              </a:solidFill>
              <a:latin typeface="思源宋体 CN Light" panose="02020300000000000000" pitchFamily="18" charset="-122"/>
              <a:ea typeface="思源宋体 CN Light" panose="02020300000000000000" pitchFamily="18" charset="-122"/>
            </a:endParaRPr>
          </a:p>
        </p:txBody>
      </p:sp>
      <p:grpSp>
        <p:nvGrpSpPr>
          <p:cNvPr id="111" name="组合 110"/>
          <p:cNvGrpSpPr/>
          <p:nvPr/>
        </p:nvGrpSpPr>
        <p:grpSpPr>
          <a:xfrm>
            <a:off x="3721101" y="4376314"/>
            <a:ext cx="4749799" cy="852288"/>
            <a:chOff x="625403" y="5304456"/>
            <a:chExt cx="4749799" cy="852288"/>
          </a:xfrm>
        </p:grpSpPr>
        <p:sp>
          <p:nvSpPr>
            <p:cNvPr id="112" name="矩形 111"/>
            <p:cNvSpPr/>
            <p:nvPr/>
          </p:nvSpPr>
          <p:spPr>
            <a:xfrm>
              <a:off x="625403" y="5329141"/>
              <a:ext cx="4749799" cy="47385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13" name="文本框 112"/>
            <p:cNvSpPr txBox="1"/>
            <p:nvPr/>
          </p:nvSpPr>
          <p:spPr>
            <a:xfrm flipH="1">
              <a:off x="1924497" y="5304456"/>
              <a:ext cx="2151610" cy="523220"/>
            </a:xfrm>
            <a:prstGeom prst="rect">
              <a:avLst/>
            </a:prstGeom>
            <a:noFill/>
          </p:spPr>
          <p:txBody>
            <a:bodyPr wrap="square" rtlCol="0">
              <a:spAutoFit/>
            </a:bodyPr>
            <a:lstStyle/>
            <a:p>
              <a:pPr algn="dist"/>
              <a:r>
                <a:rPr lang="zh-CN" altLang="en-US" sz="2800" dirty="0">
                  <a:solidFill>
                    <a:sysClr val="windowText" lastClr="000000"/>
                  </a:solidFill>
                  <a:latin typeface="思源宋体 CN Light" panose="02020300000000000000" pitchFamily="18" charset="-122"/>
                  <a:ea typeface="思源宋体 CN Light" panose="02020300000000000000" pitchFamily="18" charset="-122"/>
                </a:rPr>
                <a:t>要点总结</a:t>
              </a:r>
              <a:endParaRPr lang="zh-CN" altLang="en-US" sz="2800" dirty="0">
                <a:solidFill>
                  <a:sysClr val="windowText" lastClr="000000"/>
                </a:solidFill>
                <a:latin typeface="思源宋体 CN Light" panose="02020300000000000000" pitchFamily="18" charset="-122"/>
                <a:ea typeface="思源宋体 CN Light" panose="02020300000000000000" pitchFamily="18" charset="-122"/>
              </a:endParaRPr>
            </a:p>
          </p:txBody>
        </p:sp>
        <p:sp>
          <p:nvSpPr>
            <p:cNvPr id="114" name="文本框 113"/>
            <p:cNvSpPr txBox="1"/>
            <p:nvPr/>
          </p:nvSpPr>
          <p:spPr>
            <a:xfrm flipH="1">
              <a:off x="1586492" y="5879745"/>
              <a:ext cx="2827620" cy="276999"/>
            </a:xfrm>
            <a:prstGeom prst="rect">
              <a:avLst/>
            </a:prstGeom>
            <a:noFill/>
          </p:spPr>
          <p:txBody>
            <a:bodyPr wrap="square" rtlCol="0">
              <a:spAutoFit/>
            </a:bodyPr>
            <a:lstStyle/>
            <a:p>
              <a:pPr algn="dist"/>
              <a:r>
                <a:rPr lang="en-US" altLang="zh-CN" sz="1200" dirty="0">
                  <a:solidFill>
                    <a:schemeClr val="bg1"/>
                  </a:solidFill>
                  <a:latin typeface="思源黑体 CN Light" panose="020B0300000000000000" pitchFamily="34" charset="-122"/>
                  <a:ea typeface="思源黑体 CN Light" panose="020B0300000000000000" pitchFamily="34" charset="-122"/>
                </a:rPr>
                <a:t>SUMMARY OF KEY POINTS</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anim calcmode="lin" valueType="num">
                                      <p:cBhvr>
                                        <p:cTn id="8" dur="500" fill="hold"/>
                                        <p:tgtEl>
                                          <p:spTgt spid="111"/>
                                        </p:tgtEl>
                                        <p:attrNameLst>
                                          <p:attrName>ppt_x</p:attrName>
                                        </p:attrNameLst>
                                      </p:cBhvr>
                                      <p:tavLst>
                                        <p:tav tm="0">
                                          <p:val>
                                            <p:strVal val="#ppt_x"/>
                                          </p:val>
                                        </p:tav>
                                        <p:tav tm="100000">
                                          <p:val>
                                            <p:strVal val="#ppt_x"/>
                                          </p:val>
                                        </p:tav>
                                      </p:tavLst>
                                    </p:anim>
                                    <p:anim calcmode="lin" valueType="num">
                                      <p:cBhvr>
                                        <p:cTn id="9"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54969" cy="1015663"/>
            <a:chOff x="6578852" y="4212230"/>
            <a:chExt cx="2954969" cy="1015663"/>
          </a:xfrm>
        </p:grpSpPr>
        <p:grpSp>
          <p:nvGrpSpPr>
            <p:cNvPr id="13" name="组合 12"/>
            <p:cNvGrpSpPr/>
            <p:nvPr/>
          </p:nvGrpSpPr>
          <p:grpSpPr>
            <a:xfrm>
              <a:off x="7456008" y="4406848"/>
              <a:ext cx="2077813" cy="670990"/>
              <a:chOff x="5127416" y="2230176"/>
              <a:chExt cx="2077813" cy="670990"/>
            </a:xfrm>
          </p:grpSpPr>
          <p:sp>
            <p:nvSpPr>
              <p:cNvPr id="20" name="文本框 19"/>
              <p:cNvSpPr txBox="1"/>
              <p:nvPr/>
            </p:nvSpPr>
            <p:spPr>
              <a:xfrm>
                <a:off x="5454435" y="2230176"/>
                <a:ext cx="1423780"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要点总结</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27416"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SUMMARY OF KEY POINTS</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6578852" y="4212230"/>
              <a:ext cx="1015021"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04</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4458891" y="2289166"/>
            <a:ext cx="3274219" cy="3155158"/>
            <a:chOff x="4458891" y="2289166"/>
            <a:chExt cx="3274219" cy="3155158"/>
          </a:xfrm>
        </p:grpSpPr>
        <p:sp>
          <p:nvSpPr>
            <p:cNvPr id="15" name="任意多边形: 形状 30"/>
            <p:cNvSpPr/>
            <p:nvPr/>
          </p:nvSpPr>
          <p:spPr>
            <a:xfrm>
              <a:off x="4458891" y="3663187"/>
              <a:ext cx="1781176" cy="1781137"/>
            </a:xfrm>
            <a:custGeom>
              <a:avLst/>
              <a:gdLst>
                <a:gd name="connsiteX0" fmla="*/ 889809 w 1781176"/>
                <a:gd name="connsiteY0" fmla="*/ 0 h 1781137"/>
                <a:gd name="connsiteX1" fmla="*/ 898619 w 1781176"/>
                <a:gd name="connsiteY1" fmla="*/ 14503 h 1781137"/>
                <a:gd name="connsiteX2" fmla="*/ 1523681 w 1781176"/>
                <a:gd name="connsiteY2" fmla="*/ 400000 h 1781137"/>
                <a:gd name="connsiteX3" fmla="*/ 1636335 w 1781176"/>
                <a:gd name="connsiteY3" fmla="*/ 407106 h 1781137"/>
                <a:gd name="connsiteX4" fmla="*/ 1637109 w 1781176"/>
                <a:gd name="connsiteY4" fmla="*/ 407155 h 1781137"/>
                <a:gd name="connsiteX5" fmla="*/ 1637889 w 1781176"/>
                <a:gd name="connsiteY5" fmla="*/ 407116 h 1781137"/>
                <a:gd name="connsiteX6" fmla="*/ 1673687 w 1781176"/>
                <a:gd name="connsiteY6" fmla="*/ 466042 h 1781137"/>
                <a:gd name="connsiteX7" fmla="*/ 1781176 w 1781176"/>
                <a:gd name="connsiteY7" fmla="*/ 890549 h 1781137"/>
                <a:gd name="connsiteX8" fmla="*/ 1673687 w 1781176"/>
                <a:gd name="connsiteY8" fmla="*/ 1315056 h 1781137"/>
                <a:gd name="connsiteX9" fmla="*/ 1637110 w 1781176"/>
                <a:gd name="connsiteY9" fmla="*/ 1375265 h 1781137"/>
                <a:gd name="connsiteX10" fmla="*/ 1629078 w 1781176"/>
                <a:gd name="connsiteY10" fmla="*/ 1388485 h 1781137"/>
                <a:gd name="connsiteX11" fmla="*/ 890588 w 1781176"/>
                <a:gd name="connsiteY11" fmla="*/ 1781137 h 1781137"/>
                <a:gd name="connsiteX12" fmla="*/ 0 w 1781176"/>
                <a:gd name="connsiteY12" fmla="*/ 890549 h 1781137"/>
                <a:gd name="connsiteX13" fmla="*/ 799531 w 1781176"/>
                <a:gd name="connsiteY13" fmla="*/ 4559 h 17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176" h="1781137">
                  <a:moveTo>
                    <a:pt x="889809" y="0"/>
                  </a:moveTo>
                  <a:lnTo>
                    <a:pt x="898619" y="14503"/>
                  </a:lnTo>
                  <a:cubicBezTo>
                    <a:pt x="1038659" y="221789"/>
                    <a:pt x="1263674" y="366949"/>
                    <a:pt x="1523681" y="400000"/>
                  </a:cubicBezTo>
                  <a:lnTo>
                    <a:pt x="1636335" y="407106"/>
                  </a:lnTo>
                  <a:lnTo>
                    <a:pt x="1637109" y="407155"/>
                  </a:lnTo>
                  <a:lnTo>
                    <a:pt x="1637889" y="407116"/>
                  </a:lnTo>
                  <a:lnTo>
                    <a:pt x="1673687" y="466042"/>
                  </a:lnTo>
                  <a:cubicBezTo>
                    <a:pt x="1742238" y="592232"/>
                    <a:pt x="1781176" y="736844"/>
                    <a:pt x="1781176" y="890549"/>
                  </a:cubicBezTo>
                  <a:cubicBezTo>
                    <a:pt x="1781176" y="1044255"/>
                    <a:pt x="1742238" y="1188866"/>
                    <a:pt x="1673687" y="1315056"/>
                  </a:cubicBezTo>
                  <a:lnTo>
                    <a:pt x="1637110" y="1375265"/>
                  </a:lnTo>
                  <a:lnTo>
                    <a:pt x="1629078" y="1388485"/>
                  </a:lnTo>
                  <a:cubicBezTo>
                    <a:pt x="1469033" y="1625383"/>
                    <a:pt x="1197999" y="1781137"/>
                    <a:pt x="890588" y="1781137"/>
                  </a:cubicBezTo>
                  <a:cubicBezTo>
                    <a:pt x="398730" y="1781137"/>
                    <a:pt x="0" y="1382407"/>
                    <a:pt x="0" y="890549"/>
                  </a:cubicBezTo>
                  <a:cubicBezTo>
                    <a:pt x="0" y="429432"/>
                    <a:pt x="350447" y="50166"/>
                    <a:pt x="799531" y="4559"/>
                  </a:cubicBezTo>
                  <a:close/>
                </a:path>
              </a:pathLst>
            </a:cu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16" name="任意多边形: 形状 14"/>
            <p:cNvSpPr/>
            <p:nvPr/>
          </p:nvSpPr>
          <p:spPr bwMode="auto">
            <a:xfrm>
              <a:off x="5009569" y="4267321"/>
              <a:ext cx="607026" cy="572827"/>
            </a:xfrm>
            <a:custGeom>
              <a:avLst/>
              <a:gdLst>
                <a:gd name="connsiteX0" fmla="*/ 148648 w 338138"/>
                <a:gd name="connsiteY0" fmla="*/ 290513 h 319088"/>
                <a:gd name="connsiteX1" fmla="*/ 130175 w 338138"/>
                <a:gd name="connsiteY1" fmla="*/ 301626 h 319088"/>
                <a:gd name="connsiteX2" fmla="*/ 231775 w 338138"/>
                <a:gd name="connsiteY2" fmla="*/ 301626 h 319088"/>
                <a:gd name="connsiteX3" fmla="*/ 213302 w 338138"/>
                <a:gd name="connsiteY3" fmla="*/ 290513 h 319088"/>
                <a:gd name="connsiteX4" fmla="*/ 148648 w 338138"/>
                <a:gd name="connsiteY4" fmla="*/ 290513 h 319088"/>
                <a:gd name="connsiteX5" fmla="*/ 55562 w 338138"/>
                <a:gd name="connsiteY5" fmla="*/ 128588 h 319088"/>
                <a:gd name="connsiteX6" fmla="*/ 26987 w 338138"/>
                <a:gd name="connsiteY6" fmla="*/ 144463 h 319088"/>
                <a:gd name="connsiteX7" fmla="*/ 55562 w 338138"/>
                <a:gd name="connsiteY7" fmla="*/ 160338 h 319088"/>
                <a:gd name="connsiteX8" fmla="*/ 160337 w 338138"/>
                <a:gd name="connsiteY8" fmla="*/ 160338 h 319088"/>
                <a:gd name="connsiteX9" fmla="*/ 160337 w 338138"/>
                <a:gd name="connsiteY9" fmla="*/ 128588 h 319088"/>
                <a:gd name="connsiteX10" fmla="*/ 200025 w 338138"/>
                <a:gd name="connsiteY10" fmla="*/ 49213 h 319088"/>
                <a:gd name="connsiteX11" fmla="*/ 200025 w 338138"/>
                <a:gd name="connsiteY11" fmla="*/ 79376 h 319088"/>
                <a:gd name="connsiteX12" fmla="*/ 282575 w 338138"/>
                <a:gd name="connsiteY12" fmla="*/ 79376 h 319088"/>
                <a:gd name="connsiteX13" fmla="*/ 311150 w 338138"/>
                <a:gd name="connsiteY13" fmla="*/ 65088 h 319088"/>
                <a:gd name="connsiteX14" fmla="*/ 282575 w 338138"/>
                <a:gd name="connsiteY14" fmla="*/ 49213 h 319088"/>
                <a:gd name="connsiteX15" fmla="*/ 180181 w 338138"/>
                <a:gd name="connsiteY15" fmla="*/ 17463 h 319088"/>
                <a:gd name="connsiteX16" fmla="*/ 177800 w 338138"/>
                <a:gd name="connsiteY16" fmla="*/ 20098 h 319088"/>
                <a:gd name="connsiteX17" fmla="*/ 177800 w 338138"/>
                <a:gd name="connsiteY17" fmla="*/ 273051 h 319088"/>
                <a:gd name="connsiteX18" fmla="*/ 182563 w 338138"/>
                <a:gd name="connsiteY18" fmla="*/ 273051 h 319088"/>
                <a:gd name="connsiteX19" fmla="*/ 182563 w 338138"/>
                <a:gd name="connsiteY19" fmla="*/ 20098 h 319088"/>
                <a:gd name="connsiteX20" fmla="*/ 180181 w 338138"/>
                <a:gd name="connsiteY20" fmla="*/ 17463 h 319088"/>
                <a:gd name="connsiteX21" fmla="*/ 179636 w 338138"/>
                <a:gd name="connsiteY21" fmla="*/ 0 h 319088"/>
                <a:gd name="connsiteX22" fmla="*/ 199449 w 338138"/>
                <a:gd name="connsiteY22" fmla="*/ 19778 h 319088"/>
                <a:gd name="connsiteX23" fmla="*/ 199449 w 338138"/>
                <a:gd name="connsiteY23" fmla="*/ 31645 h 319088"/>
                <a:gd name="connsiteX24" fmla="*/ 283983 w 338138"/>
                <a:gd name="connsiteY24" fmla="*/ 31645 h 319088"/>
                <a:gd name="connsiteX25" fmla="*/ 287946 w 338138"/>
                <a:gd name="connsiteY25" fmla="*/ 32964 h 319088"/>
                <a:gd name="connsiteX26" fmla="*/ 334176 w 338138"/>
                <a:gd name="connsiteY26" fmla="*/ 56698 h 319088"/>
                <a:gd name="connsiteX27" fmla="*/ 338138 w 338138"/>
                <a:gd name="connsiteY27" fmla="*/ 64609 h 319088"/>
                <a:gd name="connsiteX28" fmla="*/ 334176 w 338138"/>
                <a:gd name="connsiteY28" fmla="*/ 71202 h 319088"/>
                <a:gd name="connsiteX29" fmla="*/ 287946 w 338138"/>
                <a:gd name="connsiteY29" fmla="*/ 96254 h 319088"/>
                <a:gd name="connsiteX30" fmla="*/ 283983 w 338138"/>
                <a:gd name="connsiteY30" fmla="*/ 96254 h 319088"/>
                <a:gd name="connsiteX31" fmla="*/ 199449 w 338138"/>
                <a:gd name="connsiteY31" fmla="*/ 96254 h 319088"/>
                <a:gd name="connsiteX32" fmla="*/ 199449 w 338138"/>
                <a:gd name="connsiteY32" fmla="*/ 272939 h 319088"/>
                <a:gd name="connsiteX33" fmla="*/ 212657 w 338138"/>
                <a:gd name="connsiteY33" fmla="*/ 272939 h 319088"/>
                <a:gd name="connsiteX34" fmla="*/ 249641 w 338138"/>
                <a:gd name="connsiteY34" fmla="*/ 309858 h 319088"/>
                <a:gd name="connsiteX35" fmla="*/ 249641 w 338138"/>
                <a:gd name="connsiteY35" fmla="*/ 311177 h 319088"/>
                <a:gd name="connsiteX36" fmla="*/ 240395 w 338138"/>
                <a:gd name="connsiteY36" fmla="*/ 319088 h 319088"/>
                <a:gd name="connsiteX37" fmla="*/ 118877 w 338138"/>
                <a:gd name="connsiteY37" fmla="*/ 319088 h 319088"/>
                <a:gd name="connsiteX38" fmla="*/ 110951 w 338138"/>
                <a:gd name="connsiteY38" fmla="*/ 311177 h 319088"/>
                <a:gd name="connsiteX39" fmla="*/ 110951 w 338138"/>
                <a:gd name="connsiteY39" fmla="*/ 309858 h 319088"/>
                <a:gd name="connsiteX40" fmla="*/ 147935 w 338138"/>
                <a:gd name="connsiteY40" fmla="*/ 272939 h 319088"/>
                <a:gd name="connsiteX41" fmla="*/ 159823 w 338138"/>
                <a:gd name="connsiteY41" fmla="*/ 272939 h 319088"/>
                <a:gd name="connsiteX42" fmla="*/ 159823 w 338138"/>
                <a:gd name="connsiteY42" fmla="*/ 176685 h 319088"/>
                <a:gd name="connsiteX43" fmla="*/ 54155 w 338138"/>
                <a:gd name="connsiteY43" fmla="*/ 176685 h 319088"/>
                <a:gd name="connsiteX44" fmla="*/ 50192 w 338138"/>
                <a:gd name="connsiteY44" fmla="*/ 175367 h 319088"/>
                <a:gd name="connsiteX45" fmla="*/ 3962 w 338138"/>
                <a:gd name="connsiteY45" fmla="*/ 151633 h 319088"/>
                <a:gd name="connsiteX46" fmla="*/ 0 w 338138"/>
                <a:gd name="connsiteY46" fmla="*/ 143722 h 319088"/>
                <a:gd name="connsiteX47" fmla="*/ 3962 w 338138"/>
                <a:gd name="connsiteY47" fmla="*/ 135810 h 319088"/>
                <a:gd name="connsiteX48" fmla="*/ 50192 w 338138"/>
                <a:gd name="connsiteY48" fmla="*/ 112076 h 319088"/>
                <a:gd name="connsiteX49" fmla="*/ 54155 w 338138"/>
                <a:gd name="connsiteY49" fmla="*/ 110758 h 319088"/>
                <a:gd name="connsiteX50" fmla="*/ 159823 w 338138"/>
                <a:gd name="connsiteY50" fmla="*/ 110758 h 319088"/>
                <a:gd name="connsiteX51" fmla="*/ 159823 w 338138"/>
                <a:gd name="connsiteY51" fmla="*/ 19778 h 319088"/>
                <a:gd name="connsiteX52" fmla="*/ 179636 w 338138"/>
                <a:gd name="connsiteY52"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8" h="319088">
                  <a:moveTo>
                    <a:pt x="148648" y="290513"/>
                  </a:moveTo>
                  <a:cubicBezTo>
                    <a:pt x="140731" y="290513"/>
                    <a:pt x="132814" y="295452"/>
                    <a:pt x="130175" y="301626"/>
                  </a:cubicBezTo>
                  <a:cubicBezTo>
                    <a:pt x="130175" y="301626"/>
                    <a:pt x="130175" y="301626"/>
                    <a:pt x="231775" y="301626"/>
                  </a:cubicBezTo>
                  <a:cubicBezTo>
                    <a:pt x="227817" y="295452"/>
                    <a:pt x="221219" y="290513"/>
                    <a:pt x="213302" y="290513"/>
                  </a:cubicBezTo>
                  <a:cubicBezTo>
                    <a:pt x="213302" y="290513"/>
                    <a:pt x="213302" y="290513"/>
                    <a:pt x="148648" y="290513"/>
                  </a:cubicBezTo>
                  <a:close/>
                  <a:moveTo>
                    <a:pt x="55562" y="128588"/>
                  </a:moveTo>
                  <a:lnTo>
                    <a:pt x="26987" y="144463"/>
                  </a:lnTo>
                  <a:lnTo>
                    <a:pt x="55562" y="160338"/>
                  </a:lnTo>
                  <a:lnTo>
                    <a:pt x="160337" y="160338"/>
                  </a:lnTo>
                  <a:lnTo>
                    <a:pt x="160337" y="128588"/>
                  </a:lnTo>
                  <a:close/>
                  <a:moveTo>
                    <a:pt x="200025" y="49213"/>
                  </a:moveTo>
                  <a:lnTo>
                    <a:pt x="200025" y="79376"/>
                  </a:lnTo>
                  <a:lnTo>
                    <a:pt x="282575" y="79376"/>
                  </a:lnTo>
                  <a:lnTo>
                    <a:pt x="311150" y="65088"/>
                  </a:lnTo>
                  <a:lnTo>
                    <a:pt x="282575" y="49213"/>
                  </a:lnTo>
                  <a:close/>
                  <a:moveTo>
                    <a:pt x="180181" y="17463"/>
                  </a:moveTo>
                  <a:cubicBezTo>
                    <a:pt x="178991" y="17463"/>
                    <a:pt x="177800" y="18780"/>
                    <a:pt x="177800" y="20098"/>
                  </a:cubicBezTo>
                  <a:cubicBezTo>
                    <a:pt x="177800" y="20098"/>
                    <a:pt x="177800" y="20098"/>
                    <a:pt x="177800" y="273051"/>
                  </a:cubicBezTo>
                  <a:lnTo>
                    <a:pt x="182563" y="273051"/>
                  </a:lnTo>
                  <a:cubicBezTo>
                    <a:pt x="182563" y="273051"/>
                    <a:pt x="182563" y="273051"/>
                    <a:pt x="182563" y="20098"/>
                  </a:cubicBezTo>
                  <a:cubicBezTo>
                    <a:pt x="182563" y="18780"/>
                    <a:pt x="181372" y="17463"/>
                    <a:pt x="180181" y="17463"/>
                  </a:cubicBezTo>
                  <a:close/>
                  <a:moveTo>
                    <a:pt x="179636" y="0"/>
                  </a:moveTo>
                  <a:cubicBezTo>
                    <a:pt x="191523" y="0"/>
                    <a:pt x="199449" y="9230"/>
                    <a:pt x="199449" y="19778"/>
                  </a:cubicBezTo>
                  <a:cubicBezTo>
                    <a:pt x="199449" y="19778"/>
                    <a:pt x="199449" y="19778"/>
                    <a:pt x="199449" y="31645"/>
                  </a:cubicBezTo>
                  <a:cubicBezTo>
                    <a:pt x="199449" y="31645"/>
                    <a:pt x="199449" y="31645"/>
                    <a:pt x="283983" y="31645"/>
                  </a:cubicBezTo>
                  <a:cubicBezTo>
                    <a:pt x="285304" y="31645"/>
                    <a:pt x="286625" y="31645"/>
                    <a:pt x="287946" y="32964"/>
                  </a:cubicBezTo>
                  <a:cubicBezTo>
                    <a:pt x="287946" y="32964"/>
                    <a:pt x="287946" y="32964"/>
                    <a:pt x="334176" y="56698"/>
                  </a:cubicBezTo>
                  <a:cubicBezTo>
                    <a:pt x="336817" y="58016"/>
                    <a:pt x="338138" y="60653"/>
                    <a:pt x="338138" y="64609"/>
                  </a:cubicBezTo>
                  <a:cubicBezTo>
                    <a:pt x="338138" y="67246"/>
                    <a:pt x="336817" y="69883"/>
                    <a:pt x="334176" y="71202"/>
                  </a:cubicBezTo>
                  <a:cubicBezTo>
                    <a:pt x="334176" y="71202"/>
                    <a:pt x="334176" y="71202"/>
                    <a:pt x="287946" y="96254"/>
                  </a:cubicBezTo>
                  <a:cubicBezTo>
                    <a:pt x="286625" y="96254"/>
                    <a:pt x="285304" y="96254"/>
                    <a:pt x="283983" y="96254"/>
                  </a:cubicBezTo>
                  <a:cubicBezTo>
                    <a:pt x="283983" y="96254"/>
                    <a:pt x="283983" y="96254"/>
                    <a:pt x="199449" y="96254"/>
                  </a:cubicBezTo>
                  <a:cubicBezTo>
                    <a:pt x="199449" y="96254"/>
                    <a:pt x="199449" y="96254"/>
                    <a:pt x="199449" y="272939"/>
                  </a:cubicBezTo>
                  <a:cubicBezTo>
                    <a:pt x="199449" y="272939"/>
                    <a:pt x="199449" y="272939"/>
                    <a:pt x="212657" y="272939"/>
                  </a:cubicBezTo>
                  <a:cubicBezTo>
                    <a:pt x="232470" y="272939"/>
                    <a:pt x="249641" y="290080"/>
                    <a:pt x="249641" y="309858"/>
                  </a:cubicBezTo>
                  <a:cubicBezTo>
                    <a:pt x="249641" y="309858"/>
                    <a:pt x="249641" y="309858"/>
                    <a:pt x="249641" y="311177"/>
                  </a:cubicBezTo>
                  <a:cubicBezTo>
                    <a:pt x="249641" y="315133"/>
                    <a:pt x="245678" y="319088"/>
                    <a:pt x="240395" y="319088"/>
                  </a:cubicBezTo>
                  <a:cubicBezTo>
                    <a:pt x="240395" y="319088"/>
                    <a:pt x="240395" y="319088"/>
                    <a:pt x="118877" y="319088"/>
                  </a:cubicBezTo>
                  <a:cubicBezTo>
                    <a:pt x="114914" y="319088"/>
                    <a:pt x="110951" y="315133"/>
                    <a:pt x="110951" y="311177"/>
                  </a:cubicBezTo>
                  <a:cubicBezTo>
                    <a:pt x="110951" y="311177"/>
                    <a:pt x="110951" y="311177"/>
                    <a:pt x="110951" y="309858"/>
                  </a:cubicBezTo>
                  <a:cubicBezTo>
                    <a:pt x="110951" y="290080"/>
                    <a:pt x="126802" y="272939"/>
                    <a:pt x="147935" y="272939"/>
                  </a:cubicBezTo>
                  <a:cubicBezTo>
                    <a:pt x="147935" y="272939"/>
                    <a:pt x="147935" y="272939"/>
                    <a:pt x="159823" y="272939"/>
                  </a:cubicBezTo>
                  <a:cubicBezTo>
                    <a:pt x="159823" y="272939"/>
                    <a:pt x="159823" y="272939"/>
                    <a:pt x="159823" y="176685"/>
                  </a:cubicBezTo>
                  <a:cubicBezTo>
                    <a:pt x="159823" y="176685"/>
                    <a:pt x="159823" y="176685"/>
                    <a:pt x="54155" y="176685"/>
                  </a:cubicBezTo>
                  <a:cubicBezTo>
                    <a:pt x="52834" y="176685"/>
                    <a:pt x="51513" y="175367"/>
                    <a:pt x="50192" y="175367"/>
                  </a:cubicBezTo>
                  <a:cubicBezTo>
                    <a:pt x="50192" y="175367"/>
                    <a:pt x="50192" y="175367"/>
                    <a:pt x="3962" y="151633"/>
                  </a:cubicBezTo>
                  <a:cubicBezTo>
                    <a:pt x="1321" y="150314"/>
                    <a:pt x="0" y="146359"/>
                    <a:pt x="0" y="143722"/>
                  </a:cubicBezTo>
                  <a:cubicBezTo>
                    <a:pt x="0" y="141084"/>
                    <a:pt x="1321" y="137129"/>
                    <a:pt x="3962" y="135810"/>
                  </a:cubicBezTo>
                  <a:cubicBezTo>
                    <a:pt x="3962" y="135810"/>
                    <a:pt x="3962" y="135810"/>
                    <a:pt x="50192" y="112076"/>
                  </a:cubicBezTo>
                  <a:cubicBezTo>
                    <a:pt x="51513" y="112076"/>
                    <a:pt x="52834" y="110758"/>
                    <a:pt x="54155" y="110758"/>
                  </a:cubicBezTo>
                  <a:cubicBezTo>
                    <a:pt x="54155" y="110758"/>
                    <a:pt x="54155" y="110758"/>
                    <a:pt x="159823" y="110758"/>
                  </a:cubicBezTo>
                  <a:cubicBezTo>
                    <a:pt x="159823" y="110758"/>
                    <a:pt x="159823" y="110758"/>
                    <a:pt x="159823" y="19778"/>
                  </a:cubicBezTo>
                  <a:cubicBezTo>
                    <a:pt x="159823" y="9230"/>
                    <a:pt x="169069" y="0"/>
                    <a:pt x="1796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sp>
          <p:nvSpPr>
            <p:cNvPr id="17" name="任意多边形: 形状 24"/>
            <p:cNvSpPr/>
            <p:nvPr/>
          </p:nvSpPr>
          <p:spPr>
            <a:xfrm>
              <a:off x="5205412" y="2289166"/>
              <a:ext cx="1781176" cy="1781126"/>
            </a:xfrm>
            <a:custGeom>
              <a:avLst/>
              <a:gdLst>
                <a:gd name="connsiteX0" fmla="*/ 890588 w 1781176"/>
                <a:gd name="connsiteY0" fmla="*/ 0 h 1781126"/>
                <a:gd name="connsiteX1" fmla="*/ 1781176 w 1781176"/>
                <a:gd name="connsiteY1" fmla="*/ 890588 h 1781126"/>
                <a:gd name="connsiteX2" fmla="*/ 1646610 w 1781176"/>
                <a:gd name="connsiteY2" fmla="*/ 1361535 h 1781126"/>
                <a:gd name="connsiteX3" fmla="*/ 1637186 w 1781176"/>
                <a:gd name="connsiteY3" fmla="*/ 1373985 h 1781126"/>
                <a:gd name="connsiteX4" fmla="*/ 1637110 w 1781176"/>
                <a:gd name="connsiteY4" fmla="*/ 1373981 h 1781126"/>
                <a:gd name="connsiteX5" fmla="*/ 898620 w 1781176"/>
                <a:gd name="connsiteY5" fmla="*/ 1766633 h 1781126"/>
                <a:gd name="connsiteX6" fmla="*/ 889815 w 1781176"/>
                <a:gd name="connsiteY6" fmla="*/ 1781126 h 1781126"/>
                <a:gd name="connsiteX7" fmla="*/ 777160 w 1781176"/>
                <a:gd name="connsiteY7" fmla="*/ 1774020 h 1781126"/>
                <a:gd name="connsiteX8" fmla="*/ 152098 w 1781176"/>
                <a:gd name="connsiteY8" fmla="*/ 1388523 h 1781126"/>
                <a:gd name="connsiteX9" fmla="*/ 143289 w 1781176"/>
                <a:gd name="connsiteY9" fmla="*/ 1374021 h 1781126"/>
                <a:gd name="connsiteX10" fmla="*/ 143288 w 1781176"/>
                <a:gd name="connsiteY10" fmla="*/ 1374021 h 1781126"/>
                <a:gd name="connsiteX11" fmla="*/ 107489 w 1781176"/>
                <a:gd name="connsiteY11" fmla="*/ 1315095 h 1781126"/>
                <a:gd name="connsiteX12" fmla="*/ 0 w 1781176"/>
                <a:gd name="connsiteY12" fmla="*/ 890588 h 1781126"/>
                <a:gd name="connsiteX13" fmla="*/ 890588 w 1781176"/>
                <a:gd name="connsiteY13" fmla="*/ 0 h 178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176" h="1781126">
                  <a:moveTo>
                    <a:pt x="890588" y="0"/>
                  </a:moveTo>
                  <a:cubicBezTo>
                    <a:pt x="1382446" y="0"/>
                    <a:pt x="1781176" y="398730"/>
                    <a:pt x="1781176" y="890588"/>
                  </a:cubicBezTo>
                  <a:cubicBezTo>
                    <a:pt x="1781176" y="1063507"/>
                    <a:pt x="1731895" y="1224915"/>
                    <a:pt x="1646610" y="1361535"/>
                  </a:cubicBezTo>
                  <a:lnTo>
                    <a:pt x="1637186" y="1373985"/>
                  </a:lnTo>
                  <a:lnTo>
                    <a:pt x="1637110" y="1373981"/>
                  </a:lnTo>
                  <a:cubicBezTo>
                    <a:pt x="1329699" y="1373981"/>
                    <a:pt x="1058666" y="1529735"/>
                    <a:pt x="898620" y="1766633"/>
                  </a:cubicBezTo>
                  <a:lnTo>
                    <a:pt x="889815" y="1781126"/>
                  </a:lnTo>
                  <a:lnTo>
                    <a:pt x="777160" y="1774020"/>
                  </a:lnTo>
                  <a:cubicBezTo>
                    <a:pt x="517153" y="1740969"/>
                    <a:pt x="292138" y="1595809"/>
                    <a:pt x="152098" y="1388523"/>
                  </a:cubicBezTo>
                  <a:lnTo>
                    <a:pt x="143289" y="1374021"/>
                  </a:lnTo>
                  <a:lnTo>
                    <a:pt x="143288" y="1374021"/>
                  </a:lnTo>
                  <a:lnTo>
                    <a:pt x="107489" y="1315095"/>
                  </a:lnTo>
                  <a:cubicBezTo>
                    <a:pt x="38939" y="1188905"/>
                    <a:pt x="0" y="1044293"/>
                    <a:pt x="0" y="890588"/>
                  </a:cubicBezTo>
                  <a:cubicBezTo>
                    <a:pt x="0" y="398730"/>
                    <a:pt x="398730" y="0"/>
                    <a:pt x="890588" y="0"/>
                  </a:cubicBezTo>
                  <a:close/>
                </a:path>
              </a:pathLst>
            </a:custGeom>
            <a:solidFill>
              <a:srgbClr val="DB355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18" name="任意多边形: 形状 15"/>
            <p:cNvSpPr/>
            <p:nvPr/>
          </p:nvSpPr>
          <p:spPr bwMode="auto">
            <a:xfrm>
              <a:off x="5736028" y="2938197"/>
              <a:ext cx="718398" cy="475560"/>
            </a:xfrm>
            <a:custGeom>
              <a:avLst/>
              <a:gdLst>
                <a:gd name="T0" fmla="*/ 192 w 256"/>
                <a:gd name="T1" fmla="*/ 8 h 170"/>
                <a:gd name="T2" fmla="*/ 161 w 256"/>
                <a:gd name="T3" fmla="*/ 44 h 170"/>
                <a:gd name="T4" fmla="*/ 162 w 256"/>
                <a:gd name="T5" fmla="*/ 44 h 170"/>
                <a:gd name="T6" fmla="*/ 215 w 256"/>
                <a:gd name="T7" fmla="*/ 25 h 170"/>
                <a:gd name="T8" fmla="*/ 229 w 256"/>
                <a:gd name="T9" fmla="*/ 23 h 170"/>
                <a:gd name="T10" fmla="*/ 164 w 256"/>
                <a:gd name="T11" fmla="*/ 50 h 170"/>
                <a:gd name="T12" fmla="*/ 128 w 256"/>
                <a:gd name="T13" fmla="*/ 109 h 170"/>
                <a:gd name="T14" fmla="*/ 92 w 256"/>
                <a:gd name="T15" fmla="*/ 50 h 170"/>
                <a:gd name="T16" fmla="*/ 27 w 256"/>
                <a:gd name="T17" fmla="*/ 23 h 170"/>
                <a:gd name="T18" fmla="*/ 41 w 256"/>
                <a:gd name="T19" fmla="*/ 25 h 170"/>
                <a:gd name="T20" fmla="*/ 94 w 256"/>
                <a:gd name="T21" fmla="*/ 44 h 170"/>
                <a:gd name="T22" fmla="*/ 95 w 256"/>
                <a:gd name="T23" fmla="*/ 44 h 170"/>
                <a:gd name="T24" fmla="*/ 64 w 256"/>
                <a:gd name="T25" fmla="*/ 8 h 170"/>
                <a:gd name="T26" fmla="*/ 0 w 256"/>
                <a:gd name="T27" fmla="*/ 19 h 170"/>
                <a:gd name="T28" fmla="*/ 49 w 256"/>
                <a:gd name="T29" fmla="*/ 58 h 170"/>
                <a:gd name="T30" fmla="*/ 88 w 256"/>
                <a:gd name="T31" fmla="*/ 55 h 170"/>
                <a:gd name="T32" fmla="*/ 123 w 256"/>
                <a:gd name="T33" fmla="*/ 115 h 170"/>
                <a:gd name="T34" fmla="*/ 77 w 256"/>
                <a:gd name="T35" fmla="*/ 156 h 170"/>
                <a:gd name="T36" fmla="*/ 179 w 256"/>
                <a:gd name="T37" fmla="*/ 156 h 170"/>
                <a:gd name="T38" fmla="*/ 133 w 256"/>
                <a:gd name="T39" fmla="*/ 115 h 170"/>
                <a:gd name="T40" fmla="*/ 168 w 256"/>
                <a:gd name="T41" fmla="*/ 55 h 170"/>
                <a:gd name="T42" fmla="*/ 207 w 256"/>
                <a:gd name="T43" fmla="*/ 57 h 170"/>
                <a:gd name="T44" fmla="*/ 256 w 256"/>
                <a:gd name="T45" fmla="*/ 19 h 170"/>
                <a:gd name="T46" fmla="*/ 192 w 256"/>
                <a:gd name="T4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70">
                  <a:moveTo>
                    <a:pt x="192" y="8"/>
                  </a:moveTo>
                  <a:cubicBezTo>
                    <a:pt x="168" y="14"/>
                    <a:pt x="159" y="36"/>
                    <a:pt x="161" y="44"/>
                  </a:cubicBezTo>
                  <a:cubicBezTo>
                    <a:pt x="161" y="44"/>
                    <a:pt x="162" y="44"/>
                    <a:pt x="162" y="44"/>
                  </a:cubicBezTo>
                  <a:cubicBezTo>
                    <a:pt x="178" y="33"/>
                    <a:pt x="196" y="28"/>
                    <a:pt x="215" y="25"/>
                  </a:cubicBezTo>
                  <a:cubicBezTo>
                    <a:pt x="223" y="24"/>
                    <a:pt x="229" y="23"/>
                    <a:pt x="229" y="23"/>
                  </a:cubicBezTo>
                  <a:cubicBezTo>
                    <a:pt x="229" y="23"/>
                    <a:pt x="181" y="38"/>
                    <a:pt x="164" y="50"/>
                  </a:cubicBezTo>
                  <a:cubicBezTo>
                    <a:pt x="143" y="63"/>
                    <a:pt x="134" y="85"/>
                    <a:pt x="128" y="109"/>
                  </a:cubicBezTo>
                  <a:cubicBezTo>
                    <a:pt x="122" y="85"/>
                    <a:pt x="113" y="63"/>
                    <a:pt x="92" y="50"/>
                  </a:cubicBezTo>
                  <a:cubicBezTo>
                    <a:pt x="75" y="38"/>
                    <a:pt x="27" y="23"/>
                    <a:pt x="27" y="23"/>
                  </a:cubicBezTo>
                  <a:cubicBezTo>
                    <a:pt x="27" y="23"/>
                    <a:pt x="33" y="24"/>
                    <a:pt x="41" y="25"/>
                  </a:cubicBezTo>
                  <a:cubicBezTo>
                    <a:pt x="60" y="28"/>
                    <a:pt x="78" y="33"/>
                    <a:pt x="94" y="44"/>
                  </a:cubicBezTo>
                  <a:cubicBezTo>
                    <a:pt x="94" y="44"/>
                    <a:pt x="95" y="44"/>
                    <a:pt x="95" y="44"/>
                  </a:cubicBezTo>
                  <a:cubicBezTo>
                    <a:pt x="97" y="36"/>
                    <a:pt x="88" y="14"/>
                    <a:pt x="64" y="8"/>
                  </a:cubicBezTo>
                  <a:cubicBezTo>
                    <a:pt x="39" y="0"/>
                    <a:pt x="14" y="19"/>
                    <a:pt x="0" y="19"/>
                  </a:cubicBezTo>
                  <a:cubicBezTo>
                    <a:pt x="19" y="32"/>
                    <a:pt x="22" y="46"/>
                    <a:pt x="49" y="58"/>
                  </a:cubicBezTo>
                  <a:cubicBezTo>
                    <a:pt x="68" y="66"/>
                    <a:pt x="81" y="61"/>
                    <a:pt x="88" y="55"/>
                  </a:cubicBezTo>
                  <a:cubicBezTo>
                    <a:pt x="88" y="55"/>
                    <a:pt x="111" y="69"/>
                    <a:pt x="123" y="115"/>
                  </a:cubicBezTo>
                  <a:cubicBezTo>
                    <a:pt x="97" y="117"/>
                    <a:pt x="77" y="135"/>
                    <a:pt x="77" y="156"/>
                  </a:cubicBezTo>
                  <a:cubicBezTo>
                    <a:pt x="77" y="170"/>
                    <a:pt x="179" y="169"/>
                    <a:pt x="179" y="156"/>
                  </a:cubicBezTo>
                  <a:cubicBezTo>
                    <a:pt x="179" y="135"/>
                    <a:pt x="159" y="117"/>
                    <a:pt x="133" y="115"/>
                  </a:cubicBezTo>
                  <a:cubicBezTo>
                    <a:pt x="145" y="69"/>
                    <a:pt x="168" y="55"/>
                    <a:pt x="168" y="55"/>
                  </a:cubicBezTo>
                  <a:cubicBezTo>
                    <a:pt x="175" y="61"/>
                    <a:pt x="188" y="66"/>
                    <a:pt x="207" y="57"/>
                  </a:cubicBezTo>
                  <a:cubicBezTo>
                    <a:pt x="234" y="45"/>
                    <a:pt x="237" y="32"/>
                    <a:pt x="256" y="19"/>
                  </a:cubicBezTo>
                  <a:cubicBezTo>
                    <a:pt x="242" y="19"/>
                    <a:pt x="217" y="0"/>
                    <a:pt x="192" y="8"/>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sp>
          <p:nvSpPr>
            <p:cNvPr id="22" name="任意多边形: 形状 28"/>
            <p:cNvSpPr/>
            <p:nvPr/>
          </p:nvSpPr>
          <p:spPr>
            <a:xfrm>
              <a:off x="6095227" y="3663146"/>
              <a:ext cx="1637883" cy="1781176"/>
            </a:xfrm>
            <a:custGeom>
              <a:avLst/>
              <a:gdLst>
                <a:gd name="connsiteX0" fmla="*/ 747296 w 1637883"/>
                <a:gd name="connsiteY0" fmla="*/ 0 h 1781176"/>
                <a:gd name="connsiteX1" fmla="*/ 747372 w 1637883"/>
                <a:gd name="connsiteY1" fmla="*/ 4 h 1781176"/>
                <a:gd name="connsiteX2" fmla="*/ 838352 w 1637883"/>
                <a:gd name="connsiteY2" fmla="*/ 4598 h 1781176"/>
                <a:gd name="connsiteX3" fmla="*/ 1637883 w 1637883"/>
                <a:gd name="connsiteY3" fmla="*/ 890588 h 1781176"/>
                <a:gd name="connsiteX4" fmla="*/ 747295 w 1637883"/>
                <a:gd name="connsiteY4" fmla="*/ 1781176 h 1781176"/>
                <a:gd name="connsiteX5" fmla="*/ 8805 w 1637883"/>
                <a:gd name="connsiteY5" fmla="*/ 1388524 h 1781176"/>
                <a:gd name="connsiteX6" fmla="*/ 775 w 1637883"/>
                <a:gd name="connsiteY6" fmla="*/ 1375305 h 1781176"/>
                <a:gd name="connsiteX7" fmla="*/ 37352 w 1637883"/>
                <a:gd name="connsiteY7" fmla="*/ 1315096 h 1781176"/>
                <a:gd name="connsiteX8" fmla="*/ 144841 w 1637883"/>
                <a:gd name="connsiteY8" fmla="*/ 890589 h 1781176"/>
                <a:gd name="connsiteX9" fmla="*/ 37352 w 1637883"/>
                <a:gd name="connsiteY9" fmla="*/ 466082 h 1781176"/>
                <a:gd name="connsiteX10" fmla="*/ 1554 w 1637883"/>
                <a:gd name="connsiteY10" fmla="*/ 407156 h 1781176"/>
                <a:gd name="connsiteX11" fmla="*/ 1554 w 1637883"/>
                <a:gd name="connsiteY11" fmla="*/ 407155 h 1781176"/>
                <a:gd name="connsiteX12" fmla="*/ 1553 w 1637883"/>
                <a:gd name="connsiteY12" fmla="*/ 407155 h 1781176"/>
                <a:gd name="connsiteX13" fmla="*/ 1553 w 1637883"/>
                <a:gd name="connsiteY13" fmla="*/ 407156 h 1781176"/>
                <a:gd name="connsiteX14" fmla="*/ 1554 w 1637883"/>
                <a:gd name="connsiteY14" fmla="*/ 407156 h 1781176"/>
                <a:gd name="connsiteX15" fmla="*/ 774 w 1637883"/>
                <a:gd name="connsiteY15" fmla="*/ 407195 h 1781176"/>
                <a:gd name="connsiteX16" fmla="*/ 0 w 1637883"/>
                <a:gd name="connsiteY16" fmla="*/ 407146 h 1781176"/>
                <a:gd name="connsiteX17" fmla="*/ 0 w 1637883"/>
                <a:gd name="connsiteY17" fmla="*/ 407145 h 1781176"/>
                <a:gd name="connsiteX18" fmla="*/ 773 w 1637883"/>
                <a:gd name="connsiteY18" fmla="*/ 407194 h 1781176"/>
                <a:gd name="connsiteX19" fmla="*/ 774 w 1637883"/>
                <a:gd name="connsiteY19" fmla="*/ 407194 h 1781176"/>
                <a:gd name="connsiteX20" fmla="*/ 1 w 1637883"/>
                <a:gd name="connsiteY20" fmla="*/ 407145 h 1781176"/>
                <a:gd name="connsiteX21" fmla="*/ 8806 w 1637883"/>
                <a:gd name="connsiteY21" fmla="*/ 392652 h 1781176"/>
                <a:gd name="connsiteX22" fmla="*/ 747296 w 1637883"/>
                <a:gd name="connsiteY22" fmla="*/ 0 h 178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7883" h="1781176">
                  <a:moveTo>
                    <a:pt x="747296" y="0"/>
                  </a:moveTo>
                  <a:lnTo>
                    <a:pt x="747372" y="4"/>
                  </a:lnTo>
                  <a:lnTo>
                    <a:pt x="838352" y="4598"/>
                  </a:lnTo>
                  <a:cubicBezTo>
                    <a:pt x="1287437" y="50205"/>
                    <a:pt x="1637883" y="429471"/>
                    <a:pt x="1637883" y="890588"/>
                  </a:cubicBezTo>
                  <a:cubicBezTo>
                    <a:pt x="1637883" y="1382446"/>
                    <a:pt x="1239153" y="1781176"/>
                    <a:pt x="747295" y="1781176"/>
                  </a:cubicBezTo>
                  <a:cubicBezTo>
                    <a:pt x="439884" y="1781176"/>
                    <a:pt x="168851" y="1625422"/>
                    <a:pt x="8805" y="1388524"/>
                  </a:cubicBezTo>
                  <a:lnTo>
                    <a:pt x="775" y="1375305"/>
                  </a:lnTo>
                  <a:lnTo>
                    <a:pt x="37352" y="1315096"/>
                  </a:lnTo>
                  <a:cubicBezTo>
                    <a:pt x="105903" y="1188906"/>
                    <a:pt x="144841" y="1044295"/>
                    <a:pt x="144841" y="890589"/>
                  </a:cubicBezTo>
                  <a:cubicBezTo>
                    <a:pt x="144841" y="736884"/>
                    <a:pt x="105903" y="592272"/>
                    <a:pt x="37352" y="466082"/>
                  </a:cubicBezTo>
                  <a:lnTo>
                    <a:pt x="1554" y="407156"/>
                  </a:lnTo>
                  <a:lnTo>
                    <a:pt x="1554" y="407155"/>
                  </a:lnTo>
                  <a:lnTo>
                    <a:pt x="1553" y="407155"/>
                  </a:lnTo>
                  <a:lnTo>
                    <a:pt x="1553" y="407156"/>
                  </a:lnTo>
                  <a:lnTo>
                    <a:pt x="1554" y="407156"/>
                  </a:lnTo>
                  <a:lnTo>
                    <a:pt x="774" y="407195"/>
                  </a:lnTo>
                  <a:lnTo>
                    <a:pt x="0" y="407146"/>
                  </a:lnTo>
                  <a:lnTo>
                    <a:pt x="0" y="407145"/>
                  </a:lnTo>
                  <a:lnTo>
                    <a:pt x="773" y="407194"/>
                  </a:lnTo>
                  <a:lnTo>
                    <a:pt x="774" y="407194"/>
                  </a:lnTo>
                  <a:lnTo>
                    <a:pt x="1" y="407145"/>
                  </a:lnTo>
                  <a:lnTo>
                    <a:pt x="8806" y="392652"/>
                  </a:lnTo>
                  <a:cubicBezTo>
                    <a:pt x="168852" y="155754"/>
                    <a:pt x="439885" y="0"/>
                    <a:pt x="747296" y="0"/>
                  </a:cubicBezTo>
                  <a:close/>
                </a:path>
              </a:pathLst>
            </a:cu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ndParaRPr>
            </a:p>
          </p:txBody>
        </p:sp>
        <p:sp>
          <p:nvSpPr>
            <p:cNvPr id="23" name="任意多边形: 形状 16"/>
            <p:cNvSpPr/>
            <p:nvPr/>
          </p:nvSpPr>
          <p:spPr bwMode="auto">
            <a:xfrm>
              <a:off x="6583763" y="4298674"/>
              <a:ext cx="669168" cy="512086"/>
            </a:xfrm>
            <a:custGeom>
              <a:avLst/>
              <a:gdLst>
                <a:gd name="connsiteX0" fmla="*/ 134937 w 338138"/>
                <a:gd name="connsiteY0" fmla="*/ 195262 h 258763"/>
                <a:gd name="connsiteX1" fmla="*/ 122237 w 338138"/>
                <a:gd name="connsiteY1" fmla="*/ 208756 h 258763"/>
                <a:gd name="connsiteX2" fmla="*/ 134937 w 338138"/>
                <a:gd name="connsiteY2" fmla="*/ 222250 h 258763"/>
                <a:gd name="connsiteX3" fmla="*/ 147637 w 338138"/>
                <a:gd name="connsiteY3" fmla="*/ 208756 h 258763"/>
                <a:gd name="connsiteX4" fmla="*/ 134937 w 338138"/>
                <a:gd name="connsiteY4" fmla="*/ 195262 h 258763"/>
                <a:gd name="connsiteX5" fmla="*/ 278683 w 338138"/>
                <a:gd name="connsiteY5" fmla="*/ 158750 h 258763"/>
                <a:gd name="connsiteX6" fmla="*/ 290512 w 338138"/>
                <a:gd name="connsiteY6" fmla="*/ 170594 h 258763"/>
                <a:gd name="connsiteX7" fmla="*/ 168275 w 338138"/>
                <a:gd name="connsiteY7" fmla="*/ 258763 h 258763"/>
                <a:gd name="connsiteX8" fmla="*/ 46037 w 338138"/>
                <a:gd name="connsiteY8" fmla="*/ 170594 h 258763"/>
                <a:gd name="connsiteX9" fmla="*/ 49980 w 338138"/>
                <a:gd name="connsiteY9" fmla="*/ 167962 h 258763"/>
                <a:gd name="connsiteX10" fmla="*/ 64439 w 338138"/>
                <a:gd name="connsiteY10" fmla="*/ 175858 h 258763"/>
                <a:gd name="connsiteX11" fmla="*/ 102556 w 338138"/>
                <a:gd name="connsiteY11" fmla="*/ 223232 h 258763"/>
                <a:gd name="connsiteX12" fmla="*/ 134101 w 338138"/>
                <a:gd name="connsiteY12" fmla="*/ 242972 h 258763"/>
                <a:gd name="connsiteX13" fmla="*/ 144616 w 338138"/>
                <a:gd name="connsiteY13" fmla="*/ 241656 h 258763"/>
                <a:gd name="connsiteX14" fmla="*/ 168275 w 338138"/>
                <a:gd name="connsiteY14" fmla="*/ 242972 h 258763"/>
                <a:gd name="connsiteX15" fmla="*/ 278683 w 338138"/>
                <a:gd name="connsiteY15" fmla="*/ 158750 h 258763"/>
                <a:gd name="connsiteX16" fmla="*/ 309563 w 338138"/>
                <a:gd name="connsiteY16" fmla="*/ 127000 h 258763"/>
                <a:gd name="connsiteX17" fmla="*/ 295275 w 338138"/>
                <a:gd name="connsiteY17" fmla="*/ 140494 h 258763"/>
                <a:gd name="connsiteX18" fmla="*/ 309563 w 338138"/>
                <a:gd name="connsiteY18" fmla="*/ 153988 h 258763"/>
                <a:gd name="connsiteX19" fmla="*/ 323851 w 338138"/>
                <a:gd name="connsiteY19" fmla="*/ 140494 h 258763"/>
                <a:gd name="connsiteX20" fmla="*/ 309563 w 338138"/>
                <a:gd name="connsiteY20" fmla="*/ 127000 h 258763"/>
                <a:gd name="connsiteX21" fmla="*/ 29369 w 338138"/>
                <a:gd name="connsiteY21" fmla="*/ 127000 h 258763"/>
                <a:gd name="connsiteX22" fmla="*/ 15875 w 338138"/>
                <a:gd name="connsiteY22" fmla="*/ 140494 h 258763"/>
                <a:gd name="connsiteX23" fmla="*/ 29369 w 338138"/>
                <a:gd name="connsiteY23" fmla="*/ 153988 h 258763"/>
                <a:gd name="connsiteX24" fmla="*/ 42863 w 338138"/>
                <a:gd name="connsiteY24" fmla="*/ 140494 h 258763"/>
                <a:gd name="connsiteX25" fmla="*/ 29369 w 338138"/>
                <a:gd name="connsiteY25" fmla="*/ 127000 h 258763"/>
                <a:gd name="connsiteX26" fmla="*/ 200025 w 338138"/>
                <a:gd name="connsiteY26" fmla="*/ 36512 h 258763"/>
                <a:gd name="connsiteX27" fmla="*/ 185737 w 338138"/>
                <a:gd name="connsiteY27" fmla="*/ 50006 h 258763"/>
                <a:gd name="connsiteX28" fmla="*/ 200025 w 338138"/>
                <a:gd name="connsiteY28" fmla="*/ 63500 h 258763"/>
                <a:gd name="connsiteX29" fmla="*/ 214313 w 338138"/>
                <a:gd name="connsiteY29" fmla="*/ 50006 h 258763"/>
                <a:gd name="connsiteX30" fmla="*/ 200025 w 338138"/>
                <a:gd name="connsiteY30" fmla="*/ 36512 h 258763"/>
                <a:gd name="connsiteX31" fmla="*/ 200770 w 338138"/>
                <a:gd name="connsiteY31" fmla="*/ 22225 h 258763"/>
                <a:gd name="connsiteX32" fmla="*/ 228508 w 338138"/>
                <a:gd name="connsiteY32" fmla="*/ 49836 h 258763"/>
                <a:gd name="connsiteX33" fmla="*/ 225866 w 338138"/>
                <a:gd name="connsiteY33" fmla="*/ 62984 h 258763"/>
                <a:gd name="connsiteX34" fmla="*/ 290588 w 338138"/>
                <a:gd name="connsiteY34" fmla="*/ 119520 h 258763"/>
                <a:gd name="connsiteX35" fmla="*/ 309079 w 338138"/>
                <a:gd name="connsiteY35" fmla="*/ 111632 h 258763"/>
                <a:gd name="connsiteX36" fmla="*/ 338138 w 338138"/>
                <a:gd name="connsiteY36" fmla="*/ 140557 h 258763"/>
                <a:gd name="connsiteX37" fmla="*/ 309079 w 338138"/>
                <a:gd name="connsiteY37" fmla="*/ 169483 h 258763"/>
                <a:gd name="connsiteX38" fmla="*/ 281342 w 338138"/>
                <a:gd name="connsiteY38" fmla="*/ 140557 h 258763"/>
                <a:gd name="connsiteX39" fmla="*/ 286625 w 338138"/>
                <a:gd name="connsiteY39" fmla="*/ 123465 h 258763"/>
                <a:gd name="connsiteX40" fmla="*/ 221903 w 338138"/>
                <a:gd name="connsiteY40" fmla="*/ 68243 h 258763"/>
                <a:gd name="connsiteX41" fmla="*/ 200770 w 338138"/>
                <a:gd name="connsiteY41" fmla="*/ 78761 h 258763"/>
                <a:gd name="connsiteX42" fmla="*/ 192845 w 338138"/>
                <a:gd name="connsiteY42" fmla="*/ 77447 h 258763"/>
                <a:gd name="connsiteX43" fmla="*/ 151898 w 338138"/>
                <a:gd name="connsiteY43" fmla="*/ 185261 h 258763"/>
                <a:gd name="connsiteX44" fmla="*/ 163786 w 338138"/>
                <a:gd name="connsiteY44" fmla="*/ 207612 h 258763"/>
                <a:gd name="connsiteX45" fmla="*/ 134727 w 338138"/>
                <a:gd name="connsiteY45" fmla="*/ 236538 h 258763"/>
                <a:gd name="connsiteX46" fmla="*/ 105668 w 338138"/>
                <a:gd name="connsiteY46" fmla="*/ 207612 h 258763"/>
                <a:gd name="connsiteX47" fmla="*/ 109631 w 338138"/>
                <a:gd name="connsiteY47" fmla="*/ 194464 h 258763"/>
                <a:gd name="connsiteX48" fmla="*/ 50193 w 338138"/>
                <a:gd name="connsiteY48" fmla="*/ 158965 h 258763"/>
                <a:gd name="connsiteX49" fmla="*/ 29058 w 338138"/>
                <a:gd name="connsiteY49" fmla="*/ 169483 h 258763"/>
                <a:gd name="connsiteX50" fmla="*/ 0 w 338138"/>
                <a:gd name="connsiteY50" fmla="*/ 140557 h 258763"/>
                <a:gd name="connsiteX51" fmla="*/ 29058 w 338138"/>
                <a:gd name="connsiteY51" fmla="*/ 111632 h 258763"/>
                <a:gd name="connsiteX52" fmla="*/ 56797 w 338138"/>
                <a:gd name="connsiteY52" fmla="*/ 140557 h 258763"/>
                <a:gd name="connsiteX53" fmla="*/ 52834 w 338138"/>
                <a:gd name="connsiteY53" fmla="*/ 155020 h 258763"/>
                <a:gd name="connsiteX54" fmla="*/ 112273 w 338138"/>
                <a:gd name="connsiteY54" fmla="*/ 190520 h 258763"/>
                <a:gd name="connsiteX55" fmla="*/ 134727 w 338138"/>
                <a:gd name="connsiteY55" fmla="*/ 180002 h 258763"/>
                <a:gd name="connsiteX56" fmla="*/ 147936 w 338138"/>
                <a:gd name="connsiteY56" fmla="*/ 182631 h 258763"/>
                <a:gd name="connsiteX57" fmla="*/ 188882 w 338138"/>
                <a:gd name="connsiteY57" fmla="*/ 76132 h 258763"/>
                <a:gd name="connsiteX58" fmla="*/ 171711 w 338138"/>
                <a:gd name="connsiteY58" fmla="*/ 49836 h 258763"/>
                <a:gd name="connsiteX59" fmla="*/ 200770 w 338138"/>
                <a:gd name="connsiteY59" fmla="*/ 22225 h 258763"/>
                <a:gd name="connsiteX60" fmla="*/ 167481 w 338138"/>
                <a:gd name="connsiteY60" fmla="*/ 0 h 258763"/>
                <a:gd name="connsiteX61" fmla="*/ 295275 w 338138"/>
                <a:gd name="connsiteY61" fmla="*/ 109802 h 258763"/>
                <a:gd name="connsiteX62" fmla="*/ 288688 w 338138"/>
                <a:gd name="connsiteY62" fmla="*/ 112448 h 258763"/>
                <a:gd name="connsiteX63" fmla="*/ 278148 w 338138"/>
                <a:gd name="connsiteY63" fmla="*/ 104511 h 258763"/>
                <a:gd name="connsiteX64" fmla="*/ 228085 w 338138"/>
                <a:gd name="connsiteY64" fmla="*/ 33073 h 258763"/>
                <a:gd name="connsiteX65" fmla="*/ 197783 w 338138"/>
                <a:gd name="connsiteY65" fmla="*/ 15875 h 258763"/>
                <a:gd name="connsiteX66" fmla="*/ 188561 w 338138"/>
                <a:gd name="connsiteY66" fmla="*/ 17198 h 258763"/>
                <a:gd name="connsiteX67" fmla="*/ 167481 w 338138"/>
                <a:gd name="connsiteY67" fmla="*/ 15875 h 258763"/>
                <a:gd name="connsiteX68" fmla="*/ 54179 w 338138"/>
                <a:gd name="connsiteY68" fmla="*/ 119063 h 258763"/>
                <a:gd name="connsiteX69" fmla="*/ 39687 w 338138"/>
                <a:gd name="connsiteY69" fmla="*/ 109802 h 258763"/>
                <a:gd name="connsiteX70" fmla="*/ 167481 w 338138"/>
                <a:gd name="connsiteY70"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8138" h="258763">
                  <a:moveTo>
                    <a:pt x="134937" y="195262"/>
                  </a:moveTo>
                  <a:cubicBezTo>
                    <a:pt x="127923" y="195262"/>
                    <a:pt x="122237" y="201303"/>
                    <a:pt x="122237" y="208756"/>
                  </a:cubicBezTo>
                  <a:cubicBezTo>
                    <a:pt x="122237" y="216209"/>
                    <a:pt x="127923" y="222250"/>
                    <a:pt x="134937" y="222250"/>
                  </a:cubicBezTo>
                  <a:cubicBezTo>
                    <a:pt x="141951" y="222250"/>
                    <a:pt x="147637" y="216209"/>
                    <a:pt x="147637" y="208756"/>
                  </a:cubicBezTo>
                  <a:cubicBezTo>
                    <a:pt x="147637" y="201303"/>
                    <a:pt x="141951" y="195262"/>
                    <a:pt x="134937" y="195262"/>
                  </a:cubicBezTo>
                  <a:close/>
                  <a:moveTo>
                    <a:pt x="278683" y="158750"/>
                  </a:moveTo>
                  <a:cubicBezTo>
                    <a:pt x="281312" y="162698"/>
                    <a:pt x="285255" y="167962"/>
                    <a:pt x="290512" y="170594"/>
                  </a:cubicBezTo>
                  <a:cubicBezTo>
                    <a:pt x="273425" y="221916"/>
                    <a:pt x="224793" y="258763"/>
                    <a:pt x="168275" y="258763"/>
                  </a:cubicBezTo>
                  <a:cubicBezTo>
                    <a:pt x="111756" y="258763"/>
                    <a:pt x="63124" y="221916"/>
                    <a:pt x="46037" y="170594"/>
                  </a:cubicBezTo>
                  <a:cubicBezTo>
                    <a:pt x="47352" y="169278"/>
                    <a:pt x="48666" y="169278"/>
                    <a:pt x="49980" y="167962"/>
                  </a:cubicBezTo>
                  <a:cubicBezTo>
                    <a:pt x="49980" y="167962"/>
                    <a:pt x="49980" y="167962"/>
                    <a:pt x="64439" y="175858"/>
                  </a:cubicBezTo>
                  <a:cubicBezTo>
                    <a:pt x="72325" y="194281"/>
                    <a:pt x="85469" y="211389"/>
                    <a:pt x="102556" y="223232"/>
                  </a:cubicBezTo>
                  <a:cubicBezTo>
                    <a:pt x="107813" y="235076"/>
                    <a:pt x="119643" y="242972"/>
                    <a:pt x="134101" y="242972"/>
                  </a:cubicBezTo>
                  <a:cubicBezTo>
                    <a:pt x="138044" y="242972"/>
                    <a:pt x="141987" y="242972"/>
                    <a:pt x="144616" y="241656"/>
                  </a:cubicBezTo>
                  <a:cubicBezTo>
                    <a:pt x="152502" y="242972"/>
                    <a:pt x="160388" y="242972"/>
                    <a:pt x="168275" y="242972"/>
                  </a:cubicBezTo>
                  <a:cubicBezTo>
                    <a:pt x="220850" y="242972"/>
                    <a:pt x="265539" y="207441"/>
                    <a:pt x="278683" y="158750"/>
                  </a:cubicBezTo>
                  <a:close/>
                  <a:moveTo>
                    <a:pt x="309563" y="127000"/>
                  </a:moveTo>
                  <a:cubicBezTo>
                    <a:pt x="301672" y="127000"/>
                    <a:pt x="295275" y="133041"/>
                    <a:pt x="295275" y="140494"/>
                  </a:cubicBezTo>
                  <a:cubicBezTo>
                    <a:pt x="295275" y="147947"/>
                    <a:pt x="301672" y="153988"/>
                    <a:pt x="309563" y="153988"/>
                  </a:cubicBezTo>
                  <a:cubicBezTo>
                    <a:pt x="317454" y="153988"/>
                    <a:pt x="323851" y="147947"/>
                    <a:pt x="323851" y="140494"/>
                  </a:cubicBezTo>
                  <a:cubicBezTo>
                    <a:pt x="323851" y="133041"/>
                    <a:pt x="317454" y="127000"/>
                    <a:pt x="309563" y="127000"/>
                  </a:cubicBezTo>
                  <a:close/>
                  <a:moveTo>
                    <a:pt x="29369" y="127000"/>
                  </a:moveTo>
                  <a:cubicBezTo>
                    <a:pt x="21916" y="127000"/>
                    <a:pt x="15875" y="133041"/>
                    <a:pt x="15875" y="140494"/>
                  </a:cubicBezTo>
                  <a:cubicBezTo>
                    <a:pt x="15875" y="147947"/>
                    <a:pt x="21916" y="153988"/>
                    <a:pt x="29369" y="153988"/>
                  </a:cubicBezTo>
                  <a:cubicBezTo>
                    <a:pt x="36822" y="153988"/>
                    <a:pt x="42863" y="147947"/>
                    <a:pt x="42863" y="140494"/>
                  </a:cubicBezTo>
                  <a:cubicBezTo>
                    <a:pt x="42863" y="133041"/>
                    <a:pt x="36822" y="127000"/>
                    <a:pt x="29369" y="127000"/>
                  </a:cubicBezTo>
                  <a:close/>
                  <a:moveTo>
                    <a:pt x="200025" y="36512"/>
                  </a:moveTo>
                  <a:cubicBezTo>
                    <a:pt x="192134" y="36512"/>
                    <a:pt x="185737" y="42553"/>
                    <a:pt x="185737" y="50006"/>
                  </a:cubicBezTo>
                  <a:cubicBezTo>
                    <a:pt x="185737" y="57459"/>
                    <a:pt x="192134" y="63500"/>
                    <a:pt x="200025" y="63500"/>
                  </a:cubicBezTo>
                  <a:cubicBezTo>
                    <a:pt x="207916" y="63500"/>
                    <a:pt x="214313" y="57459"/>
                    <a:pt x="214313" y="50006"/>
                  </a:cubicBezTo>
                  <a:cubicBezTo>
                    <a:pt x="214313" y="42553"/>
                    <a:pt x="207916" y="36512"/>
                    <a:pt x="200025" y="36512"/>
                  </a:cubicBezTo>
                  <a:close/>
                  <a:moveTo>
                    <a:pt x="200770" y="22225"/>
                  </a:moveTo>
                  <a:cubicBezTo>
                    <a:pt x="216620" y="22225"/>
                    <a:pt x="228508" y="34058"/>
                    <a:pt x="228508" y="49836"/>
                  </a:cubicBezTo>
                  <a:cubicBezTo>
                    <a:pt x="228508" y="55095"/>
                    <a:pt x="227187" y="59039"/>
                    <a:pt x="225866" y="62984"/>
                  </a:cubicBezTo>
                  <a:cubicBezTo>
                    <a:pt x="225866" y="62984"/>
                    <a:pt x="225866" y="62984"/>
                    <a:pt x="290588" y="119520"/>
                  </a:cubicBezTo>
                  <a:cubicBezTo>
                    <a:pt x="294550" y="115576"/>
                    <a:pt x="302475" y="111632"/>
                    <a:pt x="309079" y="111632"/>
                  </a:cubicBezTo>
                  <a:cubicBezTo>
                    <a:pt x="324930" y="111632"/>
                    <a:pt x="338138" y="124780"/>
                    <a:pt x="338138" y="140557"/>
                  </a:cubicBezTo>
                  <a:cubicBezTo>
                    <a:pt x="338138" y="156335"/>
                    <a:pt x="324930" y="169483"/>
                    <a:pt x="309079" y="169483"/>
                  </a:cubicBezTo>
                  <a:cubicBezTo>
                    <a:pt x="294550" y="169483"/>
                    <a:pt x="281342" y="156335"/>
                    <a:pt x="281342" y="140557"/>
                  </a:cubicBezTo>
                  <a:cubicBezTo>
                    <a:pt x="281342" y="133983"/>
                    <a:pt x="282662" y="128724"/>
                    <a:pt x="286625" y="123465"/>
                  </a:cubicBezTo>
                  <a:cubicBezTo>
                    <a:pt x="286625" y="123465"/>
                    <a:pt x="286625" y="123465"/>
                    <a:pt x="221903" y="68243"/>
                  </a:cubicBezTo>
                  <a:cubicBezTo>
                    <a:pt x="216620" y="73502"/>
                    <a:pt x="208695" y="78761"/>
                    <a:pt x="200770" y="78761"/>
                  </a:cubicBezTo>
                  <a:cubicBezTo>
                    <a:pt x="198128" y="78761"/>
                    <a:pt x="195486" y="77447"/>
                    <a:pt x="192845" y="77447"/>
                  </a:cubicBezTo>
                  <a:cubicBezTo>
                    <a:pt x="192845" y="77447"/>
                    <a:pt x="192845" y="77447"/>
                    <a:pt x="151898" y="185261"/>
                  </a:cubicBezTo>
                  <a:cubicBezTo>
                    <a:pt x="158502" y="190520"/>
                    <a:pt x="163786" y="198409"/>
                    <a:pt x="163786" y="207612"/>
                  </a:cubicBezTo>
                  <a:cubicBezTo>
                    <a:pt x="163786" y="223390"/>
                    <a:pt x="150577" y="236538"/>
                    <a:pt x="134727" y="236538"/>
                  </a:cubicBezTo>
                  <a:cubicBezTo>
                    <a:pt x="118877" y="236538"/>
                    <a:pt x="105668" y="223390"/>
                    <a:pt x="105668" y="207612"/>
                  </a:cubicBezTo>
                  <a:cubicBezTo>
                    <a:pt x="105668" y="203668"/>
                    <a:pt x="106989" y="198409"/>
                    <a:pt x="109631" y="194464"/>
                  </a:cubicBezTo>
                  <a:cubicBezTo>
                    <a:pt x="109631" y="194464"/>
                    <a:pt x="109631" y="194464"/>
                    <a:pt x="50193" y="158965"/>
                  </a:cubicBezTo>
                  <a:cubicBezTo>
                    <a:pt x="44909" y="165539"/>
                    <a:pt x="36984" y="169483"/>
                    <a:pt x="29058" y="169483"/>
                  </a:cubicBezTo>
                  <a:cubicBezTo>
                    <a:pt x="13208" y="169483"/>
                    <a:pt x="0" y="156335"/>
                    <a:pt x="0" y="140557"/>
                  </a:cubicBezTo>
                  <a:cubicBezTo>
                    <a:pt x="0" y="124780"/>
                    <a:pt x="13208" y="111632"/>
                    <a:pt x="29058" y="111632"/>
                  </a:cubicBezTo>
                  <a:cubicBezTo>
                    <a:pt x="43588" y="111632"/>
                    <a:pt x="56797" y="124780"/>
                    <a:pt x="56797" y="140557"/>
                  </a:cubicBezTo>
                  <a:cubicBezTo>
                    <a:pt x="56797" y="145816"/>
                    <a:pt x="55476" y="151076"/>
                    <a:pt x="52834" y="155020"/>
                  </a:cubicBezTo>
                  <a:cubicBezTo>
                    <a:pt x="52834" y="155020"/>
                    <a:pt x="52834" y="155020"/>
                    <a:pt x="112273" y="190520"/>
                  </a:cubicBezTo>
                  <a:cubicBezTo>
                    <a:pt x="117556" y="183946"/>
                    <a:pt x="125481" y="180002"/>
                    <a:pt x="134727" y="180002"/>
                  </a:cubicBezTo>
                  <a:cubicBezTo>
                    <a:pt x="140011" y="180002"/>
                    <a:pt x="143973" y="181316"/>
                    <a:pt x="147936" y="182631"/>
                  </a:cubicBezTo>
                  <a:cubicBezTo>
                    <a:pt x="147936" y="182631"/>
                    <a:pt x="147936" y="182631"/>
                    <a:pt x="188882" y="76132"/>
                  </a:cubicBezTo>
                  <a:cubicBezTo>
                    <a:pt x="178315" y="70873"/>
                    <a:pt x="171711" y="61669"/>
                    <a:pt x="171711" y="49836"/>
                  </a:cubicBezTo>
                  <a:cubicBezTo>
                    <a:pt x="171711" y="34058"/>
                    <a:pt x="184919" y="22225"/>
                    <a:pt x="200770" y="22225"/>
                  </a:cubicBezTo>
                  <a:close/>
                  <a:moveTo>
                    <a:pt x="167481" y="0"/>
                  </a:moveTo>
                  <a:cubicBezTo>
                    <a:pt x="232037" y="0"/>
                    <a:pt x="284736" y="47625"/>
                    <a:pt x="295275" y="109802"/>
                  </a:cubicBezTo>
                  <a:cubicBezTo>
                    <a:pt x="292640" y="109802"/>
                    <a:pt x="290005" y="111125"/>
                    <a:pt x="288688" y="112448"/>
                  </a:cubicBezTo>
                  <a:cubicBezTo>
                    <a:pt x="288688" y="112448"/>
                    <a:pt x="288688" y="112448"/>
                    <a:pt x="278148" y="104511"/>
                  </a:cubicBezTo>
                  <a:cubicBezTo>
                    <a:pt x="271561" y="74084"/>
                    <a:pt x="253116" y="48948"/>
                    <a:pt x="228085" y="33073"/>
                  </a:cubicBezTo>
                  <a:cubicBezTo>
                    <a:pt x="222815" y="22490"/>
                    <a:pt x="210958" y="15875"/>
                    <a:pt x="197783" y="15875"/>
                  </a:cubicBezTo>
                  <a:cubicBezTo>
                    <a:pt x="195148" y="15875"/>
                    <a:pt x="191196" y="15875"/>
                    <a:pt x="188561" y="17198"/>
                  </a:cubicBezTo>
                  <a:cubicBezTo>
                    <a:pt x="181973" y="15875"/>
                    <a:pt x="174069" y="15875"/>
                    <a:pt x="167481" y="15875"/>
                  </a:cubicBezTo>
                  <a:cubicBezTo>
                    <a:pt x="108195" y="15875"/>
                    <a:pt x="59449" y="60854"/>
                    <a:pt x="54179" y="119063"/>
                  </a:cubicBezTo>
                  <a:cubicBezTo>
                    <a:pt x="50227" y="115094"/>
                    <a:pt x="44957" y="111125"/>
                    <a:pt x="39687" y="109802"/>
                  </a:cubicBezTo>
                  <a:cubicBezTo>
                    <a:pt x="50227" y="47625"/>
                    <a:pt x="102926" y="0"/>
                    <a:pt x="167481"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阿里巴巴普惠体 R" panose="00020600040101010101" pitchFamily="18" charset="-122"/>
              </a:endParaRPr>
            </a:p>
          </p:txBody>
        </p:sp>
      </p:grpSp>
      <p:grpSp>
        <p:nvGrpSpPr>
          <p:cNvPr id="24" name="组合 23"/>
          <p:cNvGrpSpPr/>
          <p:nvPr/>
        </p:nvGrpSpPr>
        <p:grpSpPr>
          <a:xfrm>
            <a:off x="7304025" y="2045700"/>
            <a:ext cx="3060625" cy="892497"/>
            <a:chOff x="7664525" y="1688525"/>
            <a:chExt cx="3060625" cy="892497"/>
          </a:xfrm>
        </p:grpSpPr>
        <p:sp>
          <p:nvSpPr>
            <p:cNvPr id="25" name="文本框 24"/>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6" name="文本框 25"/>
            <p:cNvSpPr txBox="1"/>
            <p:nvPr/>
          </p:nvSpPr>
          <p:spPr>
            <a:xfrm>
              <a:off x="7664525" y="1688525"/>
              <a:ext cx="2245150" cy="400110"/>
            </a:xfrm>
            <a:prstGeom prst="rect">
              <a:avLst/>
            </a:prstGeom>
            <a:noFill/>
          </p:spPr>
          <p:txBody>
            <a:bodyPr wrap="square" rtlCol="0">
              <a:spAutoFit/>
            </a:bodyPr>
            <a:lstStyle/>
            <a:p>
              <a:pPr defTabSz="457200"/>
              <a:r>
                <a:rPr kumimoji="1" lang="zh-CN" altLang="en-US" sz="2000" dirty="0">
                  <a:solidFill>
                    <a:srgbClr val="DB355F"/>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DB355F"/>
                </a:solidFill>
                <a:latin typeface="思源黑体 CN Bold" panose="020B0800000000000000" pitchFamily="34" charset="-122"/>
                <a:ea typeface="思源黑体 CN Bold" panose="020B0800000000000000" pitchFamily="34" charset="-122"/>
              </a:endParaRPr>
            </a:p>
          </p:txBody>
        </p:sp>
      </p:grpSp>
      <p:grpSp>
        <p:nvGrpSpPr>
          <p:cNvPr id="27" name="组合 26"/>
          <p:cNvGrpSpPr/>
          <p:nvPr/>
        </p:nvGrpSpPr>
        <p:grpSpPr>
          <a:xfrm>
            <a:off x="7876403" y="4364511"/>
            <a:ext cx="3060625" cy="892497"/>
            <a:chOff x="7664525" y="1688525"/>
            <a:chExt cx="3060625" cy="892497"/>
          </a:xfrm>
        </p:grpSpPr>
        <p:sp>
          <p:nvSpPr>
            <p:cNvPr id="28" name="文本框 27"/>
            <p:cNvSpPr txBox="1"/>
            <p:nvPr/>
          </p:nvSpPr>
          <p:spPr>
            <a:xfrm>
              <a:off x="7678440" y="2031961"/>
              <a:ext cx="3046710"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9" name="文本框 28"/>
            <p:cNvSpPr txBox="1"/>
            <p:nvPr/>
          </p:nvSpPr>
          <p:spPr>
            <a:xfrm>
              <a:off x="7664525" y="1688525"/>
              <a:ext cx="2245150" cy="400110"/>
            </a:xfrm>
            <a:prstGeom prst="rect">
              <a:avLst/>
            </a:prstGeom>
            <a:noFill/>
          </p:spPr>
          <p:txBody>
            <a:bodyPr wrap="square" rtlCol="0">
              <a:spAutoFit/>
            </a:bodyPr>
            <a:lstStyle/>
            <a:p>
              <a:pPr defTabSz="457200"/>
              <a:r>
                <a:rPr kumimoji="1"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0" name="组合 29"/>
          <p:cNvGrpSpPr/>
          <p:nvPr/>
        </p:nvGrpSpPr>
        <p:grpSpPr>
          <a:xfrm flipH="1">
            <a:off x="1184376" y="3508551"/>
            <a:ext cx="3060625" cy="892497"/>
            <a:chOff x="7664525" y="1688525"/>
            <a:chExt cx="3060625" cy="892497"/>
          </a:xfrm>
        </p:grpSpPr>
        <p:sp>
          <p:nvSpPr>
            <p:cNvPr id="31" name="文本框 30"/>
            <p:cNvSpPr txBox="1"/>
            <p:nvPr/>
          </p:nvSpPr>
          <p:spPr>
            <a:xfrm>
              <a:off x="7678440" y="2031961"/>
              <a:ext cx="3046710"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2" name="文本框 31"/>
            <p:cNvSpPr txBox="1"/>
            <p:nvPr/>
          </p:nvSpPr>
          <p:spPr>
            <a:xfrm>
              <a:off x="7664525" y="1688525"/>
              <a:ext cx="2245150" cy="400110"/>
            </a:xfrm>
            <a:prstGeom prst="rect">
              <a:avLst/>
            </a:prstGeom>
            <a:noFill/>
          </p:spPr>
          <p:txBody>
            <a:bodyPr wrap="square" rtlCol="0">
              <a:spAutoFit/>
            </a:bodyPr>
            <a:lstStyle/>
            <a:p>
              <a:pPr algn="r" defTabSz="457200"/>
              <a:r>
                <a:rPr kumimoji="1"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54969" cy="1015663"/>
            <a:chOff x="6578852" y="4212230"/>
            <a:chExt cx="2954969" cy="1015663"/>
          </a:xfrm>
        </p:grpSpPr>
        <p:grpSp>
          <p:nvGrpSpPr>
            <p:cNvPr id="13" name="组合 12"/>
            <p:cNvGrpSpPr/>
            <p:nvPr/>
          </p:nvGrpSpPr>
          <p:grpSpPr>
            <a:xfrm>
              <a:off x="7456008" y="4406848"/>
              <a:ext cx="2077813" cy="670990"/>
              <a:chOff x="5127416" y="2230176"/>
              <a:chExt cx="2077813" cy="670990"/>
            </a:xfrm>
          </p:grpSpPr>
          <p:sp>
            <p:nvSpPr>
              <p:cNvPr id="20" name="文本框 19"/>
              <p:cNvSpPr txBox="1"/>
              <p:nvPr/>
            </p:nvSpPr>
            <p:spPr>
              <a:xfrm>
                <a:off x="5454435" y="2230176"/>
                <a:ext cx="1423780"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要点总结</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27416"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SUMMARY OF KEY POINTS</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6578852" y="4212230"/>
              <a:ext cx="1015021"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04</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4" name="组合 53"/>
          <p:cNvGrpSpPr/>
          <p:nvPr/>
        </p:nvGrpSpPr>
        <p:grpSpPr>
          <a:xfrm>
            <a:off x="1339452" y="1354318"/>
            <a:ext cx="2191619" cy="3196348"/>
            <a:chOff x="1339452" y="1412069"/>
            <a:chExt cx="2191619" cy="3196348"/>
          </a:xfrm>
        </p:grpSpPr>
        <p:grpSp>
          <p:nvGrpSpPr>
            <p:cNvPr id="55" name="组合 54"/>
            <p:cNvGrpSpPr/>
            <p:nvPr/>
          </p:nvGrpSpPr>
          <p:grpSpPr>
            <a:xfrm>
              <a:off x="1391718" y="2717278"/>
              <a:ext cx="2139353" cy="1891139"/>
              <a:chOff x="1835710" y="2717278"/>
              <a:chExt cx="2139353" cy="1891139"/>
            </a:xfrm>
          </p:grpSpPr>
          <p:sp>
            <p:nvSpPr>
              <p:cNvPr id="59" name="任意多边形 53"/>
              <p:cNvSpPr/>
              <p:nvPr/>
            </p:nvSpPr>
            <p:spPr>
              <a:xfrm>
                <a:off x="1835710" y="3271234"/>
                <a:ext cx="2139353" cy="1337183"/>
              </a:xfrm>
              <a:custGeom>
                <a:avLst/>
                <a:gdLst>
                  <a:gd name="connsiteX0" fmla="*/ 1090468 w 2699346"/>
                  <a:gd name="connsiteY0" fmla="*/ 0 h 1687203"/>
                  <a:gd name="connsiteX1" fmla="*/ 1418836 w 2699346"/>
                  <a:gd name="connsiteY1" fmla="*/ 66295 h 1687203"/>
                  <a:gd name="connsiteX2" fmla="*/ 1552004 w 2699346"/>
                  <a:gd name="connsiteY2" fmla="*/ 138576 h 1687203"/>
                  <a:gd name="connsiteX3" fmla="*/ 2699346 w 2699346"/>
                  <a:gd name="connsiteY3" fmla="*/ 138576 h 1687203"/>
                  <a:gd name="connsiteX4" fmla="*/ 2699346 w 2699346"/>
                  <a:gd name="connsiteY4" fmla="*/ 1542833 h 1687203"/>
                  <a:gd name="connsiteX5" fmla="*/ 1562492 w 2699346"/>
                  <a:gd name="connsiteY5" fmla="*/ 1542833 h 1687203"/>
                  <a:gd name="connsiteX6" fmla="*/ 1562134 w 2699346"/>
                  <a:gd name="connsiteY6" fmla="*/ 1543129 h 1687203"/>
                  <a:gd name="connsiteX7" fmla="*/ 1090468 w 2699346"/>
                  <a:gd name="connsiteY7" fmla="*/ 1687203 h 1687203"/>
                  <a:gd name="connsiteX8" fmla="*/ 762101 w 2699346"/>
                  <a:gd name="connsiteY8" fmla="*/ 1620909 h 1687203"/>
                  <a:gd name="connsiteX9" fmla="*/ 632005 w 2699346"/>
                  <a:gd name="connsiteY9" fmla="*/ 1550295 h 1687203"/>
                  <a:gd name="connsiteX10" fmla="*/ 0 w 2699346"/>
                  <a:gd name="connsiteY10" fmla="*/ 1550295 h 1687203"/>
                  <a:gd name="connsiteX11" fmla="*/ 0 w 2699346"/>
                  <a:gd name="connsiteY11" fmla="*/ 135155 h 1687203"/>
                  <a:gd name="connsiteX12" fmla="*/ 635235 w 2699346"/>
                  <a:gd name="connsiteY12" fmla="*/ 135155 h 1687203"/>
                  <a:gd name="connsiteX13" fmla="*/ 762101 w 2699346"/>
                  <a:gd name="connsiteY13" fmla="*/ 66295 h 1687203"/>
                  <a:gd name="connsiteX14" fmla="*/ 1090468 w 2699346"/>
                  <a:gd name="connsiteY14" fmla="*/ 0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346" h="1687203">
                    <a:moveTo>
                      <a:pt x="1090468" y="0"/>
                    </a:moveTo>
                    <a:cubicBezTo>
                      <a:pt x="1206945" y="0"/>
                      <a:pt x="1317909" y="23606"/>
                      <a:pt x="1418836" y="66295"/>
                    </a:cubicBezTo>
                    <a:lnTo>
                      <a:pt x="1552004" y="138576"/>
                    </a:lnTo>
                    <a:lnTo>
                      <a:pt x="2699346" y="138576"/>
                    </a:lnTo>
                    <a:lnTo>
                      <a:pt x="2699346" y="1542833"/>
                    </a:lnTo>
                    <a:lnTo>
                      <a:pt x="1562492" y="1542833"/>
                    </a:lnTo>
                    <a:lnTo>
                      <a:pt x="1562134" y="1543129"/>
                    </a:lnTo>
                    <a:cubicBezTo>
                      <a:pt x="1427494" y="1634089"/>
                      <a:pt x="1265184" y="1687203"/>
                      <a:pt x="1090468" y="1687203"/>
                    </a:cubicBezTo>
                    <a:cubicBezTo>
                      <a:pt x="973991" y="1687203"/>
                      <a:pt x="863028" y="1663597"/>
                      <a:pt x="762101" y="1620909"/>
                    </a:cubicBezTo>
                    <a:lnTo>
                      <a:pt x="632005" y="1550295"/>
                    </a:lnTo>
                    <a:lnTo>
                      <a:pt x="0" y="1550295"/>
                    </a:lnTo>
                    <a:lnTo>
                      <a:pt x="0" y="135155"/>
                    </a:lnTo>
                    <a:lnTo>
                      <a:pt x="635235" y="135155"/>
                    </a:lnTo>
                    <a:lnTo>
                      <a:pt x="762101" y="66295"/>
                    </a:lnTo>
                    <a:cubicBezTo>
                      <a:pt x="863028" y="23606"/>
                      <a:pt x="973991" y="0"/>
                      <a:pt x="1090468" y="0"/>
                    </a:cubicBezTo>
                    <a:close/>
                  </a:path>
                </a:pathLst>
              </a:custGeom>
              <a:solidFill>
                <a:schemeClr val="tx1">
                  <a:lumMod val="75000"/>
                  <a:lumOff val="25000"/>
                </a:schemeClr>
              </a:soli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60" name="椭圆 59"/>
              <p:cNvSpPr>
                <a:spLocks noChangeAspect="1"/>
              </p:cNvSpPr>
              <p:nvPr/>
            </p:nvSpPr>
            <p:spPr>
              <a:xfrm rot="16200000">
                <a:off x="2131042" y="3372189"/>
                <a:ext cx="1140664" cy="1140664"/>
              </a:xfrm>
              <a:prstGeom prst="ellipse">
                <a:avLst/>
              </a:prstGeom>
              <a:gradFill>
                <a:gsLst>
                  <a:gs pos="0">
                    <a:srgbClr val="E7E7E7"/>
                  </a:gs>
                  <a:gs pos="100000">
                    <a:srgbClr val="FFFFFF"/>
                  </a:gs>
                </a:gsLst>
                <a:lin ang="3600000" scaled="0"/>
              </a:gradFill>
              <a:ln w="22225">
                <a:gradFill>
                  <a:gsLst>
                    <a:gs pos="0">
                      <a:schemeClr val="accent1">
                        <a:lumMod val="5000"/>
                        <a:lumOff val="95000"/>
                      </a:schemeClr>
                    </a:gs>
                    <a:gs pos="100000">
                      <a:schemeClr val="bg1">
                        <a:alpha val="0"/>
                      </a:schemeClr>
                    </a:gs>
                  </a:gsLst>
                  <a:lin ang="3600000" scaled="0"/>
                </a:gra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nvGrpSpPr>
              <p:cNvPr id="61" name="组合 60"/>
              <p:cNvGrpSpPr/>
              <p:nvPr/>
            </p:nvGrpSpPr>
            <p:grpSpPr>
              <a:xfrm>
                <a:off x="2526300" y="3702904"/>
                <a:ext cx="421265" cy="453346"/>
                <a:chOff x="7005429" y="4859473"/>
                <a:chExt cx="466184" cy="501686"/>
              </a:xfrm>
              <a:solidFill>
                <a:schemeClr val="tx1"/>
              </a:solidFill>
            </p:grpSpPr>
            <p:sp>
              <p:nvSpPr>
                <p:cNvPr id="65"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66"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67"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68"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69"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62" name="组合 61"/>
              <p:cNvGrpSpPr/>
              <p:nvPr/>
            </p:nvGrpSpPr>
            <p:grpSpPr>
              <a:xfrm flipH="1">
                <a:off x="2520592" y="2717278"/>
                <a:ext cx="325562" cy="642463"/>
                <a:chOff x="1878770" y="3086100"/>
                <a:chExt cx="1242840" cy="2452614"/>
              </a:xfrm>
              <a:solidFill>
                <a:schemeClr val="tx1"/>
              </a:solidFill>
              <a:effectLst/>
            </p:grpSpPr>
            <p:sp>
              <p:nvSpPr>
                <p:cNvPr id="63" name="等腰三角形 62"/>
                <p:cNvSpPr/>
                <p:nvPr/>
              </p:nvSpPr>
              <p:spPr>
                <a:xfrm flipV="1">
                  <a:off x="2429433" y="4022025"/>
                  <a:ext cx="141514" cy="15166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64" name="椭圆 63"/>
                <p:cNvSpPr/>
                <p:nvPr/>
              </p:nvSpPr>
              <p:spPr>
                <a:xfrm>
                  <a:off x="1878770" y="3086100"/>
                  <a:ext cx="1242840" cy="1242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grpSp>
        <p:grpSp>
          <p:nvGrpSpPr>
            <p:cNvPr id="56" name="组合 55"/>
            <p:cNvGrpSpPr/>
            <p:nvPr/>
          </p:nvGrpSpPr>
          <p:grpSpPr>
            <a:xfrm>
              <a:off x="1339452" y="1412069"/>
              <a:ext cx="1831842" cy="1135302"/>
              <a:chOff x="2480325" y="4796049"/>
              <a:chExt cx="1831842" cy="1135302"/>
            </a:xfrm>
          </p:grpSpPr>
          <p:sp>
            <p:nvSpPr>
              <p:cNvPr id="57" name="矩形 56"/>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8" name="矩形 57"/>
              <p:cNvSpPr/>
              <p:nvPr/>
            </p:nvSpPr>
            <p:spPr>
              <a:xfrm flipH="1">
                <a:off x="2587673" y="4796049"/>
                <a:ext cx="1617146" cy="369332"/>
              </a:xfrm>
              <a:prstGeom prst="rect">
                <a:avLst/>
              </a:prstGeom>
            </p:spPr>
            <p:txBody>
              <a:bodyPr wrap="square">
                <a:spAutoFit/>
              </a:bodyPr>
              <a:lstStyle/>
              <a:p>
                <a:pPr algn="ctr"/>
                <a:r>
                  <a:rPr lang="zh-CN" altLang="en-US" kern="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70" name="组合 69"/>
          <p:cNvGrpSpPr/>
          <p:nvPr/>
        </p:nvGrpSpPr>
        <p:grpSpPr>
          <a:xfrm>
            <a:off x="5833846" y="1354318"/>
            <a:ext cx="2211407" cy="3186101"/>
            <a:chOff x="5448189" y="1412069"/>
            <a:chExt cx="2211407" cy="3186101"/>
          </a:xfrm>
        </p:grpSpPr>
        <p:grpSp>
          <p:nvGrpSpPr>
            <p:cNvPr id="71" name="组合 70"/>
            <p:cNvGrpSpPr/>
            <p:nvPr/>
          </p:nvGrpSpPr>
          <p:grpSpPr>
            <a:xfrm>
              <a:off x="5715897" y="2746016"/>
              <a:ext cx="1943699" cy="1852154"/>
              <a:chOff x="5715897" y="2746016"/>
              <a:chExt cx="1943699" cy="1852154"/>
            </a:xfrm>
          </p:grpSpPr>
          <p:sp>
            <p:nvSpPr>
              <p:cNvPr id="75" name="任意多边形 51"/>
              <p:cNvSpPr/>
              <p:nvPr/>
            </p:nvSpPr>
            <p:spPr>
              <a:xfrm>
                <a:off x="5715897" y="3260987"/>
                <a:ext cx="1943699" cy="1337183"/>
              </a:xfrm>
              <a:custGeom>
                <a:avLst/>
                <a:gdLst>
                  <a:gd name="connsiteX0" fmla="*/ 0 w 2452479"/>
                  <a:gd name="connsiteY0" fmla="*/ 843602 h 1687203"/>
                  <a:gd name="connsiteX1" fmla="*/ 843601 w 2452479"/>
                  <a:gd name="connsiteY1" fmla="*/ 0 h 1687203"/>
                  <a:gd name="connsiteX2" fmla="*/ 1171969 w 2452479"/>
                  <a:gd name="connsiteY2" fmla="*/ 66295 h 1687203"/>
                  <a:gd name="connsiteX3" fmla="*/ 1305137 w 2452479"/>
                  <a:gd name="connsiteY3" fmla="*/ 138576 h 1687203"/>
                  <a:gd name="connsiteX4" fmla="*/ 2452479 w 2452479"/>
                  <a:gd name="connsiteY4" fmla="*/ 138576 h 1687203"/>
                  <a:gd name="connsiteX5" fmla="*/ 2452479 w 2452479"/>
                  <a:gd name="connsiteY5" fmla="*/ 1542833 h 1687203"/>
                  <a:gd name="connsiteX6" fmla="*/ 1315625 w 2452479"/>
                  <a:gd name="connsiteY6" fmla="*/ 1542833 h 1687203"/>
                  <a:gd name="connsiteX7" fmla="*/ 1315267 w 2452479"/>
                  <a:gd name="connsiteY7" fmla="*/ 1543129 h 1687203"/>
                  <a:gd name="connsiteX8" fmla="*/ 843601 w 2452479"/>
                  <a:gd name="connsiteY8" fmla="*/ 1687203 h 1687203"/>
                  <a:gd name="connsiteX9" fmla="*/ 0 w 2452479"/>
                  <a:gd name="connsiteY9" fmla="*/ 843602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2479" h="1687203">
                    <a:moveTo>
                      <a:pt x="0" y="843602"/>
                    </a:moveTo>
                    <a:cubicBezTo>
                      <a:pt x="0" y="377694"/>
                      <a:pt x="377693" y="0"/>
                      <a:pt x="843601" y="0"/>
                    </a:cubicBezTo>
                    <a:cubicBezTo>
                      <a:pt x="960078" y="0"/>
                      <a:pt x="1071042" y="23606"/>
                      <a:pt x="1171969" y="66295"/>
                    </a:cubicBezTo>
                    <a:lnTo>
                      <a:pt x="1305137" y="138576"/>
                    </a:lnTo>
                    <a:lnTo>
                      <a:pt x="2452479" y="138576"/>
                    </a:lnTo>
                    <a:lnTo>
                      <a:pt x="2452479" y="1542833"/>
                    </a:lnTo>
                    <a:lnTo>
                      <a:pt x="1315625" y="1542833"/>
                    </a:lnTo>
                    <a:lnTo>
                      <a:pt x="1315267" y="1543129"/>
                    </a:lnTo>
                    <a:cubicBezTo>
                      <a:pt x="1180627" y="1634089"/>
                      <a:pt x="1018317" y="1687203"/>
                      <a:pt x="843601" y="1687203"/>
                    </a:cubicBezTo>
                    <a:cubicBezTo>
                      <a:pt x="377693" y="1687203"/>
                      <a:pt x="0" y="1309510"/>
                      <a:pt x="0" y="843602"/>
                    </a:cubicBezTo>
                    <a:close/>
                  </a:path>
                </a:pathLst>
              </a:custGeom>
              <a:solidFill>
                <a:schemeClr val="tx1">
                  <a:lumMod val="75000"/>
                  <a:lumOff val="25000"/>
                </a:schemeClr>
              </a:soli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76" name="椭圆 75"/>
              <p:cNvSpPr>
                <a:spLocks noChangeAspect="1"/>
              </p:cNvSpPr>
              <p:nvPr/>
            </p:nvSpPr>
            <p:spPr>
              <a:xfrm rot="16200000">
                <a:off x="5814368" y="3346306"/>
                <a:ext cx="1140664" cy="1140664"/>
              </a:xfrm>
              <a:prstGeom prst="ellipse">
                <a:avLst/>
              </a:prstGeom>
              <a:gradFill>
                <a:gsLst>
                  <a:gs pos="0">
                    <a:srgbClr val="E7E7E7"/>
                  </a:gs>
                  <a:gs pos="100000">
                    <a:srgbClr val="FFFFFF"/>
                  </a:gs>
                </a:gsLst>
                <a:lin ang="3600000" scaled="0"/>
              </a:gradFill>
              <a:ln w="22225">
                <a:gradFill>
                  <a:gsLst>
                    <a:gs pos="0">
                      <a:schemeClr val="accent1">
                        <a:lumMod val="5000"/>
                        <a:lumOff val="95000"/>
                      </a:schemeClr>
                    </a:gs>
                    <a:gs pos="100000">
                      <a:schemeClr val="bg1">
                        <a:alpha val="0"/>
                      </a:schemeClr>
                    </a:gs>
                  </a:gsLst>
                  <a:lin ang="3600000" scaled="0"/>
                </a:gra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nvGrpSpPr>
              <p:cNvPr id="77" name="组合 76"/>
              <p:cNvGrpSpPr/>
              <p:nvPr/>
            </p:nvGrpSpPr>
            <p:grpSpPr>
              <a:xfrm>
                <a:off x="6116833" y="3568459"/>
                <a:ext cx="535734" cy="561620"/>
                <a:chOff x="7002627" y="828237"/>
                <a:chExt cx="444697" cy="466185"/>
              </a:xfrm>
              <a:solidFill>
                <a:schemeClr val="tx1"/>
              </a:solidFill>
            </p:grpSpPr>
            <p:sp>
              <p:nvSpPr>
                <p:cNvPr id="81"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2"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3"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4"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5"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6"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7"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88"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8" name="组合 77"/>
              <p:cNvGrpSpPr/>
              <p:nvPr/>
            </p:nvGrpSpPr>
            <p:grpSpPr>
              <a:xfrm flipH="1">
                <a:off x="6219864" y="2746016"/>
                <a:ext cx="325562" cy="642463"/>
                <a:chOff x="1878770" y="3086100"/>
                <a:chExt cx="1242840" cy="2452614"/>
              </a:xfrm>
              <a:solidFill>
                <a:schemeClr val="tx1"/>
              </a:solidFill>
              <a:effectLst/>
            </p:grpSpPr>
            <p:sp>
              <p:nvSpPr>
                <p:cNvPr id="79" name="等腰三角形 78"/>
                <p:cNvSpPr/>
                <p:nvPr/>
              </p:nvSpPr>
              <p:spPr>
                <a:xfrm flipV="1">
                  <a:off x="2429433" y="4022025"/>
                  <a:ext cx="141514" cy="15166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80" name="椭圆 79"/>
                <p:cNvSpPr/>
                <p:nvPr/>
              </p:nvSpPr>
              <p:spPr>
                <a:xfrm>
                  <a:off x="1878770" y="3086100"/>
                  <a:ext cx="1242840" cy="1242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grpSp>
        <p:grpSp>
          <p:nvGrpSpPr>
            <p:cNvPr id="72" name="组合 71"/>
            <p:cNvGrpSpPr/>
            <p:nvPr/>
          </p:nvGrpSpPr>
          <p:grpSpPr>
            <a:xfrm>
              <a:off x="5448189" y="1412069"/>
              <a:ext cx="1831842" cy="1135302"/>
              <a:chOff x="2480325" y="4796049"/>
              <a:chExt cx="1831842" cy="1135302"/>
            </a:xfrm>
          </p:grpSpPr>
          <p:sp>
            <p:nvSpPr>
              <p:cNvPr id="73" name="矩形 72"/>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74" name="矩形 73"/>
              <p:cNvSpPr/>
              <p:nvPr/>
            </p:nvSpPr>
            <p:spPr>
              <a:xfrm flipH="1">
                <a:off x="2587673" y="4796049"/>
                <a:ext cx="1617146" cy="369332"/>
              </a:xfrm>
              <a:prstGeom prst="rect">
                <a:avLst/>
              </a:prstGeom>
            </p:spPr>
            <p:txBody>
              <a:bodyPr wrap="square">
                <a:spAutoFit/>
              </a:bodyPr>
              <a:lstStyle/>
              <a:p>
                <a:pPr algn="ctr"/>
                <a:r>
                  <a:rPr lang="zh-CN" altLang="en-US" kern="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89" name="组合 88"/>
          <p:cNvGrpSpPr/>
          <p:nvPr/>
        </p:nvGrpSpPr>
        <p:grpSpPr>
          <a:xfrm>
            <a:off x="8112255" y="3044236"/>
            <a:ext cx="3184796" cy="3343001"/>
            <a:chOff x="7412423" y="3101987"/>
            <a:chExt cx="3184796" cy="3343001"/>
          </a:xfrm>
        </p:grpSpPr>
        <p:grpSp>
          <p:nvGrpSpPr>
            <p:cNvPr id="90" name="组合 89"/>
            <p:cNvGrpSpPr/>
            <p:nvPr/>
          </p:nvGrpSpPr>
          <p:grpSpPr>
            <a:xfrm>
              <a:off x="7637265" y="3101987"/>
              <a:ext cx="2959954" cy="2003811"/>
              <a:chOff x="7212746" y="3101987"/>
              <a:chExt cx="2959954" cy="2003811"/>
            </a:xfrm>
          </p:grpSpPr>
          <p:sp>
            <p:nvSpPr>
              <p:cNvPr id="94" name="任意多边形 39"/>
              <p:cNvSpPr>
                <a:spLocks noChangeAspect="1"/>
              </p:cNvSpPr>
              <p:nvPr/>
            </p:nvSpPr>
            <p:spPr>
              <a:xfrm rot="16200000" flipV="1">
                <a:off x="7851041" y="2463692"/>
                <a:ext cx="1683364" cy="2959954"/>
              </a:xfrm>
              <a:custGeom>
                <a:avLst/>
                <a:gdLst>
                  <a:gd name="connsiteX0" fmla="*/ 2314393 w 2314393"/>
                  <a:gd name="connsiteY0" fmla="*/ 1995167 h 4069525"/>
                  <a:gd name="connsiteX1" fmla="*/ 1157197 w 2314393"/>
                  <a:gd name="connsiteY1" fmla="*/ 0 h 4069525"/>
                  <a:gd name="connsiteX2" fmla="*/ 0 w 2314393"/>
                  <a:gd name="connsiteY2" fmla="*/ 1995167 h 4069525"/>
                  <a:gd name="connsiteX3" fmla="*/ 415595 w 2314393"/>
                  <a:gd name="connsiteY3" fmla="*/ 1995167 h 4069525"/>
                  <a:gd name="connsiteX4" fmla="*/ 436022 w 2314393"/>
                  <a:gd name="connsiteY4" fmla="*/ 2084426 h 4069525"/>
                  <a:gd name="connsiteX5" fmla="*/ 450632 w 2314393"/>
                  <a:gd name="connsiteY5" fmla="*/ 2202242 h 4069525"/>
                  <a:gd name="connsiteX6" fmla="*/ 392647 w 2314393"/>
                  <a:gd name="connsiteY6" fmla="*/ 2662110 h 4069525"/>
                  <a:gd name="connsiteX7" fmla="*/ 380639 w 2314393"/>
                  <a:gd name="connsiteY7" fmla="*/ 2689096 h 4069525"/>
                  <a:gd name="connsiteX8" fmla="*/ 317081 w 2314393"/>
                  <a:gd name="connsiteY8" fmla="*/ 2806193 h 4069525"/>
                  <a:gd name="connsiteX9" fmla="*/ 245618 w 2314393"/>
                  <a:gd name="connsiteY9" fmla="*/ 3160159 h 4069525"/>
                  <a:gd name="connsiteX10" fmla="*/ 1154984 w 2314393"/>
                  <a:gd name="connsiteY10" fmla="*/ 4069525 h 4069525"/>
                  <a:gd name="connsiteX11" fmla="*/ 2064350 w 2314393"/>
                  <a:gd name="connsiteY11" fmla="*/ 3160159 h 4069525"/>
                  <a:gd name="connsiteX12" fmla="*/ 1992887 w 2314393"/>
                  <a:gd name="connsiteY12" fmla="*/ 2806193 h 4069525"/>
                  <a:gd name="connsiteX13" fmla="*/ 1985046 w 2314393"/>
                  <a:gd name="connsiteY13" fmla="*/ 2791746 h 4069525"/>
                  <a:gd name="connsiteX14" fmla="*/ 1985046 w 2314393"/>
                  <a:gd name="connsiteY14" fmla="*/ 2763253 h 4069525"/>
                  <a:gd name="connsiteX15" fmla="*/ 1939600 w 2314393"/>
                  <a:gd name="connsiteY15" fmla="*/ 2642261 h 4069525"/>
                  <a:gd name="connsiteX16" fmla="*/ 1894238 w 2314393"/>
                  <a:gd name="connsiteY16" fmla="*/ 2317585 h 4069525"/>
                  <a:gd name="connsiteX17" fmla="*/ 1895539 w 2314393"/>
                  <a:gd name="connsiteY17" fmla="*/ 2298926 h 4069525"/>
                  <a:gd name="connsiteX18" fmla="*/ 1897708 w 2314393"/>
                  <a:gd name="connsiteY18" fmla="*/ 2202240 h 4069525"/>
                  <a:gd name="connsiteX19" fmla="*/ 1912319 w 2314393"/>
                  <a:gd name="connsiteY19" fmla="*/ 2084425 h 4069525"/>
                  <a:gd name="connsiteX20" fmla="*/ 1932746 w 2314393"/>
                  <a:gd name="connsiteY20" fmla="*/ 1995167 h 406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14393" h="4069525">
                    <a:moveTo>
                      <a:pt x="2314393" y="1995167"/>
                    </a:moveTo>
                    <a:lnTo>
                      <a:pt x="1157197" y="0"/>
                    </a:lnTo>
                    <a:lnTo>
                      <a:pt x="0" y="1995167"/>
                    </a:lnTo>
                    <a:lnTo>
                      <a:pt x="415595" y="1995167"/>
                    </a:lnTo>
                    <a:lnTo>
                      <a:pt x="436022" y="2084426"/>
                    </a:lnTo>
                    <a:cubicBezTo>
                      <a:pt x="442811" y="2122964"/>
                      <a:pt x="447716" y="2162265"/>
                      <a:pt x="450632" y="2202242"/>
                    </a:cubicBezTo>
                    <a:cubicBezTo>
                      <a:pt x="462300" y="2362145"/>
                      <a:pt x="441056" y="2517710"/>
                      <a:pt x="392647" y="2662110"/>
                    </a:cubicBezTo>
                    <a:lnTo>
                      <a:pt x="380639" y="2689096"/>
                    </a:lnTo>
                    <a:lnTo>
                      <a:pt x="317081" y="2806193"/>
                    </a:lnTo>
                    <a:cubicBezTo>
                      <a:pt x="271064" y="2914988"/>
                      <a:pt x="245618" y="3034602"/>
                      <a:pt x="245618" y="3160159"/>
                    </a:cubicBezTo>
                    <a:cubicBezTo>
                      <a:pt x="245618" y="3662388"/>
                      <a:pt x="652756" y="4069525"/>
                      <a:pt x="1154984" y="4069525"/>
                    </a:cubicBezTo>
                    <a:cubicBezTo>
                      <a:pt x="1657213" y="4069525"/>
                      <a:pt x="2064350" y="3662388"/>
                      <a:pt x="2064350" y="3160159"/>
                    </a:cubicBezTo>
                    <a:cubicBezTo>
                      <a:pt x="2064350" y="3034602"/>
                      <a:pt x="2038904" y="2914988"/>
                      <a:pt x="1992887" y="2806193"/>
                    </a:cubicBezTo>
                    <a:lnTo>
                      <a:pt x="1985046" y="2791746"/>
                    </a:lnTo>
                    <a:lnTo>
                      <a:pt x="1985046" y="2763253"/>
                    </a:lnTo>
                    <a:lnTo>
                      <a:pt x="1939600" y="2642261"/>
                    </a:lnTo>
                    <a:cubicBezTo>
                      <a:pt x="1910390" y="2542468"/>
                      <a:pt x="1894238" y="2432752"/>
                      <a:pt x="1894238" y="2317585"/>
                    </a:cubicBezTo>
                    <a:lnTo>
                      <a:pt x="1895539" y="2298926"/>
                    </a:lnTo>
                    <a:lnTo>
                      <a:pt x="1897708" y="2202240"/>
                    </a:lnTo>
                    <a:cubicBezTo>
                      <a:pt x="1900625" y="2162264"/>
                      <a:pt x="1905530" y="2122963"/>
                      <a:pt x="1912319" y="2084425"/>
                    </a:cubicBezTo>
                    <a:lnTo>
                      <a:pt x="1932746" y="1995167"/>
                    </a:lnTo>
                    <a:close/>
                  </a:path>
                </a:pathLst>
              </a:custGeom>
              <a:solidFill>
                <a:srgbClr val="DB355F"/>
              </a:solidFill>
              <a:ln w="25400">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95" name="椭圆 94"/>
              <p:cNvSpPr>
                <a:spLocks noChangeAspect="1"/>
              </p:cNvSpPr>
              <p:nvPr/>
            </p:nvSpPr>
            <p:spPr>
              <a:xfrm rot="16200000">
                <a:off x="7308735" y="3365408"/>
                <a:ext cx="1140664" cy="1140664"/>
              </a:xfrm>
              <a:prstGeom prst="ellipse">
                <a:avLst/>
              </a:prstGeom>
              <a:gradFill>
                <a:gsLst>
                  <a:gs pos="0">
                    <a:srgbClr val="E7E7E7"/>
                  </a:gs>
                  <a:gs pos="100000">
                    <a:srgbClr val="FFFFFF"/>
                  </a:gs>
                </a:gsLst>
                <a:lin ang="3600000" scaled="0"/>
              </a:gradFill>
              <a:ln w="22225">
                <a:gradFill>
                  <a:gsLst>
                    <a:gs pos="0">
                      <a:schemeClr val="accent1">
                        <a:lumMod val="5000"/>
                        <a:lumOff val="95000"/>
                      </a:schemeClr>
                    </a:gs>
                    <a:gs pos="100000">
                      <a:schemeClr val="bg1">
                        <a:alpha val="0"/>
                      </a:schemeClr>
                    </a:gs>
                  </a:gsLst>
                  <a:lin ang="3600000" scaled="0"/>
                </a:gra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nvGrpSpPr>
              <p:cNvPr id="96" name="组合 95"/>
              <p:cNvGrpSpPr/>
              <p:nvPr/>
            </p:nvGrpSpPr>
            <p:grpSpPr>
              <a:xfrm>
                <a:off x="7683068" y="3708702"/>
                <a:ext cx="404444" cy="400272"/>
                <a:chOff x="6967126" y="4092464"/>
                <a:chExt cx="453105" cy="448433"/>
              </a:xfrm>
              <a:solidFill>
                <a:schemeClr val="tx1"/>
              </a:solidFill>
            </p:grpSpPr>
            <p:sp>
              <p:nvSpPr>
                <p:cNvPr id="10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0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97" name="组合 96"/>
              <p:cNvGrpSpPr/>
              <p:nvPr/>
            </p:nvGrpSpPr>
            <p:grpSpPr>
              <a:xfrm flipH="1" flipV="1">
                <a:off x="7722509" y="4463335"/>
                <a:ext cx="325562" cy="642463"/>
                <a:chOff x="1878770" y="3086100"/>
                <a:chExt cx="1242840" cy="2452614"/>
              </a:xfrm>
              <a:solidFill>
                <a:schemeClr val="tx1"/>
              </a:solidFill>
              <a:effectLst/>
            </p:grpSpPr>
            <p:sp>
              <p:nvSpPr>
                <p:cNvPr id="98" name="等腰三角形 97"/>
                <p:cNvSpPr/>
                <p:nvPr/>
              </p:nvSpPr>
              <p:spPr>
                <a:xfrm flipV="1">
                  <a:off x="2429433" y="4022025"/>
                  <a:ext cx="141514" cy="15166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99" name="椭圆 98"/>
                <p:cNvSpPr/>
                <p:nvPr/>
              </p:nvSpPr>
              <p:spPr>
                <a:xfrm>
                  <a:off x="1878770" y="3086100"/>
                  <a:ext cx="1242840" cy="1242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grpSp>
        <p:grpSp>
          <p:nvGrpSpPr>
            <p:cNvPr id="91" name="组合 90"/>
            <p:cNvGrpSpPr/>
            <p:nvPr/>
          </p:nvGrpSpPr>
          <p:grpSpPr>
            <a:xfrm>
              <a:off x="7412423" y="5309686"/>
              <a:ext cx="1831842" cy="1135302"/>
              <a:chOff x="2480325" y="4796049"/>
              <a:chExt cx="1831842" cy="1135302"/>
            </a:xfrm>
          </p:grpSpPr>
          <p:sp>
            <p:nvSpPr>
              <p:cNvPr id="92" name="矩形 91"/>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93" name="矩形 92"/>
              <p:cNvSpPr/>
              <p:nvPr/>
            </p:nvSpPr>
            <p:spPr>
              <a:xfrm flipH="1">
                <a:off x="2587673" y="4796049"/>
                <a:ext cx="1617146" cy="369332"/>
              </a:xfrm>
              <a:prstGeom prst="rect">
                <a:avLst/>
              </a:prstGeom>
            </p:spPr>
            <p:txBody>
              <a:bodyPr wrap="square">
                <a:spAutoFit/>
              </a:bodyPr>
              <a:lstStyle/>
              <a:p>
                <a:pPr algn="ctr"/>
                <a:r>
                  <a:rPr lang="zh-CN" altLang="en-US" kern="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kern="0" dirty="0">
                  <a:solidFill>
                    <a:srgbClr val="DB355F"/>
                  </a:solidFill>
                  <a:latin typeface="思源黑体 CN Bold" panose="020B0800000000000000" pitchFamily="34" charset="-122"/>
                  <a:ea typeface="思源黑体 CN Bold" panose="020B0800000000000000" pitchFamily="34" charset="-122"/>
                </a:endParaRPr>
              </a:p>
            </p:txBody>
          </p:sp>
        </p:grpSp>
      </p:grpSp>
      <p:grpSp>
        <p:nvGrpSpPr>
          <p:cNvPr id="102" name="组合 101"/>
          <p:cNvGrpSpPr/>
          <p:nvPr/>
        </p:nvGrpSpPr>
        <p:grpSpPr>
          <a:xfrm>
            <a:off x="3598074" y="3213483"/>
            <a:ext cx="2168769" cy="3180696"/>
            <a:chOff x="3533050" y="3271234"/>
            <a:chExt cx="2168769" cy="3180696"/>
          </a:xfrm>
        </p:grpSpPr>
        <p:grpSp>
          <p:nvGrpSpPr>
            <p:cNvPr id="103" name="组合 102"/>
            <p:cNvGrpSpPr/>
            <p:nvPr/>
          </p:nvGrpSpPr>
          <p:grpSpPr>
            <a:xfrm>
              <a:off x="3533050" y="5316628"/>
              <a:ext cx="1831842" cy="1135302"/>
              <a:chOff x="2480325" y="4796049"/>
              <a:chExt cx="1831842" cy="1135302"/>
            </a:xfrm>
          </p:grpSpPr>
          <p:sp>
            <p:nvSpPr>
              <p:cNvPr id="116" name="矩形 115"/>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05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17" name="矩形 116"/>
              <p:cNvSpPr/>
              <p:nvPr/>
            </p:nvSpPr>
            <p:spPr>
              <a:xfrm flipH="1">
                <a:off x="2587673" y="4796049"/>
                <a:ext cx="1617146" cy="369332"/>
              </a:xfrm>
              <a:prstGeom prst="rect">
                <a:avLst/>
              </a:prstGeom>
            </p:spPr>
            <p:txBody>
              <a:bodyPr wrap="square">
                <a:spAutoFit/>
              </a:bodyPr>
              <a:lstStyle/>
              <a:p>
                <a:pPr algn="ctr"/>
                <a:r>
                  <a:rPr lang="zh-CN" altLang="en-US" kern="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kern="0" dirty="0">
                  <a:solidFill>
                    <a:srgbClr val="DB355F"/>
                  </a:solidFill>
                  <a:latin typeface="思源黑体 CN Bold" panose="020B0800000000000000" pitchFamily="34" charset="-122"/>
                  <a:ea typeface="思源黑体 CN Bold" panose="020B0800000000000000" pitchFamily="34" charset="-122"/>
                </a:endParaRPr>
              </a:p>
            </p:txBody>
          </p:sp>
        </p:grpSp>
        <p:grpSp>
          <p:nvGrpSpPr>
            <p:cNvPr id="104" name="组合 103"/>
            <p:cNvGrpSpPr/>
            <p:nvPr/>
          </p:nvGrpSpPr>
          <p:grpSpPr>
            <a:xfrm>
              <a:off x="3758120" y="3271234"/>
              <a:ext cx="1943699" cy="1834564"/>
              <a:chOff x="3758120" y="3271234"/>
              <a:chExt cx="1943699" cy="1834564"/>
            </a:xfrm>
          </p:grpSpPr>
          <p:sp>
            <p:nvSpPr>
              <p:cNvPr id="105" name="任意多边形 49"/>
              <p:cNvSpPr/>
              <p:nvPr/>
            </p:nvSpPr>
            <p:spPr>
              <a:xfrm>
                <a:off x="3758120" y="3271234"/>
                <a:ext cx="1943699" cy="1337183"/>
              </a:xfrm>
              <a:custGeom>
                <a:avLst/>
                <a:gdLst>
                  <a:gd name="connsiteX0" fmla="*/ 0 w 2452479"/>
                  <a:gd name="connsiteY0" fmla="*/ 843602 h 1687203"/>
                  <a:gd name="connsiteX1" fmla="*/ 843601 w 2452479"/>
                  <a:gd name="connsiteY1" fmla="*/ 0 h 1687203"/>
                  <a:gd name="connsiteX2" fmla="*/ 1171969 w 2452479"/>
                  <a:gd name="connsiteY2" fmla="*/ 66295 h 1687203"/>
                  <a:gd name="connsiteX3" fmla="*/ 1305137 w 2452479"/>
                  <a:gd name="connsiteY3" fmla="*/ 138576 h 1687203"/>
                  <a:gd name="connsiteX4" fmla="*/ 2452479 w 2452479"/>
                  <a:gd name="connsiteY4" fmla="*/ 138576 h 1687203"/>
                  <a:gd name="connsiteX5" fmla="*/ 2452479 w 2452479"/>
                  <a:gd name="connsiteY5" fmla="*/ 1542833 h 1687203"/>
                  <a:gd name="connsiteX6" fmla="*/ 1315625 w 2452479"/>
                  <a:gd name="connsiteY6" fmla="*/ 1542833 h 1687203"/>
                  <a:gd name="connsiteX7" fmla="*/ 1315267 w 2452479"/>
                  <a:gd name="connsiteY7" fmla="*/ 1543129 h 1687203"/>
                  <a:gd name="connsiteX8" fmla="*/ 843601 w 2452479"/>
                  <a:gd name="connsiteY8" fmla="*/ 1687203 h 1687203"/>
                  <a:gd name="connsiteX9" fmla="*/ 0 w 2452479"/>
                  <a:gd name="connsiteY9" fmla="*/ 843602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2479" h="1687203">
                    <a:moveTo>
                      <a:pt x="0" y="843602"/>
                    </a:moveTo>
                    <a:cubicBezTo>
                      <a:pt x="0" y="377694"/>
                      <a:pt x="377693" y="0"/>
                      <a:pt x="843601" y="0"/>
                    </a:cubicBezTo>
                    <a:cubicBezTo>
                      <a:pt x="960078" y="0"/>
                      <a:pt x="1071042" y="23606"/>
                      <a:pt x="1171969" y="66295"/>
                    </a:cubicBezTo>
                    <a:lnTo>
                      <a:pt x="1305137" y="138576"/>
                    </a:lnTo>
                    <a:lnTo>
                      <a:pt x="2452479" y="138576"/>
                    </a:lnTo>
                    <a:lnTo>
                      <a:pt x="2452479" y="1542833"/>
                    </a:lnTo>
                    <a:lnTo>
                      <a:pt x="1315625" y="1542833"/>
                    </a:lnTo>
                    <a:lnTo>
                      <a:pt x="1315267" y="1543129"/>
                    </a:lnTo>
                    <a:cubicBezTo>
                      <a:pt x="1180627" y="1634089"/>
                      <a:pt x="1018317" y="1687203"/>
                      <a:pt x="843601" y="1687203"/>
                    </a:cubicBezTo>
                    <a:cubicBezTo>
                      <a:pt x="377693" y="1687203"/>
                      <a:pt x="0" y="1309510"/>
                      <a:pt x="0" y="843602"/>
                    </a:cubicBezTo>
                    <a:close/>
                  </a:path>
                </a:pathLst>
              </a:custGeom>
              <a:solidFill>
                <a:srgbClr val="DB355F"/>
              </a:soli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106" name="椭圆 105"/>
              <p:cNvSpPr>
                <a:spLocks noChangeAspect="1"/>
              </p:cNvSpPr>
              <p:nvPr/>
            </p:nvSpPr>
            <p:spPr>
              <a:xfrm rot="16200000">
                <a:off x="3855586" y="3362433"/>
                <a:ext cx="1140664" cy="1140664"/>
              </a:xfrm>
              <a:prstGeom prst="ellipse">
                <a:avLst/>
              </a:prstGeom>
              <a:gradFill>
                <a:gsLst>
                  <a:gs pos="0">
                    <a:srgbClr val="E7E7E7"/>
                  </a:gs>
                  <a:gs pos="100000">
                    <a:srgbClr val="FFFFFF"/>
                  </a:gs>
                </a:gsLst>
                <a:lin ang="3600000" scaled="0"/>
              </a:gradFill>
              <a:ln w="22225">
                <a:gradFill>
                  <a:gsLst>
                    <a:gs pos="0">
                      <a:schemeClr val="accent1">
                        <a:lumMod val="5000"/>
                        <a:lumOff val="95000"/>
                      </a:schemeClr>
                    </a:gs>
                    <a:gs pos="100000">
                      <a:schemeClr val="bg1">
                        <a:alpha val="0"/>
                      </a:schemeClr>
                    </a:gs>
                  </a:gsLst>
                  <a:lin ang="3600000" scaled="0"/>
                </a:gra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nvGrpSpPr>
              <p:cNvPr id="107" name="组合 106"/>
              <p:cNvGrpSpPr>
                <a:grpSpLocks noChangeAspect="1"/>
              </p:cNvGrpSpPr>
              <p:nvPr/>
            </p:nvGrpSpPr>
            <p:grpSpPr>
              <a:xfrm>
                <a:off x="4213304" y="3643903"/>
                <a:ext cx="440970" cy="493150"/>
                <a:chOff x="5999255" y="3275006"/>
                <a:chExt cx="402656" cy="450303"/>
              </a:xfrm>
              <a:solidFill>
                <a:schemeClr val="tx1"/>
              </a:solidFill>
            </p:grpSpPr>
            <p:sp>
              <p:nvSpPr>
                <p:cNvPr id="11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1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13"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14"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15"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108" name="组合 107"/>
              <p:cNvGrpSpPr/>
              <p:nvPr/>
            </p:nvGrpSpPr>
            <p:grpSpPr>
              <a:xfrm flipH="1" flipV="1">
                <a:off x="4267655" y="4463335"/>
                <a:ext cx="325562" cy="642463"/>
                <a:chOff x="1878770" y="3086100"/>
                <a:chExt cx="1242840" cy="2452614"/>
              </a:xfrm>
              <a:solidFill>
                <a:schemeClr val="tx1"/>
              </a:solidFill>
              <a:effectLst/>
            </p:grpSpPr>
            <p:sp>
              <p:nvSpPr>
                <p:cNvPr id="109" name="等腰三角形 108"/>
                <p:cNvSpPr/>
                <p:nvPr/>
              </p:nvSpPr>
              <p:spPr>
                <a:xfrm flipV="1">
                  <a:off x="2429433" y="4022025"/>
                  <a:ext cx="141514" cy="15166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110" name="椭圆 109"/>
                <p:cNvSpPr/>
                <p:nvPr/>
              </p:nvSpPr>
              <p:spPr>
                <a:xfrm>
                  <a:off x="1878770" y="3086100"/>
                  <a:ext cx="1242840" cy="1242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gr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anim calcmode="lin" valueType="num">
                                      <p:cBhvr>
                                        <p:cTn id="20" dur="500" fill="hold"/>
                                        <p:tgtEl>
                                          <p:spTgt spid="102"/>
                                        </p:tgtEl>
                                        <p:attrNameLst>
                                          <p:attrName>ppt_x</p:attrName>
                                        </p:attrNameLst>
                                      </p:cBhvr>
                                      <p:tavLst>
                                        <p:tav tm="0">
                                          <p:val>
                                            <p:strVal val="#ppt_x"/>
                                          </p:val>
                                        </p:tav>
                                        <p:tav tm="100000">
                                          <p:val>
                                            <p:strVal val="#ppt_x"/>
                                          </p:val>
                                        </p:tav>
                                      </p:tavLst>
                                    </p:anim>
                                    <p:anim calcmode="lin" valueType="num">
                                      <p:cBhvr>
                                        <p:cTn id="21" dur="500" fill="hold"/>
                                        <p:tgtEl>
                                          <p:spTgt spid="10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anim calcmode="lin" valueType="num">
                                      <p:cBhvr>
                                        <p:cTn id="32" dur="500" fill="hold"/>
                                        <p:tgtEl>
                                          <p:spTgt spid="89"/>
                                        </p:tgtEl>
                                        <p:attrNameLst>
                                          <p:attrName>ppt_x</p:attrName>
                                        </p:attrNameLst>
                                      </p:cBhvr>
                                      <p:tavLst>
                                        <p:tav tm="0">
                                          <p:val>
                                            <p:strVal val="#ppt_x"/>
                                          </p:val>
                                        </p:tav>
                                        <p:tav tm="100000">
                                          <p:val>
                                            <p:strVal val="#ppt_x"/>
                                          </p:val>
                                        </p:tav>
                                      </p:tavLst>
                                    </p:anim>
                                    <p:anim calcmode="lin" valueType="num">
                                      <p:cBhvr>
                                        <p:cTn id="33"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97228"/>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1" y="6306737"/>
            <a:ext cx="3409508" cy="246221"/>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grpSp>
        <p:nvGrpSpPr>
          <p:cNvPr id="110" name="组合 109"/>
          <p:cNvGrpSpPr/>
          <p:nvPr/>
        </p:nvGrpSpPr>
        <p:grpSpPr>
          <a:xfrm>
            <a:off x="1016000" y="1397798"/>
            <a:ext cx="10160000" cy="2396965"/>
            <a:chOff x="1016000" y="2048035"/>
            <a:chExt cx="10160000" cy="2396965"/>
          </a:xfrm>
        </p:grpSpPr>
        <p:sp>
          <p:nvSpPr>
            <p:cNvPr id="111" name="矩形: 圆角 110"/>
            <p:cNvSpPr/>
            <p:nvPr/>
          </p:nvSpPr>
          <p:spPr>
            <a:xfrm>
              <a:off x="1016000" y="2048035"/>
              <a:ext cx="10160000" cy="2396965"/>
            </a:xfrm>
            <a:prstGeom prst="roundRect">
              <a:avLst>
                <a:gd name="adj" fmla="val 92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ffectLst>
                  <a:outerShdw blurRad="38100" dist="38100" dir="2700000" algn="tl">
                    <a:srgbClr val="000000">
                      <a:alpha val="43137"/>
                    </a:srgbClr>
                  </a:outerShdw>
                </a:effectLst>
                <a:latin typeface="阿里巴巴普惠体 R" panose="00020600040101010101" pitchFamily="18" charset="-122"/>
                <a:ea typeface="阿里巴巴普惠体 R" panose="00020600040101010101" pitchFamily="18" charset="-122"/>
              </a:endParaRPr>
            </a:p>
          </p:txBody>
        </p:sp>
        <p:grpSp>
          <p:nvGrpSpPr>
            <p:cNvPr id="112" name="组合 111"/>
            <p:cNvGrpSpPr/>
            <p:nvPr/>
          </p:nvGrpSpPr>
          <p:grpSpPr>
            <a:xfrm>
              <a:off x="1469685" y="2492959"/>
              <a:ext cx="9290076" cy="1784534"/>
              <a:chOff x="1469685" y="2404059"/>
              <a:chExt cx="9290076" cy="1784534"/>
            </a:xfrm>
          </p:grpSpPr>
          <p:sp>
            <p:nvSpPr>
              <p:cNvPr id="113" name="文本框 112"/>
              <p:cNvSpPr txBox="1"/>
              <p:nvPr/>
            </p:nvSpPr>
            <p:spPr>
              <a:xfrm>
                <a:off x="1580494" y="3819260"/>
                <a:ext cx="9031013" cy="369333"/>
              </a:xfrm>
              <a:prstGeom prst="rect">
                <a:avLst/>
              </a:prstGeom>
              <a:noFill/>
            </p:spPr>
            <p:txBody>
              <a:bodyPr wrap="square" rtlCol="0">
                <a:spAutoFit/>
              </a:bodyPr>
              <a:lstStyle/>
              <a:p>
                <a:pPr algn="dist"/>
                <a:r>
                  <a:rPr lang="en-US" altLang="zh-CN"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rPr>
                  <a:t>WORKPLACE SOCIAL ETIQUETTE KNOWLEDGE CLASS</a:t>
                </a:r>
                <a:endParaRPr lang="zh-CN" altLang="en-US"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14" name="文本框 113"/>
              <p:cNvSpPr txBox="1"/>
              <p:nvPr/>
            </p:nvSpPr>
            <p:spPr>
              <a:xfrm>
                <a:off x="1507129" y="2404059"/>
                <a:ext cx="9252632" cy="1107996"/>
              </a:xfrm>
              <a:prstGeom prst="rect">
                <a:avLst/>
              </a:prstGeom>
              <a:noFill/>
            </p:spPr>
            <p:txBody>
              <a:bodyPr wrap="square" rtlCol="0">
                <a:spAutoFit/>
              </a:bodyPr>
              <a:lstStyle/>
              <a:p>
                <a:pPr algn="dist"/>
                <a:r>
                  <a:rPr lang="zh-CN" altLang="en-US" sz="66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rPr>
                  <a:t>职场社交礼仪知识课堂</a:t>
                </a:r>
                <a:endParaRPr lang="zh-CN" altLang="en-US" sz="66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15" name="矩形: 圆角 114"/>
              <p:cNvSpPr/>
              <p:nvPr/>
            </p:nvSpPr>
            <p:spPr>
              <a:xfrm rot="10800000" flipH="1">
                <a:off x="1469685" y="3641695"/>
                <a:ext cx="9252630" cy="615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grpSp>
      </p:grpSp>
      <p:grpSp>
        <p:nvGrpSpPr>
          <p:cNvPr id="116" name="组合 115"/>
          <p:cNvGrpSpPr/>
          <p:nvPr/>
        </p:nvGrpSpPr>
        <p:grpSpPr>
          <a:xfrm>
            <a:off x="4323644" y="4655966"/>
            <a:ext cx="3458515" cy="276999"/>
            <a:chOff x="4323644" y="4678594"/>
            <a:chExt cx="3458515" cy="276999"/>
          </a:xfrm>
        </p:grpSpPr>
        <p:sp>
          <p:nvSpPr>
            <p:cNvPr id="117" name="矩形 116"/>
            <p:cNvSpPr/>
            <p:nvPr/>
          </p:nvSpPr>
          <p:spPr>
            <a:xfrm>
              <a:off x="4323644" y="4678594"/>
              <a:ext cx="1429179" cy="275590"/>
            </a:xfrm>
            <a:prstGeom prst="rect">
              <a:avLst/>
            </a:prstGeom>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培训人：</a:t>
              </a:r>
              <a:r>
                <a:rPr lang="en-US" altLang="zh-CN"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PPT</a:t>
              </a:r>
              <a:r>
                <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营</a:t>
              </a:r>
              <a:endPar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endParaRPr>
            </a:p>
          </p:txBody>
        </p:sp>
        <p:sp>
          <p:nvSpPr>
            <p:cNvPr id="118" name="文本框 117"/>
            <p:cNvSpPr txBox="1"/>
            <p:nvPr/>
          </p:nvSpPr>
          <p:spPr>
            <a:xfrm>
              <a:off x="6075912" y="4678594"/>
              <a:ext cx="1706247" cy="276999"/>
            </a:xfrm>
            <a:prstGeom prst="rect">
              <a:avLst/>
            </a:prstGeom>
            <a:no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某某责任有限公司</a:t>
              </a:r>
              <a:endParaRPr kumimoji="0" lang="zh-CN" altLang="en-US" sz="1200" i="0" u="none" strike="noStrike" kern="1200" cap="none" normalizeH="0" baseline="0" noProof="0" dirty="0">
                <a:ln>
                  <a:noFill/>
                </a:ln>
                <a:solidFill>
                  <a:schemeClr val="bg1"/>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anim calcmode="lin" valueType="num">
                                      <p:cBhvr>
                                        <p:cTn id="8" dur="500" fill="hold"/>
                                        <p:tgtEl>
                                          <p:spTgt spid="110"/>
                                        </p:tgtEl>
                                        <p:attrNameLst>
                                          <p:attrName>ppt_x</p:attrName>
                                        </p:attrNameLst>
                                      </p:cBhvr>
                                      <p:tavLst>
                                        <p:tav tm="0">
                                          <p:val>
                                            <p:strVal val="#ppt_x"/>
                                          </p:val>
                                        </p:tav>
                                        <p:tav tm="100000">
                                          <p:val>
                                            <p:strVal val="#ppt_x"/>
                                          </p:val>
                                        </p:tav>
                                      </p:tavLst>
                                    </p:anim>
                                    <p:anim calcmode="lin" valueType="num">
                                      <p:cBhvr>
                                        <p:cTn id="9" dur="500" fill="hold"/>
                                        <p:tgtEl>
                                          <p:spTgt spid="1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anim calcmode="lin" valueType="num">
                                      <p:cBhvr>
                                        <p:cTn id="14" dur="500" fill="hold"/>
                                        <p:tgtEl>
                                          <p:spTgt spid="116"/>
                                        </p:tgtEl>
                                        <p:attrNameLst>
                                          <p:attrName>ppt_x</p:attrName>
                                        </p:attrNameLst>
                                      </p:cBhvr>
                                      <p:tavLst>
                                        <p:tav tm="0">
                                          <p:val>
                                            <p:strVal val="#ppt_x"/>
                                          </p:val>
                                        </p:tav>
                                        <p:tav tm="100000">
                                          <p:val>
                                            <p:strVal val="#ppt_x"/>
                                          </p:val>
                                        </p:tav>
                                      </p:tavLst>
                                    </p:anim>
                                    <p:anim calcmode="lin" valueType="num">
                                      <p:cBhvr>
                                        <p:cTn id="15"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87992"/>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1" y="6306737"/>
            <a:ext cx="3105998" cy="400110"/>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sp>
        <p:nvSpPr>
          <p:cNvPr id="59" name="文本框 58"/>
          <p:cNvSpPr txBox="1"/>
          <p:nvPr/>
        </p:nvSpPr>
        <p:spPr>
          <a:xfrm>
            <a:off x="4300958" y="905580"/>
            <a:ext cx="3590085" cy="830997"/>
          </a:xfrm>
          <a:prstGeom prst="rect">
            <a:avLst/>
          </a:prstGeom>
          <a:noFill/>
        </p:spPr>
        <p:txBody>
          <a:bodyPr wrap="none" rtlCol="0">
            <a:spAutoFit/>
          </a:bodyPr>
          <a:lstStyle/>
          <a:p>
            <a:pPr algn="ctr"/>
            <a:r>
              <a:rPr lang="en-US" altLang="zh-CN" sz="4800" dirty="0">
                <a:solidFill>
                  <a:srgbClr val="FFFFFF"/>
                </a:solidFill>
                <a:latin typeface="思源宋体 CN Light" panose="02020300000000000000" pitchFamily="18" charset="-122"/>
                <a:ea typeface="思源宋体 CN Light" panose="02020300000000000000" pitchFamily="18" charset="-122"/>
              </a:rPr>
              <a:t>CONTENTS</a:t>
            </a:r>
            <a:endParaRPr lang="zh-CN" altLang="en-US" sz="4800" dirty="0">
              <a:solidFill>
                <a:srgbClr val="FFFFFF"/>
              </a:solidFill>
              <a:latin typeface="思源宋体 CN Light" panose="02020300000000000000" pitchFamily="18" charset="-122"/>
              <a:ea typeface="思源宋体 CN Light" panose="02020300000000000000" pitchFamily="18" charset="-122"/>
            </a:endParaRPr>
          </a:p>
        </p:txBody>
      </p:sp>
      <p:grpSp>
        <p:nvGrpSpPr>
          <p:cNvPr id="61" name="组合 60"/>
          <p:cNvGrpSpPr/>
          <p:nvPr/>
        </p:nvGrpSpPr>
        <p:grpSpPr>
          <a:xfrm>
            <a:off x="2713692" y="2317940"/>
            <a:ext cx="2960579" cy="1015663"/>
            <a:chOff x="2570817" y="2803692"/>
            <a:chExt cx="2960579" cy="1015663"/>
          </a:xfrm>
        </p:grpSpPr>
        <p:grpSp>
          <p:nvGrpSpPr>
            <p:cNvPr id="62" name="组合 61"/>
            <p:cNvGrpSpPr/>
            <p:nvPr/>
          </p:nvGrpSpPr>
          <p:grpSpPr>
            <a:xfrm>
              <a:off x="3435950" y="2998310"/>
              <a:ext cx="2095446" cy="670990"/>
              <a:chOff x="5118600" y="2230176"/>
              <a:chExt cx="2095446" cy="670990"/>
            </a:xfrm>
          </p:grpSpPr>
          <p:sp>
            <p:nvSpPr>
              <p:cNvPr id="106" name="文本框 105"/>
              <p:cNvSpPr txBox="1"/>
              <p:nvPr/>
            </p:nvSpPr>
            <p:spPr>
              <a:xfrm>
                <a:off x="5480077" y="2230176"/>
                <a:ext cx="1573803"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职场知识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07" name="文本框 106"/>
              <p:cNvSpPr txBox="1"/>
              <p:nvPr/>
            </p:nvSpPr>
            <p:spPr>
              <a:xfrm>
                <a:off x="5118600" y="2639556"/>
                <a:ext cx="2095446"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WORKPLACE KNOWLEDGE</a:t>
                </a:r>
                <a:endParaRPr lang="zh-CN" altLang="en-US"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63" name="文本框 62"/>
            <p:cNvSpPr txBox="1"/>
            <p:nvPr/>
          </p:nvSpPr>
          <p:spPr>
            <a:xfrm>
              <a:off x="2570817" y="2803692"/>
              <a:ext cx="1008610"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01</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grpSp>
        <p:nvGrpSpPr>
          <p:cNvPr id="108" name="组合 107"/>
          <p:cNvGrpSpPr/>
          <p:nvPr/>
        </p:nvGrpSpPr>
        <p:grpSpPr>
          <a:xfrm>
            <a:off x="2710486" y="3726478"/>
            <a:ext cx="2963784" cy="1015663"/>
            <a:chOff x="2567611" y="4212230"/>
            <a:chExt cx="2963784" cy="1015663"/>
          </a:xfrm>
        </p:grpSpPr>
        <p:grpSp>
          <p:nvGrpSpPr>
            <p:cNvPr id="119" name="组合 118"/>
            <p:cNvGrpSpPr/>
            <p:nvPr/>
          </p:nvGrpSpPr>
          <p:grpSpPr>
            <a:xfrm>
              <a:off x="3485642" y="4406848"/>
              <a:ext cx="2045753" cy="670990"/>
              <a:chOff x="5168292" y="2230176"/>
              <a:chExt cx="2045753" cy="670990"/>
            </a:xfrm>
          </p:grpSpPr>
          <p:sp>
            <p:nvSpPr>
              <p:cNvPr id="121" name="文本框 120"/>
              <p:cNvSpPr txBox="1"/>
              <p:nvPr/>
            </p:nvSpPr>
            <p:spPr>
              <a:xfrm>
                <a:off x="5480088" y="2230176"/>
                <a:ext cx="1733957"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礼仪知识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22" name="文本框 121"/>
              <p:cNvSpPr txBox="1"/>
              <p:nvPr/>
            </p:nvSpPr>
            <p:spPr>
              <a:xfrm>
                <a:off x="5168292" y="2639556"/>
                <a:ext cx="1996059"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ETIQUETTE KNOWLEDGE</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20" name="文本框 119"/>
            <p:cNvSpPr txBox="1"/>
            <p:nvPr/>
          </p:nvSpPr>
          <p:spPr>
            <a:xfrm>
              <a:off x="2567611" y="4212230"/>
              <a:ext cx="1015021"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03</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grpSp>
        <p:nvGrpSpPr>
          <p:cNvPr id="123" name="组合 122"/>
          <p:cNvGrpSpPr/>
          <p:nvPr/>
        </p:nvGrpSpPr>
        <p:grpSpPr>
          <a:xfrm>
            <a:off x="6924891" y="2317940"/>
            <a:ext cx="2952564" cy="1015663"/>
            <a:chOff x="6581256" y="2803692"/>
            <a:chExt cx="2952564" cy="1015663"/>
          </a:xfrm>
        </p:grpSpPr>
        <p:grpSp>
          <p:nvGrpSpPr>
            <p:cNvPr id="124" name="组合 123"/>
            <p:cNvGrpSpPr/>
            <p:nvPr/>
          </p:nvGrpSpPr>
          <p:grpSpPr>
            <a:xfrm>
              <a:off x="7456007" y="2998310"/>
              <a:ext cx="2077813" cy="670990"/>
              <a:chOff x="5127415" y="2230176"/>
              <a:chExt cx="2077813" cy="670990"/>
            </a:xfrm>
          </p:grpSpPr>
          <p:sp>
            <p:nvSpPr>
              <p:cNvPr id="126" name="文本框 125"/>
              <p:cNvSpPr txBox="1"/>
              <p:nvPr/>
            </p:nvSpPr>
            <p:spPr>
              <a:xfrm>
                <a:off x="5454437" y="2230176"/>
                <a:ext cx="142377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社交沟通</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27" name="文本框 126"/>
              <p:cNvSpPr txBox="1"/>
              <p:nvPr/>
            </p:nvSpPr>
            <p:spPr>
              <a:xfrm>
                <a:off x="5127415"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SOCIAL COMMUNICATION</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25" name="文本框 124"/>
            <p:cNvSpPr txBox="1"/>
            <p:nvPr/>
          </p:nvSpPr>
          <p:spPr>
            <a:xfrm>
              <a:off x="6581256" y="2803692"/>
              <a:ext cx="1010213"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02</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grpSp>
        <p:nvGrpSpPr>
          <p:cNvPr id="128" name="组合 127"/>
          <p:cNvGrpSpPr/>
          <p:nvPr/>
        </p:nvGrpSpPr>
        <p:grpSpPr>
          <a:xfrm>
            <a:off x="6922487" y="3726478"/>
            <a:ext cx="2954969" cy="1015663"/>
            <a:chOff x="6578852" y="4212230"/>
            <a:chExt cx="2954969" cy="1015663"/>
          </a:xfrm>
        </p:grpSpPr>
        <p:grpSp>
          <p:nvGrpSpPr>
            <p:cNvPr id="129" name="组合 128"/>
            <p:cNvGrpSpPr/>
            <p:nvPr/>
          </p:nvGrpSpPr>
          <p:grpSpPr>
            <a:xfrm>
              <a:off x="7456008" y="4406848"/>
              <a:ext cx="2077813" cy="670990"/>
              <a:chOff x="5127416" y="2230176"/>
              <a:chExt cx="2077813" cy="670990"/>
            </a:xfrm>
          </p:grpSpPr>
          <p:sp>
            <p:nvSpPr>
              <p:cNvPr id="131" name="文本框 130"/>
              <p:cNvSpPr txBox="1"/>
              <p:nvPr/>
            </p:nvSpPr>
            <p:spPr>
              <a:xfrm>
                <a:off x="5454435" y="2230176"/>
                <a:ext cx="1423780"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要点总结</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32" name="文本框 131"/>
              <p:cNvSpPr txBox="1"/>
              <p:nvPr/>
            </p:nvSpPr>
            <p:spPr>
              <a:xfrm>
                <a:off x="5127416"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SUMMARY OF KEY POINTS</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30" name="文本框 129"/>
            <p:cNvSpPr txBox="1"/>
            <p:nvPr/>
          </p:nvSpPr>
          <p:spPr>
            <a:xfrm>
              <a:off x="6578852" y="4212230"/>
              <a:ext cx="1015021"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04</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cxnSp>
        <p:nvCxnSpPr>
          <p:cNvPr id="133" name="直接连接符 132"/>
          <p:cNvCxnSpPr/>
          <p:nvPr/>
        </p:nvCxnSpPr>
        <p:spPr>
          <a:xfrm>
            <a:off x="1137944" y="3549550"/>
            <a:ext cx="10201862" cy="0"/>
          </a:xfrm>
          <a:prstGeom prst="line">
            <a:avLst/>
          </a:prstGeom>
          <a:noFill/>
          <a:ln w="6350" cap="flat" cmpd="sng" algn="ctr">
            <a:gradFill flip="none" rotWithShape="1">
              <a:gsLst>
                <a:gs pos="0">
                  <a:srgbClr val="FFFFFF">
                    <a:alpha val="0"/>
                  </a:srgbClr>
                </a:gs>
                <a:gs pos="50000">
                  <a:srgbClr val="FFFFFF"/>
                </a:gs>
                <a:gs pos="100000">
                  <a:srgbClr val="FFFFFF">
                    <a:alpha val="0"/>
                  </a:srgbClr>
                </a:gs>
              </a:gsLst>
              <a:lin ang="0" scaled="1"/>
              <a:tileRect/>
            </a:gradFill>
            <a:prstDash val="solid"/>
            <a:miter lim="800000"/>
          </a:ln>
          <a:effectLst/>
        </p:spPr>
      </p:cxnSp>
      <p:cxnSp>
        <p:nvCxnSpPr>
          <p:cNvPr id="134" name="直接连接符 133"/>
          <p:cNvCxnSpPr/>
          <p:nvPr/>
        </p:nvCxnSpPr>
        <p:spPr>
          <a:xfrm>
            <a:off x="6096000" y="1810408"/>
            <a:ext cx="0" cy="3478282"/>
          </a:xfrm>
          <a:prstGeom prst="line">
            <a:avLst/>
          </a:prstGeom>
          <a:noFill/>
          <a:ln w="6350" cap="flat" cmpd="sng" algn="ctr">
            <a:gradFill flip="none" rotWithShape="1">
              <a:gsLst>
                <a:gs pos="0">
                  <a:srgbClr val="FFFFFF">
                    <a:alpha val="0"/>
                  </a:srgbClr>
                </a:gs>
                <a:gs pos="50000">
                  <a:srgbClr val="FFFFFF"/>
                </a:gs>
                <a:gs pos="100000">
                  <a:srgbClr val="FFFFFF">
                    <a:alpha val="0"/>
                  </a:srgbClr>
                </a:gs>
              </a:gsLst>
              <a:lin ang="5400000" scaled="1"/>
              <a:tileRect/>
            </a:gradFill>
            <a:prstDash val="solid"/>
            <a:miter lim="800000"/>
          </a:ln>
          <a:effectLst/>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strVal val="#ppt_x"/>
                                          </p:val>
                                        </p:tav>
                                        <p:tav tm="100000">
                                          <p:val>
                                            <p:strVal val="#ppt_x"/>
                                          </p:val>
                                        </p:tav>
                                      </p:tavLst>
                                    </p:anim>
                                    <p:anim calcmode="lin" valueType="num">
                                      <p:cBhvr>
                                        <p:cTn id="15" dur="500" fill="hold"/>
                                        <p:tgtEl>
                                          <p:spTgt spid="1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anim calcmode="lin" valueType="num">
                                      <p:cBhvr>
                                        <p:cTn id="20" dur="500" fill="hold"/>
                                        <p:tgtEl>
                                          <p:spTgt spid="108"/>
                                        </p:tgtEl>
                                        <p:attrNameLst>
                                          <p:attrName>ppt_x</p:attrName>
                                        </p:attrNameLst>
                                      </p:cBhvr>
                                      <p:tavLst>
                                        <p:tav tm="0">
                                          <p:val>
                                            <p:strVal val="#ppt_x"/>
                                          </p:val>
                                        </p:tav>
                                        <p:tav tm="100000">
                                          <p:val>
                                            <p:strVal val="#ppt_x"/>
                                          </p:val>
                                        </p:tav>
                                      </p:tavLst>
                                    </p:anim>
                                    <p:anim calcmode="lin" valueType="num">
                                      <p:cBhvr>
                                        <p:cTn id="21" dur="500" fill="hold"/>
                                        <p:tgtEl>
                                          <p:spTgt spid="10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500"/>
                                        <p:tgtEl>
                                          <p:spTgt spid="128"/>
                                        </p:tgtEl>
                                      </p:cBhvr>
                                    </p:animEffect>
                                    <p:anim calcmode="lin" valueType="num">
                                      <p:cBhvr>
                                        <p:cTn id="26" dur="500" fill="hold"/>
                                        <p:tgtEl>
                                          <p:spTgt spid="128"/>
                                        </p:tgtEl>
                                        <p:attrNameLst>
                                          <p:attrName>ppt_x</p:attrName>
                                        </p:attrNameLst>
                                      </p:cBhvr>
                                      <p:tavLst>
                                        <p:tav tm="0">
                                          <p:val>
                                            <p:strVal val="#ppt_x"/>
                                          </p:val>
                                        </p:tav>
                                        <p:tav tm="100000">
                                          <p:val>
                                            <p:strVal val="#ppt_x"/>
                                          </p:val>
                                        </p:tav>
                                      </p:tavLst>
                                    </p:anim>
                                    <p:anim calcmode="lin" valueType="num">
                                      <p:cBhvr>
                                        <p:cTn id="27" dur="5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97228"/>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1" y="6306737"/>
            <a:ext cx="3317144" cy="246221"/>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sp>
        <p:nvSpPr>
          <p:cNvPr id="110" name="文本框 109"/>
          <p:cNvSpPr txBox="1"/>
          <p:nvPr/>
        </p:nvSpPr>
        <p:spPr>
          <a:xfrm>
            <a:off x="4117395" y="488705"/>
            <a:ext cx="3957210" cy="4508927"/>
          </a:xfrm>
          <a:prstGeom prst="rect">
            <a:avLst/>
          </a:prstGeom>
          <a:noFill/>
        </p:spPr>
        <p:txBody>
          <a:bodyPr wrap="square" rtlCol="0">
            <a:spAutoFit/>
          </a:bodyPr>
          <a:lstStyle/>
          <a:p>
            <a:pPr algn="ctr"/>
            <a:r>
              <a:rPr lang="en-US" altLang="zh-CN" sz="28700" dirty="0">
                <a:solidFill>
                  <a:schemeClr val="bg1"/>
                </a:solidFill>
                <a:latin typeface="思源宋体 CN Light" panose="02020300000000000000" pitchFamily="18" charset="-122"/>
                <a:ea typeface="思源宋体 CN Light" panose="02020300000000000000" pitchFamily="18" charset="-122"/>
              </a:rPr>
              <a:t>A</a:t>
            </a:r>
            <a:endParaRPr lang="zh-CN" altLang="en-US" sz="28700" dirty="0">
              <a:solidFill>
                <a:schemeClr val="bg1"/>
              </a:solidFill>
              <a:latin typeface="思源宋体 CN Light" panose="02020300000000000000" pitchFamily="18" charset="-122"/>
              <a:ea typeface="思源宋体 CN Light" panose="02020300000000000000" pitchFamily="18" charset="-122"/>
            </a:endParaRPr>
          </a:p>
        </p:txBody>
      </p:sp>
      <p:grpSp>
        <p:nvGrpSpPr>
          <p:cNvPr id="111" name="组合 110"/>
          <p:cNvGrpSpPr/>
          <p:nvPr/>
        </p:nvGrpSpPr>
        <p:grpSpPr>
          <a:xfrm>
            <a:off x="3721101" y="4376314"/>
            <a:ext cx="4749799" cy="852288"/>
            <a:chOff x="625403" y="5304456"/>
            <a:chExt cx="4749799" cy="852288"/>
          </a:xfrm>
        </p:grpSpPr>
        <p:sp>
          <p:nvSpPr>
            <p:cNvPr id="112" name="矩形 111"/>
            <p:cNvSpPr/>
            <p:nvPr/>
          </p:nvSpPr>
          <p:spPr>
            <a:xfrm>
              <a:off x="625403" y="5329141"/>
              <a:ext cx="4749799" cy="47385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13" name="文本框 112"/>
            <p:cNvSpPr txBox="1"/>
            <p:nvPr/>
          </p:nvSpPr>
          <p:spPr>
            <a:xfrm flipH="1">
              <a:off x="1924497" y="5304456"/>
              <a:ext cx="2151610" cy="523220"/>
            </a:xfrm>
            <a:prstGeom prst="rect">
              <a:avLst/>
            </a:prstGeom>
            <a:noFill/>
          </p:spPr>
          <p:txBody>
            <a:bodyPr wrap="square" rtlCol="0">
              <a:spAutoFit/>
            </a:bodyPr>
            <a:lstStyle/>
            <a:p>
              <a:pPr algn="dist"/>
              <a:r>
                <a:rPr lang="zh-CN" altLang="en-US" sz="2800" dirty="0">
                  <a:solidFill>
                    <a:sysClr val="windowText" lastClr="000000"/>
                  </a:solidFill>
                  <a:latin typeface="思源宋体 CN Light" panose="02020300000000000000" pitchFamily="18" charset="-122"/>
                  <a:ea typeface="思源宋体 CN Light" panose="02020300000000000000" pitchFamily="18" charset="-122"/>
                </a:rPr>
                <a:t>职场知识</a:t>
              </a:r>
              <a:endParaRPr lang="zh-CN" altLang="en-US" sz="2800" dirty="0">
                <a:solidFill>
                  <a:sysClr val="windowText" lastClr="000000"/>
                </a:solidFill>
                <a:latin typeface="思源宋体 CN Light" panose="02020300000000000000" pitchFamily="18" charset="-122"/>
                <a:ea typeface="思源宋体 CN Light" panose="02020300000000000000" pitchFamily="18" charset="-122"/>
              </a:endParaRPr>
            </a:p>
          </p:txBody>
        </p:sp>
        <p:sp>
          <p:nvSpPr>
            <p:cNvPr id="114" name="文本框 113"/>
            <p:cNvSpPr txBox="1"/>
            <p:nvPr/>
          </p:nvSpPr>
          <p:spPr>
            <a:xfrm flipH="1">
              <a:off x="1586492" y="5879745"/>
              <a:ext cx="2827620" cy="276999"/>
            </a:xfrm>
            <a:prstGeom prst="rect">
              <a:avLst/>
            </a:prstGeom>
            <a:noFill/>
          </p:spPr>
          <p:txBody>
            <a:bodyPr wrap="square" rtlCol="0">
              <a:spAutoFit/>
            </a:bodyPr>
            <a:lstStyle/>
            <a:p>
              <a:pPr algn="dist"/>
              <a:r>
                <a:rPr lang="en-US" altLang="zh-CN" sz="1200" dirty="0">
                  <a:solidFill>
                    <a:schemeClr val="bg1"/>
                  </a:solidFill>
                  <a:latin typeface="思源黑体 CN Light" panose="020B0300000000000000" pitchFamily="34" charset="-122"/>
                  <a:ea typeface="思源黑体 CN Light" panose="020B0300000000000000" pitchFamily="34" charset="-122"/>
                </a:rPr>
                <a:t>SOCIAL COMMUNICATION</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anim calcmode="lin" valueType="num">
                                      <p:cBhvr>
                                        <p:cTn id="8" dur="500" fill="hold"/>
                                        <p:tgtEl>
                                          <p:spTgt spid="111"/>
                                        </p:tgtEl>
                                        <p:attrNameLst>
                                          <p:attrName>ppt_x</p:attrName>
                                        </p:attrNameLst>
                                      </p:cBhvr>
                                      <p:tavLst>
                                        <p:tav tm="0">
                                          <p:val>
                                            <p:strVal val="#ppt_x"/>
                                          </p:val>
                                        </p:tav>
                                        <p:tav tm="100000">
                                          <p:val>
                                            <p:strVal val="#ppt_x"/>
                                          </p:val>
                                        </p:tav>
                                      </p:tavLst>
                                    </p:anim>
                                    <p:anim calcmode="lin" valueType="num">
                                      <p:cBhvr>
                                        <p:cTn id="9"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4" name="组合 13"/>
          <p:cNvGrpSpPr/>
          <p:nvPr/>
        </p:nvGrpSpPr>
        <p:grpSpPr>
          <a:xfrm>
            <a:off x="260778" y="-58908"/>
            <a:ext cx="2960579" cy="1015663"/>
            <a:chOff x="2570817" y="2803692"/>
            <a:chExt cx="2960579" cy="1015663"/>
          </a:xfrm>
        </p:grpSpPr>
        <p:grpSp>
          <p:nvGrpSpPr>
            <p:cNvPr id="15" name="组合 14"/>
            <p:cNvGrpSpPr/>
            <p:nvPr/>
          </p:nvGrpSpPr>
          <p:grpSpPr>
            <a:xfrm>
              <a:off x="3435950" y="2976803"/>
              <a:ext cx="2095446" cy="692497"/>
              <a:chOff x="5118600" y="2208669"/>
              <a:chExt cx="2095446" cy="692497"/>
            </a:xfrm>
          </p:grpSpPr>
          <p:sp>
            <p:nvSpPr>
              <p:cNvPr id="17" name="文本框 16"/>
              <p:cNvSpPr txBox="1"/>
              <p:nvPr/>
            </p:nvSpPr>
            <p:spPr>
              <a:xfrm>
                <a:off x="5299339" y="2208669"/>
                <a:ext cx="173396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职场知识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8" name="文本框 17"/>
              <p:cNvSpPr txBox="1"/>
              <p:nvPr/>
            </p:nvSpPr>
            <p:spPr>
              <a:xfrm>
                <a:off x="5118600" y="2639556"/>
                <a:ext cx="2095446"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WORKPLACE KNOWLEDGE</a:t>
                </a:r>
                <a:endParaRPr lang="zh-CN" altLang="en-US"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6" name="文本框 15"/>
            <p:cNvSpPr txBox="1"/>
            <p:nvPr/>
          </p:nvSpPr>
          <p:spPr>
            <a:xfrm>
              <a:off x="2570817" y="2803692"/>
              <a:ext cx="1008610"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01</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pic>
        <p:nvPicPr>
          <p:cNvPr id="12" name="图片占位符 31"/>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991891" y="2235187"/>
            <a:ext cx="5754831" cy="3824068"/>
          </a:xfrm>
          <a:prstGeom prst="rect">
            <a:avLst/>
          </a:prstGeom>
        </p:spPr>
      </p:pic>
      <p:grpSp>
        <p:nvGrpSpPr>
          <p:cNvPr id="13" name="组合 12"/>
          <p:cNvGrpSpPr/>
          <p:nvPr/>
        </p:nvGrpSpPr>
        <p:grpSpPr>
          <a:xfrm>
            <a:off x="1360867" y="1827015"/>
            <a:ext cx="3560411" cy="2451510"/>
            <a:chOff x="1360867" y="1827015"/>
            <a:chExt cx="3560411" cy="2451510"/>
          </a:xfrm>
        </p:grpSpPr>
        <p:sp>
          <p:nvSpPr>
            <p:cNvPr id="19" name="矩形 18"/>
            <p:cNvSpPr/>
            <p:nvPr/>
          </p:nvSpPr>
          <p:spPr>
            <a:xfrm>
              <a:off x="1360867" y="1827015"/>
              <a:ext cx="3560411" cy="2451510"/>
            </a:xfrm>
            <a:prstGeom prst="rect">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5"/>
            <p:cNvSpPr/>
            <p:nvPr/>
          </p:nvSpPr>
          <p:spPr>
            <a:xfrm>
              <a:off x="1644358" y="2235187"/>
              <a:ext cx="534571" cy="551543"/>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1" name="文本框 20"/>
            <p:cNvSpPr txBox="1"/>
            <p:nvPr/>
          </p:nvSpPr>
          <p:spPr>
            <a:xfrm>
              <a:off x="1536449" y="3390919"/>
              <a:ext cx="2793275" cy="573811"/>
            </a:xfrm>
            <a:prstGeom prst="rect">
              <a:avLst/>
            </a:prstGeom>
            <a:noFill/>
          </p:spPr>
          <p:txBody>
            <a:bodyPr wrap="square" rtlCol="0">
              <a:spAutoFit/>
              <a:scene3d>
                <a:camera prst="orthographicFront"/>
                <a:lightRig rig="threePt" dir="t"/>
              </a:scene3d>
              <a:sp3d contourW="12700"/>
            </a:bodyPr>
            <a:lstStyle/>
            <a:p>
              <a:pPr lvl="0">
                <a:lnSpc>
                  <a:spcPct val="150000"/>
                </a:lnSpc>
              </a:pPr>
              <a:r>
                <a:rPr lang="zh-CN" altLang="en-US"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单击此处键入文本单击此处键入文本单击此处本单击此处键入文本单击此处</a:t>
              </a:r>
              <a:endParaRPr lang="en-US" altLang="zh-CN" sz="11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22" name="矩形 21"/>
            <p:cNvSpPr/>
            <p:nvPr/>
          </p:nvSpPr>
          <p:spPr>
            <a:xfrm>
              <a:off x="1534258" y="2964069"/>
              <a:ext cx="2174142" cy="461665"/>
            </a:xfrm>
            <a:prstGeom prst="rect">
              <a:avLst/>
            </a:prstGeom>
          </p:spPr>
          <p:txBody>
            <a:bodyPr wrap="square">
              <a:spAutoFit/>
              <a:scene3d>
                <a:camera prst="orthographicFront"/>
                <a:lightRig rig="threePt" dir="t"/>
              </a:scene3d>
              <a:sp3d contourW="12700"/>
            </a:bodyPr>
            <a:lstStyle/>
            <a:p>
              <a:pPr defTabSz="457200"/>
              <a:r>
                <a:rPr lang="zh-CN" altLang="en-US" sz="2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zh-CN" altLang="en-US" sz="2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4" name="组合 13"/>
          <p:cNvGrpSpPr/>
          <p:nvPr/>
        </p:nvGrpSpPr>
        <p:grpSpPr>
          <a:xfrm>
            <a:off x="260778" y="-58908"/>
            <a:ext cx="2960579" cy="1015663"/>
            <a:chOff x="2570817" y="2803692"/>
            <a:chExt cx="2960579" cy="1015663"/>
          </a:xfrm>
        </p:grpSpPr>
        <p:grpSp>
          <p:nvGrpSpPr>
            <p:cNvPr id="15" name="组合 14"/>
            <p:cNvGrpSpPr/>
            <p:nvPr/>
          </p:nvGrpSpPr>
          <p:grpSpPr>
            <a:xfrm>
              <a:off x="3435950" y="2946024"/>
              <a:ext cx="2095446" cy="723276"/>
              <a:chOff x="5118600" y="2177890"/>
              <a:chExt cx="2095446" cy="723276"/>
            </a:xfrm>
          </p:grpSpPr>
          <p:sp>
            <p:nvSpPr>
              <p:cNvPr id="17" name="文本框 16"/>
              <p:cNvSpPr txBox="1"/>
              <p:nvPr/>
            </p:nvSpPr>
            <p:spPr>
              <a:xfrm>
                <a:off x="5287939" y="2177890"/>
                <a:ext cx="1606793"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职场知识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8" name="文本框 17"/>
              <p:cNvSpPr txBox="1"/>
              <p:nvPr/>
            </p:nvSpPr>
            <p:spPr>
              <a:xfrm>
                <a:off x="5118600" y="2639556"/>
                <a:ext cx="2095446"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WORKPLACE KNOWLEDGE</a:t>
                </a:r>
                <a:endParaRPr lang="zh-CN" altLang="en-US"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6" name="文本框 15"/>
            <p:cNvSpPr txBox="1"/>
            <p:nvPr/>
          </p:nvSpPr>
          <p:spPr>
            <a:xfrm>
              <a:off x="2570817" y="2803692"/>
              <a:ext cx="1008610"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01</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grpSp>
        <p:nvGrpSpPr>
          <p:cNvPr id="12" name="组合 11"/>
          <p:cNvGrpSpPr/>
          <p:nvPr/>
        </p:nvGrpSpPr>
        <p:grpSpPr>
          <a:xfrm>
            <a:off x="1140381" y="1797621"/>
            <a:ext cx="5710706" cy="4204106"/>
            <a:chOff x="1140381" y="1797621"/>
            <a:chExt cx="5710706" cy="4204106"/>
          </a:xfrm>
        </p:grpSpPr>
        <p:sp>
          <p:nvSpPr>
            <p:cNvPr id="13" name="矩形 12"/>
            <p:cNvSpPr/>
            <p:nvPr/>
          </p:nvSpPr>
          <p:spPr>
            <a:xfrm>
              <a:off x="1140381" y="1853755"/>
              <a:ext cx="5710706" cy="3845919"/>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cxnSp>
          <p:nvCxnSpPr>
            <p:cNvPr id="19" name="直接连接符 18"/>
            <p:cNvCxnSpPr/>
            <p:nvPr/>
          </p:nvCxnSpPr>
          <p:spPr>
            <a:xfrm>
              <a:off x="2565524" y="1797621"/>
              <a:ext cx="0" cy="41479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004315" y="1800576"/>
              <a:ext cx="0" cy="41479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04699" y="1853755"/>
              <a:ext cx="0" cy="41479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7257516" y="3306621"/>
            <a:ext cx="3907194" cy="865503"/>
            <a:chOff x="7550239" y="3686748"/>
            <a:chExt cx="3907194" cy="865503"/>
          </a:xfrm>
        </p:grpSpPr>
        <p:sp>
          <p:nvSpPr>
            <p:cNvPr id="23" name="Oval 6"/>
            <p:cNvSpPr/>
            <p:nvPr/>
          </p:nvSpPr>
          <p:spPr>
            <a:xfrm>
              <a:off x="7550239" y="3833749"/>
              <a:ext cx="571500" cy="571500"/>
            </a:xfrm>
            <a:prstGeom prst="ellipse">
              <a:avLst/>
            </a:prstGeom>
            <a:solidFill>
              <a:srgbClr val="03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阿里巴巴普惠体 R" panose="00020600040101010101" pitchFamily="18" charset="-122"/>
              </a:endParaRPr>
            </a:p>
          </p:txBody>
        </p:sp>
        <p:sp>
          <p:nvSpPr>
            <p:cNvPr id="24" name="Freeform 181"/>
            <p:cNvSpPr>
              <a:spLocks noEditPoints="1"/>
            </p:cNvSpPr>
            <p:nvPr/>
          </p:nvSpPr>
          <p:spPr bwMode="auto">
            <a:xfrm>
              <a:off x="7663045" y="3946555"/>
              <a:ext cx="345889" cy="345889"/>
            </a:xfrm>
            <a:custGeom>
              <a:avLst/>
              <a:gdLst/>
              <a:ahLst/>
              <a:cxnLst>
                <a:cxn ang="0">
                  <a:pos x="252" y="2"/>
                </a:cxn>
                <a:cxn ang="0">
                  <a:pos x="252" y="2"/>
                </a:cxn>
                <a:cxn ang="0">
                  <a:pos x="248" y="0"/>
                </a:cxn>
                <a:cxn ang="0">
                  <a:pos x="248" y="0"/>
                </a:cxn>
                <a:cxn ang="0">
                  <a:pos x="244" y="2"/>
                </a:cxn>
                <a:cxn ang="0">
                  <a:pos x="4" y="162"/>
                </a:cxn>
                <a:cxn ang="0">
                  <a:pos x="4" y="162"/>
                </a:cxn>
                <a:cxn ang="0">
                  <a:pos x="0" y="164"/>
                </a:cxn>
                <a:cxn ang="0">
                  <a:pos x="0" y="168"/>
                </a:cxn>
                <a:cxn ang="0">
                  <a:pos x="0" y="168"/>
                </a:cxn>
                <a:cxn ang="0">
                  <a:pos x="2" y="172"/>
                </a:cxn>
                <a:cxn ang="0">
                  <a:pos x="6" y="176"/>
                </a:cxn>
                <a:cxn ang="0">
                  <a:pos x="68" y="200"/>
                </a:cxn>
                <a:cxn ang="0">
                  <a:pos x="98" y="252"/>
                </a:cxn>
                <a:cxn ang="0">
                  <a:pos x="98" y="252"/>
                </a:cxn>
                <a:cxn ang="0">
                  <a:pos x="100" y="254"/>
                </a:cxn>
                <a:cxn ang="0">
                  <a:pos x="104" y="256"/>
                </a:cxn>
                <a:cxn ang="0">
                  <a:pos x="104" y="256"/>
                </a:cxn>
                <a:cxn ang="0">
                  <a:pos x="104" y="256"/>
                </a:cxn>
                <a:cxn ang="0">
                  <a:pos x="108" y="254"/>
                </a:cxn>
                <a:cxn ang="0">
                  <a:pos x="110" y="252"/>
                </a:cxn>
                <a:cxn ang="0">
                  <a:pos x="128" y="224"/>
                </a:cxn>
                <a:cxn ang="0">
                  <a:pos x="206" y="256"/>
                </a:cxn>
                <a:cxn ang="0">
                  <a:pos x="206" y="256"/>
                </a:cxn>
                <a:cxn ang="0">
                  <a:pos x="208" y="256"/>
                </a:cxn>
                <a:cxn ang="0">
                  <a:pos x="208" y="256"/>
                </a:cxn>
                <a:cxn ang="0">
                  <a:pos x="212" y="254"/>
                </a:cxn>
                <a:cxn ang="0">
                  <a:pos x="212" y="254"/>
                </a:cxn>
                <a:cxn ang="0">
                  <a:pos x="214" y="252"/>
                </a:cxn>
                <a:cxn ang="0">
                  <a:pos x="216" y="250"/>
                </a:cxn>
                <a:cxn ang="0">
                  <a:pos x="256" y="10"/>
                </a:cxn>
                <a:cxn ang="0">
                  <a:pos x="256" y="10"/>
                </a:cxn>
                <a:cxn ang="0">
                  <a:pos x="256" y="4"/>
                </a:cxn>
                <a:cxn ang="0">
                  <a:pos x="252" y="2"/>
                </a:cxn>
                <a:cxn ang="0">
                  <a:pos x="26" y="166"/>
                </a:cxn>
                <a:cxn ang="0">
                  <a:pos x="210" y="42"/>
                </a:cxn>
                <a:cxn ang="0">
                  <a:pos x="76" y="186"/>
                </a:cxn>
                <a:cxn ang="0">
                  <a:pos x="76" y="186"/>
                </a:cxn>
                <a:cxn ang="0">
                  <a:pos x="74" y="186"/>
                </a:cxn>
                <a:cxn ang="0">
                  <a:pos x="26" y="166"/>
                </a:cxn>
                <a:cxn ang="0">
                  <a:pos x="82" y="192"/>
                </a:cxn>
                <a:cxn ang="0">
                  <a:pos x="82" y="192"/>
                </a:cxn>
                <a:cxn ang="0">
                  <a:pos x="82" y="192"/>
                </a:cxn>
                <a:cxn ang="0">
                  <a:pos x="234" y="30"/>
                </a:cxn>
                <a:cxn ang="0">
                  <a:pos x="104" y="232"/>
                </a:cxn>
                <a:cxn ang="0">
                  <a:pos x="82" y="192"/>
                </a:cxn>
                <a:cxn ang="0">
                  <a:pos x="202" y="236"/>
                </a:cxn>
                <a:cxn ang="0">
                  <a:pos x="134" y="210"/>
                </a:cxn>
                <a:cxn ang="0">
                  <a:pos x="134" y="210"/>
                </a:cxn>
                <a:cxn ang="0">
                  <a:pos x="128" y="208"/>
                </a:cxn>
                <a:cxn ang="0">
                  <a:pos x="234" y="46"/>
                </a:cxn>
                <a:cxn ang="0">
                  <a:pos x="202" y="236"/>
                </a:cxn>
              </a:cxnLst>
              <a:rect l="0" t="0" r="r" b="b"/>
              <a:pathLst>
                <a:path w="256" h="256">
                  <a:moveTo>
                    <a:pt x="252" y="2"/>
                  </a:moveTo>
                  <a:lnTo>
                    <a:pt x="252" y="2"/>
                  </a:lnTo>
                  <a:lnTo>
                    <a:pt x="248" y="0"/>
                  </a:lnTo>
                  <a:lnTo>
                    <a:pt x="248" y="0"/>
                  </a:lnTo>
                  <a:lnTo>
                    <a:pt x="244" y="2"/>
                  </a:lnTo>
                  <a:lnTo>
                    <a:pt x="4" y="162"/>
                  </a:lnTo>
                  <a:lnTo>
                    <a:pt x="4" y="162"/>
                  </a:lnTo>
                  <a:lnTo>
                    <a:pt x="0" y="164"/>
                  </a:lnTo>
                  <a:lnTo>
                    <a:pt x="0" y="168"/>
                  </a:lnTo>
                  <a:lnTo>
                    <a:pt x="0" y="168"/>
                  </a:lnTo>
                  <a:lnTo>
                    <a:pt x="2" y="172"/>
                  </a:lnTo>
                  <a:lnTo>
                    <a:pt x="6" y="176"/>
                  </a:lnTo>
                  <a:lnTo>
                    <a:pt x="68" y="200"/>
                  </a:lnTo>
                  <a:lnTo>
                    <a:pt x="98" y="252"/>
                  </a:lnTo>
                  <a:lnTo>
                    <a:pt x="98" y="252"/>
                  </a:lnTo>
                  <a:lnTo>
                    <a:pt x="100" y="254"/>
                  </a:lnTo>
                  <a:lnTo>
                    <a:pt x="104" y="256"/>
                  </a:lnTo>
                  <a:lnTo>
                    <a:pt x="104" y="256"/>
                  </a:lnTo>
                  <a:lnTo>
                    <a:pt x="104" y="256"/>
                  </a:lnTo>
                  <a:lnTo>
                    <a:pt x="108" y="254"/>
                  </a:lnTo>
                  <a:lnTo>
                    <a:pt x="110" y="252"/>
                  </a:lnTo>
                  <a:lnTo>
                    <a:pt x="128" y="224"/>
                  </a:lnTo>
                  <a:lnTo>
                    <a:pt x="206" y="256"/>
                  </a:lnTo>
                  <a:lnTo>
                    <a:pt x="206" y="256"/>
                  </a:lnTo>
                  <a:lnTo>
                    <a:pt x="208" y="256"/>
                  </a:lnTo>
                  <a:lnTo>
                    <a:pt x="208" y="256"/>
                  </a:lnTo>
                  <a:lnTo>
                    <a:pt x="212" y="254"/>
                  </a:lnTo>
                  <a:lnTo>
                    <a:pt x="212" y="254"/>
                  </a:lnTo>
                  <a:lnTo>
                    <a:pt x="214" y="252"/>
                  </a:lnTo>
                  <a:lnTo>
                    <a:pt x="216" y="250"/>
                  </a:lnTo>
                  <a:lnTo>
                    <a:pt x="256" y="10"/>
                  </a:lnTo>
                  <a:lnTo>
                    <a:pt x="256" y="10"/>
                  </a:lnTo>
                  <a:lnTo>
                    <a:pt x="256" y="4"/>
                  </a:lnTo>
                  <a:lnTo>
                    <a:pt x="252" y="2"/>
                  </a:lnTo>
                  <a:close/>
                  <a:moveTo>
                    <a:pt x="26" y="166"/>
                  </a:moveTo>
                  <a:lnTo>
                    <a:pt x="210" y="42"/>
                  </a:lnTo>
                  <a:lnTo>
                    <a:pt x="76" y="186"/>
                  </a:lnTo>
                  <a:lnTo>
                    <a:pt x="76" y="186"/>
                  </a:lnTo>
                  <a:lnTo>
                    <a:pt x="74" y="186"/>
                  </a:lnTo>
                  <a:lnTo>
                    <a:pt x="26" y="166"/>
                  </a:lnTo>
                  <a:close/>
                  <a:moveTo>
                    <a:pt x="82" y="192"/>
                  </a:moveTo>
                  <a:lnTo>
                    <a:pt x="82" y="192"/>
                  </a:lnTo>
                  <a:lnTo>
                    <a:pt x="82" y="192"/>
                  </a:lnTo>
                  <a:lnTo>
                    <a:pt x="234" y="30"/>
                  </a:lnTo>
                  <a:lnTo>
                    <a:pt x="104" y="232"/>
                  </a:lnTo>
                  <a:lnTo>
                    <a:pt x="82" y="192"/>
                  </a:lnTo>
                  <a:close/>
                  <a:moveTo>
                    <a:pt x="202" y="236"/>
                  </a:moveTo>
                  <a:lnTo>
                    <a:pt x="134" y="210"/>
                  </a:lnTo>
                  <a:lnTo>
                    <a:pt x="134" y="210"/>
                  </a:lnTo>
                  <a:lnTo>
                    <a:pt x="128" y="208"/>
                  </a:lnTo>
                  <a:lnTo>
                    <a:pt x="234" y="46"/>
                  </a:lnTo>
                  <a:lnTo>
                    <a:pt x="202" y="236"/>
                  </a:lnTo>
                  <a:close/>
                </a:path>
              </a:pathLst>
            </a:custGeom>
            <a:solidFill>
              <a:schemeClr val="bg1"/>
            </a:solid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grpSp>
          <p:nvGrpSpPr>
            <p:cNvPr id="25" name="组合 24"/>
            <p:cNvGrpSpPr/>
            <p:nvPr/>
          </p:nvGrpSpPr>
          <p:grpSpPr>
            <a:xfrm>
              <a:off x="8264132" y="3686748"/>
              <a:ext cx="3193301" cy="865503"/>
              <a:chOff x="8264132" y="3760906"/>
              <a:chExt cx="3193301" cy="865503"/>
            </a:xfrm>
          </p:grpSpPr>
          <p:sp>
            <p:nvSpPr>
              <p:cNvPr id="26" name="矩形 25"/>
              <p:cNvSpPr/>
              <p:nvPr/>
            </p:nvSpPr>
            <p:spPr>
              <a:xfrm>
                <a:off x="8264132" y="3760906"/>
                <a:ext cx="2040739" cy="401777"/>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b="1">
                    <a:latin typeface="思源黑体 CN Bold" panose="020B0800000000000000" pitchFamily="34" charset="-122"/>
                    <a:ea typeface="思源黑体 CN Bold" panose="020B0800000000000000" pitchFamily="34" charset="-122"/>
                  </a:rPr>
                  <a:t>标题文字添加</a:t>
                </a:r>
                <a:endParaRPr lang="zh-CN" altLang="en-US" b="1" dirty="0">
                  <a:latin typeface="思源黑体 CN Bold" panose="020B0800000000000000" pitchFamily="34" charset="-122"/>
                  <a:ea typeface="思源黑体 CN Bold" panose="020B0800000000000000" pitchFamily="34" charset="-122"/>
                </a:endParaRPr>
              </a:p>
            </p:txBody>
          </p:sp>
          <p:sp>
            <p:nvSpPr>
              <p:cNvPr id="27" name="文本框 26"/>
              <p:cNvSpPr txBox="1"/>
              <p:nvPr/>
            </p:nvSpPr>
            <p:spPr>
              <a:xfrm>
                <a:off x="8264133" y="4096392"/>
                <a:ext cx="3193300"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8" name="组合 27"/>
          <p:cNvGrpSpPr/>
          <p:nvPr/>
        </p:nvGrpSpPr>
        <p:grpSpPr>
          <a:xfrm>
            <a:off x="7257516" y="4590937"/>
            <a:ext cx="3907194" cy="865503"/>
            <a:chOff x="7550239" y="4796671"/>
            <a:chExt cx="3907194" cy="865503"/>
          </a:xfrm>
        </p:grpSpPr>
        <p:grpSp>
          <p:nvGrpSpPr>
            <p:cNvPr id="29" name="组合 28"/>
            <p:cNvGrpSpPr/>
            <p:nvPr/>
          </p:nvGrpSpPr>
          <p:grpSpPr>
            <a:xfrm>
              <a:off x="7550239" y="4943672"/>
              <a:ext cx="571500" cy="571500"/>
              <a:chOff x="7550239" y="4943672"/>
              <a:chExt cx="571500" cy="571500"/>
            </a:xfrm>
          </p:grpSpPr>
          <p:sp>
            <p:nvSpPr>
              <p:cNvPr id="33" name="Oval 6"/>
              <p:cNvSpPr/>
              <p:nvPr/>
            </p:nvSpPr>
            <p:spPr>
              <a:xfrm>
                <a:off x="7550239" y="4943672"/>
                <a:ext cx="571500" cy="571500"/>
              </a:xfrm>
              <a:prstGeom prst="ellipse">
                <a:avLst/>
              </a:prstGeom>
              <a:solidFill>
                <a:srgbClr val="DB355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阿里巴巴普惠体 R" panose="00020600040101010101" pitchFamily="18" charset="-122"/>
                </a:endParaRPr>
              </a:p>
            </p:txBody>
          </p:sp>
          <p:grpSp>
            <p:nvGrpSpPr>
              <p:cNvPr id="34" name="Group 38"/>
              <p:cNvGrpSpPr/>
              <p:nvPr/>
            </p:nvGrpSpPr>
            <p:grpSpPr>
              <a:xfrm>
                <a:off x="7683833" y="5096285"/>
                <a:ext cx="304313" cy="266274"/>
                <a:chOff x="3149600" y="1174750"/>
                <a:chExt cx="406400" cy="355600"/>
              </a:xfrm>
              <a:solidFill>
                <a:schemeClr val="bg1"/>
              </a:solidFill>
            </p:grpSpPr>
            <p:sp>
              <p:nvSpPr>
                <p:cNvPr id="35" name="Freeform 174"/>
                <p:cNvSpPr>
                  <a:spLocks noEditPoints="1"/>
                </p:cNvSpPr>
                <p:nvPr/>
              </p:nvSpPr>
              <p:spPr bwMode="auto">
                <a:xfrm>
                  <a:off x="3149600" y="1174750"/>
                  <a:ext cx="406400" cy="355600"/>
                </a:xfrm>
                <a:custGeom>
                  <a:avLst/>
                  <a:gdLst/>
                  <a:ahLst/>
                  <a:cxnLst>
                    <a:cxn ang="0">
                      <a:pos x="234" y="22"/>
                    </a:cxn>
                    <a:cxn ang="0">
                      <a:pos x="210" y="6"/>
                    </a:cxn>
                    <a:cxn ang="0">
                      <a:pos x="182" y="0"/>
                    </a:cxn>
                    <a:cxn ang="0">
                      <a:pos x="154" y="4"/>
                    </a:cxn>
                    <a:cxn ang="0">
                      <a:pos x="128" y="20"/>
                    </a:cxn>
                    <a:cxn ang="0">
                      <a:pos x="116" y="10"/>
                    </a:cxn>
                    <a:cxn ang="0">
                      <a:pos x="90" y="2"/>
                    </a:cxn>
                    <a:cxn ang="0">
                      <a:pos x="60" y="2"/>
                    </a:cxn>
                    <a:cxn ang="0">
                      <a:pos x="34" y="12"/>
                    </a:cxn>
                    <a:cxn ang="0">
                      <a:pos x="22" y="22"/>
                    </a:cxn>
                    <a:cxn ang="0">
                      <a:pos x="6" y="48"/>
                    </a:cxn>
                    <a:cxn ang="0">
                      <a:pos x="0" y="76"/>
                    </a:cxn>
                    <a:cxn ang="0">
                      <a:pos x="6" y="104"/>
                    </a:cxn>
                    <a:cxn ang="0">
                      <a:pos x="22" y="130"/>
                    </a:cxn>
                    <a:cxn ang="0">
                      <a:pos x="110" y="216"/>
                    </a:cxn>
                    <a:cxn ang="0">
                      <a:pos x="118" y="222"/>
                    </a:cxn>
                    <a:cxn ang="0">
                      <a:pos x="138" y="222"/>
                    </a:cxn>
                    <a:cxn ang="0">
                      <a:pos x="146" y="216"/>
                    </a:cxn>
                    <a:cxn ang="0">
                      <a:pos x="234" y="130"/>
                    </a:cxn>
                    <a:cxn ang="0">
                      <a:pos x="250" y="104"/>
                    </a:cxn>
                    <a:cxn ang="0">
                      <a:pos x="256" y="76"/>
                    </a:cxn>
                    <a:cxn ang="0">
                      <a:pos x="250" y="48"/>
                    </a:cxn>
                    <a:cxn ang="0">
                      <a:pos x="234" y="22"/>
                    </a:cxn>
                    <a:cxn ang="0">
                      <a:pos x="134" y="206"/>
                    </a:cxn>
                    <a:cxn ang="0">
                      <a:pos x="132" y="208"/>
                    </a:cxn>
                    <a:cxn ang="0">
                      <a:pos x="124" y="208"/>
                    </a:cxn>
                    <a:cxn ang="0">
                      <a:pos x="34" y="118"/>
                    </a:cxn>
                    <a:cxn ang="0">
                      <a:pos x="26" y="108"/>
                    </a:cxn>
                    <a:cxn ang="0">
                      <a:pos x="18" y="88"/>
                    </a:cxn>
                    <a:cxn ang="0">
                      <a:pos x="18" y="64"/>
                    </a:cxn>
                    <a:cxn ang="0">
                      <a:pos x="26" y="42"/>
                    </a:cxn>
                    <a:cxn ang="0">
                      <a:pos x="34" y="34"/>
                    </a:cxn>
                    <a:cxn ang="0">
                      <a:pos x="54" y="20"/>
                    </a:cxn>
                    <a:cxn ang="0">
                      <a:pos x="76" y="16"/>
                    </a:cxn>
                    <a:cxn ang="0">
                      <a:pos x="98" y="20"/>
                    </a:cxn>
                    <a:cxn ang="0">
                      <a:pos x="118" y="32"/>
                    </a:cxn>
                    <a:cxn ang="0">
                      <a:pos x="138" y="32"/>
                    </a:cxn>
                    <a:cxn ang="0">
                      <a:pos x="148" y="24"/>
                    </a:cxn>
                    <a:cxn ang="0">
                      <a:pos x="170" y="16"/>
                    </a:cxn>
                    <a:cxn ang="0">
                      <a:pos x="192" y="18"/>
                    </a:cxn>
                    <a:cxn ang="0">
                      <a:pos x="212" y="26"/>
                    </a:cxn>
                    <a:cxn ang="0">
                      <a:pos x="222" y="34"/>
                    </a:cxn>
                    <a:cxn ang="0">
                      <a:pos x="236" y="54"/>
                    </a:cxn>
                    <a:cxn ang="0">
                      <a:pos x="240" y="76"/>
                    </a:cxn>
                    <a:cxn ang="0">
                      <a:pos x="236" y="98"/>
                    </a:cxn>
                    <a:cxn ang="0">
                      <a:pos x="222" y="118"/>
                    </a:cxn>
                  </a:cxnLst>
                  <a:rect l="0" t="0" r="r" b="b"/>
                  <a:pathLst>
                    <a:path w="256" h="224">
                      <a:moveTo>
                        <a:pt x="234" y="22"/>
                      </a:moveTo>
                      <a:lnTo>
                        <a:pt x="234" y="22"/>
                      </a:lnTo>
                      <a:lnTo>
                        <a:pt x="222" y="12"/>
                      </a:lnTo>
                      <a:lnTo>
                        <a:pt x="210" y="6"/>
                      </a:lnTo>
                      <a:lnTo>
                        <a:pt x="196" y="2"/>
                      </a:lnTo>
                      <a:lnTo>
                        <a:pt x="182" y="0"/>
                      </a:lnTo>
                      <a:lnTo>
                        <a:pt x="166" y="2"/>
                      </a:lnTo>
                      <a:lnTo>
                        <a:pt x="154" y="4"/>
                      </a:lnTo>
                      <a:lnTo>
                        <a:pt x="140" y="10"/>
                      </a:lnTo>
                      <a:lnTo>
                        <a:pt x="128" y="20"/>
                      </a:lnTo>
                      <a:lnTo>
                        <a:pt x="128" y="20"/>
                      </a:lnTo>
                      <a:lnTo>
                        <a:pt x="116" y="10"/>
                      </a:lnTo>
                      <a:lnTo>
                        <a:pt x="102" y="4"/>
                      </a:lnTo>
                      <a:lnTo>
                        <a:pt x="90" y="2"/>
                      </a:lnTo>
                      <a:lnTo>
                        <a:pt x="74" y="0"/>
                      </a:lnTo>
                      <a:lnTo>
                        <a:pt x="60" y="2"/>
                      </a:lnTo>
                      <a:lnTo>
                        <a:pt x="46" y="6"/>
                      </a:lnTo>
                      <a:lnTo>
                        <a:pt x="34" y="12"/>
                      </a:lnTo>
                      <a:lnTo>
                        <a:pt x="22" y="22"/>
                      </a:lnTo>
                      <a:lnTo>
                        <a:pt x="22" y="22"/>
                      </a:lnTo>
                      <a:lnTo>
                        <a:pt x="12" y="34"/>
                      </a:lnTo>
                      <a:lnTo>
                        <a:pt x="6" y="48"/>
                      </a:lnTo>
                      <a:lnTo>
                        <a:pt x="2" y="62"/>
                      </a:lnTo>
                      <a:lnTo>
                        <a:pt x="0" y="76"/>
                      </a:lnTo>
                      <a:lnTo>
                        <a:pt x="2" y="90"/>
                      </a:lnTo>
                      <a:lnTo>
                        <a:pt x="6" y="104"/>
                      </a:lnTo>
                      <a:lnTo>
                        <a:pt x="12" y="118"/>
                      </a:lnTo>
                      <a:lnTo>
                        <a:pt x="22" y="130"/>
                      </a:lnTo>
                      <a:lnTo>
                        <a:pt x="22" y="130"/>
                      </a:lnTo>
                      <a:lnTo>
                        <a:pt x="110" y="216"/>
                      </a:lnTo>
                      <a:lnTo>
                        <a:pt x="110" y="216"/>
                      </a:lnTo>
                      <a:lnTo>
                        <a:pt x="118" y="222"/>
                      </a:lnTo>
                      <a:lnTo>
                        <a:pt x="128" y="224"/>
                      </a:lnTo>
                      <a:lnTo>
                        <a:pt x="138" y="222"/>
                      </a:lnTo>
                      <a:lnTo>
                        <a:pt x="146" y="216"/>
                      </a:lnTo>
                      <a:lnTo>
                        <a:pt x="146" y="216"/>
                      </a:lnTo>
                      <a:lnTo>
                        <a:pt x="234" y="130"/>
                      </a:lnTo>
                      <a:lnTo>
                        <a:pt x="234" y="130"/>
                      </a:lnTo>
                      <a:lnTo>
                        <a:pt x="244" y="118"/>
                      </a:lnTo>
                      <a:lnTo>
                        <a:pt x="250" y="104"/>
                      </a:lnTo>
                      <a:lnTo>
                        <a:pt x="254" y="90"/>
                      </a:lnTo>
                      <a:lnTo>
                        <a:pt x="256" y="76"/>
                      </a:lnTo>
                      <a:lnTo>
                        <a:pt x="254" y="62"/>
                      </a:lnTo>
                      <a:lnTo>
                        <a:pt x="250" y="48"/>
                      </a:lnTo>
                      <a:lnTo>
                        <a:pt x="244" y="34"/>
                      </a:lnTo>
                      <a:lnTo>
                        <a:pt x="234" y="22"/>
                      </a:lnTo>
                      <a:close/>
                      <a:moveTo>
                        <a:pt x="222" y="118"/>
                      </a:moveTo>
                      <a:lnTo>
                        <a:pt x="134" y="206"/>
                      </a:lnTo>
                      <a:lnTo>
                        <a:pt x="134" y="206"/>
                      </a:lnTo>
                      <a:lnTo>
                        <a:pt x="132" y="208"/>
                      </a:lnTo>
                      <a:lnTo>
                        <a:pt x="128" y="208"/>
                      </a:lnTo>
                      <a:lnTo>
                        <a:pt x="124" y="208"/>
                      </a:lnTo>
                      <a:lnTo>
                        <a:pt x="122" y="206"/>
                      </a:lnTo>
                      <a:lnTo>
                        <a:pt x="34" y="118"/>
                      </a:lnTo>
                      <a:lnTo>
                        <a:pt x="34" y="118"/>
                      </a:lnTo>
                      <a:lnTo>
                        <a:pt x="26" y="108"/>
                      </a:lnTo>
                      <a:lnTo>
                        <a:pt x="20" y="98"/>
                      </a:lnTo>
                      <a:lnTo>
                        <a:pt x="18" y="88"/>
                      </a:lnTo>
                      <a:lnTo>
                        <a:pt x="16" y="76"/>
                      </a:lnTo>
                      <a:lnTo>
                        <a:pt x="18" y="64"/>
                      </a:lnTo>
                      <a:lnTo>
                        <a:pt x="20" y="54"/>
                      </a:lnTo>
                      <a:lnTo>
                        <a:pt x="26" y="42"/>
                      </a:lnTo>
                      <a:lnTo>
                        <a:pt x="34" y="34"/>
                      </a:lnTo>
                      <a:lnTo>
                        <a:pt x="34" y="34"/>
                      </a:lnTo>
                      <a:lnTo>
                        <a:pt x="42" y="26"/>
                      </a:lnTo>
                      <a:lnTo>
                        <a:pt x="54" y="20"/>
                      </a:lnTo>
                      <a:lnTo>
                        <a:pt x="64" y="18"/>
                      </a:lnTo>
                      <a:lnTo>
                        <a:pt x="76" y="16"/>
                      </a:lnTo>
                      <a:lnTo>
                        <a:pt x="86" y="16"/>
                      </a:lnTo>
                      <a:lnTo>
                        <a:pt x="98" y="20"/>
                      </a:lnTo>
                      <a:lnTo>
                        <a:pt x="108" y="24"/>
                      </a:lnTo>
                      <a:lnTo>
                        <a:pt x="118" y="32"/>
                      </a:lnTo>
                      <a:lnTo>
                        <a:pt x="128" y="42"/>
                      </a:lnTo>
                      <a:lnTo>
                        <a:pt x="138" y="32"/>
                      </a:lnTo>
                      <a:lnTo>
                        <a:pt x="138" y="32"/>
                      </a:lnTo>
                      <a:lnTo>
                        <a:pt x="148" y="24"/>
                      </a:lnTo>
                      <a:lnTo>
                        <a:pt x="158" y="20"/>
                      </a:lnTo>
                      <a:lnTo>
                        <a:pt x="170" y="16"/>
                      </a:lnTo>
                      <a:lnTo>
                        <a:pt x="180" y="16"/>
                      </a:lnTo>
                      <a:lnTo>
                        <a:pt x="192" y="18"/>
                      </a:lnTo>
                      <a:lnTo>
                        <a:pt x="202" y="20"/>
                      </a:lnTo>
                      <a:lnTo>
                        <a:pt x="212" y="26"/>
                      </a:lnTo>
                      <a:lnTo>
                        <a:pt x="222" y="34"/>
                      </a:lnTo>
                      <a:lnTo>
                        <a:pt x="222" y="34"/>
                      </a:lnTo>
                      <a:lnTo>
                        <a:pt x="230" y="42"/>
                      </a:lnTo>
                      <a:lnTo>
                        <a:pt x="236" y="54"/>
                      </a:lnTo>
                      <a:lnTo>
                        <a:pt x="238" y="64"/>
                      </a:lnTo>
                      <a:lnTo>
                        <a:pt x="240" y="76"/>
                      </a:lnTo>
                      <a:lnTo>
                        <a:pt x="238" y="88"/>
                      </a:lnTo>
                      <a:lnTo>
                        <a:pt x="236" y="98"/>
                      </a:lnTo>
                      <a:lnTo>
                        <a:pt x="230" y="108"/>
                      </a:lnTo>
                      <a:lnTo>
                        <a:pt x="222" y="118"/>
                      </a:lnTo>
                      <a:close/>
                    </a:path>
                  </a:pathLst>
                </a:custGeom>
                <a:grp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sp>
              <p:nvSpPr>
                <p:cNvPr id="36" name="Freeform 177"/>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close/>
                    </a:path>
                  </a:pathLst>
                </a:custGeom>
                <a:grp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sp>
              <p:nvSpPr>
                <p:cNvPr id="37" name="Freeform 178"/>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path>
                  </a:pathLst>
                </a:custGeom>
                <a:grp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grpSp>
        </p:grpSp>
        <p:grpSp>
          <p:nvGrpSpPr>
            <p:cNvPr id="30" name="组合 29"/>
            <p:cNvGrpSpPr/>
            <p:nvPr/>
          </p:nvGrpSpPr>
          <p:grpSpPr>
            <a:xfrm>
              <a:off x="8264132" y="4796671"/>
              <a:ext cx="3193301" cy="865503"/>
              <a:chOff x="8264132" y="3760906"/>
              <a:chExt cx="3193301" cy="865503"/>
            </a:xfrm>
          </p:grpSpPr>
          <p:sp>
            <p:nvSpPr>
              <p:cNvPr id="31" name="矩形 30"/>
              <p:cNvSpPr/>
              <p:nvPr/>
            </p:nvSpPr>
            <p:spPr>
              <a:xfrm>
                <a:off x="8264132" y="3760906"/>
                <a:ext cx="2040739" cy="401777"/>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b="1"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b="1" dirty="0">
                  <a:solidFill>
                    <a:srgbClr val="DB355F"/>
                  </a:solidFill>
                  <a:latin typeface="思源黑体 CN Bold" panose="020B0800000000000000" pitchFamily="34" charset="-122"/>
                  <a:ea typeface="思源黑体 CN Bold" panose="020B0800000000000000" pitchFamily="34" charset="-122"/>
                </a:endParaRPr>
              </a:p>
            </p:txBody>
          </p:sp>
          <p:sp>
            <p:nvSpPr>
              <p:cNvPr id="32" name="文本框 31"/>
              <p:cNvSpPr txBox="1"/>
              <p:nvPr/>
            </p:nvSpPr>
            <p:spPr>
              <a:xfrm>
                <a:off x="8264133" y="4096392"/>
                <a:ext cx="3193300"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38" name="组合 37"/>
          <p:cNvGrpSpPr/>
          <p:nvPr/>
        </p:nvGrpSpPr>
        <p:grpSpPr>
          <a:xfrm>
            <a:off x="7257516" y="2022306"/>
            <a:ext cx="3907194" cy="865503"/>
            <a:chOff x="7550239" y="4796671"/>
            <a:chExt cx="3907194" cy="865503"/>
          </a:xfrm>
        </p:grpSpPr>
        <p:grpSp>
          <p:nvGrpSpPr>
            <p:cNvPr id="39" name="组合 38"/>
            <p:cNvGrpSpPr/>
            <p:nvPr/>
          </p:nvGrpSpPr>
          <p:grpSpPr>
            <a:xfrm>
              <a:off x="7550239" y="4943672"/>
              <a:ext cx="571500" cy="571500"/>
              <a:chOff x="7550239" y="4943672"/>
              <a:chExt cx="571500" cy="571500"/>
            </a:xfrm>
          </p:grpSpPr>
          <p:sp>
            <p:nvSpPr>
              <p:cNvPr id="43" name="Oval 6"/>
              <p:cNvSpPr/>
              <p:nvPr/>
            </p:nvSpPr>
            <p:spPr>
              <a:xfrm>
                <a:off x="7550239" y="4943672"/>
                <a:ext cx="571500" cy="571500"/>
              </a:xfrm>
              <a:prstGeom prst="ellipse">
                <a:avLst/>
              </a:prstGeom>
              <a:solidFill>
                <a:srgbClr val="DB355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阿里巴巴普惠体 R" panose="00020600040101010101" pitchFamily="18" charset="-122"/>
                </a:endParaRPr>
              </a:p>
            </p:txBody>
          </p:sp>
          <p:grpSp>
            <p:nvGrpSpPr>
              <p:cNvPr id="44" name="Group 38"/>
              <p:cNvGrpSpPr/>
              <p:nvPr/>
            </p:nvGrpSpPr>
            <p:grpSpPr>
              <a:xfrm>
                <a:off x="7683833" y="5096285"/>
                <a:ext cx="304313" cy="266274"/>
                <a:chOff x="3149600" y="1174750"/>
                <a:chExt cx="406400" cy="355600"/>
              </a:xfrm>
              <a:solidFill>
                <a:schemeClr val="bg1"/>
              </a:solidFill>
            </p:grpSpPr>
            <p:sp>
              <p:nvSpPr>
                <p:cNvPr id="45" name="Freeform 174"/>
                <p:cNvSpPr>
                  <a:spLocks noEditPoints="1"/>
                </p:cNvSpPr>
                <p:nvPr/>
              </p:nvSpPr>
              <p:spPr bwMode="auto">
                <a:xfrm>
                  <a:off x="3149600" y="1174750"/>
                  <a:ext cx="406400" cy="355600"/>
                </a:xfrm>
                <a:custGeom>
                  <a:avLst/>
                  <a:gdLst/>
                  <a:ahLst/>
                  <a:cxnLst>
                    <a:cxn ang="0">
                      <a:pos x="234" y="22"/>
                    </a:cxn>
                    <a:cxn ang="0">
                      <a:pos x="210" y="6"/>
                    </a:cxn>
                    <a:cxn ang="0">
                      <a:pos x="182" y="0"/>
                    </a:cxn>
                    <a:cxn ang="0">
                      <a:pos x="154" y="4"/>
                    </a:cxn>
                    <a:cxn ang="0">
                      <a:pos x="128" y="20"/>
                    </a:cxn>
                    <a:cxn ang="0">
                      <a:pos x="116" y="10"/>
                    </a:cxn>
                    <a:cxn ang="0">
                      <a:pos x="90" y="2"/>
                    </a:cxn>
                    <a:cxn ang="0">
                      <a:pos x="60" y="2"/>
                    </a:cxn>
                    <a:cxn ang="0">
                      <a:pos x="34" y="12"/>
                    </a:cxn>
                    <a:cxn ang="0">
                      <a:pos x="22" y="22"/>
                    </a:cxn>
                    <a:cxn ang="0">
                      <a:pos x="6" y="48"/>
                    </a:cxn>
                    <a:cxn ang="0">
                      <a:pos x="0" y="76"/>
                    </a:cxn>
                    <a:cxn ang="0">
                      <a:pos x="6" y="104"/>
                    </a:cxn>
                    <a:cxn ang="0">
                      <a:pos x="22" y="130"/>
                    </a:cxn>
                    <a:cxn ang="0">
                      <a:pos x="110" y="216"/>
                    </a:cxn>
                    <a:cxn ang="0">
                      <a:pos x="118" y="222"/>
                    </a:cxn>
                    <a:cxn ang="0">
                      <a:pos x="138" y="222"/>
                    </a:cxn>
                    <a:cxn ang="0">
                      <a:pos x="146" y="216"/>
                    </a:cxn>
                    <a:cxn ang="0">
                      <a:pos x="234" y="130"/>
                    </a:cxn>
                    <a:cxn ang="0">
                      <a:pos x="250" y="104"/>
                    </a:cxn>
                    <a:cxn ang="0">
                      <a:pos x="256" y="76"/>
                    </a:cxn>
                    <a:cxn ang="0">
                      <a:pos x="250" y="48"/>
                    </a:cxn>
                    <a:cxn ang="0">
                      <a:pos x="234" y="22"/>
                    </a:cxn>
                    <a:cxn ang="0">
                      <a:pos x="134" y="206"/>
                    </a:cxn>
                    <a:cxn ang="0">
                      <a:pos x="132" y="208"/>
                    </a:cxn>
                    <a:cxn ang="0">
                      <a:pos x="124" y="208"/>
                    </a:cxn>
                    <a:cxn ang="0">
                      <a:pos x="34" y="118"/>
                    </a:cxn>
                    <a:cxn ang="0">
                      <a:pos x="26" y="108"/>
                    </a:cxn>
                    <a:cxn ang="0">
                      <a:pos x="18" y="88"/>
                    </a:cxn>
                    <a:cxn ang="0">
                      <a:pos x="18" y="64"/>
                    </a:cxn>
                    <a:cxn ang="0">
                      <a:pos x="26" y="42"/>
                    </a:cxn>
                    <a:cxn ang="0">
                      <a:pos x="34" y="34"/>
                    </a:cxn>
                    <a:cxn ang="0">
                      <a:pos x="54" y="20"/>
                    </a:cxn>
                    <a:cxn ang="0">
                      <a:pos x="76" y="16"/>
                    </a:cxn>
                    <a:cxn ang="0">
                      <a:pos x="98" y="20"/>
                    </a:cxn>
                    <a:cxn ang="0">
                      <a:pos x="118" y="32"/>
                    </a:cxn>
                    <a:cxn ang="0">
                      <a:pos x="138" y="32"/>
                    </a:cxn>
                    <a:cxn ang="0">
                      <a:pos x="148" y="24"/>
                    </a:cxn>
                    <a:cxn ang="0">
                      <a:pos x="170" y="16"/>
                    </a:cxn>
                    <a:cxn ang="0">
                      <a:pos x="192" y="18"/>
                    </a:cxn>
                    <a:cxn ang="0">
                      <a:pos x="212" y="26"/>
                    </a:cxn>
                    <a:cxn ang="0">
                      <a:pos x="222" y="34"/>
                    </a:cxn>
                    <a:cxn ang="0">
                      <a:pos x="236" y="54"/>
                    </a:cxn>
                    <a:cxn ang="0">
                      <a:pos x="240" y="76"/>
                    </a:cxn>
                    <a:cxn ang="0">
                      <a:pos x="236" y="98"/>
                    </a:cxn>
                    <a:cxn ang="0">
                      <a:pos x="222" y="118"/>
                    </a:cxn>
                  </a:cxnLst>
                  <a:rect l="0" t="0" r="r" b="b"/>
                  <a:pathLst>
                    <a:path w="256" h="224">
                      <a:moveTo>
                        <a:pt x="234" y="22"/>
                      </a:moveTo>
                      <a:lnTo>
                        <a:pt x="234" y="22"/>
                      </a:lnTo>
                      <a:lnTo>
                        <a:pt x="222" y="12"/>
                      </a:lnTo>
                      <a:lnTo>
                        <a:pt x="210" y="6"/>
                      </a:lnTo>
                      <a:lnTo>
                        <a:pt x="196" y="2"/>
                      </a:lnTo>
                      <a:lnTo>
                        <a:pt x="182" y="0"/>
                      </a:lnTo>
                      <a:lnTo>
                        <a:pt x="166" y="2"/>
                      </a:lnTo>
                      <a:lnTo>
                        <a:pt x="154" y="4"/>
                      </a:lnTo>
                      <a:lnTo>
                        <a:pt x="140" y="10"/>
                      </a:lnTo>
                      <a:lnTo>
                        <a:pt x="128" y="20"/>
                      </a:lnTo>
                      <a:lnTo>
                        <a:pt x="128" y="20"/>
                      </a:lnTo>
                      <a:lnTo>
                        <a:pt x="116" y="10"/>
                      </a:lnTo>
                      <a:lnTo>
                        <a:pt x="102" y="4"/>
                      </a:lnTo>
                      <a:lnTo>
                        <a:pt x="90" y="2"/>
                      </a:lnTo>
                      <a:lnTo>
                        <a:pt x="74" y="0"/>
                      </a:lnTo>
                      <a:lnTo>
                        <a:pt x="60" y="2"/>
                      </a:lnTo>
                      <a:lnTo>
                        <a:pt x="46" y="6"/>
                      </a:lnTo>
                      <a:lnTo>
                        <a:pt x="34" y="12"/>
                      </a:lnTo>
                      <a:lnTo>
                        <a:pt x="22" y="22"/>
                      </a:lnTo>
                      <a:lnTo>
                        <a:pt x="22" y="22"/>
                      </a:lnTo>
                      <a:lnTo>
                        <a:pt x="12" y="34"/>
                      </a:lnTo>
                      <a:lnTo>
                        <a:pt x="6" y="48"/>
                      </a:lnTo>
                      <a:lnTo>
                        <a:pt x="2" y="62"/>
                      </a:lnTo>
                      <a:lnTo>
                        <a:pt x="0" y="76"/>
                      </a:lnTo>
                      <a:lnTo>
                        <a:pt x="2" y="90"/>
                      </a:lnTo>
                      <a:lnTo>
                        <a:pt x="6" y="104"/>
                      </a:lnTo>
                      <a:lnTo>
                        <a:pt x="12" y="118"/>
                      </a:lnTo>
                      <a:lnTo>
                        <a:pt x="22" y="130"/>
                      </a:lnTo>
                      <a:lnTo>
                        <a:pt x="22" y="130"/>
                      </a:lnTo>
                      <a:lnTo>
                        <a:pt x="110" y="216"/>
                      </a:lnTo>
                      <a:lnTo>
                        <a:pt x="110" y="216"/>
                      </a:lnTo>
                      <a:lnTo>
                        <a:pt x="118" y="222"/>
                      </a:lnTo>
                      <a:lnTo>
                        <a:pt x="128" y="224"/>
                      </a:lnTo>
                      <a:lnTo>
                        <a:pt x="138" y="222"/>
                      </a:lnTo>
                      <a:lnTo>
                        <a:pt x="146" y="216"/>
                      </a:lnTo>
                      <a:lnTo>
                        <a:pt x="146" y="216"/>
                      </a:lnTo>
                      <a:lnTo>
                        <a:pt x="234" y="130"/>
                      </a:lnTo>
                      <a:lnTo>
                        <a:pt x="234" y="130"/>
                      </a:lnTo>
                      <a:lnTo>
                        <a:pt x="244" y="118"/>
                      </a:lnTo>
                      <a:lnTo>
                        <a:pt x="250" y="104"/>
                      </a:lnTo>
                      <a:lnTo>
                        <a:pt x="254" y="90"/>
                      </a:lnTo>
                      <a:lnTo>
                        <a:pt x="256" y="76"/>
                      </a:lnTo>
                      <a:lnTo>
                        <a:pt x="254" y="62"/>
                      </a:lnTo>
                      <a:lnTo>
                        <a:pt x="250" y="48"/>
                      </a:lnTo>
                      <a:lnTo>
                        <a:pt x="244" y="34"/>
                      </a:lnTo>
                      <a:lnTo>
                        <a:pt x="234" y="22"/>
                      </a:lnTo>
                      <a:close/>
                      <a:moveTo>
                        <a:pt x="222" y="118"/>
                      </a:moveTo>
                      <a:lnTo>
                        <a:pt x="134" y="206"/>
                      </a:lnTo>
                      <a:lnTo>
                        <a:pt x="134" y="206"/>
                      </a:lnTo>
                      <a:lnTo>
                        <a:pt x="132" y="208"/>
                      </a:lnTo>
                      <a:lnTo>
                        <a:pt x="128" y="208"/>
                      </a:lnTo>
                      <a:lnTo>
                        <a:pt x="124" y="208"/>
                      </a:lnTo>
                      <a:lnTo>
                        <a:pt x="122" y="206"/>
                      </a:lnTo>
                      <a:lnTo>
                        <a:pt x="34" y="118"/>
                      </a:lnTo>
                      <a:lnTo>
                        <a:pt x="34" y="118"/>
                      </a:lnTo>
                      <a:lnTo>
                        <a:pt x="26" y="108"/>
                      </a:lnTo>
                      <a:lnTo>
                        <a:pt x="20" y="98"/>
                      </a:lnTo>
                      <a:lnTo>
                        <a:pt x="18" y="88"/>
                      </a:lnTo>
                      <a:lnTo>
                        <a:pt x="16" y="76"/>
                      </a:lnTo>
                      <a:lnTo>
                        <a:pt x="18" y="64"/>
                      </a:lnTo>
                      <a:lnTo>
                        <a:pt x="20" y="54"/>
                      </a:lnTo>
                      <a:lnTo>
                        <a:pt x="26" y="42"/>
                      </a:lnTo>
                      <a:lnTo>
                        <a:pt x="34" y="34"/>
                      </a:lnTo>
                      <a:lnTo>
                        <a:pt x="34" y="34"/>
                      </a:lnTo>
                      <a:lnTo>
                        <a:pt x="42" y="26"/>
                      </a:lnTo>
                      <a:lnTo>
                        <a:pt x="54" y="20"/>
                      </a:lnTo>
                      <a:lnTo>
                        <a:pt x="64" y="18"/>
                      </a:lnTo>
                      <a:lnTo>
                        <a:pt x="76" y="16"/>
                      </a:lnTo>
                      <a:lnTo>
                        <a:pt x="86" y="16"/>
                      </a:lnTo>
                      <a:lnTo>
                        <a:pt x="98" y="20"/>
                      </a:lnTo>
                      <a:lnTo>
                        <a:pt x="108" y="24"/>
                      </a:lnTo>
                      <a:lnTo>
                        <a:pt x="118" y="32"/>
                      </a:lnTo>
                      <a:lnTo>
                        <a:pt x="128" y="42"/>
                      </a:lnTo>
                      <a:lnTo>
                        <a:pt x="138" y="32"/>
                      </a:lnTo>
                      <a:lnTo>
                        <a:pt x="138" y="32"/>
                      </a:lnTo>
                      <a:lnTo>
                        <a:pt x="148" y="24"/>
                      </a:lnTo>
                      <a:lnTo>
                        <a:pt x="158" y="20"/>
                      </a:lnTo>
                      <a:lnTo>
                        <a:pt x="170" y="16"/>
                      </a:lnTo>
                      <a:lnTo>
                        <a:pt x="180" y="16"/>
                      </a:lnTo>
                      <a:lnTo>
                        <a:pt x="192" y="18"/>
                      </a:lnTo>
                      <a:lnTo>
                        <a:pt x="202" y="20"/>
                      </a:lnTo>
                      <a:lnTo>
                        <a:pt x="212" y="26"/>
                      </a:lnTo>
                      <a:lnTo>
                        <a:pt x="222" y="34"/>
                      </a:lnTo>
                      <a:lnTo>
                        <a:pt x="222" y="34"/>
                      </a:lnTo>
                      <a:lnTo>
                        <a:pt x="230" y="42"/>
                      </a:lnTo>
                      <a:lnTo>
                        <a:pt x="236" y="54"/>
                      </a:lnTo>
                      <a:lnTo>
                        <a:pt x="238" y="64"/>
                      </a:lnTo>
                      <a:lnTo>
                        <a:pt x="240" y="76"/>
                      </a:lnTo>
                      <a:lnTo>
                        <a:pt x="238" y="88"/>
                      </a:lnTo>
                      <a:lnTo>
                        <a:pt x="236" y="98"/>
                      </a:lnTo>
                      <a:lnTo>
                        <a:pt x="230" y="108"/>
                      </a:lnTo>
                      <a:lnTo>
                        <a:pt x="222" y="118"/>
                      </a:lnTo>
                      <a:close/>
                    </a:path>
                  </a:pathLst>
                </a:custGeom>
                <a:grp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sp>
              <p:nvSpPr>
                <p:cNvPr id="46" name="Freeform 177"/>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close/>
                    </a:path>
                  </a:pathLst>
                </a:custGeom>
                <a:grp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sp>
              <p:nvSpPr>
                <p:cNvPr id="47" name="Freeform 178"/>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path>
                  </a:pathLst>
                </a:custGeom>
                <a:grpFill/>
                <a:ln w="9525">
                  <a:noFill/>
                  <a:round/>
                </a:ln>
              </p:spPr>
              <p:txBody>
                <a:bodyPr vert="horz" wrap="square" lIns="91440" tIns="45720" rIns="91440" bIns="45720" numCol="1" anchor="t" anchorCtr="0" compatLnSpc="1"/>
                <a:lstStyle/>
                <a:p>
                  <a:endParaRPr lang="ar-SA" dirty="0">
                    <a:latin typeface="阿里巴巴普惠体 R" panose="00020600040101010101" pitchFamily="18" charset="-122"/>
                  </a:endParaRPr>
                </a:p>
              </p:txBody>
            </p:sp>
          </p:grpSp>
        </p:grpSp>
        <p:grpSp>
          <p:nvGrpSpPr>
            <p:cNvPr id="40" name="组合 39"/>
            <p:cNvGrpSpPr/>
            <p:nvPr/>
          </p:nvGrpSpPr>
          <p:grpSpPr>
            <a:xfrm>
              <a:off x="8264132" y="4796671"/>
              <a:ext cx="3193301" cy="865503"/>
              <a:chOff x="8264132" y="3760906"/>
              <a:chExt cx="3193301" cy="865503"/>
            </a:xfrm>
          </p:grpSpPr>
          <p:sp>
            <p:nvSpPr>
              <p:cNvPr id="41" name="矩形 40"/>
              <p:cNvSpPr/>
              <p:nvPr/>
            </p:nvSpPr>
            <p:spPr>
              <a:xfrm>
                <a:off x="8264132" y="3760906"/>
                <a:ext cx="2040739" cy="401777"/>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b="1"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b="1" dirty="0">
                  <a:solidFill>
                    <a:srgbClr val="DB355F"/>
                  </a:solidFill>
                  <a:latin typeface="思源黑体 CN Bold" panose="020B0800000000000000" pitchFamily="34" charset="-122"/>
                  <a:ea typeface="思源黑体 CN Bold" panose="020B0800000000000000" pitchFamily="34" charset="-122"/>
                </a:endParaRPr>
              </a:p>
            </p:txBody>
          </p:sp>
          <p:sp>
            <p:nvSpPr>
              <p:cNvPr id="42" name="文本框 41"/>
              <p:cNvSpPr txBox="1"/>
              <p:nvPr/>
            </p:nvSpPr>
            <p:spPr>
              <a:xfrm>
                <a:off x="8264133" y="4096392"/>
                <a:ext cx="3193300"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4" name="组合 13"/>
          <p:cNvGrpSpPr/>
          <p:nvPr/>
        </p:nvGrpSpPr>
        <p:grpSpPr>
          <a:xfrm>
            <a:off x="260778" y="-58908"/>
            <a:ext cx="2960579" cy="1015663"/>
            <a:chOff x="2570817" y="2803692"/>
            <a:chExt cx="2960579" cy="1015663"/>
          </a:xfrm>
        </p:grpSpPr>
        <p:grpSp>
          <p:nvGrpSpPr>
            <p:cNvPr id="15" name="组合 14"/>
            <p:cNvGrpSpPr/>
            <p:nvPr/>
          </p:nvGrpSpPr>
          <p:grpSpPr>
            <a:xfrm>
              <a:off x="3435950" y="2997778"/>
              <a:ext cx="2095446" cy="671522"/>
              <a:chOff x="5118600" y="2229644"/>
              <a:chExt cx="2095446" cy="671522"/>
            </a:xfrm>
          </p:grpSpPr>
          <p:sp>
            <p:nvSpPr>
              <p:cNvPr id="17" name="文本框 16"/>
              <p:cNvSpPr txBox="1"/>
              <p:nvPr/>
            </p:nvSpPr>
            <p:spPr>
              <a:xfrm>
                <a:off x="5259520" y="2229644"/>
                <a:ext cx="164373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职场知识</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18" name="文本框 17"/>
              <p:cNvSpPr txBox="1"/>
              <p:nvPr/>
            </p:nvSpPr>
            <p:spPr>
              <a:xfrm>
                <a:off x="5118600" y="2639556"/>
                <a:ext cx="2095446"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WORKPLACE KNOWLEDGE</a:t>
                </a:r>
                <a:endParaRPr lang="zh-CN" altLang="en-US"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6" name="文本框 15"/>
            <p:cNvSpPr txBox="1"/>
            <p:nvPr/>
          </p:nvSpPr>
          <p:spPr>
            <a:xfrm>
              <a:off x="2570817" y="2803692"/>
              <a:ext cx="1008610"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01</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grpSp>
        <p:nvGrpSpPr>
          <p:cNvPr id="12" name="组合 11"/>
          <p:cNvGrpSpPr/>
          <p:nvPr/>
        </p:nvGrpSpPr>
        <p:grpSpPr>
          <a:xfrm>
            <a:off x="3605139" y="1515853"/>
            <a:ext cx="5050741" cy="4649557"/>
            <a:chOff x="3605139" y="1515853"/>
            <a:chExt cx="5050741" cy="4649557"/>
          </a:xfrm>
        </p:grpSpPr>
        <p:cxnSp>
          <p:nvCxnSpPr>
            <p:cNvPr id="13" name="直接连接符 12"/>
            <p:cNvCxnSpPr/>
            <p:nvPr/>
          </p:nvCxnSpPr>
          <p:spPr>
            <a:xfrm flipH="1">
              <a:off x="4408471" y="5266917"/>
              <a:ext cx="506503"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05139" y="3220980"/>
              <a:ext cx="342622" cy="279277"/>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8" idx="7"/>
            </p:cNvCxnSpPr>
            <p:nvPr/>
          </p:nvCxnSpPr>
          <p:spPr>
            <a:xfrm flipV="1">
              <a:off x="8233598" y="4105602"/>
              <a:ext cx="422282" cy="190782"/>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947643" y="1541151"/>
              <a:ext cx="4400550" cy="4464180"/>
              <a:chOff x="3771900" y="1400175"/>
              <a:chExt cx="3769780" cy="3824289"/>
            </a:xfrm>
          </p:grpSpPr>
          <p:sp>
            <p:nvSpPr>
              <p:cNvPr id="38" name="椭圆 37"/>
              <p:cNvSpPr/>
              <p:nvPr/>
            </p:nvSpPr>
            <p:spPr>
              <a:xfrm>
                <a:off x="5993866" y="3676650"/>
                <a:ext cx="1547814" cy="1547814"/>
              </a:xfrm>
              <a:prstGeom prst="ellipse">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9" name="椭圆 38"/>
              <p:cNvSpPr/>
              <p:nvPr/>
            </p:nvSpPr>
            <p:spPr>
              <a:xfrm>
                <a:off x="5129212" y="3228976"/>
                <a:ext cx="1143000" cy="1143000"/>
              </a:xfrm>
              <a:prstGeom prst="ellipse">
                <a:avLst/>
              </a:prstGeom>
              <a:solidFill>
                <a:srgbClr val="DB35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0" name="椭圆 39"/>
              <p:cNvSpPr/>
              <p:nvPr/>
            </p:nvSpPr>
            <p:spPr>
              <a:xfrm>
                <a:off x="4733924" y="4079083"/>
                <a:ext cx="928687" cy="928687"/>
              </a:xfrm>
              <a:prstGeom prst="ellipse">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1" name="椭圆 40"/>
              <p:cNvSpPr/>
              <p:nvPr/>
            </p:nvSpPr>
            <p:spPr>
              <a:xfrm>
                <a:off x="4933950" y="2143126"/>
                <a:ext cx="1533524" cy="1533524"/>
              </a:xfrm>
              <a:prstGeom prst="ellipse">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2" name="椭圆 41"/>
              <p:cNvSpPr/>
              <p:nvPr/>
            </p:nvSpPr>
            <p:spPr>
              <a:xfrm>
                <a:off x="3771900" y="1400175"/>
                <a:ext cx="1657350" cy="1657350"/>
              </a:xfrm>
              <a:prstGeom prst="ellipse">
                <a:avLst/>
              </a:prstGeom>
              <a:solidFill>
                <a:srgbClr val="DB35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2" name="弧形 21"/>
            <p:cNvSpPr/>
            <p:nvPr/>
          </p:nvSpPr>
          <p:spPr>
            <a:xfrm rot="18793822" flipH="1">
              <a:off x="3772420" y="1509754"/>
              <a:ext cx="2114761" cy="2126959"/>
            </a:xfrm>
            <a:prstGeom prst="arc">
              <a:avLst>
                <a:gd name="adj1" fmla="val 16949141"/>
                <a:gd name="adj2" fmla="val 3712101"/>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3" name="弧形 22"/>
            <p:cNvSpPr/>
            <p:nvPr/>
          </p:nvSpPr>
          <p:spPr>
            <a:xfrm rot="20869292">
              <a:off x="5141807" y="2212717"/>
              <a:ext cx="2114761" cy="2126959"/>
            </a:xfrm>
            <a:prstGeom prst="arc">
              <a:avLst>
                <a:gd name="adj1" fmla="val 16949141"/>
                <a:gd name="adj2" fmla="val 3712101"/>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4" name="弧形 23"/>
            <p:cNvSpPr/>
            <p:nvPr/>
          </p:nvSpPr>
          <p:spPr>
            <a:xfrm rot="19217787">
              <a:off x="6365086" y="4038451"/>
              <a:ext cx="2114761" cy="2126959"/>
            </a:xfrm>
            <a:prstGeom prst="arc">
              <a:avLst>
                <a:gd name="adj1" fmla="val 16949141"/>
                <a:gd name="adj2" fmla="val 3712101"/>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5" name="弧形 24"/>
            <p:cNvSpPr/>
            <p:nvPr/>
          </p:nvSpPr>
          <p:spPr>
            <a:xfrm rot="20904422" flipH="1">
              <a:off x="4914794" y="4545705"/>
              <a:ext cx="1321647" cy="1329270"/>
            </a:xfrm>
            <a:prstGeom prst="arc">
              <a:avLst>
                <a:gd name="adj1" fmla="val 16949141"/>
                <a:gd name="adj2" fmla="val 3712101"/>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6" name="弧形 25"/>
            <p:cNvSpPr/>
            <p:nvPr/>
          </p:nvSpPr>
          <p:spPr>
            <a:xfrm rot="19989780" flipH="1">
              <a:off x="5355547" y="3789802"/>
              <a:ext cx="1137551" cy="1144112"/>
            </a:xfrm>
            <a:prstGeom prst="arc">
              <a:avLst>
                <a:gd name="adj1" fmla="val 18323933"/>
                <a:gd name="adj2" fmla="val 20110102"/>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7" name="椭圆 26"/>
            <p:cNvSpPr/>
            <p:nvPr/>
          </p:nvSpPr>
          <p:spPr>
            <a:xfrm>
              <a:off x="7094247" y="2779738"/>
              <a:ext cx="152400" cy="152400"/>
            </a:xfrm>
            <a:prstGeom prst="ellipse">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8" name="椭圆 27"/>
            <p:cNvSpPr/>
            <p:nvPr/>
          </p:nvSpPr>
          <p:spPr>
            <a:xfrm>
              <a:off x="8103516" y="4274066"/>
              <a:ext cx="152400" cy="152400"/>
            </a:xfrm>
            <a:prstGeom prst="ellipse">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9" name="椭圆 28"/>
            <p:cNvSpPr/>
            <p:nvPr/>
          </p:nvSpPr>
          <p:spPr>
            <a:xfrm>
              <a:off x="4856474" y="5190309"/>
              <a:ext cx="152400" cy="152400"/>
            </a:xfrm>
            <a:prstGeom prst="ellipse">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0" name="椭圆 29"/>
            <p:cNvSpPr/>
            <p:nvPr/>
          </p:nvSpPr>
          <p:spPr>
            <a:xfrm>
              <a:off x="5303464" y="4155111"/>
              <a:ext cx="152400" cy="152400"/>
            </a:xfrm>
            <a:prstGeom prst="ellipse">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1" name="椭圆 30"/>
            <p:cNvSpPr/>
            <p:nvPr/>
          </p:nvSpPr>
          <p:spPr>
            <a:xfrm>
              <a:off x="3894624" y="3113844"/>
              <a:ext cx="152400" cy="152400"/>
            </a:xfrm>
            <a:prstGeom prst="ellipse">
              <a:avLst/>
            </a:prstGeom>
            <a:solidFill>
              <a:srgbClr val="DB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cxnSp>
          <p:nvCxnSpPr>
            <p:cNvPr id="32" name="直接连接符 31"/>
            <p:cNvCxnSpPr>
              <a:stCxn id="27" idx="7"/>
            </p:cNvCxnSpPr>
            <p:nvPr/>
          </p:nvCxnSpPr>
          <p:spPr>
            <a:xfrm flipV="1">
              <a:off x="7224329" y="2600145"/>
              <a:ext cx="476164" cy="201911"/>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3" name="形状"/>
            <p:cNvSpPr>
              <a:spLocks noChangeAspect="1"/>
            </p:cNvSpPr>
            <p:nvPr/>
          </p:nvSpPr>
          <p:spPr bwMode="auto">
            <a:xfrm>
              <a:off x="4657735" y="2062426"/>
              <a:ext cx="603960" cy="740678"/>
            </a:xfrm>
            <a:custGeom>
              <a:avLst/>
              <a:gdLst>
                <a:gd name="T0" fmla="*/ 3031 w 6644"/>
                <a:gd name="T1" fmla="*/ 409 h 8160"/>
                <a:gd name="T2" fmla="*/ 2618 w 6644"/>
                <a:gd name="T3" fmla="*/ 0 h 8160"/>
                <a:gd name="T4" fmla="*/ 2041 w 6644"/>
                <a:gd name="T5" fmla="*/ 583 h 8160"/>
                <a:gd name="T6" fmla="*/ 1515 w 6644"/>
                <a:gd name="T7" fmla="*/ 936 h 8160"/>
                <a:gd name="T8" fmla="*/ 3730 w 6644"/>
                <a:gd name="T9" fmla="*/ 936 h 8160"/>
                <a:gd name="T10" fmla="*/ 2623 w 6644"/>
                <a:gd name="T11" fmla="*/ 583 h 8160"/>
                <a:gd name="T12" fmla="*/ 2797 w 6644"/>
                <a:gd name="T13" fmla="*/ 408 h 8160"/>
                <a:gd name="T14" fmla="*/ 466 w 6644"/>
                <a:gd name="T15" fmla="*/ 7344 h 8160"/>
                <a:gd name="T16" fmla="*/ 349 w 6644"/>
                <a:gd name="T17" fmla="*/ 816 h 8160"/>
                <a:gd name="T18" fmla="*/ 1861 w 6644"/>
                <a:gd name="T19" fmla="*/ 1515 h 8160"/>
                <a:gd name="T20" fmla="*/ 3952 w 6644"/>
                <a:gd name="T21" fmla="*/ 816 h 8160"/>
                <a:gd name="T22" fmla="*/ 5245 w 6644"/>
                <a:gd name="T23" fmla="*/ 4785 h 8160"/>
                <a:gd name="T24" fmla="*/ 4663 w 6644"/>
                <a:gd name="T25" fmla="*/ 2098 h 8160"/>
                <a:gd name="T26" fmla="*/ 3270 w 6644"/>
                <a:gd name="T27" fmla="*/ 6761 h 8160"/>
                <a:gd name="T28" fmla="*/ 3613 w 6644"/>
                <a:gd name="T29" fmla="*/ 6645 h 8160"/>
                <a:gd name="T30" fmla="*/ 5129 w 6644"/>
                <a:gd name="T31" fmla="*/ 5129 h 8160"/>
                <a:gd name="T32" fmla="*/ 5012 w 6644"/>
                <a:gd name="T33" fmla="*/ 7461 h 8160"/>
                <a:gd name="T34" fmla="*/ 4247 w 6644"/>
                <a:gd name="T35" fmla="*/ 6616 h 8160"/>
                <a:gd name="T36" fmla="*/ 5771 w 6644"/>
                <a:gd name="T37" fmla="*/ 6023 h 8160"/>
                <a:gd name="T38" fmla="*/ 4080 w 6644"/>
                <a:gd name="T39" fmla="*/ 4080 h 8160"/>
                <a:gd name="T40" fmla="*/ 2098 w 6644"/>
                <a:gd name="T41" fmla="*/ 3847 h 8160"/>
                <a:gd name="T42" fmla="*/ 4196 w 6644"/>
                <a:gd name="T43" fmla="*/ 3847 h 8160"/>
                <a:gd name="T44" fmla="*/ 4080 w 6644"/>
                <a:gd name="T45" fmla="*/ 3031 h 8160"/>
                <a:gd name="T46" fmla="*/ 2098 w 6644"/>
                <a:gd name="T47" fmla="*/ 2798 h 8160"/>
                <a:gd name="T48" fmla="*/ 4196 w 6644"/>
                <a:gd name="T49" fmla="*/ 2798 h 8160"/>
                <a:gd name="T50" fmla="*/ 3497 w 6644"/>
                <a:gd name="T51" fmla="*/ 5013 h 8160"/>
                <a:gd name="T52" fmla="*/ 2098 w 6644"/>
                <a:gd name="T53" fmla="*/ 4779 h 8160"/>
                <a:gd name="T54" fmla="*/ 3613 w 6644"/>
                <a:gd name="T55" fmla="*/ 4779 h 8160"/>
                <a:gd name="T56" fmla="*/ 3264 w 6644"/>
                <a:gd name="T57" fmla="*/ 6062 h 8160"/>
                <a:gd name="T58" fmla="*/ 2098 w 6644"/>
                <a:gd name="T59" fmla="*/ 5829 h 8160"/>
                <a:gd name="T60" fmla="*/ 3380 w 6644"/>
                <a:gd name="T61" fmla="*/ 5829 h 8160"/>
                <a:gd name="T62" fmla="*/ 1875 w 6644"/>
                <a:gd name="T63" fmla="*/ 2600 h 8160"/>
                <a:gd name="T64" fmla="*/ 1298 w 6644"/>
                <a:gd name="T65" fmla="*/ 3095 h 8160"/>
                <a:gd name="T66" fmla="*/ 1164 w 6644"/>
                <a:gd name="T67" fmla="*/ 2713 h 8160"/>
                <a:gd name="T68" fmla="*/ 1866 w 6644"/>
                <a:gd name="T69" fmla="*/ 2448 h 8160"/>
                <a:gd name="T70" fmla="*/ 1445 w 6644"/>
                <a:gd name="T71" fmla="*/ 4120 h 8160"/>
                <a:gd name="T72" fmla="*/ 1030 w 6644"/>
                <a:gd name="T73" fmla="*/ 3918 h 8160"/>
                <a:gd name="T74" fmla="*/ 1353 w 6644"/>
                <a:gd name="T75" fmla="*/ 3901 h 8160"/>
                <a:gd name="T76" fmla="*/ 1875 w 6644"/>
                <a:gd name="T77" fmla="*/ 3637 h 8160"/>
                <a:gd name="T78" fmla="*/ 1365 w 6644"/>
                <a:gd name="T79" fmla="*/ 5148 h 8160"/>
                <a:gd name="T80" fmla="*/ 1013 w 6644"/>
                <a:gd name="T81" fmla="*/ 4759 h 8160"/>
                <a:gd name="T82" fmla="*/ 1714 w 6644"/>
                <a:gd name="T83" fmla="*/ 4486 h 8160"/>
                <a:gd name="T84" fmla="*/ 1875 w 6644"/>
                <a:gd name="T85" fmla="*/ 5628 h 8160"/>
                <a:gd name="T86" fmla="*/ 1298 w 6644"/>
                <a:gd name="T87" fmla="*/ 6123 h 8160"/>
                <a:gd name="T88" fmla="*/ 1164 w 6644"/>
                <a:gd name="T89" fmla="*/ 5741 h 8160"/>
                <a:gd name="T90" fmla="*/ 1866 w 6644"/>
                <a:gd name="T91" fmla="*/ 547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44" h="8160">
                  <a:moveTo>
                    <a:pt x="3384" y="583"/>
                  </a:moveTo>
                  <a:lnTo>
                    <a:pt x="3204" y="583"/>
                  </a:lnTo>
                  <a:cubicBezTo>
                    <a:pt x="3108" y="583"/>
                    <a:pt x="3031" y="505"/>
                    <a:pt x="3031" y="409"/>
                  </a:cubicBezTo>
                  <a:lnTo>
                    <a:pt x="3031" y="403"/>
                  </a:lnTo>
                  <a:cubicBezTo>
                    <a:pt x="3031" y="181"/>
                    <a:pt x="2850" y="0"/>
                    <a:pt x="2627" y="0"/>
                  </a:cubicBezTo>
                  <a:lnTo>
                    <a:pt x="2618" y="0"/>
                  </a:lnTo>
                  <a:cubicBezTo>
                    <a:pt x="2395" y="0"/>
                    <a:pt x="2215" y="181"/>
                    <a:pt x="2215" y="403"/>
                  </a:cubicBezTo>
                  <a:lnTo>
                    <a:pt x="2215" y="409"/>
                  </a:lnTo>
                  <a:cubicBezTo>
                    <a:pt x="2215" y="505"/>
                    <a:pt x="2137" y="583"/>
                    <a:pt x="2041" y="583"/>
                  </a:cubicBezTo>
                  <a:lnTo>
                    <a:pt x="1861" y="583"/>
                  </a:lnTo>
                  <a:cubicBezTo>
                    <a:pt x="1670" y="583"/>
                    <a:pt x="1515" y="738"/>
                    <a:pt x="1515" y="929"/>
                  </a:cubicBezTo>
                  <a:lnTo>
                    <a:pt x="1515" y="936"/>
                  </a:lnTo>
                  <a:cubicBezTo>
                    <a:pt x="1515" y="1127"/>
                    <a:pt x="1670" y="1282"/>
                    <a:pt x="1861" y="1282"/>
                  </a:cubicBezTo>
                  <a:lnTo>
                    <a:pt x="3384" y="1282"/>
                  </a:lnTo>
                  <a:cubicBezTo>
                    <a:pt x="3575" y="1282"/>
                    <a:pt x="3730" y="1127"/>
                    <a:pt x="3730" y="936"/>
                  </a:cubicBezTo>
                  <a:lnTo>
                    <a:pt x="3730" y="929"/>
                  </a:lnTo>
                  <a:cubicBezTo>
                    <a:pt x="3730" y="738"/>
                    <a:pt x="3575" y="583"/>
                    <a:pt x="3384" y="583"/>
                  </a:cubicBezTo>
                  <a:close/>
                  <a:moveTo>
                    <a:pt x="2623" y="583"/>
                  </a:moveTo>
                  <a:cubicBezTo>
                    <a:pt x="2526" y="583"/>
                    <a:pt x="2448" y="505"/>
                    <a:pt x="2448" y="408"/>
                  </a:cubicBezTo>
                  <a:cubicBezTo>
                    <a:pt x="2448" y="311"/>
                    <a:pt x="2526" y="233"/>
                    <a:pt x="2623" y="233"/>
                  </a:cubicBezTo>
                  <a:cubicBezTo>
                    <a:pt x="2719" y="233"/>
                    <a:pt x="2797" y="311"/>
                    <a:pt x="2797" y="408"/>
                  </a:cubicBezTo>
                  <a:cubicBezTo>
                    <a:pt x="2797" y="505"/>
                    <a:pt x="2719" y="583"/>
                    <a:pt x="2623" y="583"/>
                  </a:cubicBezTo>
                  <a:close/>
                  <a:moveTo>
                    <a:pt x="3401" y="7344"/>
                  </a:moveTo>
                  <a:lnTo>
                    <a:pt x="466" y="7344"/>
                  </a:lnTo>
                  <a:cubicBezTo>
                    <a:pt x="208" y="7344"/>
                    <a:pt x="0" y="7135"/>
                    <a:pt x="0" y="6878"/>
                  </a:cubicBezTo>
                  <a:lnTo>
                    <a:pt x="0" y="1282"/>
                  </a:lnTo>
                  <a:cubicBezTo>
                    <a:pt x="0" y="1025"/>
                    <a:pt x="208" y="816"/>
                    <a:pt x="349" y="816"/>
                  </a:cubicBezTo>
                  <a:lnTo>
                    <a:pt x="1294" y="816"/>
                  </a:lnTo>
                  <a:cubicBezTo>
                    <a:pt x="1286" y="855"/>
                    <a:pt x="1282" y="895"/>
                    <a:pt x="1282" y="936"/>
                  </a:cubicBezTo>
                  <a:cubicBezTo>
                    <a:pt x="1282" y="1256"/>
                    <a:pt x="1542" y="1515"/>
                    <a:pt x="1861" y="1515"/>
                  </a:cubicBezTo>
                  <a:lnTo>
                    <a:pt x="3384" y="1515"/>
                  </a:lnTo>
                  <a:cubicBezTo>
                    <a:pt x="3703" y="1515"/>
                    <a:pt x="3963" y="1256"/>
                    <a:pt x="3963" y="929"/>
                  </a:cubicBezTo>
                  <a:cubicBezTo>
                    <a:pt x="3963" y="890"/>
                    <a:pt x="3959" y="853"/>
                    <a:pt x="3952" y="816"/>
                  </a:cubicBezTo>
                  <a:lnTo>
                    <a:pt x="4663" y="816"/>
                  </a:lnTo>
                  <a:cubicBezTo>
                    <a:pt x="5037" y="816"/>
                    <a:pt x="5245" y="1025"/>
                    <a:pt x="5245" y="1282"/>
                  </a:cubicBezTo>
                  <a:lnTo>
                    <a:pt x="5245" y="4785"/>
                  </a:lnTo>
                  <a:cubicBezTo>
                    <a:pt x="5207" y="4783"/>
                    <a:pt x="5168" y="4779"/>
                    <a:pt x="5129" y="4779"/>
                  </a:cubicBezTo>
                  <a:cubicBezTo>
                    <a:pt x="4968" y="4779"/>
                    <a:pt x="4812" y="4802"/>
                    <a:pt x="4663" y="4841"/>
                  </a:cubicBezTo>
                  <a:lnTo>
                    <a:pt x="4663" y="2098"/>
                  </a:lnTo>
                  <a:lnTo>
                    <a:pt x="583" y="2098"/>
                  </a:lnTo>
                  <a:lnTo>
                    <a:pt x="583" y="6761"/>
                  </a:lnTo>
                  <a:lnTo>
                    <a:pt x="3270" y="6761"/>
                  </a:lnTo>
                  <a:cubicBezTo>
                    <a:pt x="3282" y="6966"/>
                    <a:pt x="3327" y="7162"/>
                    <a:pt x="3401" y="7344"/>
                  </a:cubicBezTo>
                  <a:close/>
                  <a:moveTo>
                    <a:pt x="5129" y="5129"/>
                  </a:moveTo>
                  <a:cubicBezTo>
                    <a:pt x="4292" y="5129"/>
                    <a:pt x="3613" y="5808"/>
                    <a:pt x="3613" y="6645"/>
                  </a:cubicBezTo>
                  <a:cubicBezTo>
                    <a:pt x="3613" y="7482"/>
                    <a:pt x="4292" y="8160"/>
                    <a:pt x="5129" y="8160"/>
                  </a:cubicBezTo>
                  <a:cubicBezTo>
                    <a:pt x="5966" y="8160"/>
                    <a:pt x="6644" y="7482"/>
                    <a:pt x="6644" y="6645"/>
                  </a:cubicBezTo>
                  <a:cubicBezTo>
                    <a:pt x="6644" y="5808"/>
                    <a:pt x="5966" y="5129"/>
                    <a:pt x="5129" y="5129"/>
                  </a:cubicBezTo>
                  <a:close/>
                  <a:moveTo>
                    <a:pt x="6119" y="6333"/>
                  </a:moveTo>
                  <a:lnTo>
                    <a:pt x="5187" y="7382"/>
                  </a:lnTo>
                  <a:cubicBezTo>
                    <a:pt x="5141" y="7434"/>
                    <a:pt x="5077" y="7461"/>
                    <a:pt x="5012" y="7461"/>
                  </a:cubicBezTo>
                  <a:cubicBezTo>
                    <a:pt x="4961" y="7461"/>
                    <a:pt x="4910" y="7444"/>
                    <a:pt x="4867" y="7409"/>
                  </a:cubicBezTo>
                  <a:lnTo>
                    <a:pt x="4284" y="6943"/>
                  </a:lnTo>
                  <a:cubicBezTo>
                    <a:pt x="4183" y="6863"/>
                    <a:pt x="4167" y="6716"/>
                    <a:pt x="4247" y="6616"/>
                  </a:cubicBezTo>
                  <a:cubicBezTo>
                    <a:pt x="4328" y="6515"/>
                    <a:pt x="4475" y="6499"/>
                    <a:pt x="4575" y="6579"/>
                  </a:cubicBezTo>
                  <a:lnTo>
                    <a:pt x="4985" y="6907"/>
                  </a:lnTo>
                  <a:lnTo>
                    <a:pt x="5771" y="6023"/>
                  </a:lnTo>
                  <a:cubicBezTo>
                    <a:pt x="5856" y="5927"/>
                    <a:pt x="6003" y="5918"/>
                    <a:pt x="6100" y="6004"/>
                  </a:cubicBezTo>
                  <a:cubicBezTo>
                    <a:pt x="6196" y="6090"/>
                    <a:pt x="6205" y="6237"/>
                    <a:pt x="6119" y="6333"/>
                  </a:cubicBezTo>
                  <a:close/>
                  <a:moveTo>
                    <a:pt x="4080" y="4080"/>
                  </a:moveTo>
                  <a:lnTo>
                    <a:pt x="2215" y="4080"/>
                  </a:lnTo>
                  <a:cubicBezTo>
                    <a:pt x="2150" y="4080"/>
                    <a:pt x="2098" y="4028"/>
                    <a:pt x="2098" y="3963"/>
                  </a:cubicBezTo>
                  <a:lnTo>
                    <a:pt x="2098" y="3847"/>
                  </a:lnTo>
                  <a:cubicBezTo>
                    <a:pt x="2098" y="3782"/>
                    <a:pt x="2150" y="3730"/>
                    <a:pt x="2215" y="3730"/>
                  </a:cubicBezTo>
                  <a:lnTo>
                    <a:pt x="4080" y="3730"/>
                  </a:lnTo>
                  <a:cubicBezTo>
                    <a:pt x="4144" y="3730"/>
                    <a:pt x="4196" y="3782"/>
                    <a:pt x="4196" y="3847"/>
                  </a:cubicBezTo>
                  <a:lnTo>
                    <a:pt x="4196" y="3963"/>
                  </a:lnTo>
                  <a:cubicBezTo>
                    <a:pt x="4196" y="4028"/>
                    <a:pt x="4144" y="4080"/>
                    <a:pt x="4080" y="4080"/>
                  </a:cubicBezTo>
                  <a:close/>
                  <a:moveTo>
                    <a:pt x="4080" y="3031"/>
                  </a:moveTo>
                  <a:lnTo>
                    <a:pt x="2215" y="3031"/>
                  </a:lnTo>
                  <a:cubicBezTo>
                    <a:pt x="2150" y="3031"/>
                    <a:pt x="2098" y="2979"/>
                    <a:pt x="2098" y="2914"/>
                  </a:cubicBezTo>
                  <a:lnTo>
                    <a:pt x="2098" y="2798"/>
                  </a:lnTo>
                  <a:cubicBezTo>
                    <a:pt x="2098" y="2733"/>
                    <a:pt x="2150" y="2681"/>
                    <a:pt x="2215" y="2681"/>
                  </a:cubicBezTo>
                  <a:lnTo>
                    <a:pt x="4080" y="2681"/>
                  </a:lnTo>
                  <a:cubicBezTo>
                    <a:pt x="4144" y="2681"/>
                    <a:pt x="4196" y="2733"/>
                    <a:pt x="4196" y="2798"/>
                  </a:cubicBezTo>
                  <a:lnTo>
                    <a:pt x="4196" y="2914"/>
                  </a:lnTo>
                  <a:cubicBezTo>
                    <a:pt x="4196" y="2979"/>
                    <a:pt x="4144" y="3031"/>
                    <a:pt x="4080" y="3031"/>
                  </a:cubicBezTo>
                  <a:close/>
                  <a:moveTo>
                    <a:pt x="3497" y="5013"/>
                  </a:moveTo>
                  <a:lnTo>
                    <a:pt x="2215" y="5013"/>
                  </a:lnTo>
                  <a:cubicBezTo>
                    <a:pt x="2150" y="5013"/>
                    <a:pt x="2098" y="4960"/>
                    <a:pt x="2098" y="4896"/>
                  </a:cubicBezTo>
                  <a:lnTo>
                    <a:pt x="2098" y="4779"/>
                  </a:lnTo>
                  <a:cubicBezTo>
                    <a:pt x="2098" y="4715"/>
                    <a:pt x="2150" y="4663"/>
                    <a:pt x="2215" y="4663"/>
                  </a:cubicBezTo>
                  <a:lnTo>
                    <a:pt x="3497" y="4663"/>
                  </a:lnTo>
                  <a:cubicBezTo>
                    <a:pt x="3561" y="4663"/>
                    <a:pt x="3613" y="4715"/>
                    <a:pt x="3613" y="4779"/>
                  </a:cubicBezTo>
                  <a:lnTo>
                    <a:pt x="3613" y="4896"/>
                  </a:lnTo>
                  <a:cubicBezTo>
                    <a:pt x="3613" y="4960"/>
                    <a:pt x="3561" y="5013"/>
                    <a:pt x="3497" y="5013"/>
                  </a:cubicBezTo>
                  <a:close/>
                  <a:moveTo>
                    <a:pt x="3264" y="6062"/>
                  </a:moveTo>
                  <a:lnTo>
                    <a:pt x="2215" y="6062"/>
                  </a:lnTo>
                  <a:cubicBezTo>
                    <a:pt x="2150" y="6062"/>
                    <a:pt x="2098" y="6010"/>
                    <a:pt x="2098" y="5945"/>
                  </a:cubicBezTo>
                  <a:lnTo>
                    <a:pt x="2098" y="5829"/>
                  </a:lnTo>
                  <a:cubicBezTo>
                    <a:pt x="2098" y="5764"/>
                    <a:pt x="2150" y="5712"/>
                    <a:pt x="2215" y="5712"/>
                  </a:cubicBezTo>
                  <a:lnTo>
                    <a:pt x="3264" y="5712"/>
                  </a:lnTo>
                  <a:cubicBezTo>
                    <a:pt x="3328" y="5712"/>
                    <a:pt x="3380" y="5764"/>
                    <a:pt x="3380" y="5829"/>
                  </a:cubicBezTo>
                  <a:lnTo>
                    <a:pt x="3380" y="5945"/>
                  </a:lnTo>
                  <a:cubicBezTo>
                    <a:pt x="3380" y="6010"/>
                    <a:pt x="3328" y="6062"/>
                    <a:pt x="3264" y="6062"/>
                  </a:cubicBezTo>
                  <a:close/>
                  <a:moveTo>
                    <a:pt x="1875" y="2600"/>
                  </a:moveTo>
                  <a:lnTo>
                    <a:pt x="1445" y="3083"/>
                  </a:lnTo>
                  <a:cubicBezTo>
                    <a:pt x="1424" y="3107"/>
                    <a:pt x="1395" y="3119"/>
                    <a:pt x="1365" y="3119"/>
                  </a:cubicBezTo>
                  <a:cubicBezTo>
                    <a:pt x="1342" y="3119"/>
                    <a:pt x="1318" y="3111"/>
                    <a:pt x="1298" y="3095"/>
                  </a:cubicBezTo>
                  <a:lnTo>
                    <a:pt x="1030" y="2881"/>
                  </a:lnTo>
                  <a:cubicBezTo>
                    <a:pt x="984" y="2844"/>
                    <a:pt x="976" y="2776"/>
                    <a:pt x="1013" y="2730"/>
                  </a:cubicBezTo>
                  <a:cubicBezTo>
                    <a:pt x="1050" y="2683"/>
                    <a:pt x="1118" y="2676"/>
                    <a:pt x="1164" y="2713"/>
                  </a:cubicBezTo>
                  <a:lnTo>
                    <a:pt x="1353" y="2864"/>
                  </a:lnTo>
                  <a:lnTo>
                    <a:pt x="1714" y="2457"/>
                  </a:lnTo>
                  <a:cubicBezTo>
                    <a:pt x="1754" y="2413"/>
                    <a:pt x="1822" y="2409"/>
                    <a:pt x="1866" y="2448"/>
                  </a:cubicBezTo>
                  <a:cubicBezTo>
                    <a:pt x="1910" y="2488"/>
                    <a:pt x="1914" y="2555"/>
                    <a:pt x="1875" y="2600"/>
                  </a:cubicBezTo>
                  <a:close/>
                  <a:moveTo>
                    <a:pt x="1875" y="3637"/>
                  </a:moveTo>
                  <a:lnTo>
                    <a:pt x="1445" y="4120"/>
                  </a:lnTo>
                  <a:cubicBezTo>
                    <a:pt x="1424" y="4144"/>
                    <a:pt x="1395" y="4156"/>
                    <a:pt x="1365" y="4156"/>
                  </a:cubicBezTo>
                  <a:cubicBezTo>
                    <a:pt x="1342" y="4156"/>
                    <a:pt x="1318" y="4148"/>
                    <a:pt x="1298" y="4132"/>
                  </a:cubicBezTo>
                  <a:lnTo>
                    <a:pt x="1030" y="3918"/>
                  </a:lnTo>
                  <a:cubicBezTo>
                    <a:pt x="984" y="3881"/>
                    <a:pt x="976" y="3813"/>
                    <a:pt x="1013" y="3767"/>
                  </a:cubicBezTo>
                  <a:cubicBezTo>
                    <a:pt x="1050" y="3721"/>
                    <a:pt x="1118" y="3713"/>
                    <a:pt x="1164" y="3750"/>
                  </a:cubicBezTo>
                  <a:lnTo>
                    <a:pt x="1353" y="3901"/>
                  </a:lnTo>
                  <a:lnTo>
                    <a:pt x="1714" y="3494"/>
                  </a:lnTo>
                  <a:cubicBezTo>
                    <a:pt x="1754" y="3450"/>
                    <a:pt x="1822" y="3446"/>
                    <a:pt x="1866" y="3485"/>
                  </a:cubicBezTo>
                  <a:cubicBezTo>
                    <a:pt x="1910" y="3525"/>
                    <a:pt x="1914" y="3593"/>
                    <a:pt x="1875" y="3637"/>
                  </a:cubicBezTo>
                  <a:close/>
                  <a:moveTo>
                    <a:pt x="1875" y="4629"/>
                  </a:moveTo>
                  <a:lnTo>
                    <a:pt x="1445" y="5112"/>
                  </a:lnTo>
                  <a:cubicBezTo>
                    <a:pt x="1424" y="5136"/>
                    <a:pt x="1395" y="5148"/>
                    <a:pt x="1365" y="5148"/>
                  </a:cubicBezTo>
                  <a:cubicBezTo>
                    <a:pt x="1342" y="5148"/>
                    <a:pt x="1318" y="5140"/>
                    <a:pt x="1298" y="5124"/>
                  </a:cubicBezTo>
                  <a:lnTo>
                    <a:pt x="1030" y="4910"/>
                  </a:lnTo>
                  <a:cubicBezTo>
                    <a:pt x="984" y="4873"/>
                    <a:pt x="976" y="4805"/>
                    <a:pt x="1013" y="4759"/>
                  </a:cubicBezTo>
                  <a:cubicBezTo>
                    <a:pt x="1050" y="4712"/>
                    <a:pt x="1118" y="4705"/>
                    <a:pt x="1164" y="4742"/>
                  </a:cubicBezTo>
                  <a:lnTo>
                    <a:pt x="1353" y="4893"/>
                  </a:lnTo>
                  <a:lnTo>
                    <a:pt x="1714" y="4486"/>
                  </a:lnTo>
                  <a:cubicBezTo>
                    <a:pt x="1754" y="4442"/>
                    <a:pt x="1822" y="4438"/>
                    <a:pt x="1866" y="4477"/>
                  </a:cubicBezTo>
                  <a:cubicBezTo>
                    <a:pt x="1910" y="4517"/>
                    <a:pt x="1914" y="4584"/>
                    <a:pt x="1875" y="4629"/>
                  </a:cubicBezTo>
                  <a:close/>
                  <a:moveTo>
                    <a:pt x="1875" y="5628"/>
                  </a:moveTo>
                  <a:lnTo>
                    <a:pt x="1445" y="6111"/>
                  </a:lnTo>
                  <a:cubicBezTo>
                    <a:pt x="1424" y="6134"/>
                    <a:pt x="1395" y="6147"/>
                    <a:pt x="1365" y="6147"/>
                  </a:cubicBezTo>
                  <a:cubicBezTo>
                    <a:pt x="1342" y="6147"/>
                    <a:pt x="1318" y="6139"/>
                    <a:pt x="1298" y="6123"/>
                  </a:cubicBezTo>
                  <a:lnTo>
                    <a:pt x="1030" y="5908"/>
                  </a:lnTo>
                  <a:cubicBezTo>
                    <a:pt x="984" y="5871"/>
                    <a:pt x="976" y="5804"/>
                    <a:pt x="1013" y="5758"/>
                  </a:cubicBezTo>
                  <a:cubicBezTo>
                    <a:pt x="1050" y="5711"/>
                    <a:pt x="1118" y="5704"/>
                    <a:pt x="1164" y="5741"/>
                  </a:cubicBezTo>
                  <a:lnTo>
                    <a:pt x="1353" y="5892"/>
                  </a:lnTo>
                  <a:lnTo>
                    <a:pt x="1714" y="5485"/>
                  </a:lnTo>
                  <a:cubicBezTo>
                    <a:pt x="1754" y="5441"/>
                    <a:pt x="1822" y="5437"/>
                    <a:pt x="1866" y="5476"/>
                  </a:cubicBezTo>
                  <a:cubicBezTo>
                    <a:pt x="1910" y="5515"/>
                    <a:pt x="1914" y="5583"/>
                    <a:pt x="1875" y="5628"/>
                  </a:cubicBezTo>
                  <a:close/>
                </a:path>
              </a:pathLst>
            </a:custGeom>
            <a:solidFill>
              <a:schemeClr val="bg1"/>
            </a:solidFill>
            <a:ln>
              <a:noFill/>
            </a:ln>
          </p:spPr>
        </p:sp>
        <p:sp>
          <p:nvSpPr>
            <p:cNvPr id="34" name="形状"/>
            <p:cNvSpPr>
              <a:spLocks noChangeAspect="1"/>
            </p:cNvSpPr>
            <p:nvPr/>
          </p:nvSpPr>
          <p:spPr bwMode="auto">
            <a:xfrm>
              <a:off x="6025391" y="3121267"/>
              <a:ext cx="480943" cy="483942"/>
            </a:xfrm>
            <a:custGeom>
              <a:avLst/>
              <a:gdLst>
                <a:gd name="connsiteX0" fmla="*/ 71397 w 599947"/>
                <a:gd name="connsiteY0" fmla="*/ 336103 h 603687"/>
                <a:gd name="connsiteX1" fmla="*/ 299914 w 599947"/>
                <a:gd name="connsiteY1" fmla="*/ 451272 h 603687"/>
                <a:gd name="connsiteX2" fmla="*/ 528432 w 599947"/>
                <a:gd name="connsiteY2" fmla="*/ 336103 h 603687"/>
                <a:gd name="connsiteX3" fmla="*/ 599947 w 599947"/>
                <a:gd name="connsiteY3" fmla="*/ 431289 h 603687"/>
                <a:gd name="connsiteX4" fmla="*/ 299914 w 599947"/>
                <a:gd name="connsiteY4" fmla="*/ 603687 h 603687"/>
                <a:gd name="connsiteX5" fmla="*/ 0 w 599947"/>
                <a:gd name="connsiteY5" fmla="*/ 431289 h 603687"/>
                <a:gd name="connsiteX6" fmla="*/ 175572 w 599947"/>
                <a:gd name="connsiteY6" fmla="*/ 181494 h 603687"/>
                <a:gd name="connsiteX7" fmla="*/ 299879 w 599947"/>
                <a:gd name="connsiteY7" fmla="*/ 238829 h 603687"/>
                <a:gd name="connsiteX8" fmla="*/ 424187 w 599947"/>
                <a:gd name="connsiteY8" fmla="*/ 181494 h 603687"/>
                <a:gd name="connsiteX9" fmla="*/ 507295 w 599947"/>
                <a:gd name="connsiteY9" fmla="*/ 292263 h 603687"/>
                <a:gd name="connsiteX10" fmla="*/ 299879 w 599947"/>
                <a:gd name="connsiteY10" fmla="*/ 396648 h 603687"/>
                <a:gd name="connsiteX11" fmla="*/ 92582 w 599947"/>
                <a:gd name="connsiteY11" fmla="*/ 292263 h 603687"/>
                <a:gd name="connsiteX12" fmla="*/ 299903 w 599947"/>
                <a:gd name="connsiteY12" fmla="*/ 0 h 603687"/>
                <a:gd name="connsiteX13" fmla="*/ 403846 w 599947"/>
                <a:gd name="connsiteY13" fmla="*/ 138571 h 603687"/>
                <a:gd name="connsiteX14" fmla="*/ 299903 w 599947"/>
                <a:gd name="connsiteY14" fmla="*/ 186575 h 603687"/>
                <a:gd name="connsiteX15" fmla="*/ 195960 w 599947"/>
                <a:gd name="connsiteY15" fmla="*/ 138571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947" h="603687">
                  <a:moveTo>
                    <a:pt x="71397" y="336103"/>
                  </a:moveTo>
                  <a:lnTo>
                    <a:pt x="299914" y="451272"/>
                  </a:lnTo>
                  <a:lnTo>
                    <a:pt x="528432" y="336103"/>
                  </a:lnTo>
                  <a:lnTo>
                    <a:pt x="599947" y="431289"/>
                  </a:lnTo>
                  <a:lnTo>
                    <a:pt x="299914" y="603687"/>
                  </a:lnTo>
                  <a:lnTo>
                    <a:pt x="0" y="431289"/>
                  </a:lnTo>
                  <a:close/>
                  <a:moveTo>
                    <a:pt x="175572" y="181494"/>
                  </a:moveTo>
                  <a:lnTo>
                    <a:pt x="299879" y="238829"/>
                  </a:lnTo>
                  <a:lnTo>
                    <a:pt x="424187" y="181494"/>
                  </a:lnTo>
                  <a:lnTo>
                    <a:pt x="507295" y="292263"/>
                  </a:lnTo>
                  <a:lnTo>
                    <a:pt x="299879" y="396648"/>
                  </a:lnTo>
                  <a:lnTo>
                    <a:pt x="92582" y="292263"/>
                  </a:lnTo>
                  <a:close/>
                  <a:moveTo>
                    <a:pt x="299903" y="0"/>
                  </a:moveTo>
                  <a:lnTo>
                    <a:pt x="403846" y="138571"/>
                  </a:lnTo>
                  <a:lnTo>
                    <a:pt x="299903" y="186575"/>
                  </a:lnTo>
                  <a:lnTo>
                    <a:pt x="195960" y="138571"/>
                  </a:lnTo>
                  <a:close/>
                </a:path>
              </a:pathLst>
            </a:custGeom>
            <a:solidFill>
              <a:schemeClr val="bg1"/>
            </a:solidFill>
            <a:ln>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35" name="形状"/>
            <p:cNvSpPr>
              <a:spLocks noChangeAspect="1"/>
            </p:cNvSpPr>
            <p:nvPr/>
          </p:nvSpPr>
          <p:spPr bwMode="auto">
            <a:xfrm>
              <a:off x="6054987" y="4337933"/>
              <a:ext cx="255669" cy="306333"/>
            </a:xfrm>
            <a:custGeom>
              <a:avLst/>
              <a:gdLst>
                <a:gd name="connsiteX0" fmla="*/ 485852 w 492308"/>
                <a:gd name="connsiteY0" fmla="*/ 451239 h 589863"/>
                <a:gd name="connsiteX1" fmla="*/ 492308 w 492308"/>
                <a:gd name="connsiteY1" fmla="*/ 497178 h 589863"/>
                <a:gd name="connsiteX2" fmla="*/ 488273 w 492308"/>
                <a:gd name="connsiteY2" fmla="*/ 496373 h 589863"/>
                <a:gd name="connsiteX3" fmla="*/ 475360 w 492308"/>
                <a:gd name="connsiteY3" fmla="*/ 562461 h 589863"/>
                <a:gd name="connsiteX4" fmla="*/ 414024 w 492308"/>
                <a:gd name="connsiteY4" fmla="*/ 589863 h 589863"/>
                <a:gd name="connsiteX5" fmla="*/ 387392 w 492308"/>
                <a:gd name="connsiteY5" fmla="*/ 589863 h 589863"/>
                <a:gd name="connsiteX6" fmla="*/ 233245 w 492308"/>
                <a:gd name="connsiteY6" fmla="*/ 526193 h 589863"/>
                <a:gd name="connsiteX7" fmla="*/ 93626 w 492308"/>
                <a:gd name="connsiteY7" fmla="*/ 485895 h 589863"/>
                <a:gd name="connsiteX8" fmla="*/ 81520 w 492308"/>
                <a:gd name="connsiteY8" fmla="*/ 477030 h 589863"/>
                <a:gd name="connsiteX9" fmla="*/ 91205 w 492308"/>
                <a:gd name="connsiteY9" fmla="*/ 464940 h 589863"/>
                <a:gd name="connsiteX10" fmla="*/ 248579 w 492308"/>
                <a:gd name="connsiteY10" fmla="*/ 511686 h 589863"/>
                <a:gd name="connsiteX11" fmla="*/ 413217 w 492308"/>
                <a:gd name="connsiteY11" fmla="*/ 568102 h 589863"/>
                <a:gd name="connsiteX12" fmla="*/ 458412 w 492308"/>
                <a:gd name="connsiteY12" fmla="*/ 549565 h 589863"/>
                <a:gd name="connsiteX13" fmla="*/ 465675 w 492308"/>
                <a:gd name="connsiteY13" fmla="*/ 492343 h 589863"/>
                <a:gd name="connsiteX14" fmla="*/ 447113 w 492308"/>
                <a:gd name="connsiteY14" fmla="*/ 489119 h 589863"/>
                <a:gd name="connsiteX15" fmla="*/ 453562 w 492308"/>
                <a:gd name="connsiteY15" fmla="*/ 404600 h 589863"/>
                <a:gd name="connsiteX16" fmla="*/ 475336 w 492308"/>
                <a:gd name="connsiteY16" fmla="*/ 434373 h 589863"/>
                <a:gd name="connsiteX17" fmla="*/ 432595 w 492308"/>
                <a:gd name="connsiteY17" fmla="*/ 477021 h 589863"/>
                <a:gd name="connsiteX18" fmla="*/ 403563 w 492308"/>
                <a:gd name="connsiteY18" fmla="*/ 456904 h 589863"/>
                <a:gd name="connsiteX19" fmla="*/ 258279 w 492308"/>
                <a:gd name="connsiteY19" fmla="*/ 178915 h 589863"/>
                <a:gd name="connsiteX20" fmla="*/ 442300 w 492308"/>
                <a:gd name="connsiteY20" fmla="*/ 391628 h 589863"/>
                <a:gd name="connsiteX21" fmla="*/ 388224 w 492308"/>
                <a:gd name="connsiteY21" fmla="*/ 447223 h 589863"/>
                <a:gd name="connsiteX22" fmla="*/ 171919 w 492308"/>
                <a:gd name="connsiteY22" fmla="*/ 263516 h 589863"/>
                <a:gd name="connsiteX23" fmla="*/ 258279 w 492308"/>
                <a:gd name="connsiteY23" fmla="*/ 178915 h 589863"/>
                <a:gd name="connsiteX24" fmla="*/ 119450 w 492308"/>
                <a:gd name="connsiteY24" fmla="*/ 0 h 589863"/>
                <a:gd name="connsiteX25" fmla="*/ 238900 w 492308"/>
                <a:gd name="connsiteY25" fmla="*/ 119255 h 589863"/>
                <a:gd name="connsiteX26" fmla="*/ 119450 w 492308"/>
                <a:gd name="connsiteY26" fmla="*/ 238510 h 589863"/>
                <a:gd name="connsiteX27" fmla="*/ 0 w 492308"/>
                <a:gd name="connsiteY27" fmla="*/ 119255 h 589863"/>
                <a:gd name="connsiteX28" fmla="*/ 119450 w 492308"/>
                <a:gd name="connsiteY28" fmla="*/ 0 h 58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2308" h="589863">
                  <a:moveTo>
                    <a:pt x="485852" y="451239"/>
                  </a:moveTo>
                  <a:lnTo>
                    <a:pt x="492308" y="497178"/>
                  </a:lnTo>
                  <a:lnTo>
                    <a:pt x="488273" y="496373"/>
                  </a:lnTo>
                  <a:cubicBezTo>
                    <a:pt x="490694" y="513298"/>
                    <a:pt x="491501" y="540700"/>
                    <a:pt x="475360" y="562461"/>
                  </a:cubicBezTo>
                  <a:cubicBezTo>
                    <a:pt x="462447" y="579386"/>
                    <a:pt x="442271" y="589057"/>
                    <a:pt x="414024" y="589863"/>
                  </a:cubicBezTo>
                  <a:cubicBezTo>
                    <a:pt x="404340" y="589863"/>
                    <a:pt x="395462" y="589863"/>
                    <a:pt x="387392" y="589863"/>
                  </a:cubicBezTo>
                  <a:cubicBezTo>
                    <a:pt x="318792" y="589863"/>
                    <a:pt x="282475" y="580192"/>
                    <a:pt x="233245" y="526193"/>
                  </a:cubicBezTo>
                  <a:cubicBezTo>
                    <a:pt x="184822" y="474612"/>
                    <a:pt x="95240" y="485895"/>
                    <a:pt x="93626" y="485895"/>
                  </a:cubicBezTo>
                  <a:cubicBezTo>
                    <a:pt x="87976" y="486701"/>
                    <a:pt x="82327" y="482671"/>
                    <a:pt x="81520" y="477030"/>
                  </a:cubicBezTo>
                  <a:cubicBezTo>
                    <a:pt x="80713" y="470582"/>
                    <a:pt x="85555" y="465746"/>
                    <a:pt x="91205" y="464940"/>
                  </a:cubicBezTo>
                  <a:cubicBezTo>
                    <a:pt x="95240" y="464134"/>
                    <a:pt x="192893" y="452045"/>
                    <a:pt x="248579" y="511686"/>
                  </a:cubicBezTo>
                  <a:cubicBezTo>
                    <a:pt x="297002" y="564073"/>
                    <a:pt x="325249" y="570520"/>
                    <a:pt x="413217" y="568102"/>
                  </a:cubicBezTo>
                  <a:cubicBezTo>
                    <a:pt x="434200" y="567296"/>
                    <a:pt x="449534" y="561655"/>
                    <a:pt x="458412" y="549565"/>
                  </a:cubicBezTo>
                  <a:cubicBezTo>
                    <a:pt x="471325" y="531029"/>
                    <a:pt x="468097" y="503626"/>
                    <a:pt x="465675" y="492343"/>
                  </a:cubicBezTo>
                  <a:lnTo>
                    <a:pt x="447113" y="489119"/>
                  </a:lnTo>
                  <a:close/>
                  <a:moveTo>
                    <a:pt x="453562" y="404600"/>
                  </a:moveTo>
                  <a:lnTo>
                    <a:pt x="475336" y="434373"/>
                  </a:lnTo>
                  <a:lnTo>
                    <a:pt x="432595" y="477021"/>
                  </a:lnTo>
                  <a:lnTo>
                    <a:pt x="403563" y="456904"/>
                  </a:lnTo>
                  <a:close/>
                  <a:moveTo>
                    <a:pt x="258279" y="178915"/>
                  </a:moveTo>
                  <a:lnTo>
                    <a:pt x="442300" y="391628"/>
                  </a:lnTo>
                  <a:lnTo>
                    <a:pt x="388224" y="447223"/>
                  </a:lnTo>
                  <a:lnTo>
                    <a:pt x="171919" y="263516"/>
                  </a:lnTo>
                  <a:cubicBezTo>
                    <a:pt x="171919" y="263516"/>
                    <a:pt x="230838" y="230482"/>
                    <a:pt x="258279" y="178915"/>
                  </a:cubicBezTo>
                  <a:close/>
                  <a:moveTo>
                    <a:pt x="119450" y="0"/>
                  </a:moveTo>
                  <a:cubicBezTo>
                    <a:pt x="185420" y="0"/>
                    <a:pt x="238900" y="53392"/>
                    <a:pt x="238900" y="119255"/>
                  </a:cubicBezTo>
                  <a:cubicBezTo>
                    <a:pt x="238900" y="185118"/>
                    <a:pt x="185420" y="238510"/>
                    <a:pt x="119450" y="238510"/>
                  </a:cubicBezTo>
                  <a:cubicBezTo>
                    <a:pt x="53480" y="238510"/>
                    <a:pt x="0" y="185118"/>
                    <a:pt x="0" y="119255"/>
                  </a:cubicBezTo>
                  <a:cubicBezTo>
                    <a:pt x="0" y="53392"/>
                    <a:pt x="53480" y="0"/>
                    <a:pt x="11945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36" name="形状"/>
            <p:cNvSpPr>
              <a:spLocks noChangeAspect="1"/>
            </p:cNvSpPr>
            <p:nvPr/>
          </p:nvSpPr>
          <p:spPr bwMode="auto">
            <a:xfrm>
              <a:off x="5481839" y="5042371"/>
              <a:ext cx="228448" cy="306333"/>
            </a:xfrm>
            <a:custGeom>
              <a:avLst/>
              <a:gdLst>
                <a:gd name="connsiteX0" fmla="*/ 96841 w 452254"/>
                <a:gd name="connsiteY0" fmla="*/ 479280 h 606439"/>
                <a:gd name="connsiteX1" fmla="*/ 218376 w 452254"/>
                <a:gd name="connsiteY1" fmla="*/ 479280 h 606439"/>
                <a:gd name="connsiteX2" fmla="*/ 239006 w 452254"/>
                <a:gd name="connsiteY2" fmla="*/ 499872 h 606439"/>
                <a:gd name="connsiteX3" fmla="*/ 218376 w 452254"/>
                <a:gd name="connsiteY3" fmla="*/ 520561 h 606439"/>
                <a:gd name="connsiteX4" fmla="*/ 96841 w 452254"/>
                <a:gd name="connsiteY4" fmla="*/ 520561 h 606439"/>
                <a:gd name="connsiteX5" fmla="*/ 76211 w 452254"/>
                <a:gd name="connsiteY5" fmla="*/ 499872 h 606439"/>
                <a:gd name="connsiteX6" fmla="*/ 96841 w 452254"/>
                <a:gd name="connsiteY6" fmla="*/ 479280 h 606439"/>
                <a:gd name="connsiteX7" fmla="*/ 96841 w 452254"/>
                <a:gd name="connsiteY7" fmla="*/ 417324 h 606439"/>
                <a:gd name="connsiteX8" fmla="*/ 218376 w 452254"/>
                <a:gd name="connsiteY8" fmla="*/ 417324 h 606439"/>
                <a:gd name="connsiteX9" fmla="*/ 239006 w 452254"/>
                <a:gd name="connsiteY9" fmla="*/ 437951 h 606439"/>
                <a:gd name="connsiteX10" fmla="*/ 218376 w 452254"/>
                <a:gd name="connsiteY10" fmla="*/ 458675 h 606439"/>
                <a:gd name="connsiteX11" fmla="*/ 96841 w 452254"/>
                <a:gd name="connsiteY11" fmla="*/ 458675 h 606439"/>
                <a:gd name="connsiteX12" fmla="*/ 76211 w 452254"/>
                <a:gd name="connsiteY12" fmla="*/ 437951 h 606439"/>
                <a:gd name="connsiteX13" fmla="*/ 96841 w 452254"/>
                <a:gd name="connsiteY13" fmla="*/ 417324 h 606439"/>
                <a:gd name="connsiteX14" fmla="*/ 279027 w 452254"/>
                <a:gd name="connsiteY14" fmla="*/ 414360 h 606439"/>
                <a:gd name="connsiteX15" fmla="*/ 356343 w 452254"/>
                <a:gd name="connsiteY15" fmla="*/ 414360 h 606439"/>
                <a:gd name="connsiteX16" fmla="*/ 372373 w 452254"/>
                <a:gd name="connsiteY16" fmla="*/ 430370 h 606439"/>
                <a:gd name="connsiteX17" fmla="*/ 372373 w 452254"/>
                <a:gd name="connsiteY17" fmla="*/ 507586 h 606439"/>
                <a:gd name="connsiteX18" fmla="*/ 356343 w 452254"/>
                <a:gd name="connsiteY18" fmla="*/ 523595 h 606439"/>
                <a:gd name="connsiteX19" fmla="*/ 279027 w 452254"/>
                <a:gd name="connsiteY19" fmla="*/ 523595 h 606439"/>
                <a:gd name="connsiteX20" fmla="*/ 262997 w 452254"/>
                <a:gd name="connsiteY20" fmla="*/ 507586 h 606439"/>
                <a:gd name="connsiteX21" fmla="*/ 262997 w 452254"/>
                <a:gd name="connsiteY21" fmla="*/ 430370 h 606439"/>
                <a:gd name="connsiteX22" fmla="*/ 279027 w 452254"/>
                <a:gd name="connsiteY22" fmla="*/ 414360 h 606439"/>
                <a:gd name="connsiteX23" fmla="*/ 96840 w 452254"/>
                <a:gd name="connsiteY23" fmla="*/ 333210 h 606439"/>
                <a:gd name="connsiteX24" fmla="*/ 355344 w 452254"/>
                <a:gd name="connsiteY24" fmla="*/ 333210 h 606439"/>
                <a:gd name="connsiteX25" fmla="*/ 375973 w 452254"/>
                <a:gd name="connsiteY25" fmla="*/ 353899 h 606439"/>
                <a:gd name="connsiteX26" fmla="*/ 355344 w 452254"/>
                <a:gd name="connsiteY26" fmla="*/ 374491 h 606439"/>
                <a:gd name="connsiteX27" fmla="*/ 96840 w 452254"/>
                <a:gd name="connsiteY27" fmla="*/ 374491 h 606439"/>
                <a:gd name="connsiteX28" fmla="*/ 76211 w 452254"/>
                <a:gd name="connsiteY28" fmla="*/ 353899 h 606439"/>
                <a:gd name="connsiteX29" fmla="*/ 96840 w 452254"/>
                <a:gd name="connsiteY29" fmla="*/ 333210 h 606439"/>
                <a:gd name="connsiteX30" fmla="*/ 96840 w 452254"/>
                <a:gd name="connsiteY30" fmla="*/ 271324 h 606439"/>
                <a:gd name="connsiteX31" fmla="*/ 355344 w 452254"/>
                <a:gd name="connsiteY31" fmla="*/ 271324 h 606439"/>
                <a:gd name="connsiteX32" fmla="*/ 375973 w 452254"/>
                <a:gd name="connsiteY32" fmla="*/ 291915 h 606439"/>
                <a:gd name="connsiteX33" fmla="*/ 355344 w 452254"/>
                <a:gd name="connsiteY33" fmla="*/ 312605 h 606439"/>
                <a:gd name="connsiteX34" fmla="*/ 96840 w 452254"/>
                <a:gd name="connsiteY34" fmla="*/ 312605 h 606439"/>
                <a:gd name="connsiteX35" fmla="*/ 76211 w 452254"/>
                <a:gd name="connsiteY35" fmla="*/ 291915 h 606439"/>
                <a:gd name="connsiteX36" fmla="*/ 96840 w 452254"/>
                <a:gd name="connsiteY36" fmla="*/ 271324 h 606439"/>
                <a:gd name="connsiteX37" fmla="*/ 96840 w 452254"/>
                <a:gd name="connsiteY37" fmla="*/ 209438 h 606439"/>
                <a:gd name="connsiteX38" fmla="*/ 355344 w 452254"/>
                <a:gd name="connsiteY38" fmla="*/ 209438 h 606439"/>
                <a:gd name="connsiteX39" fmla="*/ 375973 w 452254"/>
                <a:gd name="connsiteY39" fmla="*/ 230008 h 606439"/>
                <a:gd name="connsiteX40" fmla="*/ 355344 w 452254"/>
                <a:gd name="connsiteY40" fmla="*/ 250578 h 606439"/>
                <a:gd name="connsiteX41" fmla="*/ 96840 w 452254"/>
                <a:gd name="connsiteY41" fmla="*/ 250578 h 606439"/>
                <a:gd name="connsiteX42" fmla="*/ 76211 w 452254"/>
                <a:gd name="connsiteY42" fmla="*/ 230008 h 606439"/>
                <a:gd name="connsiteX43" fmla="*/ 96840 w 452254"/>
                <a:gd name="connsiteY43" fmla="*/ 209438 h 606439"/>
                <a:gd name="connsiteX44" fmla="*/ 113017 w 452254"/>
                <a:gd name="connsiteY44" fmla="*/ 82914 h 606439"/>
                <a:gd name="connsiteX45" fmla="*/ 339236 w 452254"/>
                <a:gd name="connsiteY45" fmla="*/ 82914 h 606439"/>
                <a:gd name="connsiteX46" fmla="*/ 355367 w 452254"/>
                <a:gd name="connsiteY46" fmla="*/ 99016 h 606439"/>
                <a:gd name="connsiteX47" fmla="*/ 355367 w 452254"/>
                <a:gd name="connsiteY47" fmla="*/ 149471 h 606439"/>
                <a:gd name="connsiteX48" fmla="*/ 339236 w 452254"/>
                <a:gd name="connsiteY48" fmla="*/ 165476 h 606439"/>
                <a:gd name="connsiteX49" fmla="*/ 113017 w 452254"/>
                <a:gd name="connsiteY49" fmla="*/ 165476 h 606439"/>
                <a:gd name="connsiteX50" fmla="*/ 96886 w 452254"/>
                <a:gd name="connsiteY50" fmla="*/ 149471 h 606439"/>
                <a:gd name="connsiteX51" fmla="*/ 96886 w 452254"/>
                <a:gd name="connsiteY51" fmla="*/ 99016 h 606439"/>
                <a:gd name="connsiteX52" fmla="*/ 113017 w 452254"/>
                <a:gd name="connsiteY52" fmla="*/ 82914 h 606439"/>
                <a:gd name="connsiteX53" fmla="*/ 41354 w 452254"/>
                <a:gd name="connsiteY53" fmla="*/ 41295 h 606439"/>
                <a:gd name="connsiteX54" fmla="*/ 41354 w 452254"/>
                <a:gd name="connsiteY54" fmla="*/ 565144 h 606439"/>
                <a:gd name="connsiteX55" fmla="*/ 410900 w 452254"/>
                <a:gd name="connsiteY55" fmla="*/ 565144 h 606439"/>
                <a:gd name="connsiteX56" fmla="*/ 410900 w 452254"/>
                <a:gd name="connsiteY56" fmla="*/ 41295 h 606439"/>
                <a:gd name="connsiteX57" fmla="*/ 36759 w 452254"/>
                <a:gd name="connsiteY57" fmla="*/ 0 h 606439"/>
                <a:gd name="connsiteX58" fmla="*/ 415495 w 452254"/>
                <a:gd name="connsiteY58" fmla="*/ 0 h 606439"/>
                <a:gd name="connsiteX59" fmla="*/ 452254 w 452254"/>
                <a:gd name="connsiteY59" fmla="*/ 36706 h 606439"/>
                <a:gd name="connsiteX60" fmla="*/ 452254 w 452254"/>
                <a:gd name="connsiteY60" fmla="*/ 569733 h 606439"/>
                <a:gd name="connsiteX61" fmla="*/ 415495 w 452254"/>
                <a:gd name="connsiteY61" fmla="*/ 606439 h 606439"/>
                <a:gd name="connsiteX62" fmla="*/ 36759 w 452254"/>
                <a:gd name="connsiteY62" fmla="*/ 606439 h 606439"/>
                <a:gd name="connsiteX63" fmla="*/ 0 w 452254"/>
                <a:gd name="connsiteY63" fmla="*/ 569733 h 606439"/>
                <a:gd name="connsiteX64" fmla="*/ 0 w 452254"/>
                <a:gd name="connsiteY64" fmla="*/ 36706 h 606439"/>
                <a:gd name="connsiteX65" fmla="*/ 36759 w 452254"/>
                <a:gd name="connsiteY65"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2254" h="606439">
                  <a:moveTo>
                    <a:pt x="96841" y="479280"/>
                  </a:moveTo>
                  <a:lnTo>
                    <a:pt x="218376" y="479280"/>
                  </a:lnTo>
                  <a:cubicBezTo>
                    <a:pt x="229815" y="479280"/>
                    <a:pt x="239006" y="488551"/>
                    <a:pt x="239006" y="499872"/>
                  </a:cubicBezTo>
                  <a:cubicBezTo>
                    <a:pt x="239006" y="511290"/>
                    <a:pt x="229815" y="520561"/>
                    <a:pt x="218376" y="520561"/>
                  </a:cubicBezTo>
                  <a:lnTo>
                    <a:pt x="96841" y="520561"/>
                  </a:lnTo>
                  <a:cubicBezTo>
                    <a:pt x="85402" y="520561"/>
                    <a:pt x="76211" y="511290"/>
                    <a:pt x="76211" y="499872"/>
                  </a:cubicBezTo>
                  <a:cubicBezTo>
                    <a:pt x="76211" y="488551"/>
                    <a:pt x="85402" y="479280"/>
                    <a:pt x="96841" y="479280"/>
                  </a:cubicBezTo>
                  <a:close/>
                  <a:moveTo>
                    <a:pt x="96841" y="417324"/>
                  </a:moveTo>
                  <a:lnTo>
                    <a:pt x="218376" y="417324"/>
                  </a:lnTo>
                  <a:cubicBezTo>
                    <a:pt x="229815" y="417324"/>
                    <a:pt x="239006" y="426513"/>
                    <a:pt x="239006" y="437951"/>
                  </a:cubicBezTo>
                  <a:cubicBezTo>
                    <a:pt x="239006" y="449388"/>
                    <a:pt x="229815" y="458675"/>
                    <a:pt x="218376" y="458675"/>
                  </a:cubicBezTo>
                  <a:lnTo>
                    <a:pt x="96841" y="458675"/>
                  </a:lnTo>
                  <a:cubicBezTo>
                    <a:pt x="85402" y="458675"/>
                    <a:pt x="76211" y="449388"/>
                    <a:pt x="76211" y="437951"/>
                  </a:cubicBezTo>
                  <a:cubicBezTo>
                    <a:pt x="76211" y="426513"/>
                    <a:pt x="85402" y="417324"/>
                    <a:pt x="96841" y="417324"/>
                  </a:cubicBezTo>
                  <a:close/>
                  <a:moveTo>
                    <a:pt x="279027" y="414360"/>
                  </a:moveTo>
                  <a:lnTo>
                    <a:pt x="356343" y="414360"/>
                  </a:lnTo>
                  <a:cubicBezTo>
                    <a:pt x="365140" y="414360"/>
                    <a:pt x="372373" y="421584"/>
                    <a:pt x="372373" y="430370"/>
                  </a:cubicBezTo>
                  <a:lnTo>
                    <a:pt x="372373" y="507586"/>
                  </a:lnTo>
                  <a:cubicBezTo>
                    <a:pt x="372373" y="516371"/>
                    <a:pt x="365140" y="523595"/>
                    <a:pt x="356343" y="523595"/>
                  </a:cubicBezTo>
                  <a:lnTo>
                    <a:pt x="279027" y="523595"/>
                  </a:lnTo>
                  <a:cubicBezTo>
                    <a:pt x="270230" y="523595"/>
                    <a:pt x="262997" y="516371"/>
                    <a:pt x="262997" y="507586"/>
                  </a:cubicBezTo>
                  <a:lnTo>
                    <a:pt x="262997" y="430370"/>
                  </a:lnTo>
                  <a:cubicBezTo>
                    <a:pt x="262997" y="421584"/>
                    <a:pt x="270230" y="414360"/>
                    <a:pt x="279027" y="414360"/>
                  </a:cubicBezTo>
                  <a:close/>
                  <a:moveTo>
                    <a:pt x="96840" y="333210"/>
                  </a:moveTo>
                  <a:lnTo>
                    <a:pt x="355344" y="333210"/>
                  </a:lnTo>
                  <a:cubicBezTo>
                    <a:pt x="366783" y="333210"/>
                    <a:pt x="375973" y="342481"/>
                    <a:pt x="375973" y="353899"/>
                  </a:cubicBezTo>
                  <a:cubicBezTo>
                    <a:pt x="375973" y="365317"/>
                    <a:pt x="366783" y="374491"/>
                    <a:pt x="355344" y="374491"/>
                  </a:cubicBezTo>
                  <a:lnTo>
                    <a:pt x="96840" y="374491"/>
                  </a:lnTo>
                  <a:cubicBezTo>
                    <a:pt x="85401" y="374491"/>
                    <a:pt x="76211" y="365317"/>
                    <a:pt x="76211" y="353899"/>
                  </a:cubicBezTo>
                  <a:cubicBezTo>
                    <a:pt x="76211" y="342481"/>
                    <a:pt x="85401" y="333210"/>
                    <a:pt x="96840" y="333210"/>
                  </a:cubicBezTo>
                  <a:close/>
                  <a:moveTo>
                    <a:pt x="96840" y="271324"/>
                  </a:moveTo>
                  <a:lnTo>
                    <a:pt x="355344" y="271324"/>
                  </a:lnTo>
                  <a:cubicBezTo>
                    <a:pt x="366783" y="271324"/>
                    <a:pt x="375973" y="280595"/>
                    <a:pt x="375973" y="291915"/>
                  </a:cubicBezTo>
                  <a:cubicBezTo>
                    <a:pt x="375973" y="303334"/>
                    <a:pt x="366783" y="312605"/>
                    <a:pt x="355344" y="312605"/>
                  </a:cubicBezTo>
                  <a:lnTo>
                    <a:pt x="96840" y="312605"/>
                  </a:lnTo>
                  <a:cubicBezTo>
                    <a:pt x="85401" y="312605"/>
                    <a:pt x="76211" y="303334"/>
                    <a:pt x="76211" y="291915"/>
                  </a:cubicBezTo>
                  <a:cubicBezTo>
                    <a:pt x="76211" y="280595"/>
                    <a:pt x="85401" y="271324"/>
                    <a:pt x="96840" y="271324"/>
                  </a:cubicBezTo>
                  <a:close/>
                  <a:moveTo>
                    <a:pt x="96840" y="209438"/>
                  </a:moveTo>
                  <a:lnTo>
                    <a:pt x="355344" y="209438"/>
                  </a:lnTo>
                  <a:cubicBezTo>
                    <a:pt x="366783" y="209438"/>
                    <a:pt x="375973" y="218602"/>
                    <a:pt x="375973" y="230008"/>
                  </a:cubicBezTo>
                  <a:cubicBezTo>
                    <a:pt x="375973" y="241414"/>
                    <a:pt x="366783" y="250578"/>
                    <a:pt x="355344" y="250578"/>
                  </a:cubicBezTo>
                  <a:lnTo>
                    <a:pt x="96840" y="250578"/>
                  </a:lnTo>
                  <a:cubicBezTo>
                    <a:pt x="85401" y="250578"/>
                    <a:pt x="76211" y="241414"/>
                    <a:pt x="76211" y="230008"/>
                  </a:cubicBezTo>
                  <a:cubicBezTo>
                    <a:pt x="76211" y="218602"/>
                    <a:pt x="85401" y="209438"/>
                    <a:pt x="96840" y="209438"/>
                  </a:cubicBezTo>
                  <a:close/>
                  <a:moveTo>
                    <a:pt x="113017" y="82914"/>
                  </a:moveTo>
                  <a:lnTo>
                    <a:pt x="339236" y="82914"/>
                  </a:lnTo>
                  <a:cubicBezTo>
                    <a:pt x="348133" y="82914"/>
                    <a:pt x="355367" y="90135"/>
                    <a:pt x="355367" y="99016"/>
                  </a:cubicBezTo>
                  <a:lnTo>
                    <a:pt x="355367" y="149471"/>
                  </a:lnTo>
                  <a:cubicBezTo>
                    <a:pt x="355367" y="158352"/>
                    <a:pt x="348133" y="165476"/>
                    <a:pt x="339236" y="165476"/>
                  </a:cubicBezTo>
                  <a:lnTo>
                    <a:pt x="113017" y="165476"/>
                  </a:lnTo>
                  <a:cubicBezTo>
                    <a:pt x="104120" y="165476"/>
                    <a:pt x="96886" y="158352"/>
                    <a:pt x="96886" y="149471"/>
                  </a:cubicBezTo>
                  <a:lnTo>
                    <a:pt x="96886" y="99016"/>
                  </a:lnTo>
                  <a:cubicBezTo>
                    <a:pt x="96886" y="90135"/>
                    <a:pt x="104120" y="82914"/>
                    <a:pt x="113017" y="82914"/>
                  </a:cubicBezTo>
                  <a:close/>
                  <a:moveTo>
                    <a:pt x="41354" y="41295"/>
                  </a:moveTo>
                  <a:lnTo>
                    <a:pt x="41354" y="565144"/>
                  </a:lnTo>
                  <a:lnTo>
                    <a:pt x="410900" y="565144"/>
                  </a:lnTo>
                  <a:lnTo>
                    <a:pt x="410900" y="41295"/>
                  </a:lnTo>
                  <a:close/>
                  <a:moveTo>
                    <a:pt x="36759" y="0"/>
                  </a:moveTo>
                  <a:lnTo>
                    <a:pt x="415495" y="0"/>
                  </a:lnTo>
                  <a:cubicBezTo>
                    <a:pt x="435830" y="0"/>
                    <a:pt x="452254" y="16498"/>
                    <a:pt x="452254" y="36706"/>
                  </a:cubicBezTo>
                  <a:lnTo>
                    <a:pt x="452254" y="569733"/>
                  </a:lnTo>
                  <a:cubicBezTo>
                    <a:pt x="452254" y="590038"/>
                    <a:pt x="435830" y="606439"/>
                    <a:pt x="415495" y="606439"/>
                  </a:cubicBezTo>
                  <a:lnTo>
                    <a:pt x="36759" y="606439"/>
                  </a:lnTo>
                  <a:cubicBezTo>
                    <a:pt x="16522" y="606439"/>
                    <a:pt x="0" y="590038"/>
                    <a:pt x="0" y="569733"/>
                  </a:cubicBezTo>
                  <a:lnTo>
                    <a:pt x="0" y="36706"/>
                  </a:lnTo>
                  <a:cubicBezTo>
                    <a:pt x="0" y="16498"/>
                    <a:pt x="16522" y="0"/>
                    <a:pt x="3675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37" name="形状"/>
            <p:cNvSpPr>
              <a:spLocks noChangeAspect="1"/>
            </p:cNvSpPr>
            <p:nvPr/>
          </p:nvSpPr>
          <p:spPr bwMode="auto">
            <a:xfrm>
              <a:off x="7216874" y="4882144"/>
              <a:ext cx="483619" cy="384365"/>
            </a:xfrm>
            <a:custGeom>
              <a:avLst/>
              <a:gdLst>
                <a:gd name="T0" fmla="*/ 2462 w 2529"/>
                <a:gd name="T1" fmla="*/ 1879 h 2013"/>
                <a:gd name="T2" fmla="*/ 2359 w 2529"/>
                <a:gd name="T3" fmla="*/ 1879 h 2013"/>
                <a:gd name="T4" fmla="*/ 2359 w 2529"/>
                <a:gd name="T5" fmla="*/ 67 h 2013"/>
                <a:gd name="T6" fmla="*/ 2293 w 2529"/>
                <a:gd name="T7" fmla="*/ 0 h 2013"/>
                <a:gd name="T8" fmla="*/ 1966 w 2529"/>
                <a:gd name="T9" fmla="*/ 0 h 2013"/>
                <a:gd name="T10" fmla="*/ 1899 w 2529"/>
                <a:gd name="T11" fmla="*/ 67 h 2013"/>
                <a:gd name="T12" fmla="*/ 1899 w 2529"/>
                <a:gd name="T13" fmla="*/ 1879 h 2013"/>
                <a:gd name="T14" fmla="*/ 1791 w 2529"/>
                <a:gd name="T15" fmla="*/ 1879 h 2013"/>
                <a:gd name="T16" fmla="*/ 1791 w 2529"/>
                <a:gd name="T17" fmla="*/ 328 h 2013"/>
                <a:gd name="T18" fmla="*/ 1724 w 2529"/>
                <a:gd name="T19" fmla="*/ 261 h 2013"/>
                <a:gd name="T20" fmla="*/ 1397 w 2529"/>
                <a:gd name="T21" fmla="*/ 261 h 2013"/>
                <a:gd name="T22" fmla="*/ 1331 w 2529"/>
                <a:gd name="T23" fmla="*/ 328 h 2013"/>
                <a:gd name="T24" fmla="*/ 1331 w 2529"/>
                <a:gd name="T25" fmla="*/ 1879 h 2013"/>
                <a:gd name="T26" fmla="*/ 1222 w 2529"/>
                <a:gd name="T27" fmla="*/ 1879 h 2013"/>
                <a:gd name="T28" fmla="*/ 1222 w 2529"/>
                <a:gd name="T29" fmla="*/ 734 h 2013"/>
                <a:gd name="T30" fmla="*/ 1156 w 2529"/>
                <a:gd name="T31" fmla="*/ 667 h 2013"/>
                <a:gd name="T32" fmla="*/ 829 w 2529"/>
                <a:gd name="T33" fmla="*/ 667 h 2013"/>
                <a:gd name="T34" fmla="*/ 762 w 2529"/>
                <a:gd name="T35" fmla="*/ 734 h 2013"/>
                <a:gd name="T36" fmla="*/ 762 w 2529"/>
                <a:gd name="T37" fmla="*/ 1879 h 2013"/>
                <a:gd name="T38" fmla="*/ 654 w 2529"/>
                <a:gd name="T39" fmla="*/ 1879 h 2013"/>
                <a:gd name="T40" fmla="*/ 654 w 2529"/>
                <a:gd name="T41" fmla="*/ 1107 h 2013"/>
                <a:gd name="T42" fmla="*/ 587 w 2529"/>
                <a:gd name="T43" fmla="*/ 1040 h 2013"/>
                <a:gd name="T44" fmla="*/ 260 w 2529"/>
                <a:gd name="T45" fmla="*/ 1040 h 2013"/>
                <a:gd name="T46" fmla="*/ 194 w 2529"/>
                <a:gd name="T47" fmla="*/ 1107 h 2013"/>
                <a:gd name="T48" fmla="*/ 194 w 2529"/>
                <a:gd name="T49" fmla="*/ 1879 h 2013"/>
                <a:gd name="T50" fmla="*/ 67 w 2529"/>
                <a:gd name="T51" fmla="*/ 1879 h 2013"/>
                <a:gd name="T52" fmla="*/ 0 w 2529"/>
                <a:gd name="T53" fmla="*/ 1946 h 2013"/>
                <a:gd name="T54" fmla="*/ 67 w 2529"/>
                <a:gd name="T55" fmla="*/ 2013 h 2013"/>
                <a:gd name="T56" fmla="*/ 260 w 2529"/>
                <a:gd name="T57" fmla="*/ 2013 h 2013"/>
                <a:gd name="T58" fmla="*/ 587 w 2529"/>
                <a:gd name="T59" fmla="*/ 2013 h 2013"/>
                <a:gd name="T60" fmla="*/ 829 w 2529"/>
                <a:gd name="T61" fmla="*/ 2013 h 2013"/>
                <a:gd name="T62" fmla="*/ 1156 w 2529"/>
                <a:gd name="T63" fmla="*/ 2013 h 2013"/>
                <a:gd name="T64" fmla="*/ 1397 w 2529"/>
                <a:gd name="T65" fmla="*/ 2013 h 2013"/>
                <a:gd name="T66" fmla="*/ 1724 w 2529"/>
                <a:gd name="T67" fmla="*/ 2013 h 2013"/>
                <a:gd name="T68" fmla="*/ 1966 w 2529"/>
                <a:gd name="T69" fmla="*/ 2013 h 2013"/>
                <a:gd name="T70" fmla="*/ 2293 w 2529"/>
                <a:gd name="T71" fmla="*/ 2013 h 2013"/>
                <a:gd name="T72" fmla="*/ 2462 w 2529"/>
                <a:gd name="T73" fmla="*/ 2013 h 2013"/>
                <a:gd name="T74" fmla="*/ 2529 w 2529"/>
                <a:gd name="T75" fmla="*/ 1946 h 2013"/>
                <a:gd name="T76" fmla="*/ 2462 w 2529"/>
                <a:gd name="T77" fmla="*/ 1879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9" h="2013">
                  <a:moveTo>
                    <a:pt x="2462" y="1879"/>
                  </a:moveTo>
                  <a:lnTo>
                    <a:pt x="2359" y="1879"/>
                  </a:lnTo>
                  <a:lnTo>
                    <a:pt x="2359" y="67"/>
                  </a:lnTo>
                  <a:cubicBezTo>
                    <a:pt x="2359" y="30"/>
                    <a:pt x="2329" y="0"/>
                    <a:pt x="2293" y="0"/>
                  </a:cubicBezTo>
                  <a:lnTo>
                    <a:pt x="1966" y="0"/>
                  </a:lnTo>
                  <a:cubicBezTo>
                    <a:pt x="1929" y="0"/>
                    <a:pt x="1899" y="30"/>
                    <a:pt x="1899" y="67"/>
                  </a:cubicBezTo>
                  <a:lnTo>
                    <a:pt x="1899" y="1879"/>
                  </a:lnTo>
                  <a:lnTo>
                    <a:pt x="1791" y="1879"/>
                  </a:lnTo>
                  <a:lnTo>
                    <a:pt x="1791" y="328"/>
                  </a:lnTo>
                  <a:cubicBezTo>
                    <a:pt x="1791" y="291"/>
                    <a:pt x="1761" y="261"/>
                    <a:pt x="1724" y="261"/>
                  </a:cubicBezTo>
                  <a:lnTo>
                    <a:pt x="1397" y="261"/>
                  </a:lnTo>
                  <a:cubicBezTo>
                    <a:pt x="1361" y="261"/>
                    <a:pt x="1331" y="291"/>
                    <a:pt x="1331" y="328"/>
                  </a:cubicBezTo>
                  <a:lnTo>
                    <a:pt x="1331" y="1879"/>
                  </a:lnTo>
                  <a:lnTo>
                    <a:pt x="1222" y="1879"/>
                  </a:lnTo>
                  <a:lnTo>
                    <a:pt x="1222" y="734"/>
                  </a:lnTo>
                  <a:cubicBezTo>
                    <a:pt x="1222" y="697"/>
                    <a:pt x="1192" y="667"/>
                    <a:pt x="1156" y="667"/>
                  </a:cubicBezTo>
                  <a:lnTo>
                    <a:pt x="829" y="667"/>
                  </a:lnTo>
                  <a:cubicBezTo>
                    <a:pt x="792" y="667"/>
                    <a:pt x="762" y="697"/>
                    <a:pt x="762" y="734"/>
                  </a:cubicBezTo>
                  <a:lnTo>
                    <a:pt x="762" y="1879"/>
                  </a:lnTo>
                  <a:lnTo>
                    <a:pt x="654" y="1879"/>
                  </a:lnTo>
                  <a:lnTo>
                    <a:pt x="654" y="1107"/>
                  </a:lnTo>
                  <a:cubicBezTo>
                    <a:pt x="654" y="1070"/>
                    <a:pt x="624" y="1040"/>
                    <a:pt x="587" y="1040"/>
                  </a:cubicBezTo>
                  <a:lnTo>
                    <a:pt x="260" y="1040"/>
                  </a:lnTo>
                  <a:cubicBezTo>
                    <a:pt x="224" y="1040"/>
                    <a:pt x="194" y="1070"/>
                    <a:pt x="194" y="1107"/>
                  </a:cubicBezTo>
                  <a:lnTo>
                    <a:pt x="194" y="1879"/>
                  </a:lnTo>
                  <a:lnTo>
                    <a:pt x="67" y="1879"/>
                  </a:lnTo>
                  <a:cubicBezTo>
                    <a:pt x="30" y="1879"/>
                    <a:pt x="0" y="1909"/>
                    <a:pt x="0" y="1946"/>
                  </a:cubicBezTo>
                  <a:cubicBezTo>
                    <a:pt x="0" y="1983"/>
                    <a:pt x="30" y="2013"/>
                    <a:pt x="67" y="2013"/>
                  </a:cubicBezTo>
                  <a:lnTo>
                    <a:pt x="260" y="2013"/>
                  </a:lnTo>
                  <a:lnTo>
                    <a:pt x="587" y="2013"/>
                  </a:lnTo>
                  <a:lnTo>
                    <a:pt x="829" y="2013"/>
                  </a:lnTo>
                  <a:lnTo>
                    <a:pt x="1156" y="2013"/>
                  </a:lnTo>
                  <a:lnTo>
                    <a:pt x="1397" y="2013"/>
                  </a:lnTo>
                  <a:lnTo>
                    <a:pt x="1724" y="2013"/>
                  </a:lnTo>
                  <a:lnTo>
                    <a:pt x="1966" y="2013"/>
                  </a:lnTo>
                  <a:lnTo>
                    <a:pt x="2293" y="2013"/>
                  </a:lnTo>
                  <a:lnTo>
                    <a:pt x="2462" y="2013"/>
                  </a:lnTo>
                  <a:cubicBezTo>
                    <a:pt x="2499" y="2013"/>
                    <a:pt x="2529" y="1983"/>
                    <a:pt x="2529" y="1946"/>
                  </a:cubicBezTo>
                  <a:cubicBezTo>
                    <a:pt x="2529" y="1909"/>
                    <a:pt x="2499" y="1879"/>
                    <a:pt x="2462" y="187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43" name="组合 42"/>
          <p:cNvGrpSpPr/>
          <p:nvPr/>
        </p:nvGrpSpPr>
        <p:grpSpPr>
          <a:xfrm>
            <a:off x="8233598" y="2105502"/>
            <a:ext cx="2723015" cy="1010230"/>
            <a:chOff x="3171943" y="1774739"/>
            <a:chExt cx="2723015" cy="1010230"/>
          </a:xfrm>
        </p:grpSpPr>
        <p:sp>
          <p:nvSpPr>
            <p:cNvPr id="44" name="文本框 43"/>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DB355F"/>
                </a:solidFill>
                <a:latin typeface="思源黑体 CN Bold" panose="020B0800000000000000" pitchFamily="34" charset="-122"/>
                <a:ea typeface="思源黑体 CN Bold" panose="020B0800000000000000" pitchFamily="34" charset="-122"/>
              </a:endParaRPr>
            </a:p>
          </p:txBody>
        </p:sp>
        <p:sp>
          <p:nvSpPr>
            <p:cNvPr id="45" name="文本框 44"/>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46" name="组合 45"/>
          <p:cNvGrpSpPr/>
          <p:nvPr/>
        </p:nvGrpSpPr>
        <p:grpSpPr>
          <a:xfrm>
            <a:off x="8555341" y="4467331"/>
            <a:ext cx="2723015" cy="1010230"/>
            <a:chOff x="3171943" y="1774739"/>
            <a:chExt cx="2723015" cy="1010230"/>
          </a:xfrm>
        </p:grpSpPr>
        <p:sp>
          <p:nvSpPr>
            <p:cNvPr id="47" name="文本框 46"/>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8" name="文本框 47"/>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49" name="组合 48"/>
          <p:cNvGrpSpPr/>
          <p:nvPr/>
        </p:nvGrpSpPr>
        <p:grpSpPr>
          <a:xfrm flipH="1">
            <a:off x="675294" y="2105502"/>
            <a:ext cx="2723015" cy="1010230"/>
            <a:chOff x="3171943" y="1774739"/>
            <a:chExt cx="2723015" cy="1010230"/>
          </a:xfrm>
        </p:grpSpPr>
        <p:sp>
          <p:nvSpPr>
            <p:cNvPr id="50" name="文本框 49"/>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DB355F"/>
                </a:solidFill>
                <a:latin typeface="思源黑体 CN Bold" panose="020B0800000000000000" pitchFamily="34" charset="-122"/>
                <a:ea typeface="思源黑体 CN Bold" panose="020B0800000000000000" pitchFamily="34" charset="-122"/>
              </a:endParaRPr>
            </a:p>
          </p:txBody>
        </p:sp>
        <p:sp>
          <p:nvSpPr>
            <p:cNvPr id="51" name="文本框 50"/>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52" name="组合 51"/>
          <p:cNvGrpSpPr/>
          <p:nvPr/>
        </p:nvGrpSpPr>
        <p:grpSpPr>
          <a:xfrm flipH="1">
            <a:off x="1070950" y="4467331"/>
            <a:ext cx="2723015" cy="1010230"/>
            <a:chOff x="3171943" y="1774739"/>
            <a:chExt cx="2723015" cy="1010230"/>
          </a:xfrm>
        </p:grpSpPr>
        <p:sp>
          <p:nvSpPr>
            <p:cNvPr id="53" name="文本框 52"/>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4" name="文本框 53"/>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strVal val="#ppt_x"/>
                                          </p:val>
                                        </p:tav>
                                        <p:tav tm="100000">
                                          <p:val>
                                            <p:strVal val="#ppt_x"/>
                                          </p:val>
                                        </p:tav>
                                      </p:tavLst>
                                    </p:anim>
                                    <p:anim calcmode="lin" valueType="num">
                                      <p:cBhvr>
                                        <p:cTn id="27" dur="5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109" name="图片 108"/>
          <p:cNvPicPr>
            <a:picLocks noChangeAspect="1"/>
          </p:cNvPicPr>
          <p:nvPr/>
        </p:nvPicPr>
        <p:blipFill>
          <a:blip r:embed="rId1">
            <a:extLst>
              <a:ext uri="{28A0092B-C50C-407E-A947-70E740481C1C}">
                <a14:useLocalDpi xmlns:a14="http://schemas.microsoft.com/office/drawing/2010/main" val="0"/>
              </a:ext>
            </a:extLst>
          </a:blip>
          <a:srcRect l="468" t="7813" b="22656"/>
          <a:stretch>
            <a:fillRect/>
          </a:stretch>
        </p:blipFill>
        <p:spPr>
          <a:xfrm>
            <a:off x="-127000" y="0"/>
            <a:ext cx="12446000" cy="5651544"/>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58" name="任意多边形: 形状 57"/>
          <p:cNvSpPr/>
          <p:nvPr/>
        </p:nvSpPr>
        <p:spPr>
          <a:xfrm rot="5400000">
            <a:off x="3270230" y="-3397228"/>
            <a:ext cx="5651543"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3195261"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65" name="组合 64"/>
            <p:cNvGrpSpPr/>
            <p:nvPr/>
          </p:nvGrpSpPr>
          <p:grpSpPr>
            <a:xfrm>
              <a:off x="2390732" y="682001"/>
              <a:ext cx="426331" cy="187949"/>
              <a:chOff x="2390732" y="682001"/>
              <a:chExt cx="426331" cy="187949"/>
            </a:xfrm>
            <a:grpFill/>
          </p:grpSpPr>
          <p:sp>
            <p:nvSpPr>
              <p:cNvPr id="69"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0"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66" name="组合 65"/>
            <p:cNvGrpSpPr/>
            <p:nvPr/>
          </p:nvGrpSpPr>
          <p:grpSpPr>
            <a:xfrm>
              <a:off x="2833732" y="682001"/>
              <a:ext cx="426331" cy="187949"/>
              <a:chOff x="2390732" y="682001"/>
              <a:chExt cx="426331" cy="187949"/>
            </a:xfrm>
            <a:grpFill/>
          </p:grpSpPr>
          <p:sp>
            <p:nvSpPr>
              <p:cNvPr id="67"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68"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71" name="文本框 70"/>
          <p:cNvSpPr txBox="1"/>
          <p:nvPr/>
        </p:nvSpPr>
        <p:spPr>
          <a:xfrm>
            <a:off x="2053070" y="274986"/>
            <a:ext cx="129597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Slide Page</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72" name="文本框 71"/>
          <p:cNvSpPr txBox="1"/>
          <p:nvPr/>
        </p:nvSpPr>
        <p:spPr>
          <a:xfrm>
            <a:off x="3728393"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1</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73" name="组合 72"/>
          <p:cNvGrpSpPr/>
          <p:nvPr/>
        </p:nvGrpSpPr>
        <p:grpSpPr>
          <a:xfrm>
            <a:off x="4491239"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74" name="组合 73"/>
            <p:cNvGrpSpPr/>
            <p:nvPr/>
          </p:nvGrpSpPr>
          <p:grpSpPr>
            <a:xfrm>
              <a:off x="2390732" y="682001"/>
              <a:ext cx="426331" cy="187949"/>
              <a:chOff x="2390732" y="682001"/>
              <a:chExt cx="426331" cy="187949"/>
            </a:xfrm>
            <a:grpFill/>
          </p:grpSpPr>
          <p:sp>
            <p:nvSpPr>
              <p:cNvPr id="78"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9"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75" name="组合 74"/>
            <p:cNvGrpSpPr/>
            <p:nvPr/>
          </p:nvGrpSpPr>
          <p:grpSpPr>
            <a:xfrm>
              <a:off x="2833732" y="682001"/>
              <a:ext cx="426331" cy="187949"/>
              <a:chOff x="2390732" y="682001"/>
              <a:chExt cx="426331" cy="187949"/>
            </a:xfrm>
            <a:grpFill/>
          </p:grpSpPr>
          <p:sp>
            <p:nvSpPr>
              <p:cNvPr id="7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7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0" name="文本框 79"/>
          <p:cNvSpPr txBox="1"/>
          <p:nvPr/>
        </p:nvSpPr>
        <p:spPr>
          <a:xfrm>
            <a:off x="5077479"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2</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1" name="组合 80"/>
          <p:cNvGrpSpPr/>
          <p:nvPr/>
        </p:nvGrpSpPr>
        <p:grpSpPr>
          <a:xfrm>
            <a:off x="5840325"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82" name="组合 81"/>
            <p:cNvGrpSpPr/>
            <p:nvPr/>
          </p:nvGrpSpPr>
          <p:grpSpPr>
            <a:xfrm>
              <a:off x="2390732" y="682001"/>
              <a:ext cx="426331" cy="187949"/>
              <a:chOff x="2390732" y="682001"/>
              <a:chExt cx="426331" cy="187949"/>
            </a:xfrm>
            <a:grpFill/>
          </p:grpSpPr>
          <p:sp>
            <p:nvSpPr>
              <p:cNvPr id="86"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7"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83" name="组合 82"/>
            <p:cNvGrpSpPr/>
            <p:nvPr/>
          </p:nvGrpSpPr>
          <p:grpSpPr>
            <a:xfrm>
              <a:off x="2833732" y="682001"/>
              <a:ext cx="426331" cy="187949"/>
              <a:chOff x="2390732" y="682001"/>
              <a:chExt cx="426331" cy="187949"/>
            </a:xfrm>
            <a:grpFill/>
          </p:grpSpPr>
          <p:sp>
            <p:nvSpPr>
              <p:cNvPr id="8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8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88" name="文本框 87"/>
          <p:cNvSpPr txBox="1"/>
          <p:nvPr/>
        </p:nvSpPr>
        <p:spPr>
          <a:xfrm>
            <a:off x="6415536"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3</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89" name="组合 88"/>
          <p:cNvGrpSpPr/>
          <p:nvPr/>
        </p:nvGrpSpPr>
        <p:grpSpPr>
          <a:xfrm>
            <a:off x="7178382"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0" name="组合 89"/>
            <p:cNvGrpSpPr/>
            <p:nvPr/>
          </p:nvGrpSpPr>
          <p:grpSpPr>
            <a:xfrm>
              <a:off x="2390732" y="682001"/>
              <a:ext cx="426331" cy="187949"/>
              <a:chOff x="2390732" y="682001"/>
              <a:chExt cx="426331" cy="187949"/>
            </a:xfrm>
            <a:grpFill/>
          </p:grpSpPr>
          <p:sp>
            <p:nvSpPr>
              <p:cNvPr id="94"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5"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1" name="组合 90"/>
            <p:cNvGrpSpPr/>
            <p:nvPr/>
          </p:nvGrpSpPr>
          <p:grpSpPr>
            <a:xfrm>
              <a:off x="2833732" y="682001"/>
              <a:ext cx="426331" cy="187949"/>
              <a:chOff x="2390732" y="682001"/>
              <a:chExt cx="426331" cy="187949"/>
            </a:xfrm>
            <a:grpFill/>
          </p:grpSpPr>
          <p:sp>
            <p:nvSpPr>
              <p:cNvPr id="9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9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96" name="文本框 95"/>
          <p:cNvSpPr txBox="1"/>
          <p:nvPr/>
        </p:nvSpPr>
        <p:spPr>
          <a:xfrm>
            <a:off x="7733954"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4</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grpSp>
        <p:nvGrpSpPr>
          <p:cNvPr id="97" name="组合 96"/>
          <p:cNvGrpSpPr/>
          <p:nvPr/>
        </p:nvGrpSpPr>
        <p:grpSpPr>
          <a:xfrm>
            <a:off x="8496800" y="358432"/>
            <a:ext cx="575211" cy="94718"/>
            <a:chOff x="2390732" y="682001"/>
            <a:chExt cx="869331" cy="187949"/>
          </a:xfrm>
          <a:solidFill>
            <a:schemeClr val="bg1"/>
          </a:solidFill>
          <a:effectLst>
            <a:outerShdw blurRad="381000" algn="ctr" rotWithShape="0">
              <a:prstClr val="black">
                <a:alpha val="25000"/>
              </a:prstClr>
            </a:outerShdw>
          </a:effectLst>
        </p:grpSpPr>
        <p:grpSp>
          <p:nvGrpSpPr>
            <p:cNvPr id="98" name="组合 97"/>
            <p:cNvGrpSpPr/>
            <p:nvPr/>
          </p:nvGrpSpPr>
          <p:grpSpPr>
            <a:xfrm>
              <a:off x="2390732" y="682001"/>
              <a:ext cx="426331" cy="187949"/>
              <a:chOff x="2390732" y="682001"/>
              <a:chExt cx="426331" cy="187949"/>
            </a:xfrm>
            <a:grpFill/>
          </p:grpSpPr>
          <p:sp>
            <p:nvSpPr>
              <p:cNvPr id="102"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3"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nvGrpSpPr>
            <p:cNvPr id="99" name="组合 98"/>
            <p:cNvGrpSpPr/>
            <p:nvPr/>
          </p:nvGrpSpPr>
          <p:grpSpPr>
            <a:xfrm>
              <a:off x="2833732" y="682001"/>
              <a:ext cx="426331" cy="187949"/>
              <a:chOff x="2390732" y="682001"/>
              <a:chExt cx="426331" cy="187949"/>
            </a:xfrm>
            <a:grpFill/>
          </p:grpSpPr>
          <p:sp>
            <p:nvSpPr>
              <p:cNvPr id="100" name="sound-bars-pulse_65129"/>
              <p:cNvSpPr>
                <a:spLocks noChangeAspect="1"/>
              </p:cNvSpPr>
              <p:nvPr/>
            </p:nvSpPr>
            <p:spPr bwMode="auto">
              <a:xfrm>
                <a:off x="23907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dirty="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sp>
            <p:nvSpPr>
              <p:cNvPr id="101" name="sound-bars-pulse_65129"/>
              <p:cNvSpPr>
                <a:spLocks noChangeAspect="1"/>
              </p:cNvSpPr>
              <p:nvPr/>
            </p:nvSpPr>
            <p:spPr bwMode="auto">
              <a:xfrm>
                <a:off x="2612232" y="682001"/>
                <a:ext cx="204831" cy="18794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8320" h="577432">
                    <a:moveTo>
                      <a:pt x="548822" y="221919"/>
                    </a:moveTo>
                    <a:cubicBezTo>
                      <a:pt x="564493" y="221919"/>
                      <a:pt x="578320" y="234818"/>
                      <a:pt x="578320" y="251402"/>
                    </a:cubicBezTo>
                    <a:lnTo>
                      <a:pt x="578320" y="326031"/>
                    </a:lnTo>
                    <a:cubicBezTo>
                      <a:pt x="578320" y="341694"/>
                      <a:pt x="564493" y="355514"/>
                      <a:pt x="548822" y="355514"/>
                    </a:cubicBezTo>
                    <a:cubicBezTo>
                      <a:pt x="532229" y="355514"/>
                      <a:pt x="518402" y="341694"/>
                      <a:pt x="518402" y="326031"/>
                    </a:cubicBezTo>
                    <a:lnTo>
                      <a:pt x="518402" y="251402"/>
                    </a:lnTo>
                    <a:cubicBezTo>
                      <a:pt x="518402" y="234818"/>
                      <a:pt x="532229" y="221919"/>
                      <a:pt x="548822" y="221919"/>
                    </a:cubicBezTo>
                    <a:close/>
                    <a:moveTo>
                      <a:pt x="29515" y="185080"/>
                    </a:moveTo>
                    <a:cubicBezTo>
                      <a:pt x="46117" y="185080"/>
                      <a:pt x="59030" y="197977"/>
                      <a:pt x="59030" y="214558"/>
                    </a:cubicBezTo>
                    <a:lnTo>
                      <a:pt x="59030" y="362874"/>
                    </a:lnTo>
                    <a:cubicBezTo>
                      <a:pt x="59030" y="378534"/>
                      <a:pt x="46117" y="392352"/>
                      <a:pt x="29515" y="392352"/>
                    </a:cubicBezTo>
                    <a:cubicBezTo>
                      <a:pt x="12913" y="392352"/>
                      <a:pt x="0" y="378534"/>
                      <a:pt x="0" y="362874"/>
                    </a:cubicBezTo>
                    <a:lnTo>
                      <a:pt x="0" y="214558"/>
                    </a:lnTo>
                    <a:cubicBezTo>
                      <a:pt x="0" y="197977"/>
                      <a:pt x="12913" y="185080"/>
                      <a:pt x="29515" y="185080"/>
                    </a:cubicBezTo>
                    <a:close/>
                    <a:moveTo>
                      <a:pt x="202925" y="148242"/>
                    </a:moveTo>
                    <a:cubicBezTo>
                      <a:pt x="218596" y="148242"/>
                      <a:pt x="232423" y="161138"/>
                      <a:pt x="232423" y="177718"/>
                    </a:cubicBezTo>
                    <a:lnTo>
                      <a:pt x="232423" y="399715"/>
                    </a:lnTo>
                    <a:cubicBezTo>
                      <a:pt x="232423" y="416295"/>
                      <a:pt x="218596" y="429191"/>
                      <a:pt x="202925" y="429191"/>
                    </a:cubicBezTo>
                    <a:cubicBezTo>
                      <a:pt x="186332" y="429191"/>
                      <a:pt x="172505" y="416295"/>
                      <a:pt x="172505" y="399715"/>
                    </a:cubicBezTo>
                    <a:lnTo>
                      <a:pt x="172505" y="177718"/>
                    </a:lnTo>
                    <a:cubicBezTo>
                      <a:pt x="172505" y="161138"/>
                      <a:pt x="186332" y="148242"/>
                      <a:pt x="202925" y="148242"/>
                    </a:cubicBezTo>
                    <a:close/>
                    <a:moveTo>
                      <a:pt x="462108" y="111403"/>
                    </a:moveTo>
                    <a:cubicBezTo>
                      <a:pt x="478710" y="111403"/>
                      <a:pt x="491623" y="124298"/>
                      <a:pt x="491623" y="140878"/>
                    </a:cubicBezTo>
                    <a:lnTo>
                      <a:pt x="491623" y="436554"/>
                    </a:lnTo>
                    <a:cubicBezTo>
                      <a:pt x="491623" y="453134"/>
                      <a:pt x="478710" y="466029"/>
                      <a:pt x="462108" y="466029"/>
                    </a:cubicBezTo>
                    <a:cubicBezTo>
                      <a:pt x="445506" y="466029"/>
                      <a:pt x="432593" y="453134"/>
                      <a:pt x="432593" y="436554"/>
                    </a:cubicBezTo>
                    <a:lnTo>
                      <a:pt x="432593" y="140878"/>
                    </a:lnTo>
                    <a:cubicBezTo>
                      <a:pt x="432593" y="124298"/>
                      <a:pt x="445506" y="111403"/>
                      <a:pt x="462108" y="111403"/>
                    </a:cubicBezTo>
                    <a:close/>
                    <a:moveTo>
                      <a:pt x="116211" y="111403"/>
                    </a:moveTo>
                    <a:cubicBezTo>
                      <a:pt x="132813" y="111403"/>
                      <a:pt x="145726" y="124298"/>
                      <a:pt x="145726" y="140878"/>
                    </a:cubicBezTo>
                    <a:lnTo>
                      <a:pt x="145726" y="436554"/>
                    </a:lnTo>
                    <a:cubicBezTo>
                      <a:pt x="145726" y="453134"/>
                      <a:pt x="132813" y="466029"/>
                      <a:pt x="116211" y="466029"/>
                    </a:cubicBezTo>
                    <a:cubicBezTo>
                      <a:pt x="99609" y="466029"/>
                      <a:pt x="86696" y="453134"/>
                      <a:pt x="86696" y="436554"/>
                    </a:cubicBezTo>
                    <a:lnTo>
                      <a:pt x="86696" y="140878"/>
                    </a:lnTo>
                    <a:cubicBezTo>
                      <a:pt x="86696" y="124298"/>
                      <a:pt x="99609" y="111403"/>
                      <a:pt x="116211" y="111403"/>
                    </a:cubicBezTo>
                    <a:close/>
                    <a:moveTo>
                      <a:pt x="288716" y="73677"/>
                    </a:moveTo>
                    <a:cubicBezTo>
                      <a:pt x="305318" y="73677"/>
                      <a:pt x="318231" y="87492"/>
                      <a:pt x="318231" y="103149"/>
                    </a:cubicBezTo>
                    <a:lnTo>
                      <a:pt x="318231" y="473395"/>
                    </a:lnTo>
                    <a:cubicBezTo>
                      <a:pt x="318231" y="489973"/>
                      <a:pt x="305318" y="502867"/>
                      <a:pt x="288716" y="502867"/>
                    </a:cubicBezTo>
                    <a:cubicBezTo>
                      <a:pt x="273036" y="502867"/>
                      <a:pt x="259201" y="489973"/>
                      <a:pt x="259201" y="473395"/>
                    </a:cubicBezTo>
                    <a:lnTo>
                      <a:pt x="259201" y="103149"/>
                    </a:lnTo>
                    <a:cubicBezTo>
                      <a:pt x="259201" y="87492"/>
                      <a:pt x="273036" y="73677"/>
                      <a:pt x="288716" y="73677"/>
                    </a:cubicBezTo>
                    <a:close/>
                    <a:moveTo>
                      <a:pt x="375412" y="0"/>
                    </a:moveTo>
                    <a:cubicBezTo>
                      <a:pt x="392014" y="0"/>
                      <a:pt x="404927" y="12893"/>
                      <a:pt x="404927" y="29470"/>
                    </a:cubicBezTo>
                    <a:lnTo>
                      <a:pt x="404927" y="547962"/>
                    </a:lnTo>
                    <a:cubicBezTo>
                      <a:pt x="404927" y="563618"/>
                      <a:pt x="392014" y="577432"/>
                      <a:pt x="375412" y="577432"/>
                    </a:cubicBezTo>
                    <a:cubicBezTo>
                      <a:pt x="358810" y="577432"/>
                      <a:pt x="345897" y="563618"/>
                      <a:pt x="345897" y="547962"/>
                    </a:cubicBezTo>
                    <a:lnTo>
                      <a:pt x="345897" y="29470"/>
                    </a:lnTo>
                    <a:cubicBezTo>
                      <a:pt x="345897" y="12893"/>
                      <a:pt x="358810" y="0"/>
                      <a:pt x="375412" y="0"/>
                    </a:cubicBezTo>
                    <a:close/>
                  </a:path>
                </a:pathLst>
              </a:custGeom>
              <a:grpFill/>
              <a:ln>
                <a:noFill/>
              </a:ln>
            </p:spPr>
            <p:txBody>
              <a:bodyPr/>
              <a:lstStyle/>
              <a:p>
                <a:endParaRPr lang="zh-CN" altLang="en-US" sz="1600">
                  <a:solidFill>
                    <a:srgbClr val="FFFFFF"/>
                  </a:solidFill>
                  <a:latin typeface="思源黑体 CN Light" panose="020B0300000000000000" pitchFamily="34" charset="-122"/>
                  <a:ea typeface="思源黑体 CN Light" panose="020B0300000000000000" pitchFamily="34" charset="-122"/>
                  <a:cs typeface="Arturito Slab" pitchFamily="2" charset="0"/>
                </a:endParaRPr>
              </a:p>
            </p:txBody>
          </p:sp>
        </p:grpSp>
      </p:grpSp>
      <p:sp>
        <p:nvSpPr>
          <p:cNvPr id="104" name="文本框 103"/>
          <p:cNvSpPr txBox="1"/>
          <p:nvPr/>
        </p:nvSpPr>
        <p:spPr>
          <a:xfrm>
            <a:off x="9083040" y="274986"/>
            <a:ext cx="798008" cy="261610"/>
          </a:xfrm>
          <a:prstGeom prst="rect">
            <a:avLst/>
          </a:prstGeom>
          <a:noFill/>
        </p:spPr>
        <p:txBody>
          <a:bodyPr wrap="square" rtlCol="0">
            <a:spAutoFit/>
          </a:bodyPr>
          <a:lstStyle/>
          <a:p>
            <a:pPr algn="ctr"/>
            <a:r>
              <a:rPr lang="en-US" altLang="zh-CN"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rPr>
              <a:t>Part 5</a:t>
            </a:r>
            <a:endParaRPr lang="zh-CN" altLang="en-US" sz="1100" dirty="0">
              <a:solidFill>
                <a:srgbClr val="FFFFFF"/>
              </a:solidFill>
              <a:effectLst>
                <a:outerShdw blurRad="381000" algn="ctr" rotWithShape="0">
                  <a:prstClr val="black">
                    <a:alpha val="25000"/>
                  </a:prstClr>
                </a:outerShdw>
              </a:effectLst>
              <a:latin typeface="思源黑体 CN Light" panose="020B0300000000000000" pitchFamily="34" charset="-122"/>
              <a:ea typeface="思源黑体 CN Light" panose="020B0300000000000000" pitchFamily="34" charset="-122"/>
              <a:cs typeface="Arturito Slab" pitchFamily="2" charset="0"/>
            </a:endParaRPr>
          </a:p>
        </p:txBody>
      </p:sp>
      <p:sp>
        <p:nvSpPr>
          <p:cNvPr id="105" name="文本框 104"/>
          <p:cNvSpPr txBox="1"/>
          <p:nvPr/>
        </p:nvSpPr>
        <p:spPr>
          <a:xfrm>
            <a:off x="4543000" y="6306737"/>
            <a:ext cx="3326381" cy="246221"/>
          </a:xfrm>
          <a:prstGeom prst="rect">
            <a:avLst/>
          </a:prstGeom>
          <a:noFill/>
        </p:spPr>
        <p:txBody>
          <a:bodyPr wrap="square" rtlCol="0">
            <a:spAutoFit/>
          </a:bodyPr>
          <a:lstStyle/>
          <a:p>
            <a:pPr algn="dist"/>
            <a:r>
              <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rPr>
              <a:t>WORKPLACE SOCIAL ETIQUETTE KNOWLEDGE CLASS</a:t>
            </a:r>
            <a:endParaRPr lang="en-US" altLang="zh-CN" sz="1000" dirty="0">
              <a:solidFill>
                <a:srgbClr val="DB355F"/>
              </a:solidFill>
              <a:latin typeface="思源黑体 CN Light" panose="020B0300000000000000" pitchFamily="34" charset="-122"/>
              <a:ea typeface="阿里巴巴普惠体 R" panose="00020600040101010101" pitchFamily="18" charset="-122"/>
              <a:cs typeface="Arturito Slab" pitchFamily="2" charset="0"/>
            </a:endParaRPr>
          </a:p>
        </p:txBody>
      </p:sp>
      <p:sp>
        <p:nvSpPr>
          <p:cNvPr id="110" name="文本框 109"/>
          <p:cNvSpPr txBox="1"/>
          <p:nvPr/>
        </p:nvSpPr>
        <p:spPr>
          <a:xfrm>
            <a:off x="4117395" y="488705"/>
            <a:ext cx="3957210" cy="4508927"/>
          </a:xfrm>
          <a:prstGeom prst="rect">
            <a:avLst/>
          </a:prstGeom>
          <a:noFill/>
        </p:spPr>
        <p:txBody>
          <a:bodyPr wrap="square" rtlCol="0">
            <a:spAutoFit/>
          </a:bodyPr>
          <a:lstStyle/>
          <a:p>
            <a:pPr algn="ctr"/>
            <a:r>
              <a:rPr lang="en-US" altLang="zh-CN" sz="28700" dirty="0">
                <a:solidFill>
                  <a:schemeClr val="bg1"/>
                </a:solidFill>
                <a:latin typeface="思源宋体 CN Light" panose="02020300000000000000" pitchFamily="18" charset="-122"/>
                <a:ea typeface="思源宋体 CN Light" panose="02020300000000000000" pitchFamily="18" charset="-122"/>
              </a:rPr>
              <a:t>B</a:t>
            </a:r>
            <a:endParaRPr lang="zh-CN" altLang="en-US" sz="28700" dirty="0">
              <a:solidFill>
                <a:schemeClr val="bg1"/>
              </a:solidFill>
              <a:latin typeface="思源宋体 CN Light" panose="02020300000000000000" pitchFamily="18" charset="-122"/>
              <a:ea typeface="思源宋体 CN Light" panose="02020300000000000000" pitchFamily="18" charset="-122"/>
            </a:endParaRPr>
          </a:p>
        </p:txBody>
      </p:sp>
      <p:grpSp>
        <p:nvGrpSpPr>
          <p:cNvPr id="111" name="组合 110"/>
          <p:cNvGrpSpPr/>
          <p:nvPr/>
        </p:nvGrpSpPr>
        <p:grpSpPr>
          <a:xfrm>
            <a:off x="3721101" y="4376314"/>
            <a:ext cx="4749799" cy="852288"/>
            <a:chOff x="625403" y="5304456"/>
            <a:chExt cx="4749799" cy="852288"/>
          </a:xfrm>
        </p:grpSpPr>
        <p:sp>
          <p:nvSpPr>
            <p:cNvPr id="112" name="矩形 111"/>
            <p:cNvSpPr/>
            <p:nvPr/>
          </p:nvSpPr>
          <p:spPr>
            <a:xfrm>
              <a:off x="625403" y="5329141"/>
              <a:ext cx="4749799" cy="47385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13" name="文本框 112"/>
            <p:cNvSpPr txBox="1"/>
            <p:nvPr/>
          </p:nvSpPr>
          <p:spPr>
            <a:xfrm flipH="1">
              <a:off x="1924497" y="5304456"/>
              <a:ext cx="2151610" cy="523220"/>
            </a:xfrm>
            <a:prstGeom prst="rect">
              <a:avLst/>
            </a:prstGeom>
            <a:noFill/>
          </p:spPr>
          <p:txBody>
            <a:bodyPr wrap="square" rtlCol="0">
              <a:spAutoFit/>
            </a:bodyPr>
            <a:lstStyle/>
            <a:p>
              <a:pPr algn="dist"/>
              <a:r>
                <a:rPr lang="zh-CN" altLang="en-US" sz="2800" dirty="0">
                  <a:solidFill>
                    <a:sysClr val="windowText" lastClr="000000"/>
                  </a:solidFill>
                  <a:latin typeface="思源宋体 CN Light" panose="02020300000000000000" pitchFamily="18" charset="-122"/>
                  <a:ea typeface="思源宋体 CN Light" panose="02020300000000000000" pitchFamily="18" charset="-122"/>
                </a:rPr>
                <a:t>社交沟通</a:t>
              </a:r>
              <a:endParaRPr lang="zh-CN" altLang="en-US" sz="2800" dirty="0">
                <a:solidFill>
                  <a:sysClr val="windowText" lastClr="000000"/>
                </a:solidFill>
                <a:latin typeface="思源宋体 CN Light" panose="02020300000000000000" pitchFamily="18" charset="-122"/>
                <a:ea typeface="思源宋体 CN Light" panose="02020300000000000000" pitchFamily="18" charset="-122"/>
              </a:endParaRPr>
            </a:p>
          </p:txBody>
        </p:sp>
        <p:sp>
          <p:nvSpPr>
            <p:cNvPr id="114" name="文本框 113"/>
            <p:cNvSpPr txBox="1"/>
            <p:nvPr/>
          </p:nvSpPr>
          <p:spPr>
            <a:xfrm flipH="1">
              <a:off x="1586492" y="5879745"/>
              <a:ext cx="2827620" cy="276999"/>
            </a:xfrm>
            <a:prstGeom prst="rect">
              <a:avLst/>
            </a:prstGeom>
            <a:noFill/>
          </p:spPr>
          <p:txBody>
            <a:bodyPr wrap="square" rtlCol="0">
              <a:spAutoFit/>
            </a:bodyPr>
            <a:lstStyle/>
            <a:p>
              <a:pPr algn="dist"/>
              <a:r>
                <a:rPr lang="en-US" altLang="zh-CN" sz="1200" dirty="0">
                  <a:solidFill>
                    <a:schemeClr val="bg1"/>
                  </a:solidFill>
                  <a:latin typeface="思源黑体 CN Light" panose="020B0300000000000000" pitchFamily="34" charset="-122"/>
                  <a:ea typeface="思源黑体 CN Light" panose="020B0300000000000000" pitchFamily="34" charset="-122"/>
                </a:rPr>
                <a:t>WORKPLACE KNOWLEDGE</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anim calcmode="lin" valueType="num">
                                      <p:cBhvr>
                                        <p:cTn id="8" dur="500" fill="hold"/>
                                        <p:tgtEl>
                                          <p:spTgt spid="111"/>
                                        </p:tgtEl>
                                        <p:attrNameLst>
                                          <p:attrName>ppt_x</p:attrName>
                                        </p:attrNameLst>
                                      </p:cBhvr>
                                      <p:tavLst>
                                        <p:tav tm="0">
                                          <p:val>
                                            <p:strVal val="#ppt_x"/>
                                          </p:val>
                                        </p:tav>
                                        <p:tav tm="100000">
                                          <p:val>
                                            <p:strVal val="#ppt_x"/>
                                          </p:val>
                                        </p:tav>
                                      </p:tavLst>
                                    </p:anim>
                                    <p:anim calcmode="lin" valueType="num">
                                      <p:cBhvr>
                                        <p:cTn id="9"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52564" cy="1015663"/>
            <a:chOff x="6581256" y="2803692"/>
            <a:chExt cx="2952564" cy="1015663"/>
          </a:xfrm>
        </p:grpSpPr>
        <p:grpSp>
          <p:nvGrpSpPr>
            <p:cNvPr id="13" name="组合 12"/>
            <p:cNvGrpSpPr/>
            <p:nvPr/>
          </p:nvGrpSpPr>
          <p:grpSpPr>
            <a:xfrm>
              <a:off x="7456007" y="2998310"/>
              <a:ext cx="2077813" cy="670990"/>
              <a:chOff x="5127415" y="2230176"/>
              <a:chExt cx="2077813" cy="670990"/>
            </a:xfrm>
          </p:grpSpPr>
          <p:sp>
            <p:nvSpPr>
              <p:cNvPr id="20" name="文本框 19"/>
              <p:cNvSpPr txBox="1"/>
              <p:nvPr/>
            </p:nvSpPr>
            <p:spPr>
              <a:xfrm>
                <a:off x="5454437" y="2230176"/>
                <a:ext cx="142377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社交沟通</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27415"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SOCIAL COMMUNICATION</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6581256" y="2803692"/>
              <a:ext cx="1010213"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02</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1263535" y="2875095"/>
            <a:ext cx="3286247" cy="2063695"/>
            <a:chOff x="1263535" y="2875095"/>
            <a:chExt cx="3286247" cy="2063695"/>
          </a:xfrm>
        </p:grpSpPr>
        <p:sp>
          <p:nvSpPr>
            <p:cNvPr id="15" name="圆角矩形 10"/>
            <p:cNvSpPr/>
            <p:nvPr/>
          </p:nvSpPr>
          <p:spPr>
            <a:xfrm>
              <a:off x="1263535" y="2875095"/>
              <a:ext cx="2652296" cy="1930242"/>
            </a:xfrm>
            <a:prstGeom prst="roundRect">
              <a:avLst>
                <a:gd name="adj" fmla="val 14035"/>
              </a:avLst>
            </a:prstGeom>
            <a:noFill/>
            <a:ln w="12700">
              <a:solidFill>
                <a:srgbClr val="A68C73"/>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Bold" panose="020B0800000000000000" pitchFamily="34" charset="-122"/>
                <a:ea typeface="思源黑体 CN Bold" panose="020B0800000000000000" pitchFamily="34" charset="-122"/>
              </a:endParaRPr>
            </a:p>
          </p:txBody>
        </p:sp>
        <p:sp>
          <p:nvSpPr>
            <p:cNvPr id="16" name="圆角矩形 13"/>
            <p:cNvSpPr/>
            <p:nvPr/>
          </p:nvSpPr>
          <p:spPr>
            <a:xfrm>
              <a:off x="2490888" y="4341890"/>
              <a:ext cx="2037315" cy="596900"/>
            </a:xfrm>
            <a:prstGeom prst="roundRect">
              <a:avLst>
                <a:gd name="adj" fmla="val 6029"/>
              </a:avLst>
            </a:prstGeom>
            <a:solidFill>
              <a:srgbClr val="DB355F"/>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r">
                <a:lnSpc>
                  <a:spcPct val="120000"/>
                </a:lnSpc>
              </a:pP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17" name="KSO_Shape"/>
            <p:cNvSpPr/>
            <p:nvPr/>
          </p:nvSpPr>
          <p:spPr bwMode="auto">
            <a:xfrm>
              <a:off x="2589682" y="4460917"/>
              <a:ext cx="395059" cy="358845"/>
            </a:xfrm>
            <a:custGeom>
              <a:avLst/>
              <a:gdLst>
                <a:gd name="T0" fmla="*/ 1905000 w 2301875"/>
                <a:gd name="T1" fmla="*/ 1125992 h 2090738"/>
                <a:gd name="T2" fmla="*/ 748124 w 2301875"/>
                <a:gd name="T3" fmla="*/ 979328 h 2090738"/>
                <a:gd name="T4" fmla="*/ 705549 w 2301875"/>
                <a:gd name="T5" fmla="*/ 1045945 h 2090738"/>
                <a:gd name="T6" fmla="*/ 646680 w 2301875"/>
                <a:gd name="T7" fmla="*/ 1080176 h 2090738"/>
                <a:gd name="T8" fmla="*/ 589913 w 2301875"/>
                <a:gd name="T9" fmla="*/ 1077017 h 2090738"/>
                <a:gd name="T10" fmla="*/ 523423 w 2301875"/>
                <a:gd name="T11" fmla="*/ 1023828 h 2090738"/>
                <a:gd name="T12" fmla="*/ 483214 w 2301875"/>
                <a:gd name="T13" fmla="*/ 928772 h 2090738"/>
                <a:gd name="T14" fmla="*/ 481375 w 2301875"/>
                <a:gd name="T15" fmla="*/ 811862 h 2090738"/>
                <a:gd name="T16" fmla="*/ 518430 w 2301875"/>
                <a:gd name="T17" fmla="*/ 713910 h 2090738"/>
                <a:gd name="T18" fmla="*/ 582818 w 2301875"/>
                <a:gd name="T19" fmla="*/ 655981 h 2090738"/>
                <a:gd name="T20" fmla="*/ 640898 w 2301875"/>
                <a:gd name="T21" fmla="*/ 648872 h 2090738"/>
                <a:gd name="T22" fmla="*/ 700555 w 2301875"/>
                <a:gd name="T23" fmla="*/ 680206 h 2090738"/>
                <a:gd name="T24" fmla="*/ 745232 w 2301875"/>
                <a:gd name="T25" fmla="*/ 744191 h 2090738"/>
                <a:gd name="T26" fmla="*/ 1479516 w 2301875"/>
                <a:gd name="T27" fmla="*/ 609638 h 2090738"/>
                <a:gd name="T28" fmla="*/ 757270 w 2301875"/>
                <a:gd name="T29" fmla="*/ 19191 h 2090738"/>
                <a:gd name="T30" fmla="*/ 892066 w 2301875"/>
                <a:gd name="T31" fmla="*/ 82023 h 2090738"/>
                <a:gd name="T32" fmla="*/ 1010307 w 2301875"/>
                <a:gd name="T33" fmla="*/ 182975 h 2090738"/>
                <a:gd name="T34" fmla="*/ 1108579 w 2301875"/>
                <a:gd name="T35" fmla="*/ 317314 h 2090738"/>
                <a:gd name="T36" fmla="*/ 1182939 w 2301875"/>
                <a:gd name="T37" fmla="*/ 479784 h 2090738"/>
                <a:gd name="T38" fmla="*/ 1024759 w 2301875"/>
                <a:gd name="T39" fmla="*/ 648037 h 2090738"/>
                <a:gd name="T40" fmla="*/ 931217 w 2301875"/>
                <a:gd name="T41" fmla="*/ 409853 h 2090738"/>
                <a:gd name="T42" fmla="*/ 850025 w 2301875"/>
                <a:gd name="T43" fmla="*/ 303906 h 2090738"/>
                <a:gd name="T44" fmla="*/ 770146 w 2301875"/>
                <a:gd name="T45" fmla="*/ 240286 h 2090738"/>
                <a:gd name="T46" fmla="*/ 682385 w 2301875"/>
                <a:gd name="T47" fmla="*/ 204269 h 2090738"/>
                <a:gd name="T48" fmla="*/ 580434 w 2301875"/>
                <a:gd name="T49" fmla="*/ 200851 h 2090738"/>
                <a:gd name="T50" fmla="*/ 469024 w 2301875"/>
                <a:gd name="T51" fmla="*/ 244755 h 2090738"/>
                <a:gd name="T52" fmla="*/ 370226 w 2301875"/>
                <a:gd name="T53" fmla="*/ 332299 h 2090738"/>
                <a:gd name="T54" fmla="*/ 289560 w 2301875"/>
                <a:gd name="T55" fmla="*/ 455860 h 2090738"/>
                <a:gd name="T56" fmla="*/ 231228 w 2301875"/>
                <a:gd name="T57" fmla="*/ 608339 h 2090738"/>
                <a:gd name="T58" fmla="*/ 200748 w 2301875"/>
                <a:gd name="T59" fmla="*/ 781324 h 2090738"/>
                <a:gd name="T60" fmla="*/ 202324 w 2301875"/>
                <a:gd name="T61" fmla="*/ 965351 h 2090738"/>
                <a:gd name="T62" fmla="*/ 235694 w 2301875"/>
                <a:gd name="T63" fmla="*/ 1137021 h 2090738"/>
                <a:gd name="T64" fmla="*/ 296129 w 2301875"/>
                <a:gd name="T65" fmla="*/ 1287134 h 2090738"/>
                <a:gd name="T66" fmla="*/ 378635 w 2301875"/>
                <a:gd name="T67" fmla="*/ 1407540 h 2090738"/>
                <a:gd name="T68" fmla="*/ 478484 w 2301875"/>
                <a:gd name="T69" fmla="*/ 1491667 h 2090738"/>
                <a:gd name="T70" fmla="*/ 591207 w 2301875"/>
                <a:gd name="T71" fmla="*/ 1530575 h 2090738"/>
                <a:gd name="T72" fmla="*/ 690530 w 2301875"/>
                <a:gd name="T73" fmla="*/ 1524003 h 2090738"/>
                <a:gd name="T74" fmla="*/ 777766 w 2301875"/>
                <a:gd name="T75" fmla="*/ 1485620 h 2090738"/>
                <a:gd name="T76" fmla="*/ 857119 w 2301875"/>
                <a:gd name="T77" fmla="*/ 1419370 h 2090738"/>
                <a:gd name="T78" fmla="*/ 942252 w 2301875"/>
                <a:gd name="T79" fmla="*/ 1301594 h 2090738"/>
                <a:gd name="T80" fmla="*/ 1227083 w 2301875"/>
                <a:gd name="T81" fmla="*/ 1082339 h 2090738"/>
                <a:gd name="T82" fmla="*/ 1177159 w 2301875"/>
                <a:gd name="T83" fmla="*/ 1266365 h 2090738"/>
                <a:gd name="T84" fmla="*/ 1100433 w 2301875"/>
                <a:gd name="T85" fmla="*/ 1426469 h 2090738"/>
                <a:gd name="T86" fmla="*/ 1000322 w 2301875"/>
                <a:gd name="T87" fmla="*/ 1558179 h 2090738"/>
                <a:gd name="T88" fmla="*/ 880241 w 2301875"/>
                <a:gd name="T89" fmla="*/ 1655976 h 2090738"/>
                <a:gd name="T90" fmla="*/ 744132 w 2301875"/>
                <a:gd name="T91" fmla="*/ 1714602 h 2090738"/>
                <a:gd name="T92" fmla="*/ 590681 w 2301875"/>
                <a:gd name="T93" fmla="*/ 1729061 h 2090738"/>
                <a:gd name="T94" fmla="*/ 421465 w 2301875"/>
                <a:gd name="T95" fmla="*/ 1685420 h 2090738"/>
                <a:gd name="T96" fmla="*/ 272480 w 2301875"/>
                <a:gd name="T97" fmla="*/ 1584468 h 2090738"/>
                <a:gd name="T98" fmla="*/ 150035 w 2301875"/>
                <a:gd name="T99" fmla="*/ 1434093 h 2090738"/>
                <a:gd name="T100" fmla="*/ 60434 w 2301875"/>
                <a:gd name="T101" fmla="*/ 1243494 h 2090738"/>
                <a:gd name="T102" fmla="*/ 9459 w 2301875"/>
                <a:gd name="T103" fmla="*/ 1020296 h 2090738"/>
                <a:gd name="T104" fmla="*/ 3153 w 2301875"/>
                <a:gd name="T105" fmla="*/ 775540 h 2090738"/>
                <a:gd name="T106" fmla="*/ 42567 w 2301875"/>
                <a:gd name="T107" fmla="*/ 544981 h 2090738"/>
                <a:gd name="T108" fmla="*/ 122182 w 2301875"/>
                <a:gd name="T109" fmla="*/ 344393 h 2090738"/>
                <a:gd name="T110" fmla="*/ 236220 w 2301875"/>
                <a:gd name="T111" fmla="*/ 182449 h 2090738"/>
                <a:gd name="T112" fmla="*/ 378372 w 2301875"/>
                <a:gd name="T113" fmla="*/ 67038 h 2090738"/>
                <a:gd name="T114" fmla="*/ 542859 w 2301875"/>
                <a:gd name="T115" fmla="*/ 6835 h 20907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1875" h="2090738">
                  <a:moveTo>
                    <a:pt x="1992037" y="1047013"/>
                  </a:moveTo>
                  <a:lnTo>
                    <a:pt x="1990668" y="1048385"/>
                  </a:lnTo>
                  <a:lnTo>
                    <a:pt x="1990772" y="1048489"/>
                  </a:lnTo>
                  <a:lnTo>
                    <a:pt x="1992037" y="1047013"/>
                  </a:lnTo>
                  <a:close/>
                  <a:moveTo>
                    <a:pt x="1787748" y="736600"/>
                  </a:moveTo>
                  <a:lnTo>
                    <a:pt x="2301875" y="736600"/>
                  </a:lnTo>
                  <a:lnTo>
                    <a:pt x="1995749" y="1043295"/>
                  </a:lnTo>
                  <a:lnTo>
                    <a:pt x="1995488" y="1043556"/>
                  </a:lnTo>
                  <a:lnTo>
                    <a:pt x="1995488" y="1053214"/>
                  </a:lnTo>
                  <a:lnTo>
                    <a:pt x="1995749" y="1053475"/>
                  </a:lnTo>
                  <a:lnTo>
                    <a:pt x="2301875" y="1360488"/>
                  </a:lnTo>
                  <a:lnTo>
                    <a:pt x="1787748" y="1360488"/>
                  </a:lnTo>
                  <a:lnTo>
                    <a:pt x="1735668" y="1308312"/>
                  </a:lnTo>
                  <a:lnTo>
                    <a:pt x="1543545" y="1117423"/>
                  </a:lnTo>
                  <a:lnTo>
                    <a:pt x="923671" y="1117423"/>
                  </a:lnTo>
                  <a:lnTo>
                    <a:pt x="921766" y="1127286"/>
                  </a:lnTo>
                  <a:lnTo>
                    <a:pt x="919225" y="1137148"/>
                  </a:lnTo>
                  <a:lnTo>
                    <a:pt x="917002" y="1146693"/>
                  </a:lnTo>
                  <a:lnTo>
                    <a:pt x="914144" y="1156237"/>
                  </a:lnTo>
                  <a:lnTo>
                    <a:pt x="910969" y="1165463"/>
                  </a:lnTo>
                  <a:lnTo>
                    <a:pt x="907793" y="1174372"/>
                  </a:lnTo>
                  <a:lnTo>
                    <a:pt x="903983" y="1183280"/>
                  </a:lnTo>
                  <a:lnTo>
                    <a:pt x="900489" y="1192188"/>
                  </a:lnTo>
                  <a:lnTo>
                    <a:pt x="896679" y="1200142"/>
                  </a:lnTo>
                  <a:lnTo>
                    <a:pt x="892233" y="1208413"/>
                  </a:lnTo>
                  <a:lnTo>
                    <a:pt x="888105" y="1216367"/>
                  </a:lnTo>
                  <a:lnTo>
                    <a:pt x="883341" y="1224003"/>
                  </a:lnTo>
                  <a:lnTo>
                    <a:pt x="878578" y="1231320"/>
                  </a:lnTo>
                  <a:lnTo>
                    <a:pt x="873814" y="1238319"/>
                  </a:lnTo>
                  <a:lnTo>
                    <a:pt x="868734" y="1245319"/>
                  </a:lnTo>
                  <a:lnTo>
                    <a:pt x="863653" y="1251682"/>
                  </a:lnTo>
                  <a:lnTo>
                    <a:pt x="857937" y="1257726"/>
                  </a:lnTo>
                  <a:lnTo>
                    <a:pt x="852538" y="1263771"/>
                  </a:lnTo>
                  <a:lnTo>
                    <a:pt x="846504" y="1269180"/>
                  </a:lnTo>
                  <a:lnTo>
                    <a:pt x="840788" y="1274588"/>
                  </a:lnTo>
                  <a:lnTo>
                    <a:pt x="834437" y="1279360"/>
                  </a:lnTo>
                  <a:lnTo>
                    <a:pt x="828404" y="1284133"/>
                  </a:lnTo>
                  <a:lnTo>
                    <a:pt x="821735" y="1288269"/>
                  </a:lnTo>
                  <a:lnTo>
                    <a:pt x="815701" y="1291768"/>
                  </a:lnTo>
                  <a:lnTo>
                    <a:pt x="809033" y="1295586"/>
                  </a:lnTo>
                  <a:lnTo>
                    <a:pt x="802364" y="1298449"/>
                  </a:lnTo>
                  <a:lnTo>
                    <a:pt x="795378" y="1300995"/>
                  </a:lnTo>
                  <a:lnTo>
                    <a:pt x="788391" y="1303222"/>
                  </a:lnTo>
                  <a:lnTo>
                    <a:pt x="781405" y="1305130"/>
                  </a:lnTo>
                  <a:lnTo>
                    <a:pt x="774419" y="1306721"/>
                  </a:lnTo>
                  <a:lnTo>
                    <a:pt x="766797" y="1307676"/>
                  </a:lnTo>
                  <a:lnTo>
                    <a:pt x="759493" y="1308312"/>
                  </a:lnTo>
                  <a:lnTo>
                    <a:pt x="756635" y="1308948"/>
                  </a:lnTo>
                  <a:lnTo>
                    <a:pt x="753777" y="1308948"/>
                  </a:lnTo>
                  <a:lnTo>
                    <a:pt x="750284" y="1308948"/>
                  </a:lnTo>
                  <a:lnTo>
                    <a:pt x="747426" y="1308312"/>
                  </a:lnTo>
                  <a:lnTo>
                    <a:pt x="738535" y="1307676"/>
                  </a:lnTo>
                  <a:lnTo>
                    <a:pt x="729643" y="1306403"/>
                  </a:lnTo>
                  <a:lnTo>
                    <a:pt x="721069" y="1304176"/>
                  </a:lnTo>
                  <a:lnTo>
                    <a:pt x="712812" y="1301313"/>
                  </a:lnTo>
                  <a:lnTo>
                    <a:pt x="704238" y="1298131"/>
                  </a:lnTo>
                  <a:lnTo>
                    <a:pt x="695982" y="1294313"/>
                  </a:lnTo>
                  <a:lnTo>
                    <a:pt x="688360" y="1289859"/>
                  </a:lnTo>
                  <a:lnTo>
                    <a:pt x="680739" y="1285087"/>
                  </a:lnTo>
                  <a:lnTo>
                    <a:pt x="672800" y="1279997"/>
                  </a:lnTo>
                  <a:lnTo>
                    <a:pt x="665496" y="1273634"/>
                  </a:lnTo>
                  <a:lnTo>
                    <a:pt x="658510" y="1267589"/>
                  </a:lnTo>
                  <a:lnTo>
                    <a:pt x="651523" y="1260590"/>
                  </a:lnTo>
                  <a:lnTo>
                    <a:pt x="644855" y="1252954"/>
                  </a:lnTo>
                  <a:lnTo>
                    <a:pt x="638186" y="1245319"/>
                  </a:lnTo>
                  <a:lnTo>
                    <a:pt x="632470" y="1237047"/>
                  </a:lnTo>
                  <a:lnTo>
                    <a:pt x="626436" y="1228775"/>
                  </a:lnTo>
                  <a:lnTo>
                    <a:pt x="620403" y="1219549"/>
                  </a:lnTo>
                  <a:lnTo>
                    <a:pt x="615322" y="1209686"/>
                  </a:lnTo>
                  <a:lnTo>
                    <a:pt x="610241" y="1200142"/>
                  </a:lnTo>
                  <a:lnTo>
                    <a:pt x="605478" y="1189961"/>
                  </a:lnTo>
                  <a:lnTo>
                    <a:pt x="601032" y="1179462"/>
                  </a:lnTo>
                  <a:lnTo>
                    <a:pt x="596903" y="1168327"/>
                  </a:lnTo>
                  <a:lnTo>
                    <a:pt x="593093" y="1157192"/>
                  </a:lnTo>
                  <a:lnTo>
                    <a:pt x="589917" y="1145738"/>
                  </a:lnTo>
                  <a:lnTo>
                    <a:pt x="586742" y="1133967"/>
                  </a:lnTo>
                  <a:lnTo>
                    <a:pt x="583884" y="1122195"/>
                  </a:lnTo>
                  <a:lnTo>
                    <a:pt x="581661" y="1110106"/>
                  </a:lnTo>
                  <a:lnTo>
                    <a:pt x="580073" y="1097380"/>
                  </a:lnTo>
                  <a:lnTo>
                    <a:pt x="578485" y="1084972"/>
                  </a:lnTo>
                  <a:lnTo>
                    <a:pt x="577532" y="1071928"/>
                  </a:lnTo>
                  <a:lnTo>
                    <a:pt x="576580" y="1058566"/>
                  </a:lnTo>
                  <a:lnTo>
                    <a:pt x="576262" y="1045840"/>
                  </a:lnTo>
                  <a:lnTo>
                    <a:pt x="576580" y="1032478"/>
                  </a:lnTo>
                  <a:lnTo>
                    <a:pt x="577532" y="1019115"/>
                  </a:lnTo>
                  <a:lnTo>
                    <a:pt x="578485" y="1006071"/>
                  </a:lnTo>
                  <a:lnTo>
                    <a:pt x="580073" y="993664"/>
                  </a:lnTo>
                  <a:lnTo>
                    <a:pt x="581661" y="980938"/>
                  </a:lnTo>
                  <a:lnTo>
                    <a:pt x="583884" y="968848"/>
                  </a:lnTo>
                  <a:lnTo>
                    <a:pt x="586742" y="956758"/>
                  </a:lnTo>
                  <a:lnTo>
                    <a:pt x="589917" y="945305"/>
                  </a:lnTo>
                  <a:lnTo>
                    <a:pt x="593093" y="933852"/>
                  </a:lnTo>
                  <a:lnTo>
                    <a:pt x="596903" y="922398"/>
                  </a:lnTo>
                  <a:lnTo>
                    <a:pt x="601032" y="911581"/>
                  </a:lnTo>
                  <a:lnTo>
                    <a:pt x="605478" y="901401"/>
                  </a:lnTo>
                  <a:lnTo>
                    <a:pt x="610241" y="890902"/>
                  </a:lnTo>
                  <a:lnTo>
                    <a:pt x="615322" y="881039"/>
                  </a:lnTo>
                  <a:lnTo>
                    <a:pt x="620403" y="871813"/>
                  </a:lnTo>
                  <a:lnTo>
                    <a:pt x="626436" y="862587"/>
                  </a:lnTo>
                  <a:lnTo>
                    <a:pt x="632470" y="853997"/>
                  </a:lnTo>
                  <a:lnTo>
                    <a:pt x="638186" y="845407"/>
                  </a:lnTo>
                  <a:lnTo>
                    <a:pt x="644855" y="837771"/>
                  </a:lnTo>
                  <a:lnTo>
                    <a:pt x="651523" y="830454"/>
                  </a:lnTo>
                  <a:lnTo>
                    <a:pt x="658510" y="823773"/>
                  </a:lnTo>
                  <a:lnTo>
                    <a:pt x="665496" y="817092"/>
                  </a:lnTo>
                  <a:lnTo>
                    <a:pt x="672800" y="811047"/>
                  </a:lnTo>
                  <a:lnTo>
                    <a:pt x="680739" y="805956"/>
                  </a:lnTo>
                  <a:lnTo>
                    <a:pt x="688360" y="800866"/>
                  </a:lnTo>
                  <a:lnTo>
                    <a:pt x="695982" y="796730"/>
                  </a:lnTo>
                  <a:lnTo>
                    <a:pt x="704238" y="792594"/>
                  </a:lnTo>
                  <a:lnTo>
                    <a:pt x="712812" y="789731"/>
                  </a:lnTo>
                  <a:lnTo>
                    <a:pt x="721069" y="786867"/>
                  </a:lnTo>
                  <a:lnTo>
                    <a:pt x="729643" y="784959"/>
                  </a:lnTo>
                  <a:lnTo>
                    <a:pt x="738535" y="783368"/>
                  </a:lnTo>
                  <a:lnTo>
                    <a:pt x="747426" y="782732"/>
                  </a:lnTo>
                  <a:lnTo>
                    <a:pt x="750284" y="782413"/>
                  </a:lnTo>
                  <a:lnTo>
                    <a:pt x="753777" y="782413"/>
                  </a:lnTo>
                  <a:lnTo>
                    <a:pt x="756635" y="782413"/>
                  </a:lnTo>
                  <a:lnTo>
                    <a:pt x="759493" y="782732"/>
                  </a:lnTo>
                  <a:lnTo>
                    <a:pt x="766797" y="783368"/>
                  </a:lnTo>
                  <a:lnTo>
                    <a:pt x="774419" y="784004"/>
                  </a:lnTo>
                  <a:lnTo>
                    <a:pt x="781405" y="785595"/>
                  </a:lnTo>
                  <a:lnTo>
                    <a:pt x="788391" y="787504"/>
                  </a:lnTo>
                  <a:lnTo>
                    <a:pt x="795378" y="790049"/>
                  </a:lnTo>
                  <a:lnTo>
                    <a:pt x="802364" y="792594"/>
                  </a:lnTo>
                  <a:lnTo>
                    <a:pt x="809033" y="795457"/>
                  </a:lnTo>
                  <a:lnTo>
                    <a:pt x="815701" y="799275"/>
                  </a:lnTo>
                  <a:lnTo>
                    <a:pt x="821735" y="803093"/>
                  </a:lnTo>
                  <a:lnTo>
                    <a:pt x="828404" y="806911"/>
                  </a:lnTo>
                  <a:lnTo>
                    <a:pt x="834437" y="811365"/>
                  </a:lnTo>
                  <a:lnTo>
                    <a:pt x="840788" y="816773"/>
                  </a:lnTo>
                  <a:lnTo>
                    <a:pt x="846504" y="821864"/>
                  </a:lnTo>
                  <a:lnTo>
                    <a:pt x="852538" y="827272"/>
                  </a:lnTo>
                  <a:lnTo>
                    <a:pt x="857937" y="833317"/>
                  </a:lnTo>
                  <a:lnTo>
                    <a:pt x="863653" y="839680"/>
                  </a:lnTo>
                  <a:lnTo>
                    <a:pt x="868734" y="845725"/>
                  </a:lnTo>
                  <a:lnTo>
                    <a:pt x="873814" y="852724"/>
                  </a:lnTo>
                  <a:lnTo>
                    <a:pt x="878578" y="860042"/>
                  </a:lnTo>
                  <a:lnTo>
                    <a:pt x="883341" y="867359"/>
                  </a:lnTo>
                  <a:lnTo>
                    <a:pt x="888105" y="874676"/>
                  </a:lnTo>
                  <a:lnTo>
                    <a:pt x="892233" y="882948"/>
                  </a:lnTo>
                  <a:lnTo>
                    <a:pt x="896679" y="890902"/>
                  </a:lnTo>
                  <a:lnTo>
                    <a:pt x="900489" y="899174"/>
                  </a:lnTo>
                  <a:lnTo>
                    <a:pt x="903983" y="908082"/>
                  </a:lnTo>
                  <a:lnTo>
                    <a:pt x="907793" y="916354"/>
                  </a:lnTo>
                  <a:lnTo>
                    <a:pt x="910969" y="925580"/>
                  </a:lnTo>
                  <a:lnTo>
                    <a:pt x="914144" y="934806"/>
                  </a:lnTo>
                  <a:lnTo>
                    <a:pt x="917002" y="944351"/>
                  </a:lnTo>
                  <a:lnTo>
                    <a:pt x="919225" y="954213"/>
                  </a:lnTo>
                  <a:lnTo>
                    <a:pt x="921766" y="963758"/>
                  </a:lnTo>
                  <a:lnTo>
                    <a:pt x="923671" y="973938"/>
                  </a:lnTo>
                  <a:lnTo>
                    <a:pt x="1549579" y="973938"/>
                  </a:lnTo>
                  <a:lnTo>
                    <a:pt x="1741384" y="782732"/>
                  </a:lnTo>
                  <a:lnTo>
                    <a:pt x="1787748" y="736600"/>
                  </a:lnTo>
                  <a:close/>
                  <a:moveTo>
                    <a:pt x="753428" y="0"/>
                  </a:moveTo>
                  <a:lnTo>
                    <a:pt x="769938" y="318"/>
                  </a:lnTo>
                  <a:lnTo>
                    <a:pt x="786448" y="1270"/>
                  </a:lnTo>
                  <a:lnTo>
                    <a:pt x="802958" y="2223"/>
                  </a:lnTo>
                  <a:lnTo>
                    <a:pt x="819150" y="3812"/>
                  </a:lnTo>
                  <a:lnTo>
                    <a:pt x="835660" y="6035"/>
                  </a:lnTo>
                  <a:lnTo>
                    <a:pt x="851853" y="8576"/>
                  </a:lnTo>
                  <a:lnTo>
                    <a:pt x="867728" y="11435"/>
                  </a:lnTo>
                  <a:lnTo>
                    <a:pt x="883603" y="15247"/>
                  </a:lnTo>
                  <a:lnTo>
                    <a:pt x="899160" y="19059"/>
                  </a:lnTo>
                  <a:lnTo>
                    <a:pt x="915035" y="23188"/>
                  </a:lnTo>
                  <a:lnTo>
                    <a:pt x="930593" y="28270"/>
                  </a:lnTo>
                  <a:lnTo>
                    <a:pt x="945833" y="33353"/>
                  </a:lnTo>
                  <a:lnTo>
                    <a:pt x="961390" y="38753"/>
                  </a:lnTo>
                  <a:lnTo>
                    <a:pt x="976313" y="45105"/>
                  </a:lnTo>
                  <a:lnTo>
                    <a:pt x="991235" y="51458"/>
                  </a:lnTo>
                  <a:lnTo>
                    <a:pt x="1006158" y="58447"/>
                  </a:lnTo>
                  <a:lnTo>
                    <a:pt x="1020763" y="65752"/>
                  </a:lnTo>
                  <a:lnTo>
                    <a:pt x="1035368" y="73376"/>
                  </a:lnTo>
                  <a:lnTo>
                    <a:pt x="1049655" y="81635"/>
                  </a:lnTo>
                  <a:lnTo>
                    <a:pt x="1063625" y="90211"/>
                  </a:lnTo>
                  <a:lnTo>
                    <a:pt x="1077913" y="99105"/>
                  </a:lnTo>
                  <a:lnTo>
                    <a:pt x="1091883" y="108317"/>
                  </a:lnTo>
                  <a:lnTo>
                    <a:pt x="1105535" y="117846"/>
                  </a:lnTo>
                  <a:lnTo>
                    <a:pt x="1119188" y="127693"/>
                  </a:lnTo>
                  <a:lnTo>
                    <a:pt x="1132205" y="138175"/>
                  </a:lnTo>
                  <a:lnTo>
                    <a:pt x="1145540" y="148975"/>
                  </a:lnTo>
                  <a:lnTo>
                    <a:pt x="1158558" y="160093"/>
                  </a:lnTo>
                  <a:lnTo>
                    <a:pt x="1171575" y="171528"/>
                  </a:lnTo>
                  <a:lnTo>
                    <a:pt x="1183958" y="183281"/>
                  </a:lnTo>
                  <a:lnTo>
                    <a:pt x="1196340" y="195669"/>
                  </a:lnTo>
                  <a:lnTo>
                    <a:pt x="1208723" y="208057"/>
                  </a:lnTo>
                  <a:lnTo>
                    <a:pt x="1220788" y="221081"/>
                  </a:lnTo>
                  <a:lnTo>
                    <a:pt x="1232535" y="234104"/>
                  </a:lnTo>
                  <a:lnTo>
                    <a:pt x="1244283" y="247763"/>
                  </a:lnTo>
                  <a:lnTo>
                    <a:pt x="1255713" y="261422"/>
                  </a:lnTo>
                  <a:lnTo>
                    <a:pt x="1266825" y="275716"/>
                  </a:lnTo>
                  <a:lnTo>
                    <a:pt x="1277938" y="290010"/>
                  </a:lnTo>
                  <a:lnTo>
                    <a:pt x="1288733" y="304939"/>
                  </a:lnTo>
                  <a:lnTo>
                    <a:pt x="1299210" y="319868"/>
                  </a:lnTo>
                  <a:lnTo>
                    <a:pt x="1309688" y="335433"/>
                  </a:lnTo>
                  <a:lnTo>
                    <a:pt x="1320165" y="350997"/>
                  </a:lnTo>
                  <a:lnTo>
                    <a:pt x="1329690" y="367197"/>
                  </a:lnTo>
                  <a:lnTo>
                    <a:pt x="1339533" y="383397"/>
                  </a:lnTo>
                  <a:lnTo>
                    <a:pt x="1348740" y="399597"/>
                  </a:lnTo>
                  <a:lnTo>
                    <a:pt x="1357948" y="416750"/>
                  </a:lnTo>
                  <a:lnTo>
                    <a:pt x="1366838" y="433585"/>
                  </a:lnTo>
                  <a:lnTo>
                    <a:pt x="1375728" y="451055"/>
                  </a:lnTo>
                  <a:lnTo>
                    <a:pt x="1384300" y="468526"/>
                  </a:lnTo>
                  <a:lnTo>
                    <a:pt x="1392238" y="486632"/>
                  </a:lnTo>
                  <a:lnTo>
                    <a:pt x="1400493" y="504737"/>
                  </a:lnTo>
                  <a:lnTo>
                    <a:pt x="1407795" y="523161"/>
                  </a:lnTo>
                  <a:lnTo>
                    <a:pt x="1415415" y="541584"/>
                  </a:lnTo>
                  <a:lnTo>
                    <a:pt x="1422400" y="560325"/>
                  </a:lnTo>
                  <a:lnTo>
                    <a:pt x="1429385" y="579702"/>
                  </a:lnTo>
                  <a:lnTo>
                    <a:pt x="1435735" y="599078"/>
                  </a:lnTo>
                  <a:lnTo>
                    <a:pt x="1442403" y="618772"/>
                  </a:lnTo>
                  <a:lnTo>
                    <a:pt x="1448435" y="638466"/>
                  </a:lnTo>
                  <a:lnTo>
                    <a:pt x="1454150" y="658477"/>
                  </a:lnTo>
                  <a:lnTo>
                    <a:pt x="1459230" y="678807"/>
                  </a:lnTo>
                  <a:lnTo>
                    <a:pt x="1464945" y="699136"/>
                  </a:lnTo>
                  <a:lnTo>
                    <a:pt x="1469708" y="719783"/>
                  </a:lnTo>
                  <a:lnTo>
                    <a:pt x="1474153" y="740430"/>
                  </a:lnTo>
                  <a:lnTo>
                    <a:pt x="1478598" y="761395"/>
                  </a:lnTo>
                  <a:lnTo>
                    <a:pt x="1482725" y="782995"/>
                  </a:lnTo>
                  <a:lnTo>
                    <a:pt x="1238250" y="782995"/>
                  </a:lnTo>
                  <a:lnTo>
                    <a:pt x="1231265" y="753771"/>
                  </a:lnTo>
                  <a:lnTo>
                    <a:pt x="1223328" y="725501"/>
                  </a:lnTo>
                  <a:lnTo>
                    <a:pt x="1215073" y="697230"/>
                  </a:lnTo>
                  <a:lnTo>
                    <a:pt x="1206183" y="669595"/>
                  </a:lnTo>
                  <a:lnTo>
                    <a:pt x="1196023" y="642595"/>
                  </a:lnTo>
                  <a:lnTo>
                    <a:pt x="1185863" y="616548"/>
                  </a:lnTo>
                  <a:lnTo>
                    <a:pt x="1175068" y="590819"/>
                  </a:lnTo>
                  <a:lnTo>
                    <a:pt x="1163320" y="566043"/>
                  </a:lnTo>
                  <a:lnTo>
                    <a:pt x="1151255" y="541584"/>
                  </a:lnTo>
                  <a:lnTo>
                    <a:pt x="1138555" y="518079"/>
                  </a:lnTo>
                  <a:lnTo>
                    <a:pt x="1125220" y="495208"/>
                  </a:lnTo>
                  <a:lnTo>
                    <a:pt x="1111568" y="472973"/>
                  </a:lnTo>
                  <a:lnTo>
                    <a:pt x="1097280" y="452008"/>
                  </a:lnTo>
                  <a:lnTo>
                    <a:pt x="1089978" y="441526"/>
                  </a:lnTo>
                  <a:lnTo>
                    <a:pt x="1082675" y="431679"/>
                  </a:lnTo>
                  <a:lnTo>
                    <a:pt x="1075055" y="421832"/>
                  </a:lnTo>
                  <a:lnTo>
                    <a:pt x="1067435" y="412303"/>
                  </a:lnTo>
                  <a:lnTo>
                    <a:pt x="1059815" y="402456"/>
                  </a:lnTo>
                  <a:lnTo>
                    <a:pt x="1051560" y="393244"/>
                  </a:lnTo>
                  <a:lnTo>
                    <a:pt x="1043940" y="384350"/>
                  </a:lnTo>
                  <a:lnTo>
                    <a:pt x="1035685" y="375774"/>
                  </a:lnTo>
                  <a:lnTo>
                    <a:pt x="1027113" y="367197"/>
                  </a:lnTo>
                  <a:lnTo>
                    <a:pt x="1019175" y="358938"/>
                  </a:lnTo>
                  <a:lnTo>
                    <a:pt x="1010603" y="350997"/>
                  </a:lnTo>
                  <a:lnTo>
                    <a:pt x="1002030" y="343056"/>
                  </a:lnTo>
                  <a:lnTo>
                    <a:pt x="993775" y="335750"/>
                  </a:lnTo>
                  <a:lnTo>
                    <a:pt x="984885" y="328445"/>
                  </a:lnTo>
                  <a:lnTo>
                    <a:pt x="975995" y="321456"/>
                  </a:lnTo>
                  <a:lnTo>
                    <a:pt x="967105" y="314786"/>
                  </a:lnTo>
                  <a:lnTo>
                    <a:pt x="958215" y="308115"/>
                  </a:lnTo>
                  <a:lnTo>
                    <a:pt x="949008" y="301762"/>
                  </a:lnTo>
                  <a:lnTo>
                    <a:pt x="939800" y="296045"/>
                  </a:lnTo>
                  <a:lnTo>
                    <a:pt x="930593" y="290327"/>
                  </a:lnTo>
                  <a:lnTo>
                    <a:pt x="921385" y="284927"/>
                  </a:lnTo>
                  <a:lnTo>
                    <a:pt x="912178" y="279845"/>
                  </a:lnTo>
                  <a:lnTo>
                    <a:pt x="902653" y="275080"/>
                  </a:lnTo>
                  <a:lnTo>
                    <a:pt x="893128" y="270633"/>
                  </a:lnTo>
                  <a:lnTo>
                    <a:pt x="883603" y="266186"/>
                  </a:lnTo>
                  <a:lnTo>
                    <a:pt x="873760" y="262057"/>
                  </a:lnTo>
                  <a:lnTo>
                    <a:pt x="863918" y="258245"/>
                  </a:lnTo>
                  <a:lnTo>
                    <a:pt x="854393" y="255069"/>
                  </a:lnTo>
                  <a:lnTo>
                    <a:pt x="844233" y="252210"/>
                  </a:lnTo>
                  <a:lnTo>
                    <a:pt x="834390" y="249033"/>
                  </a:lnTo>
                  <a:lnTo>
                    <a:pt x="824548" y="246810"/>
                  </a:lnTo>
                  <a:lnTo>
                    <a:pt x="814388" y="244586"/>
                  </a:lnTo>
                  <a:lnTo>
                    <a:pt x="804545" y="242680"/>
                  </a:lnTo>
                  <a:lnTo>
                    <a:pt x="794385" y="241410"/>
                  </a:lnTo>
                  <a:lnTo>
                    <a:pt x="783908" y="240139"/>
                  </a:lnTo>
                  <a:lnTo>
                    <a:pt x="774065" y="239504"/>
                  </a:lnTo>
                  <a:lnTo>
                    <a:pt x="763588" y="238869"/>
                  </a:lnTo>
                  <a:lnTo>
                    <a:pt x="753428" y="238869"/>
                  </a:lnTo>
                  <a:lnTo>
                    <a:pt x="740093" y="239186"/>
                  </a:lnTo>
                  <a:lnTo>
                    <a:pt x="727075" y="239822"/>
                  </a:lnTo>
                  <a:lnTo>
                    <a:pt x="714375" y="241092"/>
                  </a:lnTo>
                  <a:lnTo>
                    <a:pt x="701358" y="242680"/>
                  </a:lnTo>
                  <a:lnTo>
                    <a:pt x="688658" y="245539"/>
                  </a:lnTo>
                  <a:lnTo>
                    <a:pt x="675958" y="248398"/>
                  </a:lnTo>
                  <a:lnTo>
                    <a:pt x="663258" y="251575"/>
                  </a:lnTo>
                  <a:lnTo>
                    <a:pt x="650875" y="255386"/>
                  </a:lnTo>
                  <a:lnTo>
                    <a:pt x="638493" y="259833"/>
                  </a:lnTo>
                  <a:lnTo>
                    <a:pt x="626428" y="264598"/>
                  </a:lnTo>
                  <a:lnTo>
                    <a:pt x="614363" y="269680"/>
                  </a:lnTo>
                  <a:lnTo>
                    <a:pt x="602298" y="275716"/>
                  </a:lnTo>
                  <a:lnTo>
                    <a:pt x="589915" y="282068"/>
                  </a:lnTo>
                  <a:lnTo>
                    <a:pt x="578168" y="288421"/>
                  </a:lnTo>
                  <a:lnTo>
                    <a:pt x="566737" y="295727"/>
                  </a:lnTo>
                  <a:lnTo>
                    <a:pt x="554990" y="303351"/>
                  </a:lnTo>
                  <a:lnTo>
                    <a:pt x="543560" y="310974"/>
                  </a:lnTo>
                  <a:lnTo>
                    <a:pt x="532447" y="319551"/>
                  </a:lnTo>
                  <a:lnTo>
                    <a:pt x="521017" y="328445"/>
                  </a:lnTo>
                  <a:lnTo>
                    <a:pt x="510222" y="337656"/>
                  </a:lnTo>
                  <a:lnTo>
                    <a:pt x="499427" y="347186"/>
                  </a:lnTo>
                  <a:lnTo>
                    <a:pt x="488632" y="357668"/>
                  </a:lnTo>
                  <a:lnTo>
                    <a:pt x="477837" y="367833"/>
                  </a:lnTo>
                  <a:lnTo>
                    <a:pt x="467677" y="378632"/>
                  </a:lnTo>
                  <a:lnTo>
                    <a:pt x="457517" y="390068"/>
                  </a:lnTo>
                  <a:lnTo>
                    <a:pt x="447357" y="401503"/>
                  </a:lnTo>
                  <a:lnTo>
                    <a:pt x="437832" y="413256"/>
                  </a:lnTo>
                  <a:lnTo>
                    <a:pt x="427672" y="425326"/>
                  </a:lnTo>
                  <a:lnTo>
                    <a:pt x="418465" y="438350"/>
                  </a:lnTo>
                  <a:lnTo>
                    <a:pt x="409257" y="451373"/>
                  </a:lnTo>
                  <a:lnTo>
                    <a:pt x="400050" y="464397"/>
                  </a:lnTo>
                  <a:lnTo>
                    <a:pt x="391160" y="478055"/>
                  </a:lnTo>
                  <a:lnTo>
                    <a:pt x="382270" y="491714"/>
                  </a:lnTo>
                  <a:lnTo>
                    <a:pt x="374015" y="506326"/>
                  </a:lnTo>
                  <a:lnTo>
                    <a:pt x="365760" y="520937"/>
                  </a:lnTo>
                  <a:lnTo>
                    <a:pt x="357822" y="535867"/>
                  </a:lnTo>
                  <a:lnTo>
                    <a:pt x="349885" y="550796"/>
                  </a:lnTo>
                  <a:lnTo>
                    <a:pt x="342265" y="566361"/>
                  </a:lnTo>
                  <a:lnTo>
                    <a:pt x="334962" y="581925"/>
                  </a:lnTo>
                  <a:lnTo>
                    <a:pt x="327977" y="598125"/>
                  </a:lnTo>
                  <a:lnTo>
                    <a:pt x="320675" y="614325"/>
                  </a:lnTo>
                  <a:lnTo>
                    <a:pt x="314325" y="630842"/>
                  </a:lnTo>
                  <a:lnTo>
                    <a:pt x="307657" y="647678"/>
                  </a:lnTo>
                  <a:lnTo>
                    <a:pt x="301625" y="664513"/>
                  </a:lnTo>
                  <a:lnTo>
                    <a:pt x="295592" y="681983"/>
                  </a:lnTo>
                  <a:lnTo>
                    <a:pt x="290195" y="699136"/>
                  </a:lnTo>
                  <a:lnTo>
                    <a:pt x="284797" y="716924"/>
                  </a:lnTo>
                  <a:lnTo>
                    <a:pt x="279400" y="735030"/>
                  </a:lnTo>
                  <a:lnTo>
                    <a:pt x="274637" y="753136"/>
                  </a:lnTo>
                  <a:lnTo>
                    <a:pt x="270192" y="771559"/>
                  </a:lnTo>
                  <a:lnTo>
                    <a:pt x="265747" y="789983"/>
                  </a:lnTo>
                  <a:lnTo>
                    <a:pt x="261937" y="808724"/>
                  </a:lnTo>
                  <a:lnTo>
                    <a:pt x="258127" y="827465"/>
                  </a:lnTo>
                  <a:lnTo>
                    <a:pt x="254952" y="846841"/>
                  </a:lnTo>
                  <a:lnTo>
                    <a:pt x="251777" y="865900"/>
                  </a:lnTo>
                  <a:lnTo>
                    <a:pt x="248920" y="885276"/>
                  </a:lnTo>
                  <a:lnTo>
                    <a:pt x="246697" y="904653"/>
                  </a:lnTo>
                  <a:lnTo>
                    <a:pt x="244475" y="924664"/>
                  </a:lnTo>
                  <a:lnTo>
                    <a:pt x="242570" y="944040"/>
                  </a:lnTo>
                  <a:lnTo>
                    <a:pt x="241300" y="964370"/>
                  </a:lnTo>
                  <a:lnTo>
                    <a:pt x="240030" y="984381"/>
                  </a:lnTo>
                  <a:lnTo>
                    <a:pt x="239077" y="1004711"/>
                  </a:lnTo>
                  <a:lnTo>
                    <a:pt x="238442" y="1025040"/>
                  </a:lnTo>
                  <a:lnTo>
                    <a:pt x="238125" y="1045687"/>
                  </a:lnTo>
                  <a:lnTo>
                    <a:pt x="238442" y="1066016"/>
                  </a:lnTo>
                  <a:lnTo>
                    <a:pt x="239077" y="1086028"/>
                  </a:lnTo>
                  <a:lnTo>
                    <a:pt x="240030" y="1106357"/>
                  </a:lnTo>
                  <a:lnTo>
                    <a:pt x="241300" y="1126369"/>
                  </a:lnTo>
                  <a:lnTo>
                    <a:pt x="242570" y="1146698"/>
                  </a:lnTo>
                  <a:lnTo>
                    <a:pt x="244475" y="1166392"/>
                  </a:lnTo>
                  <a:lnTo>
                    <a:pt x="246697" y="1186086"/>
                  </a:lnTo>
                  <a:lnTo>
                    <a:pt x="248920" y="1205780"/>
                  </a:lnTo>
                  <a:lnTo>
                    <a:pt x="251777" y="1224838"/>
                  </a:lnTo>
                  <a:lnTo>
                    <a:pt x="254952" y="1244215"/>
                  </a:lnTo>
                  <a:lnTo>
                    <a:pt x="258127" y="1263274"/>
                  </a:lnTo>
                  <a:lnTo>
                    <a:pt x="261937" y="1282015"/>
                  </a:lnTo>
                  <a:lnTo>
                    <a:pt x="265747" y="1300756"/>
                  </a:lnTo>
                  <a:lnTo>
                    <a:pt x="270192" y="1319179"/>
                  </a:lnTo>
                  <a:lnTo>
                    <a:pt x="274637" y="1337920"/>
                  </a:lnTo>
                  <a:lnTo>
                    <a:pt x="279400" y="1355708"/>
                  </a:lnTo>
                  <a:lnTo>
                    <a:pt x="284797" y="1373814"/>
                  </a:lnTo>
                  <a:lnTo>
                    <a:pt x="290195" y="1391602"/>
                  </a:lnTo>
                  <a:lnTo>
                    <a:pt x="295592" y="1409072"/>
                  </a:lnTo>
                  <a:lnTo>
                    <a:pt x="301625" y="1426225"/>
                  </a:lnTo>
                  <a:lnTo>
                    <a:pt x="307657" y="1443378"/>
                  </a:lnTo>
                  <a:lnTo>
                    <a:pt x="314325" y="1459896"/>
                  </a:lnTo>
                  <a:lnTo>
                    <a:pt x="320675" y="1476413"/>
                  </a:lnTo>
                  <a:lnTo>
                    <a:pt x="327977" y="1492613"/>
                  </a:lnTo>
                  <a:lnTo>
                    <a:pt x="334962" y="1508495"/>
                  </a:lnTo>
                  <a:lnTo>
                    <a:pt x="342265" y="1524378"/>
                  </a:lnTo>
                  <a:lnTo>
                    <a:pt x="349885" y="1539942"/>
                  </a:lnTo>
                  <a:lnTo>
                    <a:pt x="357822" y="1555189"/>
                  </a:lnTo>
                  <a:lnTo>
                    <a:pt x="365760" y="1569801"/>
                  </a:lnTo>
                  <a:lnTo>
                    <a:pt x="374015" y="1584730"/>
                  </a:lnTo>
                  <a:lnTo>
                    <a:pt x="382270" y="1598706"/>
                  </a:lnTo>
                  <a:lnTo>
                    <a:pt x="391160" y="1612683"/>
                  </a:lnTo>
                  <a:lnTo>
                    <a:pt x="400050" y="1626342"/>
                  </a:lnTo>
                  <a:lnTo>
                    <a:pt x="409257" y="1639683"/>
                  </a:lnTo>
                  <a:lnTo>
                    <a:pt x="418465" y="1652388"/>
                  </a:lnTo>
                  <a:lnTo>
                    <a:pt x="427672" y="1665094"/>
                  </a:lnTo>
                  <a:lnTo>
                    <a:pt x="437832" y="1677482"/>
                  </a:lnTo>
                  <a:lnTo>
                    <a:pt x="447357" y="1689235"/>
                  </a:lnTo>
                  <a:lnTo>
                    <a:pt x="457517" y="1700670"/>
                  </a:lnTo>
                  <a:lnTo>
                    <a:pt x="467677" y="1712106"/>
                  </a:lnTo>
                  <a:lnTo>
                    <a:pt x="477837" y="1722906"/>
                  </a:lnTo>
                  <a:lnTo>
                    <a:pt x="488632" y="1733388"/>
                  </a:lnTo>
                  <a:lnTo>
                    <a:pt x="499427" y="1743235"/>
                  </a:lnTo>
                  <a:lnTo>
                    <a:pt x="510222" y="1752764"/>
                  </a:lnTo>
                  <a:lnTo>
                    <a:pt x="521017" y="1762293"/>
                  </a:lnTo>
                  <a:lnTo>
                    <a:pt x="532447" y="1770870"/>
                  </a:lnTo>
                  <a:lnTo>
                    <a:pt x="543560" y="1779446"/>
                  </a:lnTo>
                  <a:lnTo>
                    <a:pt x="554990" y="1787387"/>
                  </a:lnTo>
                  <a:lnTo>
                    <a:pt x="566737" y="1795011"/>
                  </a:lnTo>
                  <a:lnTo>
                    <a:pt x="578168" y="1802317"/>
                  </a:lnTo>
                  <a:lnTo>
                    <a:pt x="589915" y="1808987"/>
                  </a:lnTo>
                  <a:lnTo>
                    <a:pt x="602298" y="1815023"/>
                  </a:lnTo>
                  <a:lnTo>
                    <a:pt x="614363" y="1820740"/>
                  </a:lnTo>
                  <a:lnTo>
                    <a:pt x="626428" y="1826140"/>
                  </a:lnTo>
                  <a:lnTo>
                    <a:pt x="638493" y="1830905"/>
                  </a:lnTo>
                  <a:lnTo>
                    <a:pt x="650875" y="1835352"/>
                  </a:lnTo>
                  <a:lnTo>
                    <a:pt x="663258" y="1839164"/>
                  </a:lnTo>
                  <a:lnTo>
                    <a:pt x="675958" y="1842340"/>
                  </a:lnTo>
                  <a:lnTo>
                    <a:pt x="688658" y="1845516"/>
                  </a:lnTo>
                  <a:lnTo>
                    <a:pt x="701358" y="1847740"/>
                  </a:lnTo>
                  <a:lnTo>
                    <a:pt x="714375" y="1849328"/>
                  </a:lnTo>
                  <a:lnTo>
                    <a:pt x="727075" y="1850916"/>
                  </a:lnTo>
                  <a:lnTo>
                    <a:pt x="740093" y="1851552"/>
                  </a:lnTo>
                  <a:lnTo>
                    <a:pt x="753428" y="1852187"/>
                  </a:lnTo>
                  <a:lnTo>
                    <a:pt x="763588" y="1851552"/>
                  </a:lnTo>
                  <a:lnTo>
                    <a:pt x="774065" y="1851234"/>
                  </a:lnTo>
                  <a:lnTo>
                    <a:pt x="783908" y="1850599"/>
                  </a:lnTo>
                  <a:lnTo>
                    <a:pt x="794385" y="1849328"/>
                  </a:lnTo>
                  <a:lnTo>
                    <a:pt x="804545" y="1848058"/>
                  </a:lnTo>
                  <a:lnTo>
                    <a:pt x="814388" y="1846152"/>
                  </a:lnTo>
                  <a:lnTo>
                    <a:pt x="824548" y="1843928"/>
                  </a:lnTo>
                  <a:lnTo>
                    <a:pt x="834390" y="1841387"/>
                  </a:lnTo>
                  <a:lnTo>
                    <a:pt x="844233" y="1838846"/>
                  </a:lnTo>
                  <a:lnTo>
                    <a:pt x="854393" y="1835669"/>
                  </a:lnTo>
                  <a:lnTo>
                    <a:pt x="863918" y="1832175"/>
                  </a:lnTo>
                  <a:lnTo>
                    <a:pt x="873760" y="1828364"/>
                  </a:lnTo>
                  <a:lnTo>
                    <a:pt x="883603" y="1824869"/>
                  </a:lnTo>
                  <a:lnTo>
                    <a:pt x="893128" y="1820422"/>
                  </a:lnTo>
                  <a:lnTo>
                    <a:pt x="902653" y="1815975"/>
                  </a:lnTo>
                  <a:lnTo>
                    <a:pt x="912178" y="1811211"/>
                  </a:lnTo>
                  <a:lnTo>
                    <a:pt x="921385" y="1805811"/>
                  </a:lnTo>
                  <a:lnTo>
                    <a:pt x="930593" y="1800411"/>
                  </a:lnTo>
                  <a:lnTo>
                    <a:pt x="939800" y="1795011"/>
                  </a:lnTo>
                  <a:lnTo>
                    <a:pt x="949008" y="1788976"/>
                  </a:lnTo>
                  <a:lnTo>
                    <a:pt x="958215" y="1782623"/>
                  </a:lnTo>
                  <a:lnTo>
                    <a:pt x="967105" y="1775952"/>
                  </a:lnTo>
                  <a:lnTo>
                    <a:pt x="975995" y="1769282"/>
                  </a:lnTo>
                  <a:lnTo>
                    <a:pt x="984885" y="1762293"/>
                  </a:lnTo>
                  <a:lnTo>
                    <a:pt x="993775" y="1754988"/>
                  </a:lnTo>
                  <a:lnTo>
                    <a:pt x="1002030" y="1747682"/>
                  </a:lnTo>
                  <a:lnTo>
                    <a:pt x="1010603" y="1740058"/>
                  </a:lnTo>
                  <a:lnTo>
                    <a:pt x="1019175" y="1731800"/>
                  </a:lnTo>
                  <a:lnTo>
                    <a:pt x="1027113" y="1723223"/>
                  </a:lnTo>
                  <a:lnTo>
                    <a:pt x="1035685" y="1714964"/>
                  </a:lnTo>
                  <a:lnTo>
                    <a:pt x="1043940" y="1706388"/>
                  </a:lnTo>
                  <a:lnTo>
                    <a:pt x="1051560" y="1697176"/>
                  </a:lnTo>
                  <a:lnTo>
                    <a:pt x="1059815" y="1687965"/>
                  </a:lnTo>
                  <a:lnTo>
                    <a:pt x="1067435" y="1678753"/>
                  </a:lnTo>
                  <a:lnTo>
                    <a:pt x="1075055" y="1669224"/>
                  </a:lnTo>
                  <a:lnTo>
                    <a:pt x="1082675" y="1659059"/>
                  </a:lnTo>
                  <a:lnTo>
                    <a:pt x="1089978" y="1649212"/>
                  </a:lnTo>
                  <a:lnTo>
                    <a:pt x="1097280" y="1638730"/>
                  </a:lnTo>
                  <a:lnTo>
                    <a:pt x="1111568" y="1617447"/>
                  </a:lnTo>
                  <a:lnTo>
                    <a:pt x="1125220" y="1595530"/>
                  </a:lnTo>
                  <a:lnTo>
                    <a:pt x="1138555" y="1572660"/>
                  </a:lnTo>
                  <a:lnTo>
                    <a:pt x="1151255" y="1549154"/>
                  </a:lnTo>
                  <a:lnTo>
                    <a:pt x="1163320" y="1524695"/>
                  </a:lnTo>
                  <a:lnTo>
                    <a:pt x="1175068" y="1499601"/>
                  </a:lnTo>
                  <a:lnTo>
                    <a:pt x="1185863" y="1474190"/>
                  </a:lnTo>
                  <a:lnTo>
                    <a:pt x="1196023" y="1448143"/>
                  </a:lnTo>
                  <a:lnTo>
                    <a:pt x="1206183" y="1421143"/>
                  </a:lnTo>
                  <a:lnTo>
                    <a:pt x="1215073" y="1393508"/>
                  </a:lnTo>
                  <a:lnTo>
                    <a:pt x="1223328" y="1365555"/>
                  </a:lnTo>
                  <a:lnTo>
                    <a:pt x="1231265" y="1336967"/>
                  </a:lnTo>
                  <a:lnTo>
                    <a:pt x="1238250" y="1307744"/>
                  </a:lnTo>
                  <a:lnTo>
                    <a:pt x="1482725" y="1307744"/>
                  </a:lnTo>
                  <a:lnTo>
                    <a:pt x="1478598" y="1329026"/>
                  </a:lnTo>
                  <a:lnTo>
                    <a:pt x="1474153" y="1349991"/>
                  </a:lnTo>
                  <a:lnTo>
                    <a:pt x="1469708" y="1370955"/>
                  </a:lnTo>
                  <a:lnTo>
                    <a:pt x="1464945" y="1391602"/>
                  </a:lnTo>
                  <a:lnTo>
                    <a:pt x="1459230" y="1411931"/>
                  </a:lnTo>
                  <a:lnTo>
                    <a:pt x="1454150" y="1432261"/>
                  </a:lnTo>
                  <a:lnTo>
                    <a:pt x="1448435" y="1452272"/>
                  </a:lnTo>
                  <a:lnTo>
                    <a:pt x="1442403" y="1471966"/>
                  </a:lnTo>
                  <a:lnTo>
                    <a:pt x="1435735" y="1491660"/>
                  </a:lnTo>
                  <a:lnTo>
                    <a:pt x="1429385" y="1510719"/>
                  </a:lnTo>
                  <a:lnTo>
                    <a:pt x="1422400" y="1530095"/>
                  </a:lnTo>
                  <a:lnTo>
                    <a:pt x="1415415" y="1548836"/>
                  </a:lnTo>
                  <a:lnTo>
                    <a:pt x="1407795" y="1567577"/>
                  </a:lnTo>
                  <a:lnTo>
                    <a:pt x="1400493" y="1586001"/>
                  </a:lnTo>
                  <a:lnTo>
                    <a:pt x="1392238" y="1604106"/>
                  </a:lnTo>
                  <a:lnTo>
                    <a:pt x="1384300" y="1622212"/>
                  </a:lnTo>
                  <a:lnTo>
                    <a:pt x="1375728" y="1639683"/>
                  </a:lnTo>
                  <a:lnTo>
                    <a:pt x="1366838" y="1656835"/>
                  </a:lnTo>
                  <a:lnTo>
                    <a:pt x="1357948" y="1674306"/>
                  </a:lnTo>
                  <a:lnTo>
                    <a:pt x="1348740" y="1690823"/>
                  </a:lnTo>
                  <a:lnTo>
                    <a:pt x="1339533" y="1707341"/>
                  </a:lnTo>
                  <a:lnTo>
                    <a:pt x="1329690" y="1723541"/>
                  </a:lnTo>
                  <a:lnTo>
                    <a:pt x="1320165" y="1740058"/>
                  </a:lnTo>
                  <a:lnTo>
                    <a:pt x="1309688" y="1755305"/>
                  </a:lnTo>
                  <a:lnTo>
                    <a:pt x="1299210" y="1770870"/>
                  </a:lnTo>
                  <a:lnTo>
                    <a:pt x="1288733" y="1786117"/>
                  </a:lnTo>
                  <a:lnTo>
                    <a:pt x="1277938" y="1800728"/>
                  </a:lnTo>
                  <a:lnTo>
                    <a:pt x="1266825" y="1815023"/>
                  </a:lnTo>
                  <a:lnTo>
                    <a:pt x="1255713" y="1829317"/>
                  </a:lnTo>
                  <a:lnTo>
                    <a:pt x="1244283" y="1843293"/>
                  </a:lnTo>
                  <a:lnTo>
                    <a:pt x="1232535" y="1856634"/>
                  </a:lnTo>
                  <a:lnTo>
                    <a:pt x="1220788" y="1869657"/>
                  </a:lnTo>
                  <a:lnTo>
                    <a:pt x="1208723" y="1882681"/>
                  </a:lnTo>
                  <a:lnTo>
                    <a:pt x="1196340" y="1895069"/>
                  </a:lnTo>
                  <a:lnTo>
                    <a:pt x="1183958" y="1907457"/>
                  </a:lnTo>
                  <a:lnTo>
                    <a:pt x="1171575" y="1919210"/>
                  </a:lnTo>
                  <a:lnTo>
                    <a:pt x="1158558" y="1930645"/>
                  </a:lnTo>
                  <a:lnTo>
                    <a:pt x="1145540" y="1941763"/>
                  </a:lnTo>
                  <a:lnTo>
                    <a:pt x="1132205" y="1952245"/>
                  </a:lnTo>
                  <a:lnTo>
                    <a:pt x="1119188" y="1962727"/>
                  </a:lnTo>
                  <a:lnTo>
                    <a:pt x="1105535" y="1973210"/>
                  </a:lnTo>
                  <a:lnTo>
                    <a:pt x="1091883" y="1982739"/>
                  </a:lnTo>
                  <a:lnTo>
                    <a:pt x="1077913" y="1991951"/>
                  </a:lnTo>
                  <a:lnTo>
                    <a:pt x="1063625" y="2000845"/>
                  </a:lnTo>
                  <a:lnTo>
                    <a:pt x="1049655" y="2009103"/>
                  </a:lnTo>
                  <a:lnTo>
                    <a:pt x="1035368" y="2017362"/>
                  </a:lnTo>
                  <a:lnTo>
                    <a:pt x="1020763" y="2024986"/>
                  </a:lnTo>
                  <a:lnTo>
                    <a:pt x="1006158" y="2032609"/>
                  </a:lnTo>
                  <a:lnTo>
                    <a:pt x="991235" y="2038962"/>
                  </a:lnTo>
                  <a:lnTo>
                    <a:pt x="976313" y="2045633"/>
                  </a:lnTo>
                  <a:lnTo>
                    <a:pt x="961390" y="2051668"/>
                  </a:lnTo>
                  <a:lnTo>
                    <a:pt x="945833" y="2057385"/>
                  </a:lnTo>
                  <a:lnTo>
                    <a:pt x="930593" y="2062785"/>
                  </a:lnTo>
                  <a:lnTo>
                    <a:pt x="915035" y="2067550"/>
                  </a:lnTo>
                  <a:lnTo>
                    <a:pt x="899160" y="2071680"/>
                  </a:lnTo>
                  <a:lnTo>
                    <a:pt x="883603" y="2075491"/>
                  </a:lnTo>
                  <a:lnTo>
                    <a:pt x="867728" y="2079303"/>
                  </a:lnTo>
                  <a:lnTo>
                    <a:pt x="851853" y="2082162"/>
                  </a:lnTo>
                  <a:lnTo>
                    <a:pt x="835660" y="2084703"/>
                  </a:lnTo>
                  <a:lnTo>
                    <a:pt x="819150" y="2086609"/>
                  </a:lnTo>
                  <a:lnTo>
                    <a:pt x="802958" y="2088515"/>
                  </a:lnTo>
                  <a:lnTo>
                    <a:pt x="786448" y="2089785"/>
                  </a:lnTo>
                  <a:lnTo>
                    <a:pt x="769938" y="2090421"/>
                  </a:lnTo>
                  <a:lnTo>
                    <a:pt x="753428" y="2090738"/>
                  </a:lnTo>
                  <a:lnTo>
                    <a:pt x="733425" y="2090421"/>
                  </a:lnTo>
                  <a:lnTo>
                    <a:pt x="713740" y="2089150"/>
                  </a:lnTo>
                  <a:lnTo>
                    <a:pt x="694373" y="2087879"/>
                  </a:lnTo>
                  <a:lnTo>
                    <a:pt x="675005" y="2085338"/>
                  </a:lnTo>
                  <a:lnTo>
                    <a:pt x="655955" y="2082162"/>
                  </a:lnTo>
                  <a:lnTo>
                    <a:pt x="637223" y="2078985"/>
                  </a:lnTo>
                  <a:lnTo>
                    <a:pt x="618490" y="2074538"/>
                  </a:lnTo>
                  <a:lnTo>
                    <a:pt x="599440" y="2069774"/>
                  </a:lnTo>
                  <a:lnTo>
                    <a:pt x="581025" y="2064056"/>
                  </a:lnTo>
                  <a:lnTo>
                    <a:pt x="562610" y="2058338"/>
                  </a:lnTo>
                  <a:lnTo>
                    <a:pt x="544512" y="2051668"/>
                  </a:lnTo>
                  <a:lnTo>
                    <a:pt x="527050" y="2044362"/>
                  </a:lnTo>
                  <a:lnTo>
                    <a:pt x="509270" y="2036421"/>
                  </a:lnTo>
                  <a:lnTo>
                    <a:pt x="491490" y="2028162"/>
                  </a:lnTo>
                  <a:lnTo>
                    <a:pt x="474662" y="2019268"/>
                  </a:lnTo>
                  <a:lnTo>
                    <a:pt x="457200" y="2009421"/>
                  </a:lnTo>
                  <a:lnTo>
                    <a:pt x="440690" y="1999574"/>
                  </a:lnTo>
                  <a:lnTo>
                    <a:pt x="423545" y="1988774"/>
                  </a:lnTo>
                  <a:lnTo>
                    <a:pt x="407352" y="1977974"/>
                  </a:lnTo>
                  <a:lnTo>
                    <a:pt x="391160" y="1966539"/>
                  </a:lnTo>
                  <a:lnTo>
                    <a:pt x="375285" y="1954151"/>
                  </a:lnTo>
                  <a:lnTo>
                    <a:pt x="360045" y="1941445"/>
                  </a:lnTo>
                  <a:lnTo>
                    <a:pt x="344487" y="1928104"/>
                  </a:lnTo>
                  <a:lnTo>
                    <a:pt x="329247" y="1914445"/>
                  </a:lnTo>
                  <a:lnTo>
                    <a:pt x="314642" y="1900469"/>
                  </a:lnTo>
                  <a:lnTo>
                    <a:pt x="299720" y="1885540"/>
                  </a:lnTo>
                  <a:lnTo>
                    <a:pt x="285432" y="1870610"/>
                  </a:lnTo>
                  <a:lnTo>
                    <a:pt x="271462" y="1854728"/>
                  </a:lnTo>
                  <a:lnTo>
                    <a:pt x="257810" y="1838846"/>
                  </a:lnTo>
                  <a:lnTo>
                    <a:pt x="244157" y="1822011"/>
                  </a:lnTo>
                  <a:lnTo>
                    <a:pt x="230822" y="1805176"/>
                  </a:lnTo>
                  <a:lnTo>
                    <a:pt x="218440" y="1787705"/>
                  </a:lnTo>
                  <a:lnTo>
                    <a:pt x="205740" y="1770235"/>
                  </a:lnTo>
                  <a:lnTo>
                    <a:pt x="193357" y="1751811"/>
                  </a:lnTo>
                  <a:lnTo>
                    <a:pt x="181292" y="1732753"/>
                  </a:lnTo>
                  <a:lnTo>
                    <a:pt x="169862" y="1714011"/>
                  </a:lnTo>
                  <a:lnTo>
                    <a:pt x="158432" y="1694635"/>
                  </a:lnTo>
                  <a:lnTo>
                    <a:pt x="147637" y="1674624"/>
                  </a:lnTo>
                  <a:lnTo>
                    <a:pt x="137160" y="1654294"/>
                  </a:lnTo>
                  <a:lnTo>
                    <a:pt x="127000" y="1633647"/>
                  </a:lnTo>
                  <a:lnTo>
                    <a:pt x="116840" y="1612683"/>
                  </a:lnTo>
                  <a:lnTo>
                    <a:pt x="107315" y="1591083"/>
                  </a:lnTo>
                  <a:lnTo>
                    <a:pt x="98425" y="1569483"/>
                  </a:lnTo>
                  <a:lnTo>
                    <a:pt x="89535" y="1547566"/>
                  </a:lnTo>
                  <a:lnTo>
                    <a:pt x="81280" y="1525330"/>
                  </a:lnTo>
                  <a:lnTo>
                    <a:pt x="73025" y="1502460"/>
                  </a:lnTo>
                  <a:lnTo>
                    <a:pt x="65405" y="1479590"/>
                  </a:lnTo>
                  <a:lnTo>
                    <a:pt x="58420" y="1455766"/>
                  </a:lnTo>
                  <a:lnTo>
                    <a:pt x="51435" y="1432261"/>
                  </a:lnTo>
                  <a:lnTo>
                    <a:pt x="45085" y="1408120"/>
                  </a:lnTo>
                  <a:lnTo>
                    <a:pt x="38735" y="1383979"/>
                  </a:lnTo>
                  <a:lnTo>
                    <a:pt x="33337" y="1359520"/>
                  </a:lnTo>
                  <a:lnTo>
                    <a:pt x="27940" y="1334744"/>
                  </a:lnTo>
                  <a:lnTo>
                    <a:pt x="23177" y="1309650"/>
                  </a:lnTo>
                  <a:lnTo>
                    <a:pt x="18732" y="1284238"/>
                  </a:lnTo>
                  <a:lnTo>
                    <a:pt x="14922" y="1258509"/>
                  </a:lnTo>
                  <a:lnTo>
                    <a:pt x="11430" y="1232780"/>
                  </a:lnTo>
                  <a:lnTo>
                    <a:pt x="8572" y="1206733"/>
                  </a:lnTo>
                  <a:lnTo>
                    <a:pt x="6032" y="1180368"/>
                  </a:lnTo>
                  <a:lnTo>
                    <a:pt x="3810" y="1153686"/>
                  </a:lnTo>
                  <a:lnTo>
                    <a:pt x="1905" y="1127004"/>
                  </a:lnTo>
                  <a:lnTo>
                    <a:pt x="635" y="1099686"/>
                  </a:lnTo>
                  <a:lnTo>
                    <a:pt x="0" y="1073004"/>
                  </a:lnTo>
                  <a:lnTo>
                    <a:pt x="0" y="1045687"/>
                  </a:lnTo>
                  <a:lnTo>
                    <a:pt x="0" y="1018052"/>
                  </a:lnTo>
                  <a:lnTo>
                    <a:pt x="635" y="991052"/>
                  </a:lnTo>
                  <a:lnTo>
                    <a:pt x="1905" y="963734"/>
                  </a:lnTo>
                  <a:lnTo>
                    <a:pt x="3810" y="937052"/>
                  </a:lnTo>
                  <a:lnTo>
                    <a:pt x="6032" y="910688"/>
                  </a:lnTo>
                  <a:lnTo>
                    <a:pt x="8572" y="884006"/>
                  </a:lnTo>
                  <a:lnTo>
                    <a:pt x="11430" y="858276"/>
                  </a:lnTo>
                  <a:lnTo>
                    <a:pt x="14922" y="832230"/>
                  </a:lnTo>
                  <a:lnTo>
                    <a:pt x="18732" y="806500"/>
                  </a:lnTo>
                  <a:lnTo>
                    <a:pt x="23177" y="781089"/>
                  </a:lnTo>
                  <a:lnTo>
                    <a:pt x="27940" y="755995"/>
                  </a:lnTo>
                  <a:lnTo>
                    <a:pt x="33337" y="731218"/>
                  </a:lnTo>
                  <a:lnTo>
                    <a:pt x="38735" y="706442"/>
                  </a:lnTo>
                  <a:lnTo>
                    <a:pt x="45085" y="682618"/>
                  </a:lnTo>
                  <a:lnTo>
                    <a:pt x="51435" y="658477"/>
                  </a:lnTo>
                  <a:lnTo>
                    <a:pt x="58420" y="634654"/>
                  </a:lnTo>
                  <a:lnTo>
                    <a:pt x="65405" y="611466"/>
                  </a:lnTo>
                  <a:lnTo>
                    <a:pt x="73025" y="588596"/>
                  </a:lnTo>
                  <a:lnTo>
                    <a:pt x="81280" y="565725"/>
                  </a:lnTo>
                  <a:lnTo>
                    <a:pt x="89535" y="543172"/>
                  </a:lnTo>
                  <a:lnTo>
                    <a:pt x="98425" y="520937"/>
                  </a:lnTo>
                  <a:lnTo>
                    <a:pt x="107315" y="499655"/>
                  </a:lnTo>
                  <a:lnTo>
                    <a:pt x="116840" y="478055"/>
                  </a:lnTo>
                  <a:lnTo>
                    <a:pt x="127000" y="457091"/>
                  </a:lnTo>
                  <a:lnTo>
                    <a:pt x="137160" y="436444"/>
                  </a:lnTo>
                  <a:lnTo>
                    <a:pt x="147637" y="416115"/>
                  </a:lnTo>
                  <a:lnTo>
                    <a:pt x="158432" y="396421"/>
                  </a:lnTo>
                  <a:lnTo>
                    <a:pt x="169862" y="376727"/>
                  </a:lnTo>
                  <a:lnTo>
                    <a:pt x="181292" y="357668"/>
                  </a:lnTo>
                  <a:lnTo>
                    <a:pt x="193357" y="339244"/>
                  </a:lnTo>
                  <a:lnTo>
                    <a:pt x="205740" y="320821"/>
                  </a:lnTo>
                  <a:lnTo>
                    <a:pt x="218440" y="303033"/>
                  </a:lnTo>
                  <a:lnTo>
                    <a:pt x="230822" y="285563"/>
                  </a:lnTo>
                  <a:lnTo>
                    <a:pt x="244157" y="268727"/>
                  </a:lnTo>
                  <a:lnTo>
                    <a:pt x="257810" y="252210"/>
                  </a:lnTo>
                  <a:lnTo>
                    <a:pt x="271462" y="235692"/>
                  </a:lnTo>
                  <a:lnTo>
                    <a:pt x="285432" y="220445"/>
                  </a:lnTo>
                  <a:lnTo>
                    <a:pt x="299720" y="205198"/>
                  </a:lnTo>
                  <a:lnTo>
                    <a:pt x="314642" y="190587"/>
                  </a:lnTo>
                  <a:lnTo>
                    <a:pt x="329247" y="176293"/>
                  </a:lnTo>
                  <a:lnTo>
                    <a:pt x="344487" y="162316"/>
                  </a:lnTo>
                  <a:lnTo>
                    <a:pt x="360045" y="149611"/>
                  </a:lnTo>
                  <a:lnTo>
                    <a:pt x="375285" y="136587"/>
                  </a:lnTo>
                  <a:lnTo>
                    <a:pt x="391160" y="124517"/>
                  </a:lnTo>
                  <a:lnTo>
                    <a:pt x="407352" y="113081"/>
                  </a:lnTo>
                  <a:lnTo>
                    <a:pt x="423545" y="101646"/>
                  </a:lnTo>
                  <a:lnTo>
                    <a:pt x="440690" y="91164"/>
                  </a:lnTo>
                  <a:lnTo>
                    <a:pt x="457200" y="80999"/>
                  </a:lnTo>
                  <a:lnTo>
                    <a:pt x="474662" y="71788"/>
                  </a:lnTo>
                  <a:lnTo>
                    <a:pt x="491490" y="62576"/>
                  </a:lnTo>
                  <a:lnTo>
                    <a:pt x="509270" y="54317"/>
                  </a:lnTo>
                  <a:lnTo>
                    <a:pt x="527050" y="46058"/>
                  </a:lnTo>
                  <a:lnTo>
                    <a:pt x="544512" y="39070"/>
                  </a:lnTo>
                  <a:lnTo>
                    <a:pt x="562610" y="32400"/>
                  </a:lnTo>
                  <a:lnTo>
                    <a:pt x="581025" y="26364"/>
                  </a:lnTo>
                  <a:lnTo>
                    <a:pt x="599440" y="20964"/>
                  </a:lnTo>
                  <a:lnTo>
                    <a:pt x="618490" y="16200"/>
                  </a:lnTo>
                  <a:lnTo>
                    <a:pt x="637223" y="11753"/>
                  </a:lnTo>
                  <a:lnTo>
                    <a:pt x="655955" y="8259"/>
                  </a:lnTo>
                  <a:lnTo>
                    <a:pt x="675005" y="5400"/>
                  </a:lnTo>
                  <a:lnTo>
                    <a:pt x="694373" y="3176"/>
                  </a:lnTo>
                  <a:lnTo>
                    <a:pt x="713740" y="1588"/>
                  </a:lnTo>
                  <a:lnTo>
                    <a:pt x="733425" y="318"/>
                  </a:lnTo>
                  <a:lnTo>
                    <a:pt x="7534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文本框 17"/>
            <p:cNvSpPr txBox="1"/>
            <p:nvPr/>
          </p:nvSpPr>
          <p:spPr>
            <a:xfrm>
              <a:off x="1521713" y="3123547"/>
              <a:ext cx="2135938" cy="1189878"/>
            </a:xfrm>
            <a:prstGeom prst="rect">
              <a:avLst/>
            </a:prstGeom>
            <a:noFill/>
          </p:spPr>
          <p:txBody>
            <a:bodyPr wrap="square" rtlCol="0">
              <a:spAutoFit/>
            </a:bodyPr>
            <a:lstStyle/>
            <a:p>
              <a:pPr defTabSz="457200">
                <a:lnSpc>
                  <a:spcPct val="130000"/>
                </a:lnSpc>
              </a:pPr>
              <a:r>
                <a:rPr lang="zh-CN" altLang="en-US" sz="14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400" dirty="0">
                <a:solidFill>
                  <a:srgbClr val="595959"/>
                </a:solidFill>
                <a:latin typeface="思源黑体 CN Light" panose="020B0300000000000000" pitchFamily="34" charset="-122"/>
                <a:ea typeface="思源黑体 CN Light" panose="020B0300000000000000" pitchFamily="34" charset="-122"/>
              </a:endParaRPr>
            </a:p>
          </p:txBody>
        </p:sp>
        <p:sp>
          <p:nvSpPr>
            <p:cNvPr id="22" name="文本框 21"/>
            <p:cNvSpPr txBox="1"/>
            <p:nvPr/>
          </p:nvSpPr>
          <p:spPr>
            <a:xfrm>
              <a:off x="3007502" y="4432453"/>
              <a:ext cx="154228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a:t>
              </a:r>
              <a:endParaRPr kumimoji="1" lang="zh-CN" altLang="en-US" sz="20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6823628" y="2181223"/>
            <a:ext cx="4630559" cy="2757567"/>
            <a:chOff x="6823628" y="2181223"/>
            <a:chExt cx="4630559" cy="2757567"/>
          </a:xfrm>
        </p:grpSpPr>
        <p:sp>
          <p:nvSpPr>
            <p:cNvPr id="24" name="圆角矩形 28"/>
            <p:cNvSpPr/>
            <p:nvPr/>
          </p:nvSpPr>
          <p:spPr>
            <a:xfrm>
              <a:off x="8144382" y="2875095"/>
              <a:ext cx="2652296" cy="1930242"/>
            </a:xfrm>
            <a:prstGeom prst="roundRect">
              <a:avLst>
                <a:gd name="adj" fmla="val 14035"/>
              </a:avLst>
            </a:prstGeom>
            <a:noFill/>
            <a:ln w="12700">
              <a:solidFill>
                <a:srgbClr val="A68C73"/>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Bold" panose="020B0800000000000000" pitchFamily="34" charset="-122"/>
                <a:ea typeface="思源黑体 CN Bold" panose="020B0800000000000000" pitchFamily="34" charset="-122"/>
              </a:endParaRPr>
            </a:p>
          </p:txBody>
        </p:sp>
        <p:sp>
          <p:nvSpPr>
            <p:cNvPr id="25" name="圆角矩形 29"/>
            <p:cNvSpPr/>
            <p:nvPr/>
          </p:nvSpPr>
          <p:spPr>
            <a:xfrm>
              <a:off x="9371736" y="4341890"/>
              <a:ext cx="2058894" cy="596900"/>
            </a:xfrm>
            <a:prstGeom prst="roundRect">
              <a:avLst>
                <a:gd name="adj" fmla="val 6029"/>
              </a:avLst>
            </a:prstGeom>
            <a:solidFill>
              <a:srgbClr val="DB355F"/>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r">
                <a:lnSpc>
                  <a:spcPct val="120000"/>
                </a:lnSpc>
              </a:pP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26" name="KSO_Shape"/>
            <p:cNvSpPr/>
            <p:nvPr/>
          </p:nvSpPr>
          <p:spPr bwMode="auto">
            <a:xfrm>
              <a:off x="9470530" y="4429124"/>
              <a:ext cx="441377" cy="442940"/>
            </a:xfrm>
            <a:custGeom>
              <a:avLst/>
              <a:gdLst>
                <a:gd name="T0" fmla="*/ 696608 w 3289"/>
                <a:gd name="T1" fmla="*/ 1738183 h 3299"/>
                <a:gd name="T2" fmla="*/ 814437 w 3289"/>
                <a:gd name="T3" fmla="*/ 1470770 h 3299"/>
                <a:gd name="T4" fmla="*/ 1376852 w 3289"/>
                <a:gd name="T5" fmla="*/ 1105670 h 3299"/>
                <a:gd name="T6" fmla="*/ 1338666 w 3289"/>
                <a:gd name="T7" fmla="*/ 1499694 h 3299"/>
                <a:gd name="T8" fmla="*/ 696608 w 3289"/>
                <a:gd name="T9" fmla="*/ 1738183 h 3299"/>
                <a:gd name="T10" fmla="*/ 312028 w 3289"/>
                <a:gd name="T11" fmla="*/ 1141689 h 3299"/>
                <a:gd name="T12" fmla="*/ 733703 w 3289"/>
                <a:gd name="T13" fmla="*/ 481343 h 3299"/>
                <a:gd name="T14" fmla="*/ 946995 w 3289"/>
                <a:gd name="T15" fmla="*/ 309435 h 3299"/>
                <a:gd name="T16" fmla="*/ 1489225 w 3289"/>
                <a:gd name="T17" fmla="*/ 852446 h 3299"/>
                <a:gd name="T18" fmla="*/ 1317392 w 3289"/>
                <a:gd name="T19" fmla="*/ 1065831 h 3299"/>
                <a:gd name="T20" fmla="*/ 657878 w 3289"/>
                <a:gd name="T21" fmla="*/ 1488234 h 3299"/>
                <a:gd name="T22" fmla="*/ 312028 w 3289"/>
                <a:gd name="T23" fmla="*/ 1141689 h 3299"/>
                <a:gd name="T24" fmla="*/ 1130284 w 3289"/>
                <a:gd name="T25" fmla="*/ 668532 h 3299"/>
                <a:gd name="T26" fmla="*/ 909355 w 3289"/>
                <a:gd name="T27" fmla="*/ 668532 h 3299"/>
                <a:gd name="T28" fmla="*/ 909355 w 3289"/>
                <a:gd name="T29" fmla="*/ 889557 h 3299"/>
                <a:gd name="T30" fmla="*/ 1130284 w 3289"/>
                <a:gd name="T31" fmla="*/ 889557 h 3299"/>
                <a:gd name="T32" fmla="*/ 1130284 w 3289"/>
                <a:gd name="T33" fmla="*/ 668532 h 3299"/>
                <a:gd name="T34" fmla="*/ 1600508 w 3289"/>
                <a:gd name="T35" fmla="*/ 150624 h 3299"/>
                <a:gd name="T36" fmla="*/ 1751067 w 3289"/>
                <a:gd name="T37" fmla="*/ 0 h 3299"/>
                <a:gd name="T38" fmla="*/ 1794162 w 3289"/>
                <a:gd name="T39" fmla="*/ 43113 h 3299"/>
                <a:gd name="T40" fmla="*/ 1647421 w 3289"/>
                <a:gd name="T41" fmla="*/ 189918 h 3299"/>
                <a:gd name="T42" fmla="*/ 1520865 w 3289"/>
                <a:gd name="T43" fmla="*/ 801692 h 3299"/>
                <a:gd name="T44" fmla="*/ 997726 w 3289"/>
                <a:gd name="T45" fmla="*/ 278328 h 3299"/>
                <a:gd name="T46" fmla="*/ 1600508 w 3289"/>
                <a:gd name="T47" fmla="*/ 150624 h 3299"/>
                <a:gd name="T48" fmla="*/ 62187 w 3289"/>
                <a:gd name="T49" fmla="*/ 1102941 h 3299"/>
                <a:gd name="T50" fmla="*/ 300027 w 3289"/>
                <a:gd name="T51" fmla="*/ 461150 h 3299"/>
                <a:gd name="T52" fmla="*/ 694426 w 3289"/>
                <a:gd name="T53" fmla="*/ 422403 h 3299"/>
                <a:gd name="T54" fmla="*/ 328939 w 3289"/>
                <a:gd name="T55" fmla="*/ 985061 h 3299"/>
                <a:gd name="T56" fmla="*/ 62187 w 3289"/>
                <a:gd name="T57" fmla="*/ 1102941 h 3299"/>
                <a:gd name="T58" fmla="*/ 429857 w 3289"/>
                <a:gd name="T59" fmla="*/ 1515521 h 3299"/>
                <a:gd name="T60" fmla="*/ 429857 w 3289"/>
                <a:gd name="T61" fmla="*/ 1443483 h 3299"/>
                <a:gd name="T62" fmla="*/ 271115 w 3289"/>
                <a:gd name="T63" fmla="*/ 1525344 h 3299"/>
                <a:gd name="T64" fmla="*/ 345849 w 3289"/>
                <a:gd name="T65" fmla="*/ 1359439 h 3299"/>
                <a:gd name="T66" fmla="*/ 252023 w 3289"/>
                <a:gd name="T67" fmla="*/ 1390546 h 3299"/>
                <a:gd name="T68" fmla="*/ 319665 w 3289"/>
                <a:gd name="T69" fmla="*/ 1231736 h 3299"/>
                <a:gd name="T70" fmla="*/ 566778 w 3289"/>
                <a:gd name="T71" fmla="*/ 1479502 h 3299"/>
                <a:gd name="T72" fmla="*/ 429857 w 3289"/>
                <a:gd name="T73" fmla="*/ 1515521 h 3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89" h="3299">
                  <a:moveTo>
                    <a:pt x="1277" y="3185"/>
                  </a:moveTo>
                  <a:cubicBezTo>
                    <a:pt x="1277" y="3185"/>
                    <a:pt x="1462" y="3052"/>
                    <a:pt x="1493" y="2695"/>
                  </a:cubicBezTo>
                  <a:cubicBezTo>
                    <a:pt x="2097" y="2409"/>
                    <a:pt x="2524" y="2026"/>
                    <a:pt x="2524" y="2026"/>
                  </a:cubicBezTo>
                  <a:cubicBezTo>
                    <a:pt x="2524" y="2026"/>
                    <a:pt x="2775" y="2427"/>
                    <a:pt x="2454" y="2748"/>
                  </a:cubicBezTo>
                  <a:cubicBezTo>
                    <a:pt x="1903" y="3299"/>
                    <a:pt x="1277" y="3185"/>
                    <a:pt x="1277" y="3185"/>
                  </a:cubicBezTo>
                  <a:close/>
                  <a:moveTo>
                    <a:pt x="572" y="2092"/>
                  </a:moveTo>
                  <a:cubicBezTo>
                    <a:pt x="572" y="2092"/>
                    <a:pt x="1054" y="1173"/>
                    <a:pt x="1345" y="882"/>
                  </a:cubicBezTo>
                  <a:cubicBezTo>
                    <a:pt x="1476" y="752"/>
                    <a:pt x="1607" y="650"/>
                    <a:pt x="1736" y="567"/>
                  </a:cubicBezTo>
                  <a:cubicBezTo>
                    <a:pt x="2730" y="1562"/>
                    <a:pt x="2730" y="1562"/>
                    <a:pt x="2730" y="1562"/>
                  </a:cubicBezTo>
                  <a:cubicBezTo>
                    <a:pt x="2648" y="1691"/>
                    <a:pt x="2546" y="1823"/>
                    <a:pt x="2415" y="1953"/>
                  </a:cubicBezTo>
                  <a:cubicBezTo>
                    <a:pt x="2129" y="2239"/>
                    <a:pt x="1206" y="2727"/>
                    <a:pt x="1206" y="2727"/>
                  </a:cubicBezTo>
                  <a:lnTo>
                    <a:pt x="572" y="2092"/>
                  </a:lnTo>
                  <a:close/>
                  <a:moveTo>
                    <a:pt x="2072" y="1225"/>
                  </a:moveTo>
                  <a:cubicBezTo>
                    <a:pt x="1961" y="1113"/>
                    <a:pt x="1779" y="1113"/>
                    <a:pt x="1667" y="1225"/>
                  </a:cubicBezTo>
                  <a:cubicBezTo>
                    <a:pt x="1555" y="1337"/>
                    <a:pt x="1555" y="1518"/>
                    <a:pt x="1667" y="1630"/>
                  </a:cubicBezTo>
                  <a:cubicBezTo>
                    <a:pt x="1779" y="1742"/>
                    <a:pt x="1961" y="1742"/>
                    <a:pt x="2072" y="1630"/>
                  </a:cubicBezTo>
                  <a:cubicBezTo>
                    <a:pt x="2184" y="1518"/>
                    <a:pt x="2184" y="1337"/>
                    <a:pt x="2072" y="1225"/>
                  </a:cubicBezTo>
                  <a:close/>
                  <a:moveTo>
                    <a:pt x="2934" y="276"/>
                  </a:moveTo>
                  <a:cubicBezTo>
                    <a:pt x="3210" y="0"/>
                    <a:pt x="3210" y="0"/>
                    <a:pt x="3210" y="0"/>
                  </a:cubicBezTo>
                  <a:cubicBezTo>
                    <a:pt x="3289" y="79"/>
                    <a:pt x="3289" y="79"/>
                    <a:pt x="3289" y="79"/>
                  </a:cubicBezTo>
                  <a:cubicBezTo>
                    <a:pt x="3020" y="348"/>
                    <a:pt x="3020" y="348"/>
                    <a:pt x="3020" y="348"/>
                  </a:cubicBezTo>
                  <a:cubicBezTo>
                    <a:pt x="3044" y="503"/>
                    <a:pt x="3080" y="956"/>
                    <a:pt x="2788" y="1469"/>
                  </a:cubicBezTo>
                  <a:cubicBezTo>
                    <a:pt x="1829" y="510"/>
                    <a:pt x="1829" y="510"/>
                    <a:pt x="1829" y="510"/>
                  </a:cubicBezTo>
                  <a:cubicBezTo>
                    <a:pt x="2326" y="225"/>
                    <a:pt x="2765" y="251"/>
                    <a:pt x="2934" y="276"/>
                  </a:cubicBezTo>
                  <a:close/>
                  <a:moveTo>
                    <a:pt x="114" y="2021"/>
                  </a:moveTo>
                  <a:cubicBezTo>
                    <a:pt x="114" y="2021"/>
                    <a:pt x="0" y="1396"/>
                    <a:pt x="550" y="845"/>
                  </a:cubicBezTo>
                  <a:cubicBezTo>
                    <a:pt x="872" y="523"/>
                    <a:pt x="1273" y="774"/>
                    <a:pt x="1273" y="774"/>
                  </a:cubicBezTo>
                  <a:cubicBezTo>
                    <a:pt x="1273" y="774"/>
                    <a:pt x="890" y="1202"/>
                    <a:pt x="603" y="1805"/>
                  </a:cubicBezTo>
                  <a:cubicBezTo>
                    <a:pt x="246" y="1836"/>
                    <a:pt x="114" y="2021"/>
                    <a:pt x="114" y="2021"/>
                  </a:cubicBezTo>
                  <a:close/>
                  <a:moveTo>
                    <a:pt x="788" y="2777"/>
                  </a:moveTo>
                  <a:cubicBezTo>
                    <a:pt x="788" y="2645"/>
                    <a:pt x="788" y="2645"/>
                    <a:pt x="788" y="2645"/>
                  </a:cubicBezTo>
                  <a:cubicBezTo>
                    <a:pt x="497" y="2795"/>
                    <a:pt x="497" y="2795"/>
                    <a:pt x="497" y="2795"/>
                  </a:cubicBezTo>
                  <a:cubicBezTo>
                    <a:pt x="634" y="2491"/>
                    <a:pt x="634" y="2491"/>
                    <a:pt x="634" y="2491"/>
                  </a:cubicBezTo>
                  <a:cubicBezTo>
                    <a:pt x="462" y="2548"/>
                    <a:pt x="462" y="2548"/>
                    <a:pt x="462" y="2548"/>
                  </a:cubicBezTo>
                  <a:cubicBezTo>
                    <a:pt x="586" y="2257"/>
                    <a:pt x="586" y="2257"/>
                    <a:pt x="586" y="2257"/>
                  </a:cubicBezTo>
                  <a:cubicBezTo>
                    <a:pt x="1039" y="2711"/>
                    <a:pt x="1039" y="2711"/>
                    <a:pt x="1039" y="2711"/>
                  </a:cubicBezTo>
                  <a:lnTo>
                    <a:pt x="788" y="2777"/>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任意多边形 33"/>
            <p:cNvSpPr/>
            <p:nvPr/>
          </p:nvSpPr>
          <p:spPr>
            <a:xfrm flipV="1">
              <a:off x="6823628" y="2181223"/>
              <a:ext cx="2585155" cy="668095"/>
            </a:xfrm>
            <a:custGeom>
              <a:avLst/>
              <a:gdLst>
                <a:gd name="connsiteX0" fmla="*/ 0 w 2517422"/>
                <a:gd name="connsiteY0" fmla="*/ 101600 h 599104"/>
                <a:gd name="connsiteX1" fmla="*/ 1072444 w 2517422"/>
                <a:gd name="connsiteY1" fmla="*/ 598311 h 599104"/>
                <a:gd name="connsiteX2" fmla="*/ 2517422 w 2517422"/>
                <a:gd name="connsiteY2" fmla="*/ 0 h 599104"/>
                <a:gd name="connsiteX0-1" fmla="*/ 0 w 2585155"/>
                <a:gd name="connsiteY0-2" fmla="*/ 169334 h 668095"/>
                <a:gd name="connsiteX1-3" fmla="*/ 1072444 w 2585155"/>
                <a:gd name="connsiteY1-4" fmla="*/ 666045 h 668095"/>
                <a:gd name="connsiteX2-5" fmla="*/ 2585155 w 2585155"/>
                <a:gd name="connsiteY2-6" fmla="*/ 0 h 668095"/>
              </a:gdLst>
              <a:ahLst/>
              <a:cxnLst>
                <a:cxn ang="0">
                  <a:pos x="connsiteX0-1" y="connsiteY0-2"/>
                </a:cxn>
                <a:cxn ang="0">
                  <a:pos x="connsiteX1-3" y="connsiteY1-4"/>
                </a:cxn>
                <a:cxn ang="0">
                  <a:pos x="connsiteX2-5" y="connsiteY2-6"/>
                </a:cxn>
              </a:cxnLst>
              <a:rect l="l" t="t" r="r" b="b"/>
              <a:pathLst>
                <a:path w="2585155" h="668095">
                  <a:moveTo>
                    <a:pt x="0" y="169334"/>
                  </a:moveTo>
                  <a:cubicBezTo>
                    <a:pt x="326437" y="426156"/>
                    <a:pt x="641585" y="694267"/>
                    <a:pt x="1072444" y="666045"/>
                  </a:cubicBezTo>
                  <a:cubicBezTo>
                    <a:pt x="1503303" y="637823"/>
                    <a:pt x="2072451" y="290689"/>
                    <a:pt x="2585155" y="0"/>
                  </a:cubicBezTo>
                </a:path>
              </a:pathLst>
            </a:custGeom>
            <a:noFill/>
            <a:ln w="25400">
              <a:solidFill>
                <a:schemeClr val="bg1">
                  <a:lumMod val="50000"/>
                </a:schemeClr>
              </a:solidFill>
            </a:ln>
          </p:spPr>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8" name="文本框 27"/>
            <p:cNvSpPr txBox="1"/>
            <p:nvPr/>
          </p:nvSpPr>
          <p:spPr>
            <a:xfrm>
              <a:off x="8402561" y="3123547"/>
              <a:ext cx="2135938" cy="1189878"/>
            </a:xfrm>
            <a:prstGeom prst="rect">
              <a:avLst/>
            </a:prstGeom>
            <a:noFill/>
          </p:spPr>
          <p:txBody>
            <a:bodyPr wrap="square" rtlCol="0">
              <a:spAutoFit/>
            </a:bodyPr>
            <a:lstStyle/>
            <a:p>
              <a:pPr defTabSz="457200">
                <a:lnSpc>
                  <a:spcPct val="130000"/>
                </a:lnSpc>
              </a:pPr>
              <a:r>
                <a:rPr lang="zh-CN" altLang="en-US" sz="14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400" dirty="0">
                <a:solidFill>
                  <a:srgbClr val="595959"/>
                </a:solidFill>
                <a:latin typeface="思源黑体 CN Light" panose="020B0300000000000000" pitchFamily="34" charset="-122"/>
                <a:ea typeface="思源黑体 CN Light" panose="020B0300000000000000" pitchFamily="34" charset="-122"/>
              </a:endParaRPr>
            </a:p>
          </p:txBody>
        </p:sp>
        <p:sp>
          <p:nvSpPr>
            <p:cNvPr id="29" name="文本框 28"/>
            <p:cNvSpPr txBox="1"/>
            <p:nvPr/>
          </p:nvSpPr>
          <p:spPr>
            <a:xfrm>
              <a:off x="9911907" y="4432453"/>
              <a:ext cx="154228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a:t>
              </a:r>
              <a:endParaRPr kumimoji="1" lang="zh-CN" altLang="en-US" sz="20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30" name="组合 29"/>
          <p:cNvGrpSpPr/>
          <p:nvPr/>
        </p:nvGrpSpPr>
        <p:grpSpPr>
          <a:xfrm>
            <a:off x="3386667" y="2679433"/>
            <a:ext cx="4564615" cy="2793021"/>
            <a:chOff x="3386667" y="2679433"/>
            <a:chExt cx="4564615" cy="2793021"/>
          </a:xfrm>
        </p:grpSpPr>
        <p:sp>
          <p:nvSpPr>
            <p:cNvPr id="31" name="圆角矩形 23"/>
            <p:cNvSpPr/>
            <p:nvPr/>
          </p:nvSpPr>
          <p:spPr>
            <a:xfrm>
              <a:off x="4703959" y="2875095"/>
              <a:ext cx="2652296" cy="1930242"/>
            </a:xfrm>
            <a:prstGeom prst="roundRect">
              <a:avLst>
                <a:gd name="adj" fmla="val 14035"/>
              </a:avLst>
            </a:prstGeom>
            <a:noFill/>
            <a:ln w="12700">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zh-CN" altLang="en-US" dirty="0">
                <a:latin typeface="思源黑体 CN Bold" panose="020B0800000000000000" pitchFamily="34" charset="-122"/>
                <a:ea typeface="思源黑体 CN Bold" panose="020B0800000000000000" pitchFamily="34" charset="-122"/>
              </a:endParaRPr>
            </a:p>
          </p:txBody>
        </p:sp>
        <p:sp>
          <p:nvSpPr>
            <p:cNvPr id="32" name="圆角矩形 24"/>
            <p:cNvSpPr/>
            <p:nvPr/>
          </p:nvSpPr>
          <p:spPr>
            <a:xfrm>
              <a:off x="5948331" y="2679433"/>
              <a:ext cx="1994538" cy="596900"/>
            </a:xfrm>
            <a:prstGeom prst="roundRect">
              <a:avLst>
                <a:gd name="adj" fmla="val 6029"/>
              </a:avLst>
            </a:prstGeom>
            <a:solidFill>
              <a:schemeClr val="tx1">
                <a:lumMod val="75000"/>
                <a:lumOff val="2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r">
                <a:lnSpc>
                  <a:spcPct val="120000"/>
                </a:lnSpc>
              </a:pP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33" name="KSO_Shape"/>
            <p:cNvSpPr/>
            <p:nvPr/>
          </p:nvSpPr>
          <p:spPr bwMode="auto">
            <a:xfrm>
              <a:off x="6096000" y="2763675"/>
              <a:ext cx="270615" cy="42841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任意多边形 12"/>
            <p:cNvSpPr/>
            <p:nvPr/>
          </p:nvSpPr>
          <p:spPr>
            <a:xfrm>
              <a:off x="3386667" y="4827411"/>
              <a:ext cx="2551288" cy="645043"/>
            </a:xfrm>
            <a:custGeom>
              <a:avLst/>
              <a:gdLst>
                <a:gd name="connsiteX0" fmla="*/ 0 w 2517422"/>
                <a:gd name="connsiteY0" fmla="*/ 101600 h 599104"/>
                <a:gd name="connsiteX1" fmla="*/ 1072444 w 2517422"/>
                <a:gd name="connsiteY1" fmla="*/ 598311 h 599104"/>
                <a:gd name="connsiteX2" fmla="*/ 2517422 w 2517422"/>
                <a:gd name="connsiteY2" fmla="*/ 0 h 599104"/>
                <a:gd name="connsiteX0-1" fmla="*/ 0 w 2551288"/>
                <a:gd name="connsiteY0-2" fmla="*/ 146756 h 645043"/>
                <a:gd name="connsiteX1-3" fmla="*/ 1072444 w 2551288"/>
                <a:gd name="connsiteY1-4" fmla="*/ 643467 h 645043"/>
                <a:gd name="connsiteX2-5" fmla="*/ 2551288 w 2551288"/>
                <a:gd name="connsiteY2-6" fmla="*/ 0 h 645043"/>
              </a:gdLst>
              <a:ahLst/>
              <a:cxnLst>
                <a:cxn ang="0">
                  <a:pos x="connsiteX0-1" y="connsiteY0-2"/>
                </a:cxn>
                <a:cxn ang="0">
                  <a:pos x="connsiteX1-3" y="connsiteY1-4"/>
                </a:cxn>
                <a:cxn ang="0">
                  <a:pos x="connsiteX2-5" y="connsiteY2-6"/>
                </a:cxn>
              </a:cxnLst>
              <a:rect l="l" t="t" r="r" b="b"/>
              <a:pathLst>
                <a:path w="2551288" h="645043">
                  <a:moveTo>
                    <a:pt x="0" y="146756"/>
                  </a:moveTo>
                  <a:cubicBezTo>
                    <a:pt x="326437" y="403578"/>
                    <a:pt x="647229" y="667926"/>
                    <a:pt x="1072444" y="643467"/>
                  </a:cubicBezTo>
                  <a:cubicBezTo>
                    <a:pt x="1497659" y="619008"/>
                    <a:pt x="2038584" y="290689"/>
                    <a:pt x="2551288" y="0"/>
                  </a:cubicBezTo>
                </a:path>
              </a:pathLst>
            </a:custGeom>
            <a:noFill/>
            <a:ln w="25400">
              <a:solidFill>
                <a:schemeClr val="bg1">
                  <a:lumMod val="50000"/>
                </a:schemeClr>
              </a:solidFill>
            </a:ln>
          </p:spPr>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5" name="文本框 34"/>
            <p:cNvSpPr txBox="1"/>
            <p:nvPr/>
          </p:nvSpPr>
          <p:spPr>
            <a:xfrm>
              <a:off x="5044562" y="3387752"/>
              <a:ext cx="2135938" cy="1189878"/>
            </a:xfrm>
            <a:prstGeom prst="rect">
              <a:avLst/>
            </a:prstGeom>
            <a:noFill/>
          </p:spPr>
          <p:txBody>
            <a:bodyPr wrap="square" rtlCol="0">
              <a:spAutoFit/>
            </a:bodyPr>
            <a:lstStyle/>
            <a:p>
              <a:pPr defTabSz="457200">
                <a:lnSpc>
                  <a:spcPct val="130000"/>
                </a:lnSpc>
              </a:pPr>
              <a:r>
                <a:rPr lang="zh-CN" altLang="en-US" sz="14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endParaRPr lang="zh-CN" altLang="zh-CN" sz="1400" dirty="0">
                <a:solidFill>
                  <a:srgbClr val="595959"/>
                </a:solidFill>
                <a:latin typeface="思源黑体 CN Light" panose="020B0300000000000000" pitchFamily="34" charset="-122"/>
                <a:ea typeface="思源黑体 CN Light" panose="020B0300000000000000" pitchFamily="34" charset="-122"/>
              </a:endParaRPr>
            </a:p>
          </p:txBody>
        </p:sp>
        <p:sp>
          <p:nvSpPr>
            <p:cNvPr id="36" name="文本框 35"/>
            <p:cNvSpPr txBox="1"/>
            <p:nvPr/>
          </p:nvSpPr>
          <p:spPr>
            <a:xfrm>
              <a:off x="6409002" y="2792201"/>
              <a:ext cx="154228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a:t>
              </a:r>
              <a:endParaRPr kumimoji="1" lang="zh-CN" altLang="en-US" sz="20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 y="0"/>
            <a:ext cx="12446003" cy="939800"/>
            <a:chOff x="-127000" y="1"/>
            <a:chExt cx="12446003" cy="5915610"/>
          </a:xfrm>
        </p:grpSpPr>
        <p:sp>
          <p:nvSpPr>
            <p:cNvPr id="6" name="任意多边形: 形状 5"/>
            <p:cNvSpPr/>
            <p:nvPr/>
          </p:nvSpPr>
          <p:spPr>
            <a:xfrm rot="5400000">
              <a:off x="3138197" y="-3265194"/>
              <a:ext cx="5915610"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DB35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468" t="82327" b="4343"/>
            <a:stretch>
              <a:fillRect/>
            </a:stretch>
          </p:blipFill>
          <p:spPr>
            <a:xfrm>
              <a:off x="-127000" y="1"/>
              <a:ext cx="12446000" cy="5651547"/>
            </a:xfrm>
            <a:custGeom>
              <a:avLst/>
              <a:gdLst>
                <a:gd name="connsiteX0" fmla="*/ 0 w 12134994"/>
                <a:gd name="connsiteY0" fmla="*/ 4644658 h 5651543"/>
                <a:gd name="connsiteX1" fmla="*/ 12134994 w 12134994"/>
                <a:gd name="connsiteY1" fmla="*/ 4644658 h 5651543"/>
                <a:gd name="connsiteX2" fmla="*/ 12134994 w 12134994"/>
                <a:gd name="connsiteY2" fmla="*/ 5305276 h 5651543"/>
                <a:gd name="connsiteX3" fmla="*/ 12068390 w 12134994"/>
                <a:gd name="connsiteY3" fmla="*/ 5321201 h 5651543"/>
                <a:gd name="connsiteX4" fmla="*/ 6223000 w 12134994"/>
                <a:gd name="connsiteY4" fmla="*/ 5651543 h 5651543"/>
                <a:gd name="connsiteX5" fmla="*/ 0 w 12134994"/>
                <a:gd name="connsiteY5" fmla="*/ 5148100 h 5651543"/>
                <a:gd name="connsiteX6" fmla="*/ 0 w 12134994"/>
                <a:gd name="connsiteY6" fmla="*/ 0 h 5651543"/>
                <a:gd name="connsiteX7" fmla="*/ 12134994 w 12134994"/>
                <a:gd name="connsiteY7" fmla="*/ 0 h 5651543"/>
                <a:gd name="connsiteX8" fmla="*/ 12134994 w 12134994"/>
                <a:gd name="connsiteY8" fmla="*/ 4644657 h 5651543"/>
                <a:gd name="connsiteX9" fmla="*/ 0 w 12134994"/>
                <a:gd name="connsiteY9" fmla="*/ 4644657 h 56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4994" h="5651543">
                  <a:moveTo>
                    <a:pt x="0" y="4644658"/>
                  </a:moveTo>
                  <a:lnTo>
                    <a:pt x="12134994" y="4644658"/>
                  </a:lnTo>
                  <a:lnTo>
                    <a:pt x="12134994" y="5305276"/>
                  </a:lnTo>
                  <a:lnTo>
                    <a:pt x="12068390" y="5321201"/>
                  </a:lnTo>
                  <a:cubicBezTo>
                    <a:pt x="11195929" y="5513970"/>
                    <a:pt x="8908053" y="5651543"/>
                    <a:pt x="6223000" y="5651543"/>
                  </a:cubicBezTo>
                  <a:cubicBezTo>
                    <a:pt x="2786133" y="5651543"/>
                    <a:pt x="0" y="5426144"/>
                    <a:pt x="0" y="5148100"/>
                  </a:cubicBezTo>
                  <a:close/>
                  <a:moveTo>
                    <a:pt x="0" y="0"/>
                  </a:moveTo>
                  <a:lnTo>
                    <a:pt x="12134994" y="0"/>
                  </a:lnTo>
                  <a:lnTo>
                    <a:pt x="12134994" y="4644657"/>
                  </a:lnTo>
                  <a:lnTo>
                    <a:pt x="0" y="4644657"/>
                  </a:lnTo>
                  <a:close/>
                </a:path>
              </a:pathLst>
            </a:custGeom>
          </p:spPr>
        </p:pic>
        <p:sp>
          <p:nvSpPr>
            <p:cNvPr id="8" name="任意多边形: 形状 7"/>
            <p:cNvSpPr/>
            <p:nvPr/>
          </p:nvSpPr>
          <p:spPr>
            <a:xfrm rot="5400000">
              <a:off x="3270234" y="-3397227"/>
              <a:ext cx="5651538" cy="12446000"/>
            </a:xfrm>
            <a:custGeom>
              <a:avLst/>
              <a:gdLst>
                <a:gd name="connsiteX0" fmla="*/ 4798503 w 5838739"/>
                <a:gd name="connsiteY0" fmla="*/ 12192001 h 12192001"/>
                <a:gd name="connsiteX1" fmla="*/ 4798503 w 5838739"/>
                <a:gd name="connsiteY1" fmla="*/ 0 h 12192001"/>
                <a:gd name="connsiteX2" fmla="*/ 5318621 w 5838739"/>
                <a:gd name="connsiteY2" fmla="*/ 0 h 12192001"/>
                <a:gd name="connsiteX3" fmla="*/ 5838739 w 5838739"/>
                <a:gd name="connsiteY3" fmla="*/ 6096000 h 12192001"/>
                <a:gd name="connsiteX4" fmla="*/ 5318621 w 5838739"/>
                <a:gd name="connsiteY4" fmla="*/ 12192001 h 12192001"/>
                <a:gd name="connsiteX5" fmla="*/ 0 w 5838739"/>
                <a:gd name="connsiteY5" fmla="*/ 12192001 h 12192001"/>
                <a:gd name="connsiteX6" fmla="*/ 0 w 5838739"/>
                <a:gd name="connsiteY6" fmla="*/ 2 h 12192001"/>
                <a:gd name="connsiteX7" fmla="*/ 4798502 w 5838739"/>
                <a:gd name="connsiteY7" fmla="*/ 2 h 12192001"/>
                <a:gd name="connsiteX8" fmla="*/ 4798502 w 5838739"/>
                <a:gd name="connsiteY8"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739" h="12192001">
                  <a:moveTo>
                    <a:pt x="4798503" y="12192001"/>
                  </a:moveTo>
                  <a:lnTo>
                    <a:pt x="4798503" y="0"/>
                  </a:lnTo>
                  <a:lnTo>
                    <a:pt x="5318621" y="0"/>
                  </a:lnTo>
                  <a:cubicBezTo>
                    <a:pt x="5605874" y="0"/>
                    <a:pt x="5838739" y="2729272"/>
                    <a:pt x="5838739" y="6096000"/>
                  </a:cubicBezTo>
                  <a:cubicBezTo>
                    <a:pt x="5838739" y="9462728"/>
                    <a:pt x="5605874" y="12192001"/>
                    <a:pt x="5318621" y="12192001"/>
                  </a:cubicBezTo>
                  <a:close/>
                  <a:moveTo>
                    <a:pt x="0" y="12192001"/>
                  </a:moveTo>
                  <a:lnTo>
                    <a:pt x="0" y="2"/>
                  </a:lnTo>
                  <a:lnTo>
                    <a:pt x="4798502" y="2"/>
                  </a:lnTo>
                  <a:lnTo>
                    <a:pt x="4798502" y="12192001"/>
                  </a:lnTo>
                  <a:close/>
                </a:path>
              </a:pathLst>
            </a:custGeom>
            <a:solidFill>
              <a:srgbClr val="18182B">
                <a:lumMod val="90000"/>
                <a:lumOff val="10000"/>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2" name="组合 11"/>
          <p:cNvGrpSpPr/>
          <p:nvPr/>
        </p:nvGrpSpPr>
        <p:grpSpPr>
          <a:xfrm>
            <a:off x="336920" y="-58908"/>
            <a:ext cx="2952564" cy="1015663"/>
            <a:chOff x="6581256" y="2803692"/>
            <a:chExt cx="2952564" cy="1015663"/>
          </a:xfrm>
        </p:grpSpPr>
        <p:grpSp>
          <p:nvGrpSpPr>
            <p:cNvPr id="13" name="组合 12"/>
            <p:cNvGrpSpPr/>
            <p:nvPr/>
          </p:nvGrpSpPr>
          <p:grpSpPr>
            <a:xfrm>
              <a:off x="7456007" y="2998310"/>
              <a:ext cx="2077813" cy="670990"/>
              <a:chOff x="5127415" y="2230176"/>
              <a:chExt cx="2077813" cy="670990"/>
            </a:xfrm>
          </p:grpSpPr>
          <p:sp>
            <p:nvSpPr>
              <p:cNvPr id="20" name="文本框 19"/>
              <p:cNvSpPr txBox="1"/>
              <p:nvPr/>
            </p:nvSpPr>
            <p:spPr>
              <a:xfrm>
                <a:off x="5454437" y="2230176"/>
                <a:ext cx="1423778" cy="461665"/>
              </a:xfrm>
              <a:prstGeom prst="rect">
                <a:avLst/>
              </a:prstGeom>
              <a:noFill/>
            </p:spPr>
            <p:txBody>
              <a:bodyPr wrap="square" rtlCol="0">
                <a:spAutoFit/>
              </a:bodyPr>
              <a:lstStyle/>
              <a:p>
                <a:pPr algn="dist"/>
                <a:r>
                  <a:rPr lang="zh-CN" altLang="en-US" sz="2400" dirty="0">
                    <a:solidFill>
                      <a:srgbClr val="FFFFFF"/>
                    </a:solidFill>
                    <a:latin typeface="思源宋体 CN Light" panose="02020300000000000000" pitchFamily="18" charset="-122"/>
                    <a:ea typeface="思源宋体 CN Light" panose="02020300000000000000" pitchFamily="18" charset="-122"/>
                  </a:rPr>
                  <a:t>社交沟通</a:t>
                </a:r>
                <a:endParaRPr lang="zh-CN" altLang="en-US" sz="2400" dirty="0">
                  <a:solidFill>
                    <a:srgbClr val="FFFFFF"/>
                  </a:solidFill>
                  <a:latin typeface="思源宋体 CN Light" panose="02020300000000000000" pitchFamily="18" charset="-122"/>
                  <a:ea typeface="思源宋体 CN Light" panose="02020300000000000000" pitchFamily="18" charset="-122"/>
                </a:endParaRPr>
              </a:p>
            </p:txBody>
          </p:sp>
          <p:sp>
            <p:nvSpPr>
              <p:cNvPr id="21" name="文本框 20"/>
              <p:cNvSpPr txBox="1"/>
              <p:nvPr/>
            </p:nvSpPr>
            <p:spPr>
              <a:xfrm>
                <a:off x="5127415" y="2639556"/>
                <a:ext cx="2077813" cy="261610"/>
              </a:xfrm>
              <a:prstGeom prst="rect">
                <a:avLst/>
              </a:prstGeom>
              <a:noFill/>
            </p:spPr>
            <p:txBody>
              <a:bodyPr wrap="none" rtlCol="0">
                <a:spAutoFit/>
              </a:bodyPr>
              <a:lstStyle/>
              <a:p>
                <a:pPr algn="ctr"/>
                <a:r>
                  <a:rPr lang="en-US" altLang="zh-CN" sz="1100" dirty="0">
                    <a:solidFill>
                      <a:srgbClr val="FFFFFF"/>
                    </a:solidFill>
                    <a:latin typeface="思源宋体 CN Light" panose="02020300000000000000" pitchFamily="18" charset="-122"/>
                    <a:ea typeface="思源宋体 CN Light" panose="02020300000000000000" pitchFamily="18" charset="-122"/>
                  </a:rPr>
                  <a:t>SOCIAL COMMUNICATION</a:t>
                </a:r>
                <a:endParaRPr lang="en-US" altLang="zh-CN" sz="11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19" name="文本框 18"/>
            <p:cNvSpPr txBox="1"/>
            <p:nvPr/>
          </p:nvSpPr>
          <p:spPr>
            <a:xfrm>
              <a:off x="6581256" y="2803692"/>
              <a:ext cx="1010213" cy="1015663"/>
            </a:xfrm>
            <a:prstGeom prst="rect">
              <a:avLst/>
            </a:prstGeom>
            <a:noFill/>
          </p:spPr>
          <p:txBody>
            <a:bodyPr wrap="none" rtlCol="0">
              <a:spAutoFit/>
            </a:bodyPr>
            <a:lstStyle/>
            <a:p>
              <a:pPr algn="ctr"/>
              <a:r>
                <a:rPr lang="en-US" altLang="zh-CN" sz="6000" dirty="0">
                  <a:solidFill>
                    <a:srgbClr val="FFFFFF"/>
                  </a:solidFill>
                  <a:latin typeface="思源宋体 CN Light" panose="02020300000000000000" pitchFamily="18" charset="-122"/>
                  <a:ea typeface="思源宋体 CN Light" panose="02020300000000000000" pitchFamily="18" charset="-122"/>
                </a:rPr>
                <a:t>02</a:t>
              </a:r>
              <a:endParaRPr lang="zh-CN" altLang="en-US" sz="6000" dirty="0">
                <a:solidFill>
                  <a:srgbClr val="FFFFFF"/>
                </a:solidFill>
                <a:latin typeface="思源宋体 CN Light" panose="02020300000000000000" pitchFamily="18" charset="-122"/>
                <a:ea typeface="思源宋体 CN Light" panose="02020300000000000000" pitchFamily="18"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4259068" y="1920872"/>
            <a:ext cx="3673864" cy="3538770"/>
            <a:chOff x="4259068" y="2306638"/>
            <a:chExt cx="3673864" cy="3538770"/>
          </a:xfrm>
        </p:grpSpPr>
        <p:sp>
          <p:nvSpPr>
            <p:cNvPr id="15" name="任意多边形: 形状 103"/>
            <p:cNvSpPr/>
            <p:nvPr/>
          </p:nvSpPr>
          <p:spPr bwMode="auto">
            <a:xfrm>
              <a:off x="5531009" y="2646181"/>
              <a:ext cx="2000442" cy="1045113"/>
            </a:xfrm>
            <a:custGeom>
              <a:avLst/>
              <a:gdLst/>
              <a:ahLst/>
              <a:cxnLst>
                <a:cxn ang="0">
                  <a:pos x="635" y="0"/>
                </a:cxn>
                <a:cxn ang="0">
                  <a:pos x="429" y="69"/>
                </a:cxn>
                <a:cxn ang="0">
                  <a:pos x="470" y="78"/>
                </a:cxn>
                <a:cxn ang="0">
                  <a:pos x="336" y="194"/>
                </a:cxn>
                <a:cxn ang="0">
                  <a:pos x="0" y="230"/>
                </a:cxn>
                <a:cxn ang="0">
                  <a:pos x="72" y="313"/>
                </a:cxn>
                <a:cxn ang="0">
                  <a:pos x="334" y="332"/>
                </a:cxn>
                <a:cxn ang="0">
                  <a:pos x="534" y="158"/>
                </a:cxn>
                <a:cxn ang="0">
                  <a:pos x="538" y="194"/>
                </a:cxn>
                <a:cxn ang="0">
                  <a:pos x="635" y="0"/>
                </a:cxn>
              </a:cxnLst>
              <a:rect l="0" t="0" r="r" b="b"/>
              <a:pathLst>
                <a:path w="635" h="332">
                  <a:moveTo>
                    <a:pt x="635" y="0"/>
                  </a:moveTo>
                  <a:cubicBezTo>
                    <a:pt x="429" y="69"/>
                    <a:pt x="429" y="69"/>
                    <a:pt x="429" y="69"/>
                  </a:cubicBezTo>
                  <a:cubicBezTo>
                    <a:pt x="470" y="78"/>
                    <a:pt x="470" y="78"/>
                    <a:pt x="470" y="78"/>
                  </a:cubicBezTo>
                  <a:cubicBezTo>
                    <a:pt x="336" y="194"/>
                    <a:pt x="336" y="194"/>
                    <a:pt x="336" y="194"/>
                  </a:cubicBezTo>
                  <a:cubicBezTo>
                    <a:pt x="231" y="136"/>
                    <a:pt x="96" y="146"/>
                    <a:pt x="0" y="230"/>
                  </a:cubicBezTo>
                  <a:cubicBezTo>
                    <a:pt x="72" y="313"/>
                    <a:pt x="72" y="313"/>
                    <a:pt x="72" y="313"/>
                  </a:cubicBezTo>
                  <a:cubicBezTo>
                    <a:pt x="150" y="246"/>
                    <a:pt x="267" y="254"/>
                    <a:pt x="334" y="332"/>
                  </a:cubicBezTo>
                  <a:cubicBezTo>
                    <a:pt x="534" y="158"/>
                    <a:pt x="534" y="158"/>
                    <a:pt x="534" y="158"/>
                  </a:cubicBezTo>
                  <a:cubicBezTo>
                    <a:pt x="538" y="194"/>
                    <a:pt x="538" y="194"/>
                    <a:pt x="538" y="194"/>
                  </a:cubicBezTo>
                  <a:lnTo>
                    <a:pt x="635" y="0"/>
                  </a:lnTo>
                  <a:close/>
                </a:path>
              </a:pathLst>
            </a:custGeom>
            <a:solidFill>
              <a:schemeClr val="tx1">
                <a:lumMod val="75000"/>
                <a:lumOff val="25000"/>
              </a:schemeClr>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M" panose="00020600040101010101" pitchFamily="18" charset="-122"/>
                <a:ea typeface="思源黑体 CN Bold"/>
                <a:cs typeface="+mn-ea"/>
              </a:endParaRPr>
            </a:p>
          </p:txBody>
        </p:sp>
        <p:sp>
          <p:nvSpPr>
            <p:cNvPr id="16" name="任意多边形: 形状 109"/>
            <p:cNvSpPr/>
            <p:nvPr/>
          </p:nvSpPr>
          <p:spPr bwMode="auto">
            <a:xfrm>
              <a:off x="6524048" y="3465034"/>
              <a:ext cx="1032545" cy="1987872"/>
            </a:xfrm>
            <a:custGeom>
              <a:avLst/>
              <a:gdLst/>
              <a:ahLst/>
              <a:cxnLst>
                <a:cxn ang="0">
                  <a:pos x="328" y="631"/>
                </a:cxn>
                <a:cxn ang="0">
                  <a:pos x="259" y="425"/>
                </a:cxn>
                <a:cxn ang="0">
                  <a:pos x="251" y="466"/>
                </a:cxn>
                <a:cxn ang="0">
                  <a:pos x="138" y="335"/>
                </a:cxn>
                <a:cxn ang="0">
                  <a:pos x="102" y="0"/>
                </a:cxn>
                <a:cxn ang="0">
                  <a:pos x="19" y="72"/>
                </a:cxn>
                <a:cxn ang="0">
                  <a:pos x="0" y="333"/>
                </a:cxn>
                <a:cxn ang="0">
                  <a:pos x="171" y="531"/>
                </a:cxn>
                <a:cxn ang="0">
                  <a:pos x="134" y="534"/>
                </a:cxn>
                <a:cxn ang="0">
                  <a:pos x="328" y="631"/>
                </a:cxn>
              </a:cxnLst>
              <a:rect l="0" t="0" r="r" b="b"/>
              <a:pathLst>
                <a:path w="328" h="631">
                  <a:moveTo>
                    <a:pt x="328" y="631"/>
                  </a:moveTo>
                  <a:cubicBezTo>
                    <a:pt x="259" y="425"/>
                    <a:pt x="259" y="425"/>
                    <a:pt x="259" y="425"/>
                  </a:cubicBezTo>
                  <a:cubicBezTo>
                    <a:pt x="251" y="466"/>
                    <a:pt x="251" y="466"/>
                    <a:pt x="251" y="466"/>
                  </a:cubicBezTo>
                  <a:cubicBezTo>
                    <a:pt x="138" y="335"/>
                    <a:pt x="138" y="335"/>
                    <a:pt x="138" y="335"/>
                  </a:cubicBezTo>
                  <a:cubicBezTo>
                    <a:pt x="195" y="230"/>
                    <a:pt x="185" y="96"/>
                    <a:pt x="102" y="0"/>
                  </a:cubicBezTo>
                  <a:cubicBezTo>
                    <a:pt x="19" y="72"/>
                    <a:pt x="19" y="72"/>
                    <a:pt x="19" y="72"/>
                  </a:cubicBezTo>
                  <a:cubicBezTo>
                    <a:pt x="86" y="149"/>
                    <a:pt x="77" y="266"/>
                    <a:pt x="0" y="333"/>
                  </a:cubicBezTo>
                  <a:cubicBezTo>
                    <a:pt x="171" y="531"/>
                    <a:pt x="171" y="531"/>
                    <a:pt x="171" y="531"/>
                  </a:cubicBezTo>
                  <a:cubicBezTo>
                    <a:pt x="134" y="534"/>
                    <a:pt x="134" y="534"/>
                    <a:pt x="134" y="534"/>
                  </a:cubicBezTo>
                  <a:lnTo>
                    <a:pt x="328" y="631"/>
                  </a:lnTo>
                  <a:close/>
                </a:path>
              </a:pathLst>
            </a:custGeom>
            <a:solidFill>
              <a:schemeClr val="tx1">
                <a:lumMod val="75000"/>
                <a:lumOff val="25000"/>
              </a:schemeClr>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M" panose="00020600040101010101" pitchFamily="18" charset="-122"/>
                <a:ea typeface="思源黑体 CN Bold"/>
                <a:cs typeface="+mn-ea"/>
              </a:endParaRPr>
            </a:p>
          </p:txBody>
        </p:sp>
        <p:sp>
          <p:nvSpPr>
            <p:cNvPr id="17" name="任意多边形: 形状 107"/>
            <p:cNvSpPr/>
            <p:nvPr/>
          </p:nvSpPr>
          <p:spPr bwMode="auto">
            <a:xfrm>
              <a:off x="4742685" y="4454480"/>
              <a:ext cx="2007626" cy="1043319"/>
            </a:xfrm>
            <a:custGeom>
              <a:avLst/>
              <a:gdLst/>
              <a:ahLst/>
              <a:cxnLst>
                <a:cxn ang="0">
                  <a:pos x="637" y="102"/>
                </a:cxn>
                <a:cxn ang="0">
                  <a:pos x="565" y="19"/>
                </a:cxn>
                <a:cxn ang="0">
                  <a:pos x="304" y="1"/>
                </a:cxn>
                <a:cxn ang="0">
                  <a:pos x="303" y="0"/>
                </a:cxn>
                <a:cxn ang="0">
                  <a:pos x="101" y="175"/>
                </a:cxn>
                <a:cxn ang="0">
                  <a:pos x="98" y="136"/>
                </a:cxn>
                <a:cxn ang="0">
                  <a:pos x="0" y="331"/>
                </a:cxn>
                <a:cxn ang="0">
                  <a:pos x="206" y="262"/>
                </a:cxn>
                <a:cxn ang="0">
                  <a:pos x="168" y="254"/>
                </a:cxn>
                <a:cxn ang="0">
                  <a:pos x="301" y="138"/>
                </a:cxn>
                <a:cxn ang="0">
                  <a:pos x="637" y="102"/>
                </a:cxn>
              </a:cxnLst>
              <a:rect l="0" t="0" r="r" b="b"/>
              <a:pathLst>
                <a:path w="637" h="331">
                  <a:moveTo>
                    <a:pt x="637" y="102"/>
                  </a:moveTo>
                  <a:cubicBezTo>
                    <a:pt x="565" y="19"/>
                    <a:pt x="565" y="19"/>
                    <a:pt x="565" y="19"/>
                  </a:cubicBezTo>
                  <a:cubicBezTo>
                    <a:pt x="488" y="86"/>
                    <a:pt x="372" y="78"/>
                    <a:pt x="304" y="1"/>
                  </a:cubicBezTo>
                  <a:cubicBezTo>
                    <a:pt x="303" y="0"/>
                    <a:pt x="303" y="0"/>
                    <a:pt x="303" y="0"/>
                  </a:cubicBezTo>
                  <a:cubicBezTo>
                    <a:pt x="101" y="175"/>
                    <a:pt x="101" y="175"/>
                    <a:pt x="101" y="175"/>
                  </a:cubicBezTo>
                  <a:cubicBezTo>
                    <a:pt x="98" y="136"/>
                    <a:pt x="98" y="136"/>
                    <a:pt x="98" y="136"/>
                  </a:cubicBezTo>
                  <a:cubicBezTo>
                    <a:pt x="0" y="331"/>
                    <a:pt x="0" y="331"/>
                    <a:pt x="0" y="331"/>
                  </a:cubicBezTo>
                  <a:cubicBezTo>
                    <a:pt x="206" y="262"/>
                    <a:pt x="206" y="262"/>
                    <a:pt x="206" y="262"/>
                  </a:cubicBezTo>
                  <a:cubicBezTo>
                    <a:pt x="168" y="254"/>
                    <a:pt x="168" y="254"/>
                    <a:pt x="168" y="254"/>
                  </a:cubicBezTo>
                  <a:cubicBezTo>
                    <a:pt x="301" y="138"/>
                    <a:pt x="301" y="138"/>
                    <a:pt x="301" y="138"/>
                  </a:cubicBezTo>
                  <a:cubicBezTo>
                    <a:pt x="407" y="196"/>
                    <a:pt x="541" y="186"/>
                    <a:pt x="637" y="102"/>
                  </a:cubicBezTo>
                  <a:close/>
                </a:path>
              </a:pathLst>
            </a:custGeom>
            <a:solidFill>
              <a:schemeClr val="tx1">
                <a:lumMod val="75000"/>
                <a:lumOff val="25000"/>
              </a:schemeClr>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M" panose="00020600040101010101" pitchFamily="18" charset="-122"/>
                <a:ea typeface="思源黑体 CN Bold"/>
                <a:cs typeface="+mn-ea"/>
              </a:endParaRPr>
            </a:p>
          </p:txBody>
        </p:sp>
        <p:sp>
          <p:nvSpPr>
            <p:cNvPr id="18" name="任意多边形: 形状 110"/>
            <p:cNvSpPr/>
            <p:nvPr/>
          </p:nvSpPr>
          <p:spPr bwMode="auto">
            <a:xfrm>
              <a:off x="4701382" y="2658752"/>
              <a:ext cx="1055890" cy="2021990"/>
            </a:xfrm>
            <a:custGeom>
              <a:avLst/>
              <a:gdLst/>
              <a:ahLst/>
              <a:cxnLst>
                <a:cxn ang="0">
                  <a:pos x="335" y="309"/>
                </a:cxn>
                <a:cxn ang="0">
                  <a:pos x="155" y="101"/>
                </a:cxn>
                <a:cxn ang="0">
                  <a:pos x="194" y="97"/>
                </a:cxn>
                <a:cxn ang="0">
                  <a:pos x="0" y="0"/>
                </a:cxn>
                <a:cxn ang="0">
                  <a:pos x="69" y="206"/>
                </a:cxn>
                <a:cxn ang="0">
                  <a:pos x="77" y="168"/>
                </a:cxn>
                <a:cxn ang="0">
                  <a:pos x="197" y="307"/>
                </a:cxn>
                <a:cxn ang="0">
                  <a:pos x="233" y="642"/>
                </a:cxn>
                <a:cxn ang="0">
                  <a:pos x="316" y="570"/>
                </a:cxn>
                <a:cxn ang="0">
                  <a:pos x="335" y="309"/>
                </a:cxn>
              </a:cxnLst>
              <a:rect l="0" t="0" r="r" b="b"/>
              <a:pathLst>
                <a:path w="335" h="642">
                  <a:moveTo>
                    <a:pt x="335" y="309"/>
                  </a:moveTo>
                  <a:cubicBezTo>
                    <a:pt x="155" y="101"/>
                    <a:pt x="155" y="101"/>
                    <a:pt x="155" y="101"/>
                  </a:cubicBezTo>
                  <a:cubicBezTo>
                    <a:pt x="194" y="97"/>
                    <a:pt x="194" y="97"/>
                    <a:pt x="194" y="97"/>
                  </a:cubicBezTo>
                  <a:cubicBezTo>
                    <a:pt x="0" y="0"/>
                    <a:pt x="0" y="0"/>
                    <a:pt x="0" y="0"/>
                  </a:cubicBezTo>
                  <a:cubicBezTo>
                    <a:pt x="69" y="206"/>
                    <a:pt x="69" y="206"/>
                    <a:pt x="69" y="206"/>
                  </a:cubicBezTo>
                  <a:cubicBezTo>
                    <a:pt x="77" y="168"/>
                    <a:pt x="77" y="168"/>
                    <a:pt x="77" y="168"/>
                  </a:cubicBezTo>
                  <a:cubicBezTo>
                    <a:pt x="197" y="307"/>
                    <a:pt x="197" y="307"/>
                    <a:pt x="197" y="307"/>
                  </a:cubicBezTo>
                  <a:cubicBezTo>
                    <a:pt x="140" y="412"/>
                    <a:pt x="150" y="546"/>
                    <a:pt x="233" y="642"/>
                  </a:cubicBezTo>
                  <a:cubicBezTo>
                    <a:pt x="316" y="570"/>
                    <a:pt x="316" y="570"/>
                    <a:pt x="316" y="570"/>
                  </a:cubicBezTo>
                  <a:cubicBezTo>
                    <a:pt x="249" y="493"/>
                    <a:pt x="258" y="376"/>
                    <a:pt x="335" y="309"/>
                  </a:cubicBezTo>
                  <a:close/>
                </a:path>
              </a:pathLst>
            </a:custGeom>
            <a:solidFill>
              <a:schemeClr val="tx1">
                <a:lumMod val="75000"/>
                <a:lumOff val="25000"/>
              </a:schemeClr>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M" panose="00020600040101010101" pitchFamily="18" charset="-122"/>
                <a:ea typeface="思源黑体 CN Bold"/>
                <a:cs typeface="+mn-ea"/>
              </a:endParaRPr>
            </a:p>
          </p:txBody>
        </p:sp>
        <p:sp>
          <p:nvSpPr>
            <p:cNvPr id="22" name="任意多边形: 形状 108"/>
            <p:cNvSpPr/>
            <p:nvPr/>
          </p:nvSpPr>
          <p:spPr>
            <a:xfrm>
              <a:off x="5702902" y="3638493"/>
              <a:ext cx="893568" cy="893568"/>
            </a:xfrm>
            <a:prstGeom prst="ellipse">
              <a:avLst/>
            </a:prstGeom>
            <a:solidFill>
              <a:schemeClr val="bg1"/>
            </a:solidFill>
            <a:ln w="38100">
              <a:solidFill>
                <a:schemeClr val="tx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思源黑体 CN Bold"/>
                <a:cs typeface="+mn-ea"/>
              </a:endParaRPr>
            </a:p>
          </p:txBody>
        </p:sp>
        <p:sp>
          <p:nvSpPr>
            <p:cNvPr id="23" name="任意多边形: 形状 102"/>
            <p:cNvSpPr/>
            <p:nvPr/>
          </p:nvSpPr>
          <p:spPr>
            <a:xfrm>
              <a:off x="4259068" y="2306638"/>
              <a:ext cx="802962" cy="802962"/>
            </a:xfrm>
            <a:prstGeom prst="ellipse">
              <a:avLst/>
            </a:prstGeom>
            <a:solidFill>
              <a:srgbClr val="DB355F"/>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M" panose="00020600040101010101" pitchFamily="18" charset="-122"/>
                <a:ea typeface="思源黑体 CN Bold"/>
                <a:cs typeface="+mn-ea"/>
              </a:endParaRPr>
            </a:p>
          </p:txBody>
        </p:sp>
        <p:sp>
          <p:nvSpPr>
            <p:cNvPr id="24" name="任意多边形: 形状 106"/>
            <p:cNvSpPr/>
            <p:nvPr/>
          </p:nvSpPr>
          <p:spPr bwMode="auto">
            <a:xfrm>
              <a:off x="4491159" y="2505134"/>
              <a:ext cx="338779" cy="405969"/>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思源黑体 CN Bold"/>
                <a:cs typeface="阿里巴巴普惠体 R" panose="00020600040101010101" pitchFamily="18" charset="-122"/>
              </a:endParaRPr>
            </a:p>
          </p:txBody>
        </p:sp>
        <p:sp>
          <p:nvSpPr>
            <p:cNvPr id="25" name="任意多边形: 形状 111"/>
            <p:cNvSpPr/>
            <p:nvPr/>
          </p:nvSpPr>
          <p:spPr>
            <a:xfrm>
              <a:off x="7129970" y="2306638"/>
              <a:ext cx="802962" cy="802962"/>
            </a:xfrm>
            <a:prstGeom prst="ellipse">
              <a:avLst/>
            </a:prstGeom>
            <a:solidFill>
              <a:srgbClr val="2F3F80"/>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M" panose="00020600040101010101" pitchFamily="18" charset="-122"/>
                <a:ea typeface="思源黑体 CN Bold"/>
                <a:cs typeface="+mn-ea"/>
              </a:endParaRPr>
            </a:p>
          </p:txBody>
        </p:sp>
        <p:sp>
          <p:nvSpPr>
            <p:cNvPr id="26" name="任意多边形: 形状 104"/>
            <p:cNvSpPr/>
            <p:nvPr/>
          </p:nvSpPr>
          <p:spPr bwMode="auto">
            <a:xfrm>
              <a:off x="7328466" y="2505465"/>
              <a:ext cx="405969" cy="405306"/>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思源黑体 CN Bold"/>
                <a:cs typeface="阿里巴巴普惠体 R" panose="00020600040101010101" pitchFamily="18" charset="-122"/>
              </a:endParaRPr>
            </a:p>
          </p:txBody>
        </p:sp>
        <p:sp>
          <p:nvSpPr>
            <p:cNvPr id="27" name="任意多边形: 形状 112"/>
            <p:cNvSpPr/>
            <p:nvPr/>
          </p:nvSpPr>
          <p:spPr>
            <a:xfrm>
              <a:off x="4259068" y="5042446"/>
              <a:ext cx="802962" cy="802962"/>
            </a:xfrm>
            <a:prstGeom prst="ellipse">
              <a:avLst/>
            </a:prstGeom>
            <a:solidFill>
              <a:srgbClr val="DB355F"/>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M" panose="00020600040101010101" pitchFamily="18" charset="-122"/>
                <a:ea typeface="思源黑体 CN Bold"/>
                <a:cs typeface="+mn-ea"/>
              </a:endParaRPr>
            </a:p>
          </p:txBody>
        </p:sp>
        <p:sp>
          <p:nvSpPr>
            <p:cNvPr id="28" name="任意多边形: 形状 105"/>
            <p:cNvSpPr/>
            <p:nvPr/>
          </p:nvSpPr>
          <p:spPr bwMode="auto">
            <a:xfrm>
              <a:off x="4457564" y="5247053"/>
              <a:ext cx="405969" cy="393747"/>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思源黑体 CN Bold"/>
                <a:cs typeface="阿里巴巴普惠体 R" panose="00020600040101010101" pitchFamily="18" charset="-122"/>
              </a:endParaRPr>
            </a:p>
          </p:txBody>
        </p:sp>
        <p:sp>
          <p:nvSpPr>
            <p:cNvPr id="29" name="任意多边形: 形状 113"/>
            <p:cNvSpPr/>
            <p:nvPr/>
          </p:nvSpPr>
          <p:spPr>
            <a:xfrm>
              <a:off x="7129970" y="5042446"/>
              <a:ext cx="802962" cy="802962"/>
            </a:xfrm>
            <a:prstGeom prst="ellipse">
              <a:avLst/>
            </a:prstGeom>
            <a:solidFill>
              <a:srgbClr val="2F3F80"/>
            </a:solidFill>
            <a:ln w="12700" cap="flat" cmpd="sng" algn="ctr">
              <a:no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阿里巴巴普惠体 M" panose="00020600040101010101" pitchFamily="18" charset="-122"/>
                <a:ea typeface="思源黑体 CN Bold"/>
                <a:cs typeface="+mn-ea"/>
              </a:endParaRPr>
            </a:p>
          </p:txBody>
        </p:sp>
        <p:sp>
          <p:nvSpPr>
            <p:cNvPr id="30" name="任意多边形: 形状 101"/>
            <p:cNvSpPr/>
            <p:nvPr/>
          </p:nvSpPr>
          <p:spPr bwMode="auto">
            <a:xfrm>
              <a:off x="7343410" y="5240942"/>
              <a:ext cx="376079" cy="405969"/>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思源黑体 CN Bold"/>
                <a:cs typeface="阿里巴巴普惠体 R" panose="00020600040101010101" pitchFamily="18" charset="-122"/>
              </a:endParaRPr>
            </a:p>
          </p:txBody>
        </p:sp>
      </p:grpSp>
      <p:grpSp>
        <p:nvGrpSpPr>
          <p:cNvPr id="31" name="组合 30"/>
          <p:cNvGrpSpPr/>
          <p:nvPr/>
        </p:nvGrpSpPr>
        <p:grpSpPr>
          <a:xfrm>
            <a:off x="8430897" y="1829187"/>
            <a:ext cx="2336987" cy="1122129"/>
            <a:chOff x="8514766" y="2002335"/>
            <a:chExt cx="2336987" cy="1122129"/>
          </a:xfrm>
        </p:grpSpPr>
        <p:sp>
          <p:nvSpPr>
            <p:cNvPr id="32" name="文本框 31"/>
            <p:cNvSpPr txBox="1"/>
            <p:nvPr/>
          </p:nvSpPr>
          <p:spPr>
            <a:xfrm>
              <a:off x="8514766" y="2002335"/>
              <a:ext cx="1752682" cy="400110"/>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33" name="文本框 32"/>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a:t>
              </a:r>
              <a:endPar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nvGrpSpPr>
          <p:cNvPr id="34" name="组合 33"/>
          <p:cNvGrpSpPr/>
          <p:nvPr/>
        </p:nvGrpSpPr>
        <p:grpSpPr>
          <a:xfrm>
            <a:off x="8430897" y="4497095"/>
            <a:ext cx="2336987" cy="1122129"/>
            <a:chOff x="8514766" y="2002335"/>
            <a:chExt cx="2336987" cy="1122129"/>
          </a:xfrm>
        </p:grpSpPr>
        <p:sp>
          <p:nvSpPr>
            <p:cNvPr id="35" name="文本框 34"/>
            <p:cNvSpPr txBox="1"/>
            <p:nvPr/>
          </p:nvSpPr>
          <p:spPr>
            <a:xfrm>
              <a:off x="8514766" y="2002335"/>
              <a:ext cx="1752682" cy="400110"/>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36" name="文本框 35"/>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a:t>
              </a:r>
              <a:endPar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nvGrpSpPr>
          <p:cNvPr id="37" name="组合 36"/>
          <p:cNvGrpSpPr/>
          <p:nvPr/>
        </p:nvGrpSpPr>
        <p:grpSpPr>
          <a:xfrm flipH="1">
            <a:off x="1468455" y="1829187"/>
            <a:ext cx="2336987" cy="1122129"/>
            <a:chOff x="8514766" y="2002335"/>
            <a:chExt cx="2336987" cy="1122129"/>
          </a:xfrm>
        </p:grpSpPr>
        <p:sp>
          <p:nvSpPr>
            <p:cNvPr id="38" name="文本框 37"/>
            <p:cNvSpPr txBox="1"/>
            <p:nvPr/>
          </p:nvSpPr>
          <p:spPr>
            <a:xfrm>
              <a:off x="8514766" y="2002335"/>
              <a:ext cx="1752682" cy="400110"/>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sz="2000" kern="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sz="2000" kern="0" dirty="0">
                <a:solidFill>
                  <a:srgbClr val="DB355F"/>
                </a:solidFill>
                <a:latin typeface="思源黑体 CN Bold" panose="020B0800000000000000" pitchFamily="34" charset="-122"/>
                <a:ea typeface="思源黑体 CN Bold" panose="020B0800000000000000" pitchFamily="34" charset="-122"/>
              </a:endParaRPr>
            </a:p>
          </p:txBody>
        </p:sp>
        <p:sp>
          <p:nvSpPr>
            <p:cNvPr id="39" name="文本框 38"/>
            <p:cNvSpPr txBox="1"/>
            <p:nvPr/>
          </p:nvSpPr>
          <p:spPr>
            <a:xfrm>
              <a:off x="8514766" y="2296737"/>
              <a:ext cx="2336987" cy="827727"/>
            </a:xfrm>
            <a:prstGeom prst="rect">
              <a:avLst/>
            </a:prstGeom>
            <a:noFill/>
          </p:spPr>
          <p:txBody>
            <a:bodyPr wrap="square" rtlCol="0">
              <a:spAutoFit/>
            </a:bodyPr>
            <a:lstStyle/>
            <a:p>
              <a:pPr lvl="0" algn="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a:t>
              </a:r>
              <a:endPar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nvGrpSpPr>
          <p:cNvPr id="40" name="组合 39"/>
          <p:cNvGrpSpPr/>
          <p:nvPr/>
        </p:nvGrpSpPr>
        <p:grpSpPr>
          <a:xfrm flipH="1">
            <a:off x="1468455" y="4497095"/>
            <a:ext cx="2336987" cy="1122129"/>
            <a:chOff x="8514766" y="2002335"/>
            <a:chExt cx="2336987" cy="1122129"/>
          </a:xfrm>
        </p:grpSpPr>
        <p:sp>
          <p:nvSpPr>
            <p:cNvPr id="41" name="文本框 40"/>
            <p:cNvSpPr txBox="1"/>
            <p:nvPr/>
          </p:nvSpPr>
          <p:spPr>
            <a:xfrm>
              <a:off x="8514766" y="2002335"/>
              <a:ext cx="1752682" cy="400110"/>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sz="2000" kern="0" dirty="0">
                  <a:solidFill>
                    <a:srgbClr val="DB355F"/>
                  </a:solidFill>
                  <a:latin typeface="思源黑体 CN Bold" panose="020B0800000000000000" pitchFamily="34" charset="-122"/>
                  <a:ea typeface="思源黑体 CN Bold" panose="020B0800000000000000" pitchFamily="34" charset="-122"/>
                </a:rPr>
                <a:t>标题文字添加</a:t>
              </a:r>
              <a:endParaRPr lang="zh-CN" altLang="en-US" sz="2000" kern="0" dirty="0">
                <a:solidFill>
                  <a:srgbClr val="DB355F"/>
                </a:solidFill>
                <a:latin typeface="思源黑体 CN Bold" panose="020B0800000000000000" pitchFamily="34" charset="-122"/>
                <a:ea typeface="思源黑体 CN Bold" panose="020B0800000000000000" pitchFamily="34" charset="-122"/>
              </a:endParaRPr>
            </a:p>
          </p:txBody>
        </p:sp>
        <p:sp>
          <p:nvSpPr>
            <p:cNvPr id="42" name="文本框 41"/>
            <p:cNvSpPr txBox="1"/>
            <p:nvPr/>
          </p:nvSpPr>
          <p:spPr>
            <a:xfrm>
              <a:off x="8514766" y="2296737"/>
              <a:ext cx="2336987" cy="827727"/>
            </a:xfrm>
            <a:prstGeom prst="rect">
              <a:avLst/>
            </a:prstGeom>
            <a:noFill/>
          </p:spPr>
          <p:txBody>
            <a:bodyPr wrap="square" rtlCol="0">
              <a:spAutoFit/>
            </a:bodyPr>
            <a:lstStyle/>
            <a:p>
              <a:pPr lvl="0" algn="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a:t>
              </a:r>
              <a:endPar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2723</Words>
  <Application>WPS 演示</Application>
  <PresentationFormat>宽屏</PresentationFormat>
  <Paragraphs>407</Paragraphs>
  <Slides>18</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阿里巴巴普惠体 R</vt:lpstr>
      <vt:lpstr>思源黑体 CN Light</vt:lpstr>
      <vt:lpstr>Arturito Slab</vt:lpstr>
      <vt:lpstr>思源宋体 CN Light</vt:lpstr>
      <vt:lpstr>思源黑体 CN Medium</vt:lpstr>
      <vt:lpstr>思源黑体 CN Bold</vt:lpstr>
      <vt:lpstr>Calibri</vt:lpstr>
      <vt:lpstr>阿里巴巴普惠体 M</vt:lpstr>
      <vt:lpstr>思源黑体 CN Bold</vt:lpstr>
      <vt:lpstr>Arial</vt:lpstr>
      <vt:lpstr>思源黑体 CN Normal</vt:lpstr>
      <vt:lpstr>优设标题黑</vt:lpstr>
      <vt:lpstr>黑体</vt:lpstr>
      <vt:lpstr>微软雅黑</vt:lpstr>
      <vt:lpstr>Arial Unicode MS</vt:lpstr>
      <vt:lpstr>Segoe Print</vt:lpstr>
      <vt:lpstr>等线</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办公资源网：https://zhidao.baidu.com/</dc:description>
  <cp:lastModifiedBy>Years later</cp:lastModifiedBy>
  <cp:revision>18</cp:revision>
  <dcterms:created xsi:type="dcterms:W3CDTF">2020-04-17T01:36:00Z</dcterms:created>
  <dcterms:modified xsi:type="dcterms:W3CDTF">2024-05-19T18:20:57Z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9D9A8DDFCA774C5CB213AD1CB882D911_13</vt:lpwstr>
  </property>
  <property fmtid="{D5CDD505-2E9C-101B-9397-08002B2CF9AE}" pid="3" name="KSOProductBuildVer">
    <vt:lpwstr>2052-12.1.0.16417</vt:lpwstr>
  </property>
</Properties>
</file>