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sldIdLst>
    <p:sldId id="257" r:id="rId4"/>
    <p:sldId id="258" r:id="rId6"/>
    <p:sldId id="264" r:id="rId7"/>
    <p:sldId id="272" r:id="rId8"/>
    <p:sldId id="281" r:id="rId9"/>
    <p:sldId id="276" r:id="rId10"/>
    <p:sldId id="289" r:id="rId11"/>
    <p:sldId id="297" r:id="rId12"/>
    <p:sldId id="292" r:id="rId13"/>
    <p:sldId id="290" r:id="rId14"/>
    <p:sldId id="291" r:id="rId15"/>
    <p:sldId id="298" r:id="rId16"/>
    <p:sldId id="288" r:id="rId17"/>
    <p:sldId id="279" r:id="rId18"/>
    <p:sldId id="287" r:id="rId19"/>
    <p:sldId id="284" r:id="rId20"/>
    <p:sldId id="285" r:id="rId21"/>
    <p:sldId id="299" r:id="rId22"/>
    <p:sldId id="286" r:id="rId23"/>
    <p:sldId id="283" r:id="rId24"/>
    <p:sldId id="282" r:id="rId25"/>
    <p:sldId id="300" r:id="rId26"/>
    <p:sldId id="312" r:id="rId27"/>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华文新魏" panose="02010800040101010101" pitchFamily="2" charset="-122"/>
      <p:regular r:id="rId37"/>
    </p:embeddedFont>
    <p:embeddedFont>
      <p:font typeface="Vivaldi" panose="03020602050506090804" pitchFamily="66" charset="0"/>
      <p:italic r:id="rId38"/>
    </p:embeddedFont>
    <p:embeddedFont>
      <p:font typeface="微软雅黑" panose="020B0503020204020204" pitchFamily="34" charset="-122"/>
      <p:regular r:id="rId39"/>
    </p:embeddedFont>
    <p:embeddedFont>
      <p:font typeface="Open Sans" panose="020B0606030504020204" pitchFamily="34" charset="0"/>
      <p:regular r:id="rId40"/>
      <p:bold r:id="rId41"/>
      <p:italic r:id="rId42"/>
      <p:boldItalic r:id="rId43"/>
    </p:embeddedFont>
    <p:embeddedFont>
      <p:font typeface="微软雅黑 Light" panose="020B0502040204020203" pitchFamily="34" charset="-122"/>
      <p:regular r:id="rId44"/>
    </p:embeddedFont>
    <p:embeddedFont>
      <p:font typeface="Ebrima" panose="02000000000000000000" pitchFamily="2" charset="0"/>
      <p:regular r:id="rId45"/>
      <p:bold r:id="rId46"/>
    </p:embeddedFont>
    <p:embeddedFont>
      <p:font typeface="等线" panose="02010600030101010101" charset="-122"/>
      <p:regular r:id="rId47"/>
    </p:embeddedFont>
  </p:embeddedFontLst>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424" autoAdjust="0"/>
  </p:normalViewPr>
  <p:slideViewPr>
    <p:cSldViewPr snapToGrid="0">
      <p:cViewPr varScale="1">
        <p:scale>
          <a:sx n="102" d="100"/>
          <a:sy n="102" d="100"/>
        </p:scale>
        <p:origin x="8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tags" Target="tags/tag2.xml"/><Relationship Id="rId47" Type="http://schemas.openxmlformats.org/officeDocument/2006/relationships/font" Target="fonts/font17.fntdata"/><Relationship Id="rId46" Type="http://schemas.openxmlformats.org/officeDocument/2006/relationships/font" Target="fonts/font16.fntdata"/><Relationship Id="rId45" Type="http://schemas.openxmlformats.org/officeDocument/2006/relationships/font" Target="fonts/font15.fntdata"/><Relationship Id="rId44" Type="http://schemas.openxmlformats.org/officeDocument/2006/relationships/font" Target="fonts/font14.fntdata"/><Relationship Id="rId43" Type="http://schemas.openxmlformats.org/officeDocument/2006/relationships/font" Target="fonts/font13.fntdata"/><Relationship Id="rId42" Type="http://schemas.openxmlformats.org/officeDocument/2006/relationships/font" Target="fonts/font12.fntdata"/><Relationship Id="rId41" Type="http://schemas.openxmlformats.org/officeDocument/2006/relationships/font" Target="fonts/font11.fntdata"/><Relationship Id="rId40" Type="http://schemas.openxmlformats.org/officeDocument/2006/relationships/font" Target="fonts/font10.fntdata"/><Relationship Id="rId4" Type="http://schemas.openxmlformats.org/officeDocument/2006/relationships/slide" Target="slides/slide1.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D1A9A-F065-4B81-A9ED-9E7789EBF9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6B291-2A54-4263-BD65-B710B495A9C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26B291-2A54-4263-BD65-B710B495A9C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566717B-9D7E-4779-B53C-6867161F252E}"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AB457EB-8937-4295-AC52-7DD0AEAA2E09}" type="slidenum">
              <a:rPr lang="zh-CN" altLang="en-US"/>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A141899-986E-47EE-87A8-0E03B0BAE9BC}"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301786B-9A14-4FE5-9CF5-E2853E6C8321}" type="slidenum">
              <a:rPr lang="zh-CN" altLang="en-US"/>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F874833-E2D2-4AC6-B8BB-62A360DF308C}"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D055C3F-3CE2-4614-B889-9782C1762835}" type="slidenum">
              <a:rPr lang="zh-CN" altLang="en-US"/>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userDrawn="1"/>
        </p:nvSpPr>
        <p:spPr bwMode="auto">
          <a:xfrm>
            <a:off x="0" y="0"/>
            <a:ext cx="12192000" cy="6858000"/>
          </a:xfrm>
          <a:prstGeom prst="rect">
            <a:avLst/>
          </a:prstGeom>
          <a:solidFill>
            <a:srgbClr val="F3EC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6163F69-9DF8-406B-8CE7-FBE55DC22FF4}"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6DACF9F-01F2-4FBF-BD77-45C1171EC8DA}" type="slidenum">
              <a:rPr lang="zh-CN" altLang="en-US"/>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EEB4D67-D7B6-467D-9858-ED0B08EBF551}"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1FF87C3-08CD-4176-B04A-98D90BA3004D}" type="slidenum">
              <a:rPr lang="zh-CN" altLang="en-US"/>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12948035-FB74-49C4-AD78-FE2D421DAFDF}"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3B3D1E7-DC82-42CF-9687-29F3DFD99992}" type="slidenum">
              <a:rPr lang="zh-CN" altLang="en-US"/>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426185A0-3B4D-4F55-B77D-45B6209E2926}"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8E54598-ABBA-4E4A-A1F2-EC1491D9C91C}" type="slidenum">
              <a:rPr lang="zh-CN" altLang="en-US"/>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4F9E6983-EC1F-4ED0-A78A-B9C57B7025DA}"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629B8F63-61E2-47A2-AD5B-CDB8E4CF130D}" type="slidenum">
              <a:rPr lang="zh-CN" altLang="en-US"/>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A24F5541-EE19-4F5A-9829-D2A4E71AC67A}"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635676ED-C714-4A2A-9E25-DC00C2D3DAF2}" type="slidenum">
              <a:rPr lang="zh-CN" altLang="en-US"/>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61F0711E-BE98-4CF2-ABB1-D957368DC1D4}"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6A07E78-4EC4-43C4-94E6-A125BC4301D0}" type="slidenum">
              <a:rPr lang="zh-CN" altLang="en-US"/>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1437BC20-D6AC-4391-AE1C-EF4A50A22987}"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4BE0793-DDA5-4DE8-B3EC-D4DC5ED93EDE}" type="slidenum">
              <a:rPr lang="zh-CN" altLang="en-US"/>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bwMode="auto">
          <a:xfrm>
            <a:off x="0" y="0"/>
            <a:ext cx="12192000"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endParaRPr lang="zh-CN"/>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9A978C"/>
                </a:solidFill>
              </a:defRPr>
            </a:lvl1pPr>
          </a:lstStyle>
          <a:p>
            <a:pPr>
              <a:defRPr/>
            </a:pPr>
            <a:fld id="{CC69C440-DC81-46ED-BC5A-50F902132F2A}"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9A978C"/>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smtClean="0">
                <a:solidFill>
                  <a:srgbClr val="9A978C"/>
                </a:solidFill>
              </a:defRPr>
            </a:lvl1pPr>
          </a:lstStyle>
          <a:p>
            <a:pPr>
              <a:defRPr/>
            </a:pPr>
            <a:fld id="{3F5F9BF0-136A-4557-B6F0-4CDAF7945C1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2050" name="组合 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72550" y="3151188"/>
            <a:ext cx="417036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Freeform 1224"/>
          <p:cNvSpPr>
            <a:spLocks noEditPoints="1"/>
          </p:cNvSpPr>
          <p:nvPr/>
        </p:nvSpPr>
        <p:spPr bwMode="auto">
          <a:xfrm flipH="1">
            <a:off x="5495925" y="3911600"/>
            <a:ext cx="4054475" cy="2849563"/>
          </a:xfrm>
          <a:custGeom>
            <a:avLst/>
            <a:gdLst>
              <a:gd name="T0" fmla="*/ 2431987 w 1162"/>
              <a:gd name="T1" fmla="*/ 430057 h 815"/>
              <a:gd name="T2" fmla="*/ 544319 w 1162"/>
              <a:gd name="T3" fmla="*/ 171323 h 815"/>
              <a:gd name="T4" fmla="*/ 202375 w 1162"/>
              <a:gd name="T5" fmla="*/ 1269192 h 815"/>
              <a:gd name="T6" fmla="*/ 1413135 w 1162"/>
              <a:gd name="T7" fmla="*/ 2559362 h 815"/>
              <a:gd name="T8" fmla="*/ 3307782 w 1162"/>
              <a:gd name="T9" fmla="*/ 2548873 h 815"/>
              <a:gd name="T10" fmla="*/ 3433394 w 1162"/>
              <a:gd name="T11" fmla="*/ 1898543 h 815"/>
              <a:gd name="T12" fmla="*/ 3297314 w 1162"/>
              <a:gd name="T13" fmla="*/ 1793651 h 815"/>
              <a:gd name="T14" fmla="*/ 3046090 w 1162"/>
              <a:gd name="T15" fmla="*/ 1409048 h 815"/>
              <a:gd name="T16" fmla="*/ 3105407 w 1162"/>
              <a:gd name="T17" fmla="*/ 1870572 h 815"/>
              <a:gd name="T18" fmla="*/ 2076087 w 1162"/>
              <a:gd name="T19" fmla="*/ 1272688 h 815"/>
              <a:gd name="T20" fmla="*/ 2187742 w 1162"/>
              <a:gd name="T21" fmla="*/ 1381077 h 815"/>
              <a:gd name="T22" fmla="*/ 2267994 w 1162"/>
              <a:gd name="T23" fmla="*/ 1318141 h 815"/>
              <a:gd name="T24" fmla="*/ 1821373 w 1162"/>
              <a:gd name="T25" fmla="*/ 2150284 h 815"/>
              <a:gd name="T26" fmla="*/ 1660869 w 1162"/>
              <a:gd name="T27" fmla="*/ 2209722 h 815"/>
              <a:gd name="T28" fmla="*/ 1210760 w 1162"/>
              <a:gd name="T29" fmla="*/ 1982457 h 815"/>
              <a:gd name="T30" fmla="*/ 579211 w 1162"/>
              <a:gd name="T31" fmla="*/ 776200 h 815"/>
              <a:gd name="T32" fmla="*/ 607124 w 1162"/>
              <a:gd name="T33" fmla="*/ 548934 h 815"/>
              <a:gd name="T34" fmla="*/ 642017 w 1162"/>
              <a:gd name="T35" fmla="*/ 1090876 h 815"/>
              <a:gd name="T36" fmla="*/ 1350329 w 1162"/>
              <a:gd name="T37" fmla="*/ 1139825 h 815"/>
              <a:gd name="T38" fmla="*/ 1210760 w 1162"/>
              <a:gd name="T39" fmla="*/ 1304156 h 815"/>
              <a:gd name="T40" fmla="*/ 1210760 w 1162"/>
              <a:gd name="T41" fmla="*/ 1671277 h 815"/>
              <a:gd name="T42" fmla="*/ 2030727 w 1162"/>
              <a:gd name="T43" fmla="*/ 1244717 h 815"/>
              <a:gd name="T44" fmla="*/ 1880690 w 1162"/>
              <a:gd name="T45" fmla="*/ 1520932 h 815"/>
              <a:gd name="T46" fmla="*/ 1838820 w 1162"/>
              <a:gd name="T47" fmla="*/ 1608342 h 815"/>
              <a:gd name="T48" fmla="*/ 1622488 w 1162"/>
              <a:gd name="T49" fmla="*/ 1985953 h 815"/>
              <a:gd name="T50" fmla="*/ 1186335 w 1162"/>
              <a:gd name="T51" fmla="*/ 1996442 h 815"/>
              <a:gd name="T52" fmla="*/ 1556193 w 1162"/>
              <a:gd name="T53" fmla="*/ 2146787 h 815"/>
              <a:gd name="T54" fmla="*/ 3604365 w 1162"/>
              <a:gd name="T55" fmla="*/ 1304156 h 815"/>
              <a:gd name="T56" fmla="*/ 3461307 w 1162"/>
              <a:gd name="T57" fmla="*/ 895077 h 815"/>
              <a:gd name="T58" fmla="*/ 2948392 w 1162"/>
              <a:gd name="T59" fmla="*/ 975495 h 815"/>
              <a:gd name="T60" fmla="*/ 2672743 w 1162"/>
              <a:gd name="T61" fmla="*/ 947523 h 815"/>
              <a:gd name="T62" fmla="*/ 2721593 w 1162"/>
              <a:gd name="T63" fmla="*/ 639841 h 815"/>
              <a:gd name="T64" fmla="*/ 2285440 w 1162"/>
              <a:gd name="T65" fmla="*/ 1178286 h 815"/>
              <a:gd name="T66" fmla="*/ 2278461 w 1162"/>
              <a:gd name="T67" fmla="*/ 1031437 h 815"/>
              <a:gd name="T68" fmla="*/ 2114468 w 1162"/>
              <a:gd name="T69" fmla="*/ 653826 h 815"/>
              <a:gd name="T70" fmla="*/ 2076087 w 1162"/>
              <a:gd name="T71" fmla="*/ 499985 h 815"/>
              <a:gd name="T72" fmla="*/ 2086554 w 1162"/>
              <a:gd name="T73" fmla="*/ 1080386 h 815"/>
              <a:gd name="T74" fmla="*/ 1601553 w 1162"/>
              <a:gd name="T75" fmla="*/ 965005 h 815"/>
              <a:gd name="T76" fmla="*/ 1538747 w 1162"/>
              <a:gd name="T77" fmla="*/ 992977 h 815"/>
              <a:gd name="T78" fmla="*/ 1287523 w 1162"/>
              <a:gd name="T79" fmla="*/ 755222 h 815"/>
              <a:gd name="T80" fmla="*/ 1053745 w 1162"/>
              <a:gd name="T81" fmla="*/ 255237 h 815"/>
              <a:gd name="T82" fmla="*/ 924644 w 1162"/>
              <a:gd name="T83" fmla="*/ 139856 h 815"/>
              <a:gd name="T84" fmla="*/ 781586 w 1162"/>
              <a:gd name="T85" fmla="*/ 101395 h 815"/>
              <a:gd name="T86" fmla="*/ 1423602 w 1162"/>
              <a:gd name="T87" fmla="*/ 1062904 h 815"/>
              <a:gd name="T88" fmla="*/ 1388710 w 1162"/>
              <a:gd name="T89" fmla="*/ 1090876 h 815"/>
              <a:gd name="T90" fmla="*/ 778096 w 1162"/>
              <a:gd name="T91" fmla="*/ 643337 h 815"/>
              <a:gd name="T92" fmla="*/ 628060 w 1162"/>
              <a:gd name="T93" fmla="*/ 283208 h 815"/>
              <a:gd name="T94" fmla="*/ 331476 w 1162"/>
              <a:gd name="T95" fmla="*/ 765711 h 815"/>
              <a:gd name="T96" fmla="*/ 666441 w 1162"/>
              <a:gd name="T97" fmla="*/ 1209753 h 815"/>
              <a:gd name="T98" fmla="*/ 436153 w 1162"/>
              <a:gd name="T99" fmla="*/ 1342616 h 815"/>
              <a:gd name="T100" fmla="*/ 261692 w 1162"/>
              <a:gd name="T101" fmla="*/ 1300659 h 815"/>
              <a:gd name="T102" fmla="*/ 701333 w 1162"/>
              <a:gd name="T103" fmla="*/ 1874068 h 815"/>
              <a:gd name="T104" fmla="*/ 990939 w 1162"/>
              <a:gd name="T105" fmla="*/ 1971968 h 815"/>
              <a:gd name="T106" fmla="*/ 1200292 w 1162"/>
              <a:gd name="T107" fmla="*/ 2269161 h 815"/>
              <a:gd name="T108" fmla="*/ 1231695 w 1162"/>
              <a:gd name="T109" fmla="*/ 2101334 h 815"/>
              <a:gd name="T110" fmla="*/ 1598063 w 1162"/>
              <a:gd name="T111" fmla="*/ 2835577 h 815"/>
              <a:gd name="T112" fmla="*/ 2431987 w 1162"/>
              <a:gd name="T113" fmla="*/ 2412513 h 815"/>
              <a:gd name="T114" fmla="*/ 2763463 w 1162"/>
              <a:gd name="T115" fmla="*/ 2087349 h 815"/>
              <a:gd name="T116" fmla="*/ 2547131 w 1162"/>
              <a:gd name="T117" fmla="*/ 1860083 h 815"/>
              <a:gd name="T118" fmla="*/ 3053069 w 1162"/>
              <a:gd name="T119" fmla="*/ 1950989 h 815"/>
              <a:gd name="T120" fmla="*/ 3133321 w 1162"/>
              <a:gd name="T121" fmla="*/ 2080356 h 815"/>
              <a:gd name="T122" fmla="*/ 3080982 w 1162"/>
              <a:gd name="T123" fmla="*/ 1989450 h 815"/>
              <a:gd name="T124" fmla="*/ 3290336 w 1162"/>
              <a:gd name="T125" fmla="*/ 1943996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490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 name="Freeform 1224"/>
          <p:cNvSpPr>
            <a:spLocks noEditPoints="1"/>
          </p:cNvSpPr>
          <p:nvPr/>
        </p:nvSpPr>
        <p:spPr bwMode="auto">
          <a:xfrm flipH="1">
            <a:off x="7354888" y="-196850"/>
            <a:ext cx="5287962" cy="3716338"/>
          </a:xfrm>
          <a:custGeom>
            <a:avLst/>
            <a:gdLst>
              <a:gd name="T0" fmla="*/ 3171867 w 1162"/>
              <a:gd name="T1" fmla="*/ 560871 h 815"/>
              <a:gd name="T2" fmla="*/ 709916 w 1162"/>
              <a:gd name="T3" fmla="*/ 223436 h 815"/>
              <a:gd name="T4" fmla="*/ 263943 w 1162"/>
              <a:gd name="T5" fmla="*/ 1655252 h 815"/>
              <a:gd name="T6" fmla="*/ 1843050 w 1162"/>
              <a:gd name="T7" fmla="*/ 3337864 h 815"/>
              <a:gd name="T8" fmla="*/ 4314103 w 1162"/>
              <a:gd name="T9" fmla="*/ 3324185 h 815"/>
              <a:gd name="T10" fmla="*/ 4477930 w 1162"/>
              <a:gd name="T11" fmla="*/ 2476039 h 815"/>
              <a:gd name="T12" fmla="*/ 4300451 w 1162"/>
              <a:gd name="T13" fmla="*/ 2339241 h 815"/>
              <a:gd name="T14" fmla="*/ 3972798 w 1162"/>
              <a:gd name="T15" fmla="*/ 1837649 h 815"/>
              <a:gd name="T16" fmla="*/ 4050160 w 1162"/>
              <a:gd name="T17" fmla="*/ 2439559 h 815"/>
              <a:gd name="T18" fmla="*/ 2707691 w 1162"/>
              <a:gd name="T19" fmla="*/ 1659812 h 815"/>
              <a:gd name="T20" fmla="*/ 2853315 w 1162"/>
              <a:gd name="T21" fmla="*/ 1801170 h 815"/>
              <a:gd name="T22" fmla="*/ 2957982 w 1162"/>
              <a:gd name="T23" fmla="*/ 1719091 h 815"/>
              <a:gd name="T24" fmla="*/ 2375487 w 1162"/>
              <a:gd name="T25" fmla="*/ 2804353 h 815"/>
              <a:gd name="T26" fmla="*/ 2166153 w 1162"/>
              <a:gd name="T27" fmla="*/ 2881872 h 815"/>
              <a:gd name="T28" fmla="*/ 1579107 w 1162"/>
              <a:gd name="T29" fmla="*/ 2585477 h 815"/>
              <a:gd name="T30" fmla="*/ 755423 w 1162"/>
              <a:gd name="T31" fmla="*/ 1012303 h 815"/>
              <a:gd name="T32" fmla="*/ 791829 w 1162"/>
              <a:gd name="T33" fmla="*/ 715908 h 815"/>
              <a:gd name="T34" fmla="*/ 837336 w 1162"/>
              <a:gd name="T35" fmla="*/ 1422696 h 815"/>
              <a:gd name="T36" fmla="*/ 1761137 w 1162"/>
              <a:gd name="T37" fmla="*/ 1486535 h 815"/>
              <a:gd name="T38" fmla="*/ 1579107 w 1162"/>
              <a:gd name="T39" fmla="*/ 1700852 h 815"/>
              <a:gd name="T40" fmla="*/ 1579107 w 1162"/>
              <a:gd name="T41" fmla="*/ 2179644 h 815"/>
              <a:gd name="T42" fmla="*/ 2648532 w 1162"/>
              <a:gd name="T43" fmla="*/ 1623333 h 815"/>
              <a:gd name="T44" fmla="*/ 2452850 w 1162"/>
              <a:gd name="T45" fmla="*/ 1983567 h 815"/>
              <a:gd name="T46" fmla="*/ 2398241 w 1162"/>
              <a:gd name="T47" fmla="*/ 2097565 h 815"/>
              <a:gd name="T48" fmla="*/ 2116095 w 1162"/>
              <a:gd name="T49" fmla="*/ 2590037 h 815"/>
              <a:gd name="T50" fmla="*/ 1547252 w 1162"/>
              <a:gd name="T51" fmla="*/ 2603717 h 815"/>
              <a:gd name="T52" fmla="*/ 2029631 w 1162"/>
              <a:gd name="T53" fmla="*/ 2799793 h 815"/>
              <a:gd name="T54" fmla="*/ 4700916 w 1162"/>
              <a:gd name="T55" fmla="*/ 1700852 h 815"/>
              <a:gd name="T56" fmla="*/ 4514336 w 1162"/>
              <a:gd name="T57" fmla="*/ 1167341 h 815"/>
              <a:gd name="T58" fmla="*/ 3845377 w 1162"/>
              <a:gd name="T59" fmla="*/ 1272219 h 815"/>
              <a:gd name="T60" fmla="*/ 3485868 w 1162"/>
              <a:gd name="T61" fmla="*/ 1235739 h 815"/>
              <a:gd name="T62" fmla="*/ 3549579 w 1162"/>
              <a:gd name="T63" fmla="*/ 834466 h 815"/>
              <a:gd name="T64" fmla="*/ 2980736 w 1162"/>
              <a:gd name="T65" fmla="*/ 1536694 h 815"/>
              <a:gd name="T66" fmla="*/ 2971634 w 1162"/>
              <a:gd name="T67" fmla="*/ 1345178 h 815"/>
              <a:gd name="T68" fmla="*/ 2757750 w 1162"/>
              <a:gd name="T69" fmla="*/ 852706 h 815"/>
              <a:gd name="T70" fmla="*/ 2707691 w 1162"/>
              <a:gd name="T71" fmla="*/ 652069 h 815"/>
              <a:gd name="T72" fmla="*/ 2721344 w 1162"/>
              <a:gd name="T73" fmla="*/ 1409016 h 815"/>
              <a:gd name="T74" fmla="*/ 2088790 w 1162"/>
              <a:gd name="T75" fmla="*/ 1258539 h 815"/>
              <a:gd name="T76" fmla="*/ 2006877 w 1162"/>
              <a:gd name="T77" fmla="*/ 1295018 h 815"/>
              <a:gd name="T78" fmla="*/ 1679224 w 1162"/>
              <a:gd name="T79" fmla="*/ 984944 h 815"/>
              <a:gd name="T80" fmla="*/ 1374324 w 1162"/>
              <a:gd name="T81" fmla="*/ 332874 h 815"/>
              <a:gd name="T82" fmla="*/ 1205947 w 1162"/>
              <a:gd name="T83" fmla="*/ 182397 h 815"/>
              <a:gd name="T84" fmla="*/ 1019366 w 1162"/>
              <a:gd name="T85" fmla="*/ 132238 h 815"/>
              <a:gd name="T86" fmla="*/ 1856703 w 1162"/>
              <a:gd name="T87" fmla="*/ 1386217 h 815"/>
              <a:gd name="T88" fmla="*/ 1811195 w 1162"/>
              <a:gd name="T89" fmla="*/ 1422696 h 815"/>
              <a:gd name="T90" fmla="*/ 1014815 w 1162"/>
              <a:gd name="T91" fmla="*/ 839026 h 815"/>
              <a:gd name="T92" fmla="*/ 819134 w 1162"/>
              <a:gd name="T93" fmla="*/ 369354 h 815"/>
              <a:gd name="T94" fmla="*/ 432320 w 1162"/>
              <a:gd name="T95" fmla="*/ 998623 h 815"/>
              <a:gd name="T96" fmla="*/ 869192 w 1162"/>
              <a:gd name="T97" fmla="*/ 1577734 h 815"/>
              <a:gd name="T98" fmla="*/ 568843 w 1162"/>
              <a:gd name="T99" fmla="*/ 1751011 h 815"/>
              <a:gd name="T100" fmla="*/ 341306 w 1162"/>
              <a:gd name="T101" fmla="*/ 1696292 h 815"/>
              <a:gd name="T102" fmla="*/ 914699 w 1162"/>
              <a:gd name="T103" fmla="*/ 2444119 h 815"/>
              <a:gd name="T104" fmla="*/ 1292411 w 1162"/>
              <a:gd name="T105" fmla="*/ 2571797 h 815"/>
              <a:gd name="T106" fmla="*/ 1565455 w 1162"/>
              <a:gd name="T107" fmla="*/ 2959391 h 815"/>
              <a:gd name="T108" fmla="*/ 1606412 w 1162"/>
              <a:gd name="T109" fmla="*/ 2740514 h 815"/>
              <a:gd name="T110" fmla="*/ 2084240 w 1162"/>
              <a:gd name="T111" fmla="*/ 3698098 h 815"/>
              <a:gd name="T112" fmla="*/ 3171867 w 1162"/>
              <a:gd name="T113" fmla="*/ 3146348 h 815"/>
              <a:gd name="T114" fmla="*/ 3604188 w 1162"/>
              <a:gd name="T115" fmla="*/ 2722275 h 815"/>
              <a:gd name="T116" fmla="*/ 3322042 w 1162"/>
              <a:gd name="T117" fmla="*/ 2425880 h 815"/>
              <a:gd name="T118" fmla="*/ 3981899 w 1162"/>
              <a:gd name="T119" fmla="*/ 2544438 h 815"/>
              <a:gd name="T120" fmla="*/ 4086566 w 1162"/>
              <a:gd name="T121" fmla="*/ 2713155 h 815"/>
              <a:gd name="T122" fmla="*/ 4018305 w 1162"/>
              <a:gd name="T123" fmla="*/ 2594597 h 815"/>
              <a:gd name="T124" fmla="*/ 4291350 w 1162"/>
              <a:gd name="T125" fmla="*/ 2535318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490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Freeform 1224"/>
          <p:cNvSpPr>
            <a:spLocks noEditPoints="1"/>
          </p:cNvSpPr>
          <p:nvPr userDrawn="1"/>
        </p:nvSpPr>
        <p:spPr bwMode="auto">
          <a:xfrm>
            <a:off x="385763" y="4140200"/>
            <a:ext cx="3427412" cy="2408238"/>
          </a:xfrm>
          <a:custGeom>
            <a:avLst/>
            <a:gdLst>
              <a:gd name="T0" fmla="*/ 2055857 w 1162"/>
              <a:gd name="T1" fmla="*/ 363452 h 815"/>
              <a:gd name="T2" fmla="*/ 460134 w 1162"/>
              <a:gd name="T3" fmla="*/ 144790 h 815"/>
              <a:gd name="T4" fmla="*/ 171076 w 1162"/>
              <a:gd name="T5" fmla="*/ 1072626 h 815"/>
              <a:gd name="T6" fmla="*/ 1194580 w 1162"/>
              <a:gd name="T7" fmla="*/ 2162982 h 815"/>
              <a:gd name="T8" fmla="*/ 2796202 w 1162"/>
              <a:gd name="T9" fmla="*/ 2154117 h 815"/>
              <a:gd name="T10" fmla="*/ 2902387 w 1162"/>
              <a:gd name="T11" fmla="*/ 1604507 h 815"/>
              <a:gd name="T12" fmla="*/ 2787353 w 1162"/>
              <a:gd name="T13" fmla="*/ 1515860 h 815"/>
              <a:gd name="T14" fmla="*/ 2574983 w 1162"/>
              <a:gd name="T15" fmla="*/ 1190822 h 815"/>
              <a:gd name="T16" fmla="*/ 2625126 w 1162"/>
              <a:gd name="T17" fmla="*/ 1580868 h 815"/>
              <a:gd name="T18" fmla="*/ 1755000 w 1162"/>
              <a:gd name="T19" fmla="*/ 1075581 h 815"/>
              <a:gd name="T20" fmla="*/ 1849387 w 1162"/>
              <a:gd name="T21" fmla="*/ 1167183 h 815"/>
              <a:gd name="T22" fmla="*/ 1917227 w 1162"/>
              <a:gd name="T23" fmla="*/ 1113995 h 815"/>
              <a:gd name="T24" fmla="*/ 1539681 w 1162"/>
              <a:gd name="T25" fmla="*/ 1817259 h 815"/>
              <a:gd name="T26" fmla="*/ 1404000 w 1162"/>
              <a:gd name="T27" fmla="*/ 1867493 h 815"/>
              <a:gd name="T28" fmla="*/ 1023504 w 1162"/>
              <a:gd name="T29" fmla="*/ 1675424 h 815"/>
              <a:gd name="T30" fmla="*/ 489630 w 1162"/>
              <a:gd name="T31" fmla="*/ 655986 h 815"/>
              <a:gd name="T32" fmla="*/ 513227 w 1162"/>
              <a:gd name="T33" fmla="*/ 463918 h 815"/>
              <a:gd name="T34" fmla="*/ 542723 w 1162"/>
              <a:gd name="T35" fmla="*/ 921927 h 815"/>
              <a:gd name="T36" fmla="*/ 1141487 w 1162"/>
              <a:gd name="T37" fmla="*/ 963295 h 815"/>
              <a:gd name="T38" fmla="*/ 1023504 w 1162"/>
              <a:gd name="T39" fmla="*/ 1102175 h 815"/>
              <a:gd name="T40" fmla="*/ 1023504 w 1162"/>
              <a:gd name="T41" fmla="*/ 1412439 h 815"/>
              <a:gd name="T42" fmla="*/ 1716656 w 1162"/>
              <a:gd name="T43" fmla="*/ 1051942 h 815"/>
              <a:gd name="T44" fmla="*/ 1589824 w 1162"/>
              <a:gd name="T45" fmla="*/ 1285379 h 815"/>
              <a:gd name="T46" fmla="*/ 1554429 w 1162"/>
              <a:gd name="T47" fmla="*/ 1359251 h 815"/>
              <a:gd name="T48" fmla="*/ 1371555 w 1162"/>
              <a:gd name="T49" fmla="*/ 1678379 h 815"/>
              <a:gd name="T50" fmla="*/ 1002857 w 1162"/>
              <a:gd name="T51" fmla="*/ 1687244 h 815"/>
              <a:gd name="T52" fmla="*/ 1315513 w 1162"/>
              <a:gd name="T53" fmla="*/ 1814304 h 815"/>
              <a:gd name="T54" fmla="*/ 3046916 w 1162"/>
              <a:gd name="T55" fmla="*/ 1102175 h 815"/>
              <a:gd name="T56" fmla="*/ 2925983 w 1162"/>
              <a:gd name="T57" fmla="*/ 756453 h 815"/>
              <a:gd name="T58" fmla="*/ 2492395 w 1162"/>
              <a:gd name="T59" fmla="*/ 824415 h 815"/>
              <a:gd name="T60" fmla="*/ 2259378 w 1162"/>
              <a:gd name="T61" fmla="*/ 800776 h 815"/>
              <a:gd name="T62" fmla="*/ 2300672 w 1162"/>
              <a:gd name="T63" fmla="*/ 540745 h 815"/>
              <a:gd name="T64" fmla="*/ 1931975 w 1162"/>
              <a:gd name="T65" fmla="*/ 995799 h 815"/>
              <a:gd name="T66" fmla="*/ 1926076 w 1162"/>
              <a:gd name="T67" fmla="*/ 871694 h 815"/>
              <a:gd name="T68" fmla="*/ 1787446 w 1162"/>
              <a:gd name="T69" fmla="*/ 552565 h 815"/>
              <a:gd name="T70" fmla="*/ 1755000 w 1162"/>
              <a:gd name="T71" fmla="*/ 422550 h 815"/>
              <a:gd name="T72" fmla="*/ 1763849 w 1162"/>
              <a:gd name="T73" fmla="*/ 913062 h 815"/>
              <a:gd name="T74" fmla="*/ 1353857 w 1162"/>
              <a:gd name="T75" fmla="*/ 815551 h 815"/>
              <a:gd name="T76" fmla="*/ 1300765 w 1162"/>
              <a:gd name="T77" fmla="*/ 839190 h 815"/>
              <a:gd name="T78" fmla="*/ 1088395 w 1162"/>
              <a:gd name="T79" fmla="*/ 638257 h 815"/>
              <a:gd name="T80" fmla="*/ 890773 w 1162"/>
              <a:gd name="T81" fmla="*/ 215707 h 815"/>
              <a:gd name="T82" fmla="*/ 781639 w 1162"/>
              <a:gd name="T83" fmla="*/ 118196 h 815"/>
              <a:gd name="T84" fmla="*/ 660706 w 1162"/>
              <a:gd name="T85" fmla="*/ 85692 h 815"/>
              <a:gd name="T86" fmla="*/ 1203429 w 1162"/>
              <a:gd name="T87" fmla="*/ 898288 h 815"/>
              <a:gd name="T88" fmla="*/ 1173933 w 1162"/>
              <a:gd name="T89" fmla="*/ 921927 h 815"/>
              <a:gd name="T90" fmla="*/ 657756 w 1162"/>
              <a:gd name="T91" fmla="*/ 543700 h 815"/>
              <a:gd name="T92" fmla="*/ 530924 w 1162"/>
              <a:gd name="T93" fmla="*/ 239346 h 815"/>
              <a:gd name="T94" fmla="*/ 280210 w 1162"/>
              <a:gd name="T95" fmla="*/ 647122 h 815"/>
              <a:gd name="T96" fmla="*/ 563370 w 1162"/>
              <a:gd name="T97" fmla="*/ 1022393 h 815"/>
              <a:gd name="T98" fmla="*/ 368698 w 1162"/>
              <a:gd name="T99" fmla="*/ 1134679 h 815"/>
              <a:gd name="T100" fmla="*/ 221219 w 1162"/>
              <a:gd name="T101" fmla="*/ 1099220 h 815"/>
              <a:gd name="T102" fmla="*/ 592866 w 1162"/>
              <a:gd name="T103" fmla="*/ 1583823 h 815"/>
              <a:gd name="T104" fmla="*/ 837681 w 1162"/>
              <a:gd name="T105" fmla="*/ 1666560 h 815"/>
              <a:gd name="T106" fmla="*/ 1014656 w 1162"/>
              <a:gd name="T107" fmla="*/ 1917726 h 815"/>
              <a:gd name="T108" fmla="*/ 1041202 w 1162"/>
              <a:gd name="T109" fmla="*/ 1775891 h 815"/>
              <a:gd name="T110" fmla="*/ 1350908 w 1162"/>
              <a:gd name="T111" fmla="*/ 2396418 h 815"/>
              <a:gd name="T112" fmla="*/ 2055857 w 1162"/>
              <a:gd name="T113" fmla="*/ 2038876 h 815"/>
              <a:gd name="T114" fmla="*/ 2336067 w 1162"/>
              <a:gd name="T115" fmla="*/ 1764071 h 815"/>
              <a:gd name="T116" fmla="*/ 2153193 w 1162"/>
              <a:gd name="T117" fmla="*/ 1572003 h 815"/>
              <a:gd name="T118" fmla="*/ 2580883 w 1162"/>
              <a:gd name="T119" fmla="*/ 1648830 h 815"/>
              <a:gd name="T120" fmla="*/ 2648723 w 1162"/>
              <a:gd name="T121" fmla="*/ 1758161 h 815"/>
              <a:gd name="T122" fmla="*/ 2604479 w 1162"/>
              <a:gd name="T123" fmla="*/ 1681334 h 815"/>
              <a:gd name="T124" fmla="*/ 2781454 w 1162"/>
              <a:gd name="T125" fmla="*/ 1642921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490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054" name="组合 313"/>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2725" y="2432050"/>
            <a:ext cx="28527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endParaRPr lang="zh-CN"/>
          </a:p>
        </p:txBody>
      </p:sp>
      <p:sp>
        <p:nvSpPr>
          <p:cNvPr id="2056"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4.emf"/></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a:extLst>
              <a:ext uri="{28A0092B-C50C-407E-A947-70E740481C1C}">
                <a14:useLocalDpi xmlns:a14="http://schemas.microsoft.com/office/drawing/2010/main" val="0"/>
              </a:ext>
            </a:extLst>
          </a:blip>
          <a:srcRect l="399" t="839" r="1"/>
          <a:stretch>
            <a:fillRect/>
          </a:stretch>
        </p:blipFill>
        <p:spPr>
          <a:xfrm>
            <a:off x="-35394" y="-10150"/>
            <a:ext cx="12225108" cy="6858000"/>
          </a:xfrm>
          <a:prstGeom prst="rect">
            <a:avLst/>
          </a:prstGeom>
        </p:spPr>
      </p:pic>
      <p:grpSp>
        <p:nvGrpSpPr>
          <p:cNvPr id="3074" name="组合 5"/>
          <p:cNvGrpSpPr/>
          <p:nvPr/>
        </p:nvGrpSpPr>
        <p:grpSpPr bwMode="auto">
          <a:xfrm>
            <a:off x="2286" y="0"/>
            <a:ext cx="11149902" cy="6985254"/>
            <a:chOff x="2286" y="0"/>
            <a:chExt cx="11148779" cy="6985673"/>
          </a:xfrm>
        </p:grpSpPr>
        <p:sp>
          <p:nvSpPr>
            <p:cNvPr id="309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574F1F"/>
                </a:solidFill>
                <a:effectLst/>
                <a:uLnTx/>
                <a:uFillTx/>
                <a:latin typeface="Calibri" panose="020F0502020204030204" pitchFamily="34" charset="0"/>
                <a:ea typeface="宋体" panose="02010600030101010101" pitchFamily="2" charset="-122"/>
                <a:cs typeface="+mn-cs"/>
              </a:endParaRPr>
            </a:p>
          </p:txBody>
        </p:sp>
        <p:pic>
          <p:nvPicPr>
            <p:cNvPr id="3095" name="组合 133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组合 5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60" y="7282"/>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Freeform 15"/>
          <p:cNvSpPr/>
          <p:nvPr/>
        </p:nvSpPr>
        <p:spPr bwMode="auto">
          <a:xfrm>
            <a:off x="2241763" y="2464131"/>
            <a:ext cx="7343775" cy="1111250"/>
          </a:xfrm>
          <a:custGeom>
            <a:avLst/>
            <a:gdLst>
              <a:gd name="T0" fmla="*/ 3129 w 3129"/>
              <a:gd name="T1" fmla="*/ 393 h 471"/>
              <a:gd name="T2" fmla="*/ 3129 w 3129"/>
              <a:gd name="T3" fmla="*/ 78 h 471"/>
              <a:gd name="T4" fmla="*/ 3051 w 3129"/>
              <a:gd name="T5" fmla="*/ 0 h 471"/>
              <a:gd name="T6" fmla="*/ 78 w 3129"/>
              <a:gd name="T7" fmla="*/ 0 h 471"/>
              <a:gd name="T8" fmla="*/ 0 w 3129"/>
              <a:gd name="T9" fmla="*/ 78 h 471"/>
              <a:gd name="T10" fmla="*/ 0 w 3129"/>
              <a:gd name="T11" fmla="*/ 393 h 471"/>
              <a:gd name="T12" fmla="*/ 78 w 3129"/>
              <a:gd name="T13" fmla="*/ 471 h 471"/>
              <a:gd name="T14" fmla="*/ 3051 w 3129"/>
              <a:gd name="T15" fmla="*/ 471 h 471"/>
              <a:gd name="T16" fmla="*/ 3129 w 3129"/>
              <a:gd name="T17" fmla="*/ 39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9" h="471">
                <a:moveTo>
                  <a:pt x="3129" y="393"/>
                </a:moveTo>
                <a:cubicBezTo>
                  <a:pt x="3129" y="78"/>
                  <a:pt x="3129" y="78"/>
                  <a:pt x="3129" y="78"/>
                </a:cubicBezTo>
                <a:cubicBezTo>
                  <a:pt x="3086" y="78"/>
                  <a:pt x="3051" y="44"/>
                  <a:pt x="3051" y="0"/>
                </a:cubicBezTo>
                <a:cubicBezTo>
                  <a:pt x="78" y="0"/>
                  <a:pt x="78" y="0"/>
                  <a:pt x="78" y="0"/>
                </a:cubicBezTo>
                <a:cubicBezTo>
                  <a:pt x="78" y="44"/>
                  <a:pt x="43" y="78"/>
                  <a:pt x="0" y="78"/>
                </a:cubicBezTo>
                <a:cubicBezTo>
                  <a:pt x="0" y="393"/>
                  <a:pt x="0" y="393"/>
                  <a:pt x="0" y="393"/>
                </a:cubicBezTo>
                <a:cubicBezTo>
                  <a:pt x="43" y="393"/>
                  <a:pt x="78" y="427"/>
                  <a:pt x="78" y="471"/>
                </a:cubicBezTo>
                <a:cubicBezTo>
                  <a:pt x="3051" y="471"/>
                  <a:pt x="3051" y="471"/>
                  <a:pt x="3051" y="471"/>
                </a:cubicBezTo>
                <a:cubicBezTo>
                  <a:pt x="3051" y="427"/>
                  <a:pt x="3086" y="393"/>
                  <a:pt x="3129" y="393"/>
                </a:cubicBezTo>
                <a:close/>
              </a:path>
            </a:pathLst>
          </a:custGeom>
          <a:solidFill>
            <a:srgbClr val="FFFDEF"/>
          </a:solidFill>
          <a:ln w="6350">
            <a:solidFill>
              <a:srgbClr val="CBAB89"/>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2" name="Freeform 16"/>
          <p:cNvSpPr/>
          <p:nvPr/>
        </p:nvSpPr>
        <p:spPr bwMode="auto">
          <a:xfrm>
            <a:off x="2286213" y="2511756"/>
            <a:ext cx="7254875" cy="1016000"/>
          </a:xfrm>
          <a:custGeom>
            <a:avLst/>
            <a:gdLst>
              <a:gd name="T0" fmla="*/ 3063 w 3091"/>
              <a:gd name="T1" fmla="*/ 0 h 431"/>
              <a:gd name="T2" fmla="*/ 29 w 3091"/>
              <a:gd name="T3" fmla="*/ 0 h 431"/>
              <a:gd name="T4" fmla="*/ 0 w 3091"/>
              <a:gd name="T5" fmla="*/ 28 h 431"/>
              <a:gd name="T6" fmla="*/ 0 w 3091"/>
              <a:gd name="T7" fmla="*/ 403 h 431"/>
              <a:gd name="T8" fmla="*/ 29 w 3091"/>
              <a:gd name="T9" fmla="*/ 431 h 431"/>
              <a:gd name="T10" fmla="*/ 3063 w 3091"/>
              <a:gd name="T11" fmla="*/ 431 h 431"/>
              <a:gd name="T12" fmla="*/ 3091 w 3091"/>
              <a:gd name="T13" fmla="*/ 403 h 431"/>
              <a:gd name="T14" fmla="*/ 3091 w 3091"/>
              <a:gd name="T15" fmla="*/ 28 h 431"/>
              <a:gd name="T16" fmla="*/ 3063 w 3091"/>
              <a:gd name="T17"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1" h="431">
                <a:moveTo>
                  <a:pt x="3063" y="0"/>
                </a:moveTo>
                <a:cubicBezTo>
                  <a:pt x="29" y="0"/>
                  <a:pt x="29" y="0"/>
                  <a:pt x="29" y="0"/>
                </a:cubicBezTo>
                <a:cubicBezTo>
                  <a:pt x="24" y="13"/>
                  <a:pt x="13" y="23"/>
                  <a:pt x="0" y="28"/>
                </a:cubicBezTo>
                <a:cubicBezTo>
                  <a:pt x="0" y="403"/>
                  <a:pt x="0" y="403"/>
                  <a:pt x="0" y="403"/>
                </a:cubicBezTo>
                <a:cubicBezTo>
                  <a:pt x="13" y="408"/>
                  <a:pt x="24" y="418"/>
                  <a:pt x="29" y="431"/>
                </a:cubicBezTo>
                <a:cubicBezTo>
                  <a:pt x="3063" y="431"/>
                  <a:pt x="3063" y="431"/>
                  <a:pt x="3063" y="431"/>
                </a:cubicBezTo>
                <a:cubicBezTo>
                  <a:pt x="3068" y="418"/>
                  <a:pt x="3078" y="408"/>
                  <a:pt x="3091" y="403"/>
                </a:cubicBezTo>
                <a:cubicBezTo>
                  <a:pt x="3091" y="28"/>
                  <a:pt x="3091" y="28"/>
                  <a:pt x="3091" y="28"/>
                </a:cubicBezTo>
                <a:cubicBezTo>
                  <a:pt x="3078" y="23"/>
                  <a:pt x="3068" y="13"/>
                  <a:pt x="3063" y="0"/>
                </a:cubicBezTo>
                <a:close/>
              </a:path>
            </a:pathLst>
          </a:custGeom>
          <a:noFill/>
          <a:ln w="6350" cap="flat">
            <a:solidFill>
              <a:srgbClr val="CBAB89"/>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文本框 24"/>
          <p:cNvSpPr txBox="1"/>
          <p:nvPr/>
        </p:nvSpPr>
        <p:spPr>
          <a:xfrm>
            <a:off x="2033942" y="2612179"/>
            <a:ext cx="7575377"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400" b="1"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小清新唯美花纹汇报总结模板</a:t>
            </a:r>
            <a:endParaRPr kumimoji="0" lang="zh-CN" altLang="en-US" sz="4400" b="1"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sp>
        <p:nvSpPr>
          <p:cNvPr id="27" name="矩形 26"/>
          <p:cNvSpPr/>
          <p:nvPr/>
        </p:nvSpPr>
        <p:spPr>
          <a:xfrm>
            <a:off x="5357481" y="1926543"/>
            <a:ext cx="1856598" cy="369332"/>
          </a:xfrm>
          <a:prstGeom prst="rect">
            <a:avLst/>
          </a:prstGeom>
          <a:solidFill>
            <a:srgbClr val="845B36"/>
          </a:solidFill>
          <a:effectLst>
            <a:outerShdw blurRad="50800" dist="25400" dir="5400000" algn="ctr" rotWithShape="0">
              <a:srgbClr val="000000">
                <a:alpha val="43137"/>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ART TEMPLATE </a:t>
            </a:r>
            <a:endParaRPr kumimoji="0" lang="zh-CN" altLang="en-US" sz="18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Tree>
    <p:custDataLst>
      <p:tags r:id="rId4"/>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750"/>
                                        <p:tgtEl>
                                          <p:spTgt spid="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119372" y="607227"/>
                <a:ext cx="2071104"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7210057" y="2466744"/>
            <a:ext cx="3910168" cy="1111328"/>
            <a:chOff x="758826" y="1609672"/>
            <a:chExt cx="5397502" cy="1111328"/>
          </a:xfrm>
        </p:grpSpPr>
        <p:sp>
          <p:nvSpPr>
            <p:cNvPr id="8" name="矩形 7"/>
            <p:cNvSpPr/>
            <p:nvPr/>
          </p:nvSpPr>
          <p:spPr>
            <a:xfrm>
              <a:off x="815853" y="1609672"/>
              <a:ext cx="3268670"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ADD YOUR TITTLE</a:t>
              </a:r>
              <a:endParaRPr kumimoji="0" lang="zh-CN" altLang="en-US" sz="2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9" name="矩形 8"/>
            <p:cNvSpPr/>
            <p:nvPr/>
          </p:nvSpPr>
          <p:spPr>
            <a:xfrm>
              <a:off x="758826" y="1982336"/>
              <a:ext cx="5397502" cy="738664"/>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exercise my soul in three ways. I will do somebody a good turn</a:t>
              </a:r>
              <a:endParaRPr kumimoji="0" lang="zh-CN" altLang="en-US"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grpSp>
        <p:nvGrpSpPr>
          <p:cNvPr id="10" name="组合 9"/>
          <p:cNvGrpSpPr/>
          <p:nvPr/>
        </p:nvGrpSpPr>
        <p:grpSpPr>
          <a:xfrm>
            <a:off x="1682831" y="4083980"/>
            <a:ext cx="3910168" cy="1139514"/>
            <a:chOff x="758826" y="1581486"/>
            <a:chExt cx="5397502" cy="1139514"/>
          </a:xfrm>
        </p:grpSpPr>
        <p:sp>
          <p:nvSpPr>
            <p:cNvPr id="11" name="矩形 10"/>
            <p:cNvSpPr/>
            <p:nvPr/>
          </p:nvSpPr>
          <p:spPr>
            <a:xfrm>
              <a:off x="800331" y="1581486"/>
              <a:ext cx="3268670"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ADD YOUR TITTLE</a:t>
              </a:r>
              <a:endParaRPr kumimoji="0" lang="zh-CN" altLang="en-US" sz="2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2" name="矩形 11"/>
            <p:cNvSpPr/>
            <p:nvPr/>
          </p:nvSpPr>
          <p:spPr>
            <a:xfrm>
              <a:off x="758826" y="1982336"/>
              <a:ext cx="5397502" cy="738664"/>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exercise my soul in three ways. I will do somebody a good turn</a:t>
              </a:r>
              <a:endParaRPr kumimoji="0" lang="zh-CN" altLang="en-US"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grpSp>
        <p:nvGrpSpPr>
          <p:cNvPr id="13" name="组合 12"/>
          <p:cNvGrpSpPr/>
          <p:nvPr/>
        </p:nvGrpSpPr>
        <p:grpSpPr>
          <a:xfrm>
            <a:off x="7251370" y="4112166"/>
            <a:ext cx="3910168" cy="1111328"/>
            <a:chOff x="758826" y="1609672"/>
            <a:chExt cx="5397502" cy="1111328"/>
          </a:xfrm>
        </p:grpSpPr>
        <p:sp>
          <p:nvSpPr>
            <p:cNvPr id="14" name="矩形 13"/>
            <p:cNvSpPr/>
            <p:nvPr/>
          </p:nvSpPr>
          <p:spPr>
            <a:xfrm>
              <a:off x="815853" y="1609672"/>
              <a:ext cx="3268670"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ADD YOUR TITTLE</a:t>
              </a:r>
              <a:endParaRPr kumimoji="0" lang="zh-CN" altLang="en-US" sz="2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5" name="矩形 14"/>
            <p:cNvSpPr/>
            <p:nvPr/>
          </p:nvSpPr>
          <p:spPr>
            <a:xfrm>
              <a:off x="758826" y="1982336"/>
              <a:ext cx="5397502" cy="738664"/>
            </a:xfrm>
            <a:prstGeom prst="rect">
              <a:avLst/>
            </a:prstGeom>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exercise my soul in three ways. I will do somebody a good turn</a:t>
              </a:r>
              <a:endParaRPr kumimoji="0" lang="zh-CN" altLang="en-US"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grpSp>
        <p:nvGrpSpPr>
          <p:cNvPr id="16" name="组合 15"/>
          <p:cNvGrpSpPr/>
          <p:nvPr/>
        </p:nvGrpSpPr>
        <p:grpSpPr>
          <a:xfrm>
            <a:off x="1666501" y="2434233"/>
            <a:ext cx="3910168" cy="1132573"/>
            <a:chOff x="758826" y="1588427"/>
            <a:chExt cx="5397502" cy="1132573"/>
          </a:xfrm>
        </p:grpSpPr>
        <p:sp>
          <p:nvSpPr>
            <p:cNvPr id="17" name="矩形 16"/>
            <p:cNvSpPr/>
            <p:nvPr/>
          </p:nvSpPr>
          <p:spPr>
            <a:xfrm>
              <a:off x="799016" y="1588427"/>
              <a:ext cx="3268670"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ADD YOUR TITTLE</a:t>
              </a:r>
              <a:endParaRPr kumimoji="0" lang="zh-CN" altLang="en-US" sz="2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8" name="矩形 17"/>
            <p:cNvSpPr/>
            <p:nvPr/>
          </p:nvSpPr>
          <p:spPr>
            <a:xfrm>
              <a:off x="758826" y="1982336"/>
              <a:ext cx="5397502" cy="738664"/>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exercise my soul in three ways. I will do somebody a good turn</a:t>
              </a:r>
              <a:endParaRPr kumimoji="0" lang="zh-CN" altLang="en-US"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sp>
        <p:nvSpPr>
          <p:cNvPr id="19" name="椭圆 18"/>
          <p:cNvSpPr/>
          <p:nvPr/>
        </p:nvSpPr>
        <p:spPr>
          <a:xfrm>
            <a:off x="1081578" y="2866854"/>
            <a:ext cx="349533" cy="349533"/>
          </a:xfrm>
          <a:prstGeom prst="ellipse">
            <a:avLst/>
          </a:prstGeom>
          <a:solidFill>
            <a:srgbClr val="845B36"/>
          </a:solidFill>
          <a:ln>
            <a:solidFill>
              <a:srgbClr val="FFFFFF"/>
            </a:solidFill>
          </a:ln>
          <a:effectLst>
            <a:outerShdw blurRad="508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1081578" y="4578537"/>
            <a:ext cx="349533" cy="349533"/>
          </a:xfrm>
          <a:prstGeom prst="ellipse">
            <a:avLst/>
          </a:prstGeom>
          <a:solidFill>
            <a:srgbClr val="845B36"/>
          </a:solidFill>
          <a:ln>
            <a:solidFill>
              <a:srgbClr val="FFFFFF"/>
            </a:solidFill>
          </a:ln>
          <a:effectLst>
            <a:outerShdw blurRad="508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6351133" y="2866854"/>
            <a:ext cx="349533" cy="349533"/>
          </a:xfrm>
          <a:prstGeom prst="ellipse">
            <a:avLst/>
          </a:prstGeom>
          <a:solidFill>
            <a:srgbClr val="845B36"/>
          </a:solidFill>
          <a:ln>
            <a:solidFill>
              <a:srgbClr val="FFFFFF"/>
            </a:solidFill>
          </a:ln>
          <a:effectLst>
            <a:outerShdw blurRad="508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6351133" y="4578537"/>
            <a:ext cx="349533" cy="349533"/>
          </a:xfrm>
          <a:prstGeom prst="ellipse">
            <a:avLst/>
          </a:prstGeom>
          <a:solidFill>
            <a:srgbClr val="845B36"/>
          </a:solidFill>
          <a:ln>
            <a:solidFill>
              <a:srgbClr val="FFFFFF"/>
            </a:solidFill>
          </a:ln>
          <a:effectLst>
            <a:outerShdw blurRad="508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 calcmode="lin" valueType="num">
                                      <p:cBhvr>
                                        <p:cTn id="13" dur="500" fill="hold"/>
                                        <p:tgtEl>
                                          <p:spTgt spid="16"/>
                                        </p:tgtEl>
                                        <p:attrNameLst>
                                          <p:attrName>style.rotation</p:attrName>
                                        </p:attrNameLst>
                                      </p:cBhvr>
                                      <p:tavLst>
                                        <p:tav tm="0">
                                          <p:val>
                                            <p:fltVal val="90"/>
                                          </p:val>
                                        </p:tav>
                                        <p:tav tm="100000">
                                          <p:val>
                                            <p:fltVal val="0"/>
                                          </p:val>
                                        </p:tav>
                                      </p:tavLst>
                                    </p:anim>
                                    <p:animEffect transition="in" filter="fade">
                                      <p:cBhvr>
                                        <p:cTn id="14" dur="500"/>
                                        <p:tgtEl>
                                          <p:spTgt spid="16"/>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childTnLst>
                          </p:cTn>
                        </p:par>
                        <p:par>
                          <p:cTn id="22" fill="hold">
                            <p:stCondLst>
                              <p:cond delay="1500"/>
                            </p:stCondLst>
                            <p:childTnLst>
                              <p:par>
                                <p:cTn id="23" presetID="31"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90"/>
                                          </p:val>
                                        </p:tav>
                                        <p:tav tm="100000">
                                          <p:val>
                                            <p:fltVal val="0"/>
                                          </p:val>
                                        </p:tav>
                                      </p:tavLst>
                                    </p:anim>
                                    <p:animEffect transition="in" filter="fade">
                                      <p:cBhvr>
                                        <p:cTn id="28" dur="500"/>
                                        <p:tgtEl>
                                          <p:spTgt spid="10"/>
                                        </p:tgtEl>
                                      </p:cBhvr>
                                    </p:animEffect>
                                  </p:childTnLst>
                                </p:cTn>
                              </p:par>
                            </p:childTnLst>
                          </p:cTn>
                        </p:par>
                        <p:par>
                          <p:cTn id="29" fill="hold">
                            <p:stCondLst>
                              <p:cond delay="2000"/>
                            </p:stCondLst>
                            <p:childTnLst>
                              <p:par>
                                <p:cTn id="30" presetID="3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90"/>
                                          </p:val>
                                        </p:tav>
                                        <p:tav tm="100000">
                                          <p:val>
                                            <p:fltVal val="0"/>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091945" y="621771"/>
                <a:ext cx="2071104"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Oval 38"/>
          <p:cNvSpPr>
            <a:spLocks noChangeArrowheads="1"/>
          </p:cNvSpPr>
          <p:nvPr/>
        </p:nvSpPr>
        <p:spPr bwMode="auto">
          <a:xfrm>
            <a:off x="4895051" y="2361766"/>
            <a:ext cx="508072" cy="512271"/>
          </a:xfrm>
          <a:prstGeom prst="ellipse">
            <a:avLst/>
          </a:prstGeom>
          <a:solidFill>
            <a:srgbClr val="845B36"/>
          </a:solidFill>
          <a:ln>
            <a:solidFill>
              <a:srgbClr val="FFFFFF"/>
            </a:solidFill>
          </a:ln>
        </p:spPr>
        <p:txBody>
          <a:bodyPr lIns="0" tIns="0" rIns="0" bIns="0" anchor="ctr" anchorCtr="0"/>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01</a:t>
            </a:r>
            <a:endParaRPr kumimoji="0" lang="zh-CN" altLang="en-US" sz="16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
        <p:nvSpPr>
          <p:cNvPr id="8" name="Line 39"/>
          <p:cNvSpPr>
            <a:spLocks noChangeShapeType="1"/>
          </p:cNvSpPr>
          <p:nvPr/>
        </p:nvSpPr>
        <p:spPr bwMode="auto">
          <a:xfrm>
            <a:off x="4895051" y="3044095"/>
            <a:ext cx="3936511" cy="0"/>
          </a:xfrm>
          <a:prstGeom prst="line">
            <a:avLst/>
          </a:prstGeom>
          <a:noFill/>
          <a:ln w="6350">
            <a:solidFill>
              <a:srgbClr val="845B36"/>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9" name="Oval 40"/>
          <p:cNvSpPr>
            <a:spLocks noChangeArrowheads="1"/>
          </p:cNvSpPr>
          <p:nvPr/>
        </p:nvSpPr>
        <p:spPr bwMode="auto">
          <a:xfrm>
            <a:off x="4917930" y="3727118"/>
            <a:ext cx="508072" cy="510171"/>
          </a:xfrm>
          <a:prstGeom prst="ellipse">
            <a:avLst/>
          </a:prstGeom>
          <a:solidFill>
            <a:srgbClr val="845B36"/>
          </a:solidFill>
          <a:ln w="6350">
            <a:solidFill>
              <a:srgbClr val="FFFFFF"/>
            </a:solidFill>
          </a:ln>
        </p:spPr>
        <p:txBody>
          <a:bodyPr lIns="0" tIns="0" rIns="0" bIns="0" anchor="ctr" anchorCtr="0"/>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02</a:t>
            </a:r>
            <a:endParaRPr kumimoji="0" lang="zh-CN" altLang="en-US" sz="16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
        <p:nvSpPr>
          <p:cNvPr id="10" name="Line 41"/>
          <p:cNvSpPr>
            <a:spLocks noChangeShapeType="1"/>
          </p:cNvSpPr>
          <p:nvPr/>
        </p:nvSpPr>
        <p:spPr bwMode="auto">
          <a:xfrm>
            <a:off x="4917930" y="4407347"/>
            <a:ext cx="3936511" cy="0"/>
          </a:xfrm>
          <a:prstGeom prst="line">
            <a:avLst/>
          </a:prstGeom>
          <a:noFill/>
          <a:ln w="6350">
            <a:solidFill>
              <a:srgbClr val="845B36"/>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1" name="Oval 42"/>
          <p:cNvSpPr>
            <a:spLocks noChangeArrowheads="1"/>
          </p:cNvSpPr>
          <p:nvPr/>
        </p:nvSpPr>
        <p:spPr bwMode="auto">
          <a:xfrm>
            <a:off x="4917930" y="5247895"/>
            <a:ext cx="508072" cy="510171"/>
          </a:xfrm>
          <a:prstGeom prst="ellipse">
            <a:avLst/>
          </a:prstGeom>
          <a:solidFill>
            <a:srgbClr val="845B36"/>
          </a:solidFill>
          <a:ln>
            <a:solidFill>
              <a:srgbClr val="FFFFFF"/>
            </a:solidFill>
          </a:ln>
        </p:spPr>
        <p:txBody>
          <a:bodyPr lIns="0" tIns="0" rIns="0" bIns="0" anchor="ctr" anchorCtr="0"/>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03</a:t>
            </a:r>
            <a:endParaRPr kumimoji="0" lang="zh-CN" altLang="en-US" sz="16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
        <p:nvSpPr>
          <p:cNvPr id="12" name="Line 43"/>
          <p:cNvSpPr>
            <a:spLocks noChangeShapeType="1"/>
          </p:cNvSpPr>
          <p:nvPr/>
        </p:nvSpPr>
        <p:spPr bwMode="auto">
          <a:xfrm>
            <a:off x="4917930" y="5930223"/>
            <a:ext cx="3936511" cy="0"/>
          </a:xfrm>
          <a:prstGeom prst="line">
            <a:avLst/>
          </a:prstGeom>
          <a:noFill/>
          <a:ln w="6350">
            <a:solidFill>
              <a:srgbClr val="845B36"/>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3" name="文本框 12"/>
          <p:cNvSpPr txBox="1">
            <a:spLocks noChangeArrowheads="1"/>
          </p:cNvSpPr>
          <p:nvPr/>
        </p:nvSpPr>
        <p:spPr bwMode="auto">
          <a:xfrm>
            <a:off x="5594815" y="2226309"/>
            <a:ext cx="2416641" cy="369332"/>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18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4" name="矩形 13"/>
          <p:cNvSpPr/>
          <p:nvPr/>
        </p:nvSpPr>
        <p:spPr>
          <a:xfrm>
            <a:off x="5599964" y="2598167"/>
            <a:ext cx="4462663"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at once.</a:t>
            </a:r>
            <a:endParaRPr kumimoji="0" lang="en-US" altLang="zh-CN" sz="1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5" name="文本框 14"/>
          <p:cNvSpPr txBox="1">
            <a:spLocks noChangeArrowheads="1"/>
          </p:cNvSpPr>
          <p:nvPr/>
        </p:nvSpPr>
        <p:spPr bwMode="auto">
          <a:xfrm>
            <a:off x="5594815" y="3556414"/>
            <a:ext cx="2416641" cy="369332"/>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18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6" name="矩形 15"/>
          <p:cNvSpPr/>
          <p:nvPr/>
        </p:nvSpPr>
        <p:spPr>
          <a:xfrm>
            <a:off x="5599964" y="3928272"/>
            <a:ext cx="4462663"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at once.</a:t>
            </a:r>
            <a:endParaRPr kumimoji="0" lang="en-US" altLang="zh-CN" sz="1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7" name="文本框 16"/>
          <p:cNvSpPr txBox="1">
            <a:spLocks noChangeArrowheads="1"/>
          </p:cNvSpPr>
          <p:nvPr/>
        </p:nvSpPr>
        <p:spPr bwMode="auto">
          <a:xfrm>
            <a:off x="5594815" y="5057002"/>
            <a:ext cx="2416641" cy="369332"/>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18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8" name="矩形 17"/>
          <p:cNvSpPr/>
          <p:nvPr/>
        </p:nvSpPr>
        <p:spPr>
          <a:xfrm>
            <a:off x="5599964" y="5428860"/>
            <a:ext cx="4462663"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at once.</a:t>
            </a:r>
            <a:endParaRPr kumimoji="0" lang="en-US" altLang="zh-CN" sz="1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nvGrpSpPr>
          <p:cNvPr id="41" name="组合 40"/>
          <p:cNvGrpSpPr/>
          <p:nvPr/>
        </p:nvGrpSpPr>
        <p:grpSpPr>
          <a:xfrm>
            <a:off x="2217465" y="1865925"/>
            <a:ext cx="2016224" cy="2016224"/>
            <a:chOff x="1705099" y="2564904"/>
            <a:chExt cx="1800200" cy="1800200"/>
          </a:xfrm>
        </p:grpSpPr>
        <p:sp>
          <p:nvSpPr>
            <p:cNvPr id="42" name="椭圆 41"/>
            <p:cNvSpPr/>
            <p:nvPr/>
          </p:nvSpPr>
          <p:spPr>
            <a:xfrm>
              <a:off x="1705099" y="2564904"/>
              <a:ext cx="1800200" cy="1800200"/>
            </a:xfrm>
            <a:prstGeom prst="ellipse">
              <a:avLst/>
            </a:prstGeom>
            <a:solidFill>
              <a:srgbClr val="845B3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43" name="椭圆 42"/>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44" name="KSO_Shape"/>
          <p:cNvSpPr/>
          <p:nvPr/>
        </p:nvSpPr>
        <p:spPr bwMode="auto">
          <a:xfrm>
            <a:off x="2651400" y="2507358"/>
            <a:ext cx="1153220" cy="805332"/>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845B36"/>
          </a:solidFill>
          <a:ln>
            <a:noFill/>
          </a:ln>
        </p:spPr>
        <p:txBody>
          <a:bodyPr anchor="ctr">
            <a:scene3d>
              <a:camera prst="orthographicFront"/>
              <a:lightRig rig="threePt" dir="t"/>
            </a:scene3d>
            <a:sp3d>
              <a:contourClr>
                <a:srgbClr val="FFFFFF"/>
              </a:contourClr>
            </a:sp3d>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45" name="组合 44"/>
          <p:cNvGrpSpPr/>
          <p:nvPr/>
        </p:nvGrpSpPr>
        <p:grpSpPr>
          <a:xfrm>
            <a:off x="2216349" y="4026164"/>
            <a:ext cx="2016224" cy="2016224"/>
            <a:chOff x="1705099" y="2564904"/>
            <a:chExt cx="1800200" cy="1800200"/>
          </a:xfrm>
        </p:grpSpPr>
        <p:sp>
          <p:nvSpPr>
            <p:cNvPr id="46" name="椭圆 45"/>
            <p:cNvSpPr/>
            <p:nvPr/>
          </p:nvSpPr>
          <p:spPr>
            <a:xfrm>
              <a:off x="1705099" y="2564904"/>
              <a:ext cx="1800200" cy="1800200"/>
            </a:xfrm>
            <a:prstGeom prst="ellipse">
              <a:avLst/>
            </a:prstGeom>
            <a:solidFill>
              <a:srgbClr val="845B3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47" name="椭圆 46"/>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48" name="TextBox 18"/>
          <p:cNvSpPr txBox="1"/>
          <p:nvPr/>
        </p:nvSpPr>
        <p:spPr>
          <a:xfrm>
            <a:off x="2625205" y="4591466"/>
            <a:ext cx="1443297"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5" presetClass="entr" presetSubtype="0" fill="hold" nodeType="withEffect">
                                  <p:stCondLst>
                                    <p:cond delay="50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750"/>
                                        <p:tgtEl>
                                          <p:spTgt spid="41"/>
                                        </p:tgtEl>
                                      </p:cBhvr>
                                    </p:animEffect>
                                    <p:anim calcmode="lin" valueType="num">
                                      <p:cBhvr>
                                        <p:cTn id="71" dur="750" fill="hold"/>
                                        <p:tgtEl>
                                          <p:spTgt spid="41"/>
                                        </p:tgtEl>
                                        <p:attrNameLst>
                                          <p:attrName>ppt_w</p:attrName>
                                        </p:attrNameLst>
                                      </p:cBhvr>
                                      <p:tavLst>
                                        <p:tav tm="0" fmla="#ppt_w*sin(2.5*pi*$)">
                                          <p:val>
                                            <p:fltVal val="0"/>
                                          </p:val>
                                        </p:tav>
                                        <p:tav tm="100000">
                                          <p:val>
                                            <p:fltVal val="1"/>
                                          </p:val>
                                        </p:tav>
                                      </p:tavLst>
                                    </p:anim>
                                    <p:anim calcmode="lin" valueType="num">
                                      <p:cBhvr>
                                        <p:cTn id="72" dur="750" fill="hold"/>
                                        <p:tgtEl>
                                          <p:spTgt spid="41"/>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52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anim calcmode="lin" valueType="num">
                                      <p:cBhvr>
                                        <p:cTn id="79" dur="500" fill="hold"/>
                                        <p:tgtEl>
                                          <p:spTgt spid="44"/>
                                        </p:tgtEl>
                                        <p:attrNameLst>
                                          <p:attrName>ppt_x</p:attrName>
                                        </p:attrNameLst>
                                      </p:cBhvr>
                                      <p:tavLst>
                                        <p:tav tm="0">
                                          <p:val>
                                            <p:fltVal val="0.5"/>
                                          </p:val>
                                        </p:tav>
                                        <p:tav tm="100000">
                                          <p:val>
                                            <p:strVal val="#ppt_x"/>
                                          </p:val>
                                        </p:tav>
                                      </p:tavLst>
                                    </p:anim>
                                    <p:anim calcmode="lin" valueType="num">
                                      <p:cBhvr>
                                        <p:cTn id="80" dur="500" fill="hold"/>
                                        <p:tgtEl>
                                          <p:spTgt spid="44"/>
                                        </p:tgtEl>
                                        <p:attrNameLst>
                                          <p:attrName>ppt_y</p:attrName>
                                        </p:attrNameLst>
                                      </p:cBhvr>
                                      <p:tavLst>
                                        <p:tav tm="0">
                                          <p:val>
                                            <p:fltVal val="0.5"/>
                                          </p:val>
                                        </p:tav>
                                        <p:tav tm="100000">
                                          <p:val>
                                            <p:strVal val="#ppt_y"/>
                                          </p:val>
                                        </p:tav>
                                      </p:tavLst>
                                    </p:anim>
                                  </p:childTnLst>
                                </p:cTn>
                              </p:par>
                              <p:par>
                                <p:cTn id="81" presetID="45" presetClass="entr" presetSubtype="0" fill="hold" nodeType="withEffect">
                                  <p:stCondLst>
                                    <p:cond delay="50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anim calcmode="lin" valueType="num">
                                      <p:cBhvr>
                                        <p:cTn id="84" dur="750" fill="hold"/>
                                        <p:tgtEl>
                                          <p:spTgt spid="45"/>
                                        </p:tgtEl>
                                        <p:attrNameLst>
                                          <p:attrName>ppt_w</p:attrName>
                                        </p:attrNameLst>
                                      </p:cBhvr>
                                      <p:tavLst>
                                        <p:tav tm="0" fmla="#ppt_w*sin(2.5*pi*$)">
                                          <p:val>
                                            <p:fltVal val="0"/>
                                          </p:val>
                                        </p:tav>
                                        <p:tav tm="100000">
                                          <p:val>
                                            <p:fltVal val="1"/>
                                          </p:val>
                                        </p:tav>
                                      </p:tavLst>
                                    </p:anim>
                                    <p:anim calcmode="lin" valueType="num">
                                      <p:cBhvr>
                                        <p:cTn id="85" dur="750" fill="hold"/>
                                        <p:tgtEl>
                                          <p:spTgt spid="45"/>
                                        </p:tgtEl>
                                        <p:attrNameLst>
                                          <p:attrName>ppt_h</p:attrName>
                                        </p:attrNameLst>
                                      </p:cBhvr>
                                      <p:tavLst>
                                        <p:tav tm="0">
                                          <p:val>
                                            <p:strVal val="#ppt_h"/>
                                          </p:val>
                                        </p:tav>
                                        <p:tav tm="100000">
                                          <p:val>
                                            <p:strVal val="#ppt_h"/>
                                          </p:val>
                                        </p:tav>
                                      </p:tavLst>
                                    </p:anim>
                                  </p:childTnLst>
                                </p:cTn>
                              </p:par>
                            </p:childTnLst>
                          </p:cTn>
                        </p:par>
                        <p:par>
                          <p:cTn id="86" fill="hold">
                            <p:stCondLst>
                              <p:cond delay="1000"/>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48"/>
                                        </p:tgtEl>
                                        <p:attrNameLst>
                                          <p:attrName>style.visibility</p:attrName>
                                        </p:attrNameLst>
                                      </p:cBhvr>
                                      <p:to>
                                        <p:strVal val="visible"/>
                                      </p:to>
                                    </p:set>
                                    <p:anim calcmode="lin" valueType="num">
                                      <p:cBhvr>
                                        <p:cTn id="89" dur="10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90" dur="1000" fill="hold"/>
                                        <p:tgtEl>
                                          <p:spTgt spid="48"/>
                                        </p:tgtEl>
                                        <p:attrNameLst>
                                          <p:attrName>ppt_y</p:attrName>
                                        </p:attrNameLst>
                                      </p:cBhvr>
                                      <p:tavLst>
                                        <p:tav tm="0">
                                          <p:val>
                                            <p:strVal val="#ppt_y"/>
                                          </p:val>
                                        </p:tav>
                                        <p:tav tm="100000">
                                          <p:val>
                                            <p:strVal val="#ppt_y"/>
                                          </p:val>
                                        </p:tav>
                                      </p:tavLst>
                                    </p:anim>
                                    <p:anim calcmode="lin" valueType="num">
                                      <p:cBhvr>
                                        <p:cTn id="91" dur="10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92" dur="10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93" dur="1000" tmFilter="0,0; .5, 1; 1, 1"/>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44" grpId="0" animBg="1"/>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1">
            <a:extLst>
              <a:ext uri="{28A0092B-C50C-407E-A947-70E740481C1C}">
                <a14:useLocalDpi xmlns:a14="http://schemas.microsoft.com/office/drawing/2010/main" val="0"/>
              </a:ext>
            </a:extLst>
          </a:blip>
          <a:srcRect l="399" t="839" r="1"/>
          <a:stretch>
            <a:fillRect/>
          </a:stretch>
        </p:blipFill>
        <p:spPr>
          <a:xfrm>
            <a:off x="-16554" y="0"/>
            <a:ext cx="12225108" cy="6858000"/>
          </a:xfrm>
          <a:prstGeom prst="rect">
            <a:avLst/>
          </a:prstGeom>
        </p:spPr>
      </p:pic>
      <p:grpSp>
        <p:nvGrpSpPr>
          <p:cNvPr id="18" name="组合 5"/>
          <p:cNvGrpSpPr/>
          <p:nvPr/>
        </p:nvGrpSpPr>
        <p:grpSpPr bwMode="auto">
          <a:xfrm>
            <a:off x="750626" y="245660"/>
            <a:ext cx="11152188" cy="6983413"/>
            <a:chOff x="0" y="0"/>
            <a:chExt cx="11151065" cy="6983832"/>
          </a:xfrm>
        </p:grpSpPr>
        <p:sp>
          <p:nvSpPr>
            <p:cNvPr id="19"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endParaRPr>
            </a:p>
          </p:txBody>
        </p:sp>
        <p:pic>
          <p:nvPicPr>
            <p:cNvPr id="20" name="组合 133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组合 5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文本框 14"/>
          <p:cNvSpPr txBox="1"/>
          <p:nvPr/>
        </p:nvSpPr>
        <p:spPr>
          <a:xfrm>
            <a:off x="3202181" y="3510060"/>
            <a:ext cx="6025035"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ADD YOUR TITTLE HERE</a:t>
            </a:r>
            <a:endParaRPr kumimoji="0" lang="zh-CN" altLang="en-US" sz="20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6" name="矩形 23"/>
          <p:cNvSpPr>
            <a:spLocks noChangeArrowheads="1"/>
          </p:cNvSpPr>
          <p:nvPr/>
        </p:nvSpPr>
        <p:spPr bwMode="auto">
          <a:xfrm>
            <a:off x="4648802" y="3931352"/>
            <a:ext cx="3131794" cy="784830"/>
          </a:xfrm>
          <a:prstGeom prst="rect">
            <a:avLst/>
          </a:prstGeom>
          <a:noFill/>
          <a:ln>
            <a:noFill/>
          </a:ln>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THIS IS A ART TEMPLATE . THANK YOU WATCHING THIS ONE. THIS IS A ART TEMPLATE .</a:t>
            </a:r>
            <a:endParaRPr kumimoji="0" lang="en-US" altLang="zh-CN" sz="1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7" name="文本框 16"/>
          <p:cNvSpPr txBox="1"/>
          <p:nvPr/>
        </p:nvSpPr>
        <p:spPr>
          <a:xfrm>
            <a:off x="5160525" y="2256088"/>
            <a:ext cx="1872924"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7200" b="0" i="0" u="none" strike="noStrike" kern="1200" cap="none" spc="0" normalizeH="0" baseline="0" noProof="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02</a:t>
            </a:r>
            <a:endParaRPr kumimoji="0" lang="zh-CN" altLang="en-US" sz="7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cxnSp>
        <p:nvCxnSpPr>
          <p:cNvPr id="27" name="直接连接符 26"/>
          <p:cNvCxnSpPr/>
          <p:nvPr/>
        </p:nvCxnSpPr>
        <p:spPr>
          <a:xfrm>
            <a:off x="3330575" y="2354617"/>
            <a:ext cx="5457825" cy="0"/>
          </a:xfrm>
          <a:prstGeom prst="line">
            <a:avLst/>
          </a:prstGeom>
          <a:ln w="38100">
            <a:solidFill>
              <a:srgbClr val="845B3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367088" y="4674860"/>
            <a:ext cx="5457825" cy="0"/>
          </a:xfrm>
          <a:prstGeom prst="line">
            <a:avLst/>
          </a:prstGeom>
          <a:ln w="38100">
            <a:solidFill>
              <a:srgbClr val="845B3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1000"/>
                                        <p:tgtEl>
                                          <p:spTgt spid="15"/>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par>
                                <p:cTn id="21" presetID="16" presetClass="entr" presetSubtype="2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119372" y="619008"/>
                <a:ext cx="2071104"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矩形 23"/>
          <p:cNvSpPr>
            <a:spLocks noChangeArrowheads="1"/>
          </p:cNvSpPr>
          <p:nvPr/>
        </p:nvSpPr>
        <p:spPr bwMode="auto">
          <a:xfrm>
            <a:off x="472815" y="1548986"/>
            <a:ext cx="1850623" cy="1323439"/>
          </a:xfrm>
          <a:prstGeom prst="rect">
            <a:avLst/>
          </a:prstGeom>
          <a:noFill/>
          <a:ln>
            <a:noFill/>
          </a:ln>
        </p:spPr>
        <p:txBody>
          <a:bodyPr wrap="square">
            <a:spAutoFit/>
          </a:bodyPr>
          <a:lstStyle/>
          <a:p>
            <a:pPr marL="0" marR="0" lvl="0" indent="0" algn="ctr" defTabSz="914400" rtl="0" eaLnBrk="0" fontAlgn="base" latinLnBrk="0" hangingPunct="0">
              <a:lnSpc>
                <a:spcPct val="200000"/>
              </a:lnSpc>
              <a:spcBef>
                <a:spcPct val="0"/>
              </a:spcBef>
              <a:spcAft>
                <a:spcPct val="0"/>
              </a:spcAft>
              <a:buClrTx/>
              <a:buSzTx/>
              <a:buFont typeface="Arial" panose="020B0604020202020204" pitchFamily="34" charset="0"/>
              <a:buNone/>
              <a:defRPr/>
            </a:pPr>
            <a:r>
              <a:rPr kumimoji="0" lang="en-US" altLang="zh-CN" sz="4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01</a:t>
            </a:r>
            <a:endParaRPr kumimoji="0" lang="en-US" altLang="zh-CN" sz="4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8" name="矩形 7"/>
          <p:cNvSpPr/>
          <p:nvPr/>
        </p:nvSpPr>
        <p:spPr>
          <a:xfrm>
            <a:off x="1770821" y="1996348"/>
            <a:ext cx="4915692" cy="707886"/>
          </a:xfrm>
          <a:prstGeom prst="rect">
            <a:avLst/>
          </a:prstGeom>
          <a:solidFill>
            <a:srgbClr val="845B36"/>
          </a:solid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a:t>
            </a:r>
            <a:endParaRPr kumimoji="0" lang="zh-CN" altLang="en-US"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
        <p:nvSpPr>
          <p:cNvPr id="9" name="矩形 23"/>
          <p:cNvSpPr>
            <a:spLocks noChangeArrowheads="1"/>
          </p:cNvSpPr>
          <p:nvPr/>
        </p:nvSpPr>
        <p:spPr bwMode="auto">
          <a:xfrm>
            <a:off x="472815" y="2527613"/>
            <a:ext cx="1850623" cy="1323439"/>
          </a:xfrm>
          <a:prstGeom prst="rect">
            <a:avLst/>
          </a:prstGeom>
          <a:noFill/>
          <a:ln>
            <a:noFill/>
          </a:ln>
        </p:spPr>
        <p:txBody>
          <a:bodyPr wrap="square">
            <a:spAutoFit/>
          </a:bodyPr>
          <a:lstStyle/>
          <a:p>
            <a:pPr marL="0" marR="0" lvl="0" indent="0" algn="ctr" defTabSz="914400" rtl="0" eaLnBrk="0" fontAlgn="base" latinLnBrk="0" hangingPunct="0">
              <a:lnSpc>
                <a:spcPct val="200000"/>
              </a:lnSpc>
              <a:spcBef>
                <a:spcPct val="0"/>
              </a:spcBef>
              <a:spcAft>
                <a:spcPct val="0"/>
              </a:spcAft>
              <a:buClrTx/>
              <a:buSzTx/>
              <a:buFont typeface="Arial" panose="020B0604020202020204" pitchFamily="34" charset="0"/>
              <a:buNone/>
              <a:defRPr/>
            </a:pPr>
            <a:r>
              <a:rPr kumimoji="0" lang="en-US" altLang="zh-CN" sz="4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02</a:t>
            </a:r>
            <a:endParaRPr kumimoji="0" lang="en-US" altLang="zh-CN" sz="4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0" name="矩形 9"/>
          <p:cNvSpPr/>
          <p:nvPr/>
        </p:nvSpPr>
        <p:spPr>
          <a:xfrm>
            <a:off x="1770821" y="2974975"/>
            <a:ext cx="4915692" cy="707886"/>
          </a:xfrm>
          <a:prstGeom prst="rect">
            <a:avLst/>
          </a:prstGeom>
          <a:solidFill>
            <a:srgbClr val="845B36"/>
          </a:solid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a:t>
            </a:r>
            <a:endParaRPr kumimoji="0" lang="zh-CN" altLang="en-US"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
        <p:nvSpPr>
          <p:cNvPr id="11" name="矩形 23"/>
          <p:cNvSpPr>
            <a:spLocks noChangeArrowheads="1"/>
          </p:cNvSpPr>
          <p:nvPr/>
        </p:nvSpPr>
        <p:spPr bwMode="auto">
          <a:xfrm>
            <a:off x="472815" y="3506240"/>
            <a:ext cx="1850623" cy="1323439"/>
          </a:xfrm>
          <a:prstGeom prst="rect">
            <a:avLst/>
          </a:prstGeom>
          <a:noFill/>
          <a:ln>
            <a:noFill/>
          </a:ln>
        </p:spPr>
        <p:txBody>
          <a:bodyPr wrap="square">
            <a:spAutoFit/>
          </a:bodyPr>
          <a:lstStyle/>
          <a:p>
            <a:pPr marL="0" marR="0" lvl="0" indent="0" algn="ctr" defTabSz="914400" rtl="0" eaLnBrk="0" fontAlgn="base" latinLnBrk="0" hangingPunct="0">
              <a:lnSpc>
                <a:spcPct val="200000"/>
              </a:lnSpc>
              <a:spcBef>
                <a:spcPct val="0"/>
              </a:spcBef>
              <a:spcAft>
                <a:spcPct val="0"/>
              </a:spcAft>
              <a:buClrTx/>
              <a:buSzTx/>
              <a:buFont typeface="Arial" panose="020B0604020202020204" pitchFamily="34" charset="0"/>
              <a:buNone/>
              <a:defRPr/>
            </a:pPr>
            <a:r>
              <a:rPr kumimoji="0" lang="en-US" altLang="zh-CN" sz="4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03</a:t>
            </a:r>
            <a:endParaRPr kumimoji="0" lang="en-US" altLang="zh-CN" sz="4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2" name="矩形 11"/>
          <p:cNvSpPr/>
          <p:nvPr/>
        </p:nvSpPr>
        <p:spPr>
          <a:xfrm>
            <a:off x="1770821" y="3953602"/>
            <a:ext cx="4915692" cy="707886"/>
          </a:xfrm>
          <a:prstGeom prst="rect">
            <a:avLst/>
          </a:prstGeom>
          <a:solidFill>
            <a:srgbClr val="845B36"/>
          </a:solid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a:t>
            </a:r>
            <a:endParaRPr kumimoji="0" lang="zh-CN" altLang="en-US"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
        <p:nvSpPr>
          <p:cNvPr id="13" name="矩形 23"/>
          <p:cNvSpPr>
            <a:spLocks noChangeArrowheads="1"/>
          </p:cNvSpPr>
          <p:nvPr/>
        </p:nvSpPr>
        <p:spPr bwMode="auto">
          <a:xfrm>
            <a:off x="472815" y="4498935"/>
            <a:ext cx="1850623" cy="1323439"/>
          </a:xfrm>
          <a:prstGeom prst="rect">
            <a:avLst/>
          </a:prstGeom>
          <a:noFill/>
          <a:ln>
            <a:noFill/>
          </a:ln>
        </p:spPr>
        <p:txBody>
          <a:bodyPr wrap="square">
            <a:spAutoFit/>
          </a:bodyPr>
          <a:lstStyle/>
          <a:p>
            <a:pPr marL="0" marR="0" lvl="0" indent="0" algn="ctr" defTabSz="914400" rtl="0" eaLnBrk="0" fontAlgn="base" latinLnBrk="0" hangingPunct="0">
              <a:lnSpc>
                <a:spcPct val="200000"/>
              </a:lnSpc>
              <a:spcBef>
                <a:spcPct val="0"/>
              </a:spcBef>
              <a:spcAft>
                <a:spcPct val="0"/>
              </a:spcAft>
              <a:buClrTx/>
              <a:buSzTx/>
              <a:buFont typeface="Arial" panose="020B0604020202020204" pitchFamily="34" charset="0"/>
              <a:buNone/>
              <a:defRPr/>
            </a:pPr>
            <a:r>
              <a:rPr kumimoji="0" lang="en-US" altLang="zh-CN" sz="4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04</a:t>
            </a:r>
            <a:endParaRPr kumimoji="0" lang="en-US" altLang="zh-CN" sz="4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4" name="矩形 13"/>
          <p:cNvSpPr/>
          <p:nvPr/>
        </p:nvSpPr>
        <p:spPr>
          <a:xfrm>
            <a:off x="1770821" y="4946297"/>
            <a:ext cx="4915692" cy="738664"/>
          </a:xfrm>
          <a:prstGeom prst="rect">
            <a:avLst/>
          </a:prstGeom>
          <a:solidFill>
            <a:srgbClr val="845B36"/>
          </a:solid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a:t>
            </a:r>
            <a:endParaRPr kumimoji="0" lang="zh-CN" altLang="en-US"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
        <p:nvSpPr>
          <p:cNvPr id="15" name="任意多边形 14"/>
          <p:cNvSpPr/>
          <p:nvPr/>
        </p:nvSpPr>
        <p:spPr bwMode="blackWhite">
          <a:xfrm>
            <a:off x="7154642" y="2165667"/>
            <a:ext cx="600444" cy="3549370"/>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rgbClr val="845B36"/>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574F1F"/>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7969795" y="1825843"/>
            <a:ext cx="2088231" cy="369324"/>
          </a:xfrm>
          <a:prstGeom prst="rect">
            <a:avLst/>
          </a:prstGeom>
        </p:spPr>
        <p:txBody>
          <a:bodyPr wrap="square" lIns="91431" tIns="45716" rIns="91431" bIns="45716">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点击输入标题</a:t>
            </a:r>
            <a:endParaRPr kumimoji="0" lang="zh-CN" altLang="en-US" sz="1800" b="1"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17" name="矩形 47"/>
          <p:cNvSpPr>
            <a:spLocks noChangeArrowheads="1"/>
          </p:cNvSpPr>
          <p:nvPr/>
        </p:nvSpPr>
        <p:spPr bwMode="auto">
          <a:xfrm>
            <a:off x="7969795" y="2233849"/>
            <a:ext cx="2385118" cy="9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点击输入文字点击输入文字点击输入文字点击输入文字点击输入文字点击输入文字点击输入文字点击输入文字</a:t>
            </a:r>
            <a:endParaRPr kumimoji="0" lang="en-US" altLang="zh-CN" sz="14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sym typeface="Calibri" panose="020F0502020204030204" pitchFamily="34" charset="0"/>
            </a:endParaRPr>
          </a:p>
        </p:txBody>
      </p:sp>
      <p:grpSp>
        <p:nvGrpSpPr>
          <p:cNvPr id="18" name="组合 17"/>
          <p:cNvGrpSpPr/>
          <p:nvPr/>
        </p:nvGrpSpPr>
        <p:grpSpPr>
          <a:xfrm>
            <a:off x="6961683" y="1946255"/>
            <a:ext cx="968654" cy="956034"/>
            <a:chOff x="6217935" y="1158425"/>
            <a:chExt cx="527724" cy="520849"/>
          </a:xfrm>
        </p:grpSpPr>
        <p:grpSp>
          <p:nvGrpSpPr>
            <p:cNvPr id="19" name="组合 18"/>
            <p:cNvGrpSpPr/>
            <p:nvPr/>
          </p:nvGrpSpPr>
          <p:grpSpPr>
            <a:xfrm>
              <a:off x="6219351" y="1158425"/>
              <a:ext cx="520849" cy="520849"/>
              <a:chOff x="1705099" y="2564904"/>
              <a:chExt cx="1800200" cy="1800200"/>
            </a:xfrm>
          </p:grpSpPr>
          <p:sp>
            <p:nvSpPr>
              <p:cNvPr id="21" name="椭圆 20"/>
              <p:cNvSpPr/>
              <p:nvPr/>
            </p:nvSpPr>
            <p:spPr>
              <a:xfrm>
                <a:off x="1705099" y="2564904"/>
                <a:ext cx="1800200" cy="1800200"/>
              </a:xfrm>
              <a:prstGeom prst="ellipse">
                <a:avLst/>
              </a:prstGeom>
              <a:solidFill>
                <a:srgbClr val="845B3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rgbClr val="574F1F"/>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rgbClr val="574F1F"/>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20"/>
            <p:cNvSpPr txBox="1"/>
            <p:nvPr/>
          </p:nvSpPr>
          <p:spPr>
            <a:xfrm>
              <a:off x="6217935" y="1271633"/>
              <a:ext cx="527724" cy="3185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574F1F"/>
                  </a:solidFill>
                  <a:effectLst/>
                  <a:uLnTx/>
                  <a:uFillTx/>
                  <a:latin typeface="微软雅黑" panose="020B0503020204020204" pitchFamily="34" charset="-122"/>
                  <a:ea typeface="微软雅黑" panose="020B0503020204020204" pitchFamily="34" charset="-122"/>
                  <a:cs typeface="+mn-cs"/>
                </a:rPr>
                <a:t>01</a:t>
              </a:r>
              <a:endParaRPr kumimoji="0" lang="zh-CN" altLang="en-US" sz="3200" b="1" i="0" u="none" strike="noStrike" kern="1200" cap="none" spc="0" normalizeH="0" baseline="0" noProof="0" dirty="0">
                <a:ln>
                  <a:noFill/>
                </a:ln>
                <a:solidFill>
                  <a:srgbClr val="574F1F"/>
                </a:solidFill>
                <a:effectLst/>
                <a:uLnTx/>
                <a:uFillTx/>
                <a:latin typeface="微软雅黑" panose="020B0503020204020204" pitchFamily="34" charset="-122"/>
                <a:ea typeface="微软雅黑" panose="020B0503020204020204" pitchFamily="34" charset="-122"/>
                <a:cs typeface="+mn-cs"/>
              </a:endParaRPr>
            </a:p>
          </p:txBody>
        </p:sp>
      </p:grpSp>
      <p:sp>
        <p:nvSpPr>
          <p:cNvPr id="23" name="矩形 22"/>
          <p:cNvSpPr/>
          <p:nvPr/>
        </p:nvSpPr>
        <p:spPr>
          <a:xfrm>
            <a:off x="7978649" y="3266003"/>
            <a:ext cx="2088231" cy="369324"/>
          </a:xfrm>
          <a:prstGeom prst="rect">
            <a:avLst/>
          </a:prstGeom>
        </p:spPr>
        <p:txBody>
          <a:bodyPr wrap="square" lIns="91431" tIns="45716" rIns="91431" bIns="45716">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点击输入标题</a:t>
            </a:r>
            <a:endParaRPr kumimoji="0" lang="zh-CN" altLang="en-US" sz="1800" b="1"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24" name="矩形 47"/>
          <p:cNvSpPr>
            <a:spLocks noChangeArrowheads="1"/>
          </p:cNvSpPr>
          <p:nvPr/>
        </p:nvSpPr>
        <p:spPr bwMode="auto">
          <a:xfrm>
            <a:off x="7978649" y="3674009"/>
            <a:ext cx="2367410" cy="9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点击输入文字点击输入文字点击输入文字点击输入文字点击输入文字点击输入文字点击输入文字点击输入文字</a:t>
            </a:r>
            <a:endParaRPr kumimoji="0" lang="en-US" altLang="zh-CN" sz="14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sym typeface="Calibri" panose="020F0502020204030204" pitchFamily="34" charset="0"/>
            </a:endParaRPr>
          </a:p>
        </p:txBody>
      </p:sp>
      <p:grpSp>
        <p:nvGrpSpPr>
          <p:cNvPr id="25" name="组合 24"/>
          <p:cNvGrpSpPr/>
          <p:nvPr/>
        </p:nvGrpSpPr>
        <p:grpSpPr>
          <a:xfrm>
            <a:off x="6970537" y="3386415"/>
            <a:ext cx="968654" cy="956034"/>
            <a:chOff x="6217935" y="1158425"/>
            <a:chExt cx="527724" cy="520849"/>
          </a:xfrm>
        </p:grpSpPr>
        <p:grpSp>
          <p:nvGrpSpPr>
            <p:cNvPr id="26" name="组合 25"/>
            <p:cNvGrpSpPr/>
            <p:nvPr/>
          </p:nvGrpSpPr>
          <p:grpSpPr>
            <a:xfrm>
              <a:off x="6219351" y="1158425"/>
              <a:ext cx="520849" cy="520849"/>
              <a:chOff x="1705099" y="2564904"/>
              <a:chExt cx="1800200" cy="1800200"/>
            </a:xfrm>
          </p:grpSpPr>
          <p:sp>
            <p:nvSpPr>
              <p:cNvPr id="28" name="椭圆 27"/>
              <p:cNvSpPr/>
              <p:nvPr/>
            </p:nvSpPr>
            <p:spPr>
              <a:xfrm>
                <a:off x="1705099" y="2564904"/>
                <a:ext cx="1800200" cy="1800200"/>
              </a:xfrm>
              <a:prstGeom prst="ellipse">
                <a:avLst/>
              </a:prstGeom>
              <a:solidFill>
                <a:srgbClr val="845B3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rgbClr val="574F1F"/>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rgbClr val="574F1F"/>
                  </a:solidFill>
                  <a:effectLst/>
                  <a:uLnTx/>
                  <a:uFillTx/>
                  <a:latin typeface="微软雅黑" panose="020B0503020204020204" pitchFamily="34" charset="-122"/>
                  <a:ea typeface="微软雅黑" panose="020B0503020204020204" pitchFamily="34" charset="-122"/>
                  <a:cs typeface="+mn-cs"/>
                </a:endParaRPr>
              </a:p>
            </p:txBody>
          </p:sp>
        </p:grpSp>
        <p:sp>
          <p:nvSpPr>
            <p:cNvPr id="27" name="TextBox 28"/>
            <p:cNvSpPr txBox="1"/>
            <p:nvPr/>
          </p:nvSpPr>
          <p:spPr>
            <a:xfrm>
              <a:off x="6217935" y="1271633"/>
              <a:ext cx="527724" cy="3185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574F1F"/>
                  </a:solidFill>
                  <a:effectLst/>
                  <a:uLnTx/>
                  <a:uFillTx/>
                  <a:latin typeface="微软雅黑" panose="020B0503020204020204" pitchFamily="34" charset="-122"/>
                  <a:ea typeface="微软雅黑" panose="020B0503020204020204" pitchFamily="34" charset="-122"/>
                  <a:cs typeface="+mn-cs"/>
                </a:rPr>
                <a:t>02</a:t>
              </a:r>
              <a:endParaRPr kumimoji="0" lang="zh-CN" altLang="en-US" sz="3200" b="1" i="0" u="none" strike="noStrike" kern="1200" cap="none" spc="0" normalizeH="0" baseline="0" noProof="0" dirty="0">
                <a:ln>
                  <a:noFill/>
                </a:ln>
                <a:solidFill>
                  <a:srgbClr val="574F1F"/>
                </a:solidFill>
                <a:effectLst/>
                <a:uLnTx/>
                <a:uFillTx/>
                <a:latin typeface="微软雅黑" panose="020B0503020204020204" pitchFamily="34" charset="-122"/>
                <a:ea typeface="微软雅黑" panose="020B0503020204020204" pitchFamily="34" charset="-122"/>
                <a:cs typeface="+mn-cs"/>
              </a:endParaRPr>
            </a:p>
          </p:txBody>
        </p:sp>
      </p:grpSp>
      <p:sp>
        <p:nvSpPr>
          <p:cNvPr id="31" name="矩形 30"/>
          <p:cNvSpPr/>
          <p:nvPr/>
        </p:nvSpPr>
        <p:spPr>
          <a:xfrm>
            <a:off x="7969795" y="4706163"/>
            <a:ext cx="2088231" cy="369324"/>
          </a:xfrm>
          <a:prstGeom prst="rect">
            <a:avLst/>
          </a:prstGeom>
        </p:spPr>
        <p:txBody>
          <a:bodyPr wrap="square" lIns="91431" tIns="45716" rIns="91431" bIns="45716">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点击输入标题</a:t>
            </a:r>
            <a:endParaRPr kumimoji="0" lang="zh-CN" altLang="en-US" sz="1800" b="1"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32" name="矩形 47"/>
          <p:cNvSpPr>
            <a:spLocks noChangeArrowheads="1"/>
          </p:cNvSpPr>
          <p:nvPr/>
        </p:nvSpPr>
        <p:spPr bwMode="auto">
          <a:xfrm>
            <a:off x="7969795" y="5114169"/>
            <a:ext cx="2385118" cy="9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点击输入文字点击输入文字点击输入文字点击输入文字点击输入文字点击输入文字点击输入文字点击输入文字</a:t>
            </a:r>
            <a:endParaRPr kumimoji="0" lang="en-US" altLang="zh-CN" sz="14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sym typeface="Calibri" panose="020F0502020204030204" pitchFamily="34" charset="0"/>
            </a:endParaRPr>
          </a:p>
        </p:txBody>
      </p:sp>
      <p:grpSp>
        <p:nvGrpSpPr>
          <p:cNvPr id="33" name="组合 32"/>
          <p:cNvGrpSpPr/>
          <p:nvPr/>
        </p:nvGrpSpPr>
        <p:grpSpPr>
          <a:xfrm>
            <a:off x="6961683" y="4826575"/>
            <a:ext cx="968654" cy="956034"/>
            <a:chOff x="6217935" y="1158425"/>
            <a:chExt cx="527724" cy="520849"/>
          </a:xfrm>
        </p:grpSpPr>
        <p:grpSp>
          <p:nvGrpSpPr>
            <p:cNvPr id="34" name="组合 33"/>
            <p:cNvGrpSpPr/>
            <p:nvPr/>
          </p:nvGrpSpPr>
          <p:grpSpPr>
            <a:xfrm>
              <a:off x="6219351" y="1158425"/>
              <a:ext cx="520849" cy="520849"/>
              <a:chOff x="1705099" y="2564904"/>
              <a:chExt cx="1800200" cy="1800200"/>
            </a:xfrm>
          </p:grpSpPr>
          <p:sp>
            <p:nvSpPr>
              <p:cNvPr id="36" name="椭圆 35"/>
              <p:cNvSpPr/>
              <p:nvPr/>
            </p:nvSpPr>
            <p:spPr>
              <a:xfrm>
                <a:off x="1705099" y="2564904"/>
                <a:ext cx="1800200" cy="1800200"/>
              </a:xfrm>
              <a:prstGeom prst="ellipse">
                <a:avLst/>
              </a:prstGeom>
              <a:solidFill>
                <a:srgbClr val="845B3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rgbClr val="574F1F"/>
                  </a:solidFill>
                  <a:effectLst/>
                  <a:uLnTx/>
                  <a:uFillTx/>
                  <a:latin typeface="微软雅黑" panose="020B0503020204020204" pitchFamily="34" charset="-122"/>
                  <a:ea typeface="微软雅黑" panose="020B0503020204020204" pitchFamily="34" charset="-122"/>
                  <a:cs typeface="+mn-cs"/>
                </a:endParaRPr>
              </a:p>
            </p:txBody>
          </p:sp>
          <p:sp>
            <p:nvSpPr>
              <p:cNvPr id="37" name="椭圆 36"/>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rgbClr val="574F1F"/>
                  </a:solidFill>
                  <a:effectLst/>
                  <a:uLnTx/>
                  <a:uFillTx/>
                  <a:latin typeface="微软雅黑" panose="020B0503020204020204" pitchFamily="34" charset="-122"/>
                  <a:ea typeface="微软雅黑" panose="020B0503020204020204" pitchFamily="34" charset="-122"/>
                  <a:cs typeface="+mn-cs"/>
                </a:endParaRPr>
              </a:p>
            </p:txBody>
          </p:sp>
        </p:grpSp>
        <p:sp>
          <p:nvSpPr>
            <p:cNvPr id="35" name="TextBox 36"/>
            <p:cNvSpPr txBox="1"/>
            <p:nvPr/>
          </p:nvSpPr>
          <p:spPr>
            <a:xfrm>
              <a:off x="6217935" y="1271633"/>
              <a:ext cx="527724" cy="3185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574F1F"/>
                  </a:solidFill>
                  <a:effectLst/>
                  <a:uLnTx/>
                  <a:uFillTx/>
                  <a:latin typeface="微软雅黑" panose="020B0503020204020204" pitchFamily="34" charset="-122"/>
                  <a:ea typeface="微软雅黑" panose="020B0503020204020204" pitchFamily="34" charset="-122"/>
                  <a:cs typeface="+mn-cs"/>
                </a:rPr>
                <a:t>03</a:t>
              </a:r>
              <a:endParaRPr kumimoji="0" lang="zh-CN" altLang="en-US" sz="3200" b="1" i="0" u="none" strike="noStrike" kern="1200" cap="none" spc="0" normalizeH="0" baseline="0" noProof="0" dirty="0">
                <a:ln>
                  <a:noFill/>
                </a:ln>
                <a:solidFill>
                  <a:srgbClr val="574F1F"/>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6" presetClass="entr" presetSubtype="21" fill="hold" grpId="0" nodeType="withEffect">
                                  <p:stCondLst>
                                    <p:cond delay="0"/>
                                  </p:stCondLst>
                                  <p:iterate type="wd">
                                    <p:tmPct val="10000"/>
                                  </p:iterate>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6" presetClass="entr" presetSubtype="21" fill="hold" grpId="0" nodeType="withEffect">
                                  <p:stCondLst>
                                    <p:cond delay="0"/>
                                  </p:stCondLst>
                                  <p:iterate type="wd">
                                    <p:tmPct val="10000"/>
                                  </p:iterate>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6" presetClass="entr" presetSubtype="21" fill="hold" grpId="0" nodeType="withEffect">
                                  <p:stCondLst>
                                    <p:cond delay="0"/>
                                  </p:stCondLst>
                                  <p:iterate type="wd">
                                    <p:tmPct val="10000"/>
                                  </p:iterate>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6" presetClass="entr" presetSubtype="21" fill="hold" grpId="0" nodeType="withEffect">
                                  <p:stCondLst>
                                    <p:cond delay="0"/>
                                  </p:stCondLst>
                                  <p:iterate type="wd">
                                    <p:tmPct val="10000"/>
                                  </p:iterate>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par>
                          <p:cTn id="32" fill="hold">
                            <p:stCondLst>
                              <p:cond delay="0"/>
                            </p:stCondLst>
                            <p:childTnLst>
                              <p:par>
                                <p:cTn id="33" presetID="45"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750"/>
                                        <p:tgtEl>
                                          <p:spTgt spid="18"/>
                                        </p:tgtEl>
                                      </p:cBhvr>
                                    </p:animEffect>
                                    <p:anim calcmode="lin" valueType="num">
                                      <p:cBhvr>
                                        <p:cTn id="36" dur="750" fill="hold"/>
                                        <p:tgtEl>
                                          <p:spTgt spid="18"/>
                                        </p:tgtEl>
                                        <p:attrNameLst>
                                          <p:attrName>ppt_w</p:attrName>
                                        </p:attrNameLst>
                                      </p:cBhvr>
                                      <p:tavLst>
                                        <p:tav tm="0" fmla="#ppt_w*sin(2.5*pi*$)">
                                          <p:val>
                                            <p:fltVal val="0"/>
                                          </p:val>
                                        </p:tav>
                                        <p:tav tm="100000">
                                          <p:val>
                                            <p:fltVal val="1"/>
                                          </p:val>
                                        </p:tav>
                                      </p:tavLst>
                                    </p:anim>
                                    <p:anim calcmode="lin" valueType="num">
                                      <p:cBhvr>
                                        <p:cTn id="37" dur="750" fill="hold"/>
                                        <p:tgtEl>
                                          <p:spTgt spid="18"/>
                                        </p:tgtEl>
                                        <p:attrNameLst>
                                          <p:attrName>ppt_h</p:attrName>
                                        </p:attrNameLst>
                                      </p:cBhvr>
                                      <p:tavLst>
                                        <p:tav tm="0">
                                          <p:val>
                                            <p:strVal val="#ppt_h"/>
                                          </p:val>
                                        </p:tav>
                                        <p:tav tm="100000">
                                          <p:val>
                                            <p:strVal val="#ppt_h"/>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5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1+#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45"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750"/>
                                        <p:tgtEl>
                                          <p:spTgt spid="25"/>
                                        </p:tgtEl>
                                      </p:cBhvr>
                                    </p:animEffect>
                                    <p:anim calcmode="lin" valueType="num">
                                      <p:cBhvr>
                                        <p:cTn id="50" dur="750" fill="hold"/>
                                        <p:tgtEl>
                                          <p:spTgt spid="25"/>
                                        </p:tgtEl>
                                        <p:attrNameLst>
                                          <p:attrName>ppt_w</p:attrName>
                                        </p:attrNameLst>
                                      </p:cBhvr>
                                      <p:tavLst>
                                        <p:tav tm="0" fmla="#ppt_w*sin(2.5*pi*$)">
                                          <p:val>
                                            <p:fltVal val="0"/>
                                          </p:val>
                                        </p:tav>
                                        <p:tav tm="100000">
                                          <p:val>
                                            <p:fltVal val="1"/>
                                          </p:val>
                                        </p:tav>
                                      </p:tavLst>
                                    </p:anim>
                                    <p:anim calcmode="lin" valueType="num">
                                      <p:cBhvr>
                                        <p:cTn id="51" dur="750" fill="hold"/>
                                        <p:tgtEl>
                                          <p:spTgt spid="25"/>
                                        </p:tgtEl>
                                        <p:attrNameLst>
                                          <p:attrName>ppt_h</p:attrName>
                                        </p:attrNameLst>
                                      </p:cBhvr>
                                      <p:tavLst>
                                        <p:tav tm="0">
                                          <p:val>
                                            <p:strVal val="#ppt_h"/>
                                          </p:val>
                                        </p:tav>
                                        <p:tav tm="100000">
                                          <p:val>
                                            <p:strVal val="#ppt_h"/>
                                          </p:val>
                                        </p:tav>
                                      </p:tavLst>
                                    </p:anim>
                                  </p:childTnLst>
                                </p:cTn>
                              </p:par>
                              <p:par>
                                <p:cTn id="52" presetID="2" presetClass="entr" presetSubtype="2" fill="hold" grpId="0" nodeType="with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1+#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1+#ppt_w/2"/>
                                          </p:val>
                                        </p:tav>
                                        <p:tav tm="100000">
                                          <p:val>
                                            <p:strVal val="#ppt_x"/>
                                          </p:val>
                                        </p:tav>
                                      </p:tavLst>
                                    </p:anim>
                                    <p:anim calcmode="lin" valueType="num">
                                      <p:cBhvr additive="base">
                                        <p:cTn id="59" dur="500" fill="hold"/>
                                        <p:tgtEl>
                                          <p:spTgt spid="24"/>
                                        </p:tgtEl>
                                        <p:attrNameLst>
                                          <p:attrName>ppt_y</p:attrName>
                                        </p:attrNameLst>
                                      </p:cBhvr>
                                      <p:tavLst>
                                        <p:tav tm="0">
                                          <p:val>
                                            <p:strVal val="#ppt_y"/>
                                          </p:val>
                                        </p:tav>
                                        <p:tav tm="100000">
                                          <p:val>
                                            <p:strVal val="#ppt_y"/>
                                          </p:val>
                                        </p:tav>
                                      </p:tavLst>
                                    </p:anim>
                                  </p:childTnLst>
                                </p:cTn>
                              </p:par>
                            </p:childTnLst>
                          </p:cTn>
                        </p:par>
                        <p:par>
                          <p:cTn id="60" fill="hold">
                            <p:stCondLst>
                              <p:cond delay="2000"/>
                            </p:stCondLst>
                            <p:childTnLst>
                              <p:par>
                                <p:cTn id="61" presetID="45" presetClass="entr" presetSubtype="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750"/>
                                        <p:tgtEl>
                                          <p:spTgt spid="33"/>
                                        </p:tgtEl>
                                      </p:cBhvr>
                                    </p:animEffect>
                                    <p:anim calcmode="lin" valueType="num">
                                      <p:cBhvr>
                                        <p:cTn id="64" dur="750" fill="hold"/>
                                        <p:tgtEl>
                                          <p:spTgt spid="33"/>
                                        </p:tgtEl>
                                        <p:attrNameLst>
                                          <p:attrName>ppt_w</p:attrName>
                                        </p:attrNameLst>
                                      </p:cBhvr>
                                      <p:tavLst>
                                        <p:tav tm="0" fmla="#ppt_w*sin(2.5*pi*$)">
                                          <p:val>
                                            <p:fltVal val="0"/>
                                          </p:val>
                                        </p:tav>
                                        <p:tav tm="100000">
                                          <p:val>
                                            <p:fltVal val="1"/>
                                          </p:val>
                                        </p:tav>
                                      </p:tavLst>
                                    </p:anim>
                                    <p:anim calcmode="lin" valueType="num">
                                      <p:cBhvr>
                                        <p:cTn id="65" dur="750" fill="hold"/>
                                        <p:tgtEl>
                                          <p:spTgt spid="33"/>
                                        </p:tgtEl>
                                        <p:attrNameLst>
                                          <p:attrName>ppt_h</p:attrName>
                                        </p:attrNameLst>
                                      </p:cBhvr>
                                      <p:tavLst>
                                        <p:tav tm="0">
                                          <p:val>
                                            <p:strVal val="#ppt_h"/>
                                          </p:val>
                                        </p:tav>
                                        <p:tav tm="100000">
                                          <p:val>
                                            <p:strVal val="#ppt_h"/>
                                          </p:val>
                                        </p:tav>
                                      </p:tavLst>
                                    </p:anim>
                                  </p:childTnLst>
                                </p:cTn>
                              </p:par>
                              <p:par>
                                <p:cTn id="66" presetID="2" presetClass="entr" presetSubtype="2" fill="hold" grpId="0" nodeType="withEffect">
                                  <p:stCondLst>
                                    <p:cond delay="50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1+#ppt_w/2"/>
                                          </p:val>
                                        </p:tav>
                                        <p:tav tm="100000">
                                          <p:val>
                                            <p:strVal val="#ppt_x"/>
                                          </p:val>
                                        </p:tav>
                                      </p:tavLst>
                                    </p:anim>
                                    <p:anim calcmode="lin" valueType="num">
                                      <p:cBhvr additive="base">
                                        <p:cTn id="69" dur="500" fill="hold"/>
                                        <p:tgtEl>
                                          <p:spTgt spid="3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50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1+#ppt_w/2"/>
                                          </p:val>
                                        </p:tav>
                                        <p:tav tm="100000">
                                          <p:val>
                                            <p:strVal val="#ppt_x"/>
                                          </p:val>
                                        </p:tav>
                                      </p:tavLst>
                                    </p:anim>
                                    <p:anim calcmode="lin" valueType="num">
                                      <p:cBhvr additive="base">
                                        <p:cTn id="73" dur="500" fill="hold"/>
                                        <p:tgtEl>
                                          <p:spTgt spid="32"/>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22" presetClass="entr" presetSubtype="4"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P spid="12" grpId="0" animBg="1"/>
      <p:bldP spid="13" grpId="0"/>
      <p:bldP spid="14" grpId="0" animBg="1"/>
      <p:bldP spid="15" grpId="0" animBg="1"/>
      <p:bldP spid="16" grpId="0"/>
      <p:bldP spid="17" grpId="0"/>
      <p:bldP spid="23" grpId="0"/>
      <p:bldP spid="24"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123820" y="609879"/>
                <a:ext cx="2071104"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6"/>
          <p:cNvSpPr txBox="1">
            <a:spLocks noChangeArrowheads="1"/>
          </p:cNvSpPr>
          <p:nvPr/>
        </p:nvSpPr>
        <p:spPr bwMode="auto">
          <a:xfrm>
            <a:off x="822068" y="3684418"/>
            <a:ext cx="2726507" cy="400110"/>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Open Sans" panose="020B0606030504020204" pitchFamily="34" charset="0"/>
              </a:rPr>
              <a:t>ADD YOUR TITLE</a:t>
            </a:r>
            <a:endParaRPr kumimoji="0" lang="zh-CN" altLang="en-US" sz="20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Open Sans" panose="020B0606030504020204" pitchFamily="34" charset="0"/>
            </a:endParaRPr>
          </a:p>
        </p:txBody>
      </p:sp>
      <p:sp>
        <p:nvSpPr>
          <p:cNvPr id="8" name="文本框 7"/>
          <p:cNvSpPr txBox="1">
            <a:spLocks noChangeArrowheads="1"/>
          </p:cNvSpPr>
          <p:nvPr/>
        </p:nvSpPr>
        <p:spPr bwMode="auto">
          <a:xfrm>
            <a:off x="3616039" y="2487334"/>
            <a:ext cx="2726507" cy="400110"/>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Open Sans" panose="020B0606030504020204" pitchFamily="34" charset="0"/>
              </a:rPr>
              <a:t>ADD YOUR TITLE</a:t>
            </a:r>
            <a:endParaRPr kumimoji="0" lang="zh-CN" altLang="en-US" sz="20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Open Sans" panose="020B0606030504020204" pitchFamily="34" charset="0"/>
            </a:endParaRPr>
          </a:p>
        </p:txBody>
      </p:sp>
      <p:sp>
        <p:nvSpPr>
          <p:cNvPr id="9" name="TextBox 13"/>
          <p:cNvSpPr txBox="1"/>
          <p:nvPr/>
        </p:nvSpPr>
        <p:spPr>
          <a:xfrm>
            <a:off x="3548575" y="2887444"/>
            <a:ext cx="2896009" cy="923330"/>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sp>
        <p:nvSpPr>
          <p:cNvPr id="10" name="文本框 9"/>
          <p:cNvSpPr txBox="1">
            <a:spLocks noChangeArrowheads="1"/>
          </p:cNvSpPr>
          <p:nvPr/>
        </p:nvSpPr>
        <p:spPr bwMode="auto">
          <a:xfrm>
            <a:off x="6170877" y="3684418"/>
            <a:ext cx="2726507" cy="400110"/>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Open Sans" panose="020B0606030504020204" pitchFamily="34" charset="0"/>
              </a:rPr>
              <a:t>ADD YOUR TITLE</a:t>
            </a:r>
            <a:endParaRPr kumimoji="0" lang="zh-CN" altLang="en-US" sz="20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Open Sans" panose="020B0606030504020204" pitchFamily="34" charset="0"/>
            </a:endParaRPr>
          </a:p>
        </p:txBody>
      </p:sp>
      <p:sp>
        <p:nvSpPr>
          <p:cNvPr id="11" name="TextBox 13"/>
          <p:cNvSpPr txBox="1"/>
          <p:nvPr/>
        </p:nvSpPr>
        <p:spPr>
          <a:xfrm>
            <a:off x="6103413" y="4084528"/>
            <a:ext cx="2896009" cy="923330"/>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sp>
        <p:nvSpPr>
          <p:cNvPr id="12" name="文本框 11"/>
          <p:cNvSpPr txBox="1">
            <a:spLocks noChangeArrowheads="1"/>
          </p:cNvSpPr>
          <p:nvPr/>
        </p:nvSpPr>
        <p:spPr bwMode="auto">
          <a:xfrm>
            <a:off x="8835854" y="2456897"/>
            <a:ext cx="2726507" cy="400110"/>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Open Sans" panose="020B0606030504020204" pitchFamily="34" charset="0"/>
              </a:rPr>
              <a:t>ADD YOUR TITLE</a:t>
            </a:r>
            <a:endParaRPr kumimoji="0" lang="zh-CN" altLang="en-US" sz="20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Open Sans" panose="020B0606030504020204" pitchFamily="34" charset="0"/>
            </a:endParaRPr>
          </a:p>
        </p:txBody>
      </p:sp>
      <p:sp>
        <p:nvSpPr>
          <p:cNvPr id="13" name="TextBox 13"/>
          <p:cNvSpPr txBox="1"/>
          <p:nvPr/>
        </p:nvSpPr>
        <p:spPr>
          <a:xfrm>
            <a:off x="8768390" y="2857007"/>
            <a:ext cx="2896009" cy="923330"/>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sp>
        <p:nvSpPr>
          <p:cNvPr id="14" name="TextBox 13"/>
          <p:cNvSpPr txBox="1"/>
          <p:nvPr/>
        </p:nvSpPr>
        <p:spPr>
          <a:xfrm>
            <a:off x="889038" y="4074571"/>
            <a:ext cx="2896009" cy="923330"/>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sp>
        <p:nvSpPr>
          <p:cNvPr id="15" name="文本框 14"/>
          <p:cNvSpPr txBox="1"/>
          <p:nvPr/>
        </p:nvSpPr>
        <p:spPr>
          <a:xfrm>
            <a:off x="1063314" y="2213806"/>
            <a:ext cx="2244014" cy="1015663"/>
          </a:xfrm>
          <a:prstGeom prst="rect">
            <a:avLst/>
          </a:prstGeom>
          <a:solidFill>
            <a:srgbClr val="845B36"/>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01</a:t>
            </a:r>
            <a:endParaRPr kumimoji="0" lang="zh-CN" altLang="en-US" sz="60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
        <p:nvSpPr>
          <p:cNvPr id="16" name="文本框 15"/>
          <p:cNvSpPr txBox="1"/>
          <p:nvPr/>
        </p:nvSpPr>
        <p:spPr>
          <a:xfrm>
            <a:off x="3696004" y="3920366"/>
            <a:ext cx="2173364" cy="1015663"/>
          </a:xfrm>
          <a:prstGeom prst="rect">
            <a:avLst/>
          </a:prstGeom>
          <a:solidFill>
            <a:srgbClr val="845B36"/>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02</a:t>
            </a:r>
            <a:endParaRPr kumimoji="0" lang="zh-CN" altLang="en-US" sz="60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
        <p:nvSpPr>
          <p:cNvPr id="17" name="文本框 16"/>
          <p:cNvSpPr txBox="1"/>
          <p:nvPr/>
        </p:nvSpPr>
        <p:spPr>
          <a:xfrm>
            <a:off x="6512048" y="2213806"/>
            <a:ext cx="2086840" cy="1015663"/>
          </a:xfrm>
          <a:prstGeom prst="rect">
            <a:avLst/>
          </a:prstGeom>
          <a:solidFill>
            <a:srgbClr val="845B36"/>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03</a:t>
            </a:r>
            <a:endParaRPr kumimoji="0" lang="zh-CN" altLang="en-US" sz="60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
        <p:nvSpPr>
          <p:cNvPr id="18" name="文本框 17"/>
          <p:cNvSpPr txBox="1"/>
          <p:nvPr/>
        </p:nvSpPr>
        <p:spPr>
          <a:xfrm>
            <a:off x="9118913" y="3874516"/>
            <a:ext cx="2091930" cy="1015663"/>
          </a:xfrm>
          <a:prstGeom prst="rect">
            <a:avLst/>
          </a:prstGeom>
          <a:solidFill>
            <a:srgbClr val="845B36"/>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04</a:t>
            </a:r>
            <a:endParaRPr kumimoji="0" lang="zh-CN" altLang="en-US" sz="60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par>
                          <p:cTn id="44" fill="hold">
                            <p:stCondLst>
                              <p:cond delay="3000"/>
                            </p:stCondLst>
                            <p:childTnLst>
                              <p:par>
                                <p:cTn id="45" presetID="14" presetClass="entr" presetSubtype="1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childTnLst>
                          </p:cTn>
                        </p:par>
                        <p:par>
                          <p:cTn id="48" fill="hold">
                            <p:stCondLst>
                              <p:cond delay="3500"/>
                            </p:stCondLst>
                            <p:childTnLst>
                              <p:par>
                                <p:cTn id="49" presetID="31"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 calcmode="lin" valueType="num">
                                      <p:cBhvr>
                                        <p:cTn id="53" dur="1000" fill="hold"/>
                                        <p:tgtEl>
                                          <p:spTgt spid="10"/>
                                        </p:tgtEl>
                                        <p:attrNameLst>
                                          <p:attrName>style.rotation</p:attrName>
                                        </p:attrNameLst>
                                      </p:cBhvr>
                                      <p:tavLst>
                                        <p:tav tm="0">
                                          <p:val>
                                            <p:fltVal val="90"/>
                                          </p:val>
                                        </p:tav>
                                        <p:tav tm="100000">
                                          <p:val>
                                            <p:fltVal val="0"/>
                                          </p:val>
                                        </p:tav>
                                      </p:tavLst>
                                    </p:anim>
                                    <p:animEffect transition="in" filter="fade">
                                      <p:cBhvr>
                                        <p:cTn id="54" dur="1000"/>
                                        <p:tgtEl>
                                          <p:spTgt spid="10"/>
                                        </p:tgtEl>
                                      </p:cBhvr>
                                    </p:animEffect>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1000" fill="hold"/>
                                        <p:tgtEl>
                                          <p:spTgt spid="11"/>
                                        </p:tgtEl>
                                        <p:attrNameLst>
                                          <p:attrName>ppt_w</p:attrName>
                                        </p:attrNameLst>
                                      </p:cBhvr>
                                      <p:tavLst>
                                        <p:tav tm="0">
                                          <p:val>
                                            <p:fltVal val="0"/>
                                          </p:val>
                                        </p:tav>
                                        <p:tav tm="100000">
                                          <p:val>
                                            <p:strVal val="#ppt_w"/>
                                          </p:val>
                                        </p:tav>
                                      </p:tavLst>
                                    </p:anim>
                                    <p:anim calcmode="lin" valueType="num">
                                      <p:cBhvr>
                                        <p:cTn id="59" dur="1000" fill="hold"/>
                                        <p:tgtEl>
                                          <p:spTgt spid="11"/>
                                        </p:tgtEl>
                                        <p:attrNameLst>
                                          <p:attrName>ppt_h</p:attrName>
                                        </p:attrNameLst>
                                      </p:cBhvr>
                                      <p:tavLst>
                                        <p:tav tm="0">
                                          <p:val>
                                            <p:fltVal val="0"/>
                                          </p:val>
                                        </p:tav>
                                        <p:tav tm="100000">
                                          <p:val>
                                            <p:strVal val="#ppt_h"/>
                                          </p:val>
                                        </p:tav>
                                      </p:tavLst>
                                    </p:anim>
                                    <p:anim calcmode="lin" valueType="num">
                                      <p:cBhvr>
                                        <p:cTn id="60" dur="1000" fill="hold"/>
                                        <p:tgtEl>
                                          <p:spTgt spid="11"/>
                                        </p:tgtEl>
                                        <p:attrNameLst>
                                          <p:attrName>style.rotation</p:attrName>
                                        </p:attrNameLst>
                                      </p:cBhvr>
                                      <p:tavLst>
                                        <p:tav tm="0">
                                          <p:val>
                                            <p:fltVal val="90"/>
                                          </p:val>
                                        </p:tav>
                                        <p:tav tm="100000">
                                          <p:val>
                                            <p:fltVal val="0"/>
                                          </p:val>
                                        </p:tav>
                                      </p:tavLst>
                                    </p:anim>
                                    <p:animEffect transition="in" filter="fade">
                                      <p:cBhvr>
                                        <p:cTn id="61" dur="1000"/>
                                        <p:tgtEl>
                                          <p:spTgt spid="11"/>
                                        </p:tgtEl>
                                      </p:cBhvr>
                                    </p:animEffect>
                                  </p:childTnLst>
                                </p:cTn>
                              </p:par>
                            </p:childTnLst>
                          </p:cTn>
                        </p:par>
                        <p:par>
                          <p:cTn id="62" fill="hold">
                            <p:stCondLst>
                              <p:cond delay="5500"/>
                            </p:stCondLst>
                            <p:childTnLst>
                              <p:par>
                                <p:cTn id="63" presetID="16" presetClass="entr" presetSubtype="21"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inVertical)">
                                      <p:cBhvr>
                                        <p:cTn id="65" dur="500"/>
                                        <p:tgtEl>
                                          <p:spTgt spid="12"/>
                                        </p:tgtEl>
                                      </p:cBhvr>
                                    </p:animEffect>
                                  </p:childTnLst>
                                </p:cTn>
                              </p:par>
                            </p:childTnLst>
                          </p:cTn>
                        </p:par>
                        <p:par>
                          <p:cTn id="66" fill="hold">
                            <p:stCondLst>
                              <p:cond delay="6000"/>
                            </p:stCondLst>
                            <p:childTnLst>
                              <p:par>
                                <p:cTn id="67" presetID="16" presetClass="entr" presetSubtype="21"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arn(inVertical)">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045588" y="652357"/>
                <a:ext cx="2071104"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椭圆 25"/>
          <p:cNvSpPr/>
          <p:nvPr/>
        </p:nvSpPr>
        <p:spPr>
          <a:xfrm>
            <a:off x="1935672" y="2066908"/>
            <a:ext cx="74613" cy="76200"/>
          </a:xfrm>
          <a:prstGeom prst="ellipse">
            <a:avLst/>
          </a:prstGeom>
          <a:solidFill>
            <a:srgbClr val="845B36"/>
          </a:solid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27" name="标题 1"/>
          <p:cNvSpPr txBox="1"/>
          <p:nvPr/>
        </p:nvSpPr>
        <p:spPr bwMode="auto">
          <a:xfrm>
            <a:off x="2487596" y="2220895"/>
            <a:ext cx="4110563" cy="42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宋体" panose="02010600030101010101" pitchFamily="2" charset="-122"/>
                <a:cs typeface="+mn-cs"/>
              </a:rPr>
              <a:t>EIUSMOD TEMPOR INCIDIDUNT UT</a:t>
            </a:r>
            <a:endParaRPr kumimoji="0" lang="zh-CN" altLang="en-US" sz="18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宋体" panose="02010600030101010101" pitchFamily="2" charset="-122"/>
              <a:cs typeface="+mn-cs"/>
            </a:endParaRPr>
          </a:p>
        </p:txBody>
      </p:sp>
      <p:grpSp>
        <p:nvGrpSpPr>
          <p:cNvPr id="28" name="组合 27"/>
          <p:cNvGrpSpPr/>
          <p:nvPr/>
        </p:nvGrpSpPr>
        <p:grpSpPr bwMode="auto">
          <a:xfrm>
            <a:off x="1745171" y="2228836"/>
            <a:ext cx="455613" cy="457200"/>
            <a:chOff x="2279470" y="2065522"/>
            <a:chExt cx="455600" cy="456885"/>
          </a:xfrm>
        </p:grpSpPr>
        <p:sp>
          <p:nvSpPr>
            <p:cNvPr id="57" name="椭圆 56"/>
            <p:cNvSpPr/>
            <p:nvPr/>
          </p:nvSpPr>
          <p:spPr>
            <a:xfrm>
              <a:off x="2279470" y="2065522"/>
              <a:ext cx="455600" cy="456885"/>
            </a:xfrm>
            <a:prstGeom prst="ellipse">
              <a:avLst/>
            </a:prstGeom>
            <a:solidFill>
              <a:srgbClr val="845B3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58" name="KSO_Shape"/>
            <p:cNvSpPr/>
            <p:nvPr/>
          </p:nvSpPr>
          <p:spPr>
            <a:xfrm>
              <a:off x="2396942" y="2208298"/>
              <a:ext cx="223832" cy="172918"/>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scene3d>
                <a:camera prst="orthographicFront"/>
                <a:lightRig rig="threePt" dir="t"/>
              </a:scene3d>
              <a:sp3d contourW="12700">
                <a:contourClr>
                  <a:srgbClr val="FFFFFF"/>
                </a:contourClr>
              </a:sp3d>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bwMode="auto">
          <a:xfrm>
            <a:off x="1935672" y="2773340"/>
            <a:ext cx="74613" cy="423862"/>
            <a:chOff x="2469832" y="2609105"/>
            <a:chExt cx="75391" cy="424924"/>
          </a:xfrm>
          <a:solidFill>
            <a:srgbClr val="845B36"/>
          </a:solidFill>
        </p:grpSpPr>
        <p:sp>
          <p:nvSpPr>
            <p:cNvPr id="54" name="椭圆 53"/>
            <p:cNvSpPr/>
            <p:nvPr/>
          </p:nvSpPr>
          <p:spPr>
            <a:xfrm>
              <a:off x="2469832" y="2609105"/>
              <a:ext cx="75391" cy="74800"/>
            </a:xfrm>
            <a:prstGeom prst="ellipse">
              <a:avLst/>
            </a:prstGeom>
            <a:grp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cxnSp>
          <p:nvCxnSpPr>
            <p:cNvPr id="55" name="直接连接符 54"/>
            <p:cNvCxnSpPr/>
            <p:nvPr/>
          </p:nvCxnSpPr>
          <p:spPr>
            <a:xfrm>
              <a:off x="2508329" y="2693454"/>
              <a:ext cx="0" cy="267368"/>
            </a:xfrm>
            <a:prstGeom prst="line">
              <a:avLst/>
            </a:prstGeom>
            <a:grpFill/>
            <a:ln>
              <a:solidFill>
                <a:srgbClr val="845B36"/>
              </a:solidFill>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2469832" y="2959229"/>
              <a:ext cx="75391" cy="74800"/>
            </a:xfrm>
            <a:prstGeom prst="ellipse">
              <a:avLst/>
            </a:prstGeom>
            <a:grp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sp>
        <p:nvSpPr>
          <p:cNvPr id="30" name="椭圆 29"/>
          <p:cNvSpPr/>
          <p:nvPr/>
        </p:nvSpPr>
        <p:spPr>
          <a:xfrm>
            <a:off x="1935672" y="5919770"/>
            <a:ext cx="74613" cy="76200"/>
          </a:xfrm>
          <a:prstGeom prst="ellipse">
            <a:avLst/>
          </a:prstGeom>
          <a:solidFill>
            <a:srgbClr val="845B36"/>
          </a:solid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nvGrpSpPr>
          <p:cNvPr id="31" name="组合 30"/>
          <p:cNvGrpSpPr/>
          <p:nvPr/>
        </p:nvGrpSpPr>
        <p:grpSpPr bwMode="auto">
          <a:xfrm>
            <a:off x="1935672" y="3811563"/>
            <a:ext cx="74613" cy="423862"/>
            <a:chOff x="2469832" y="3647705"/>
            <a:chExt cx="75391" cy="424924"/>
          </a:xfrm>
          <a:solidFill>
            <a:srgbClr val="845B36"/>
          </a:solidFill>
        </p:grpSpPr>
        <p:sp>
          <p:nvSpPr>
            <p:cNvPr id="51" name="椭圆 50"/>
            <p:cNvSpPr/>
            <p:nvPr/>
          </p:nvSpPr>
          <p:spPr>
            <a:xfrm>
              <a:off x="2469832" y="3647705"/>
              <a:ext cx="75391" cy="74800"/>
            </a:xfrm>
            <a:prstGeom prst="ellipse">
              <a:avLst/>
            </a:prstGeom>
            <a:grp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cxnSp>
          <p:nvCxnSpPr>
            <p:cNvPr id="52" name="直接连接符 51"/>
            <p:cNvCxnSpPr/>
            <p:nvPr/>
          </p:nvCxnSpPr>
          <p:spPr>
            <a:xfrm>
              <a:off x="2508329" y="3732054"/>
              <a:ext cx="0" cy="267368"/>
            </a:xfrm>
            <a:prstGeom prst="line">
              <a:avLst/>
            </a:prstGeom>
            <a:grpFill/>
            <a:ln>
              <a:solidFill>
                <a:srgbClr val="845B36"/>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2469832" y="3997829"/>
              <a:ext cx="75391" cy="74800"/>
            </a:xfrm>
            <a:prstGeom prst="ellipse">
              <a:avLst/>
            </a:prstGeom>
            <a:grp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bwMode="auto">
          <a:xfrm>
            <a:off x="1745172" y="3284520"/>
            <a:ext cx="4852989" cy="455613"/>
            <a:chOff x="2279469" y="3120728"/>
            <a:chExt cx="4852851" cy="456069"/>
          </a:xfrm>
        </p:grpSpPr>
        <p:grpSp>
          <p:nvGrpSpPr>
            <p:cNvPr id="47" name="组合 46"/>
            <p:cNvGrpSpPr/>
            <p:nvPr/>
          </p:nvGrpSpPr>
          <p:grpSpPr bwMode="auto">
            <a:xfrm>
              <a:off x="2279469" y="3120728"/>
              <a:ext cx="455600" cy="456069"/>
              <a:chOff x="2279469" y="3120728"/>
              <a:chExt cx="455600" cy="456069"/>
            </a:xfrm>
          </p:grpSpPr>
          <p:sp>
            <p:nvSpPr>
              <p:cNvPr id="49" name="椭圆 48"/>
              <p:cNvSpPr/>
              <p:nvPr/>
            </p:nvSpPr>
            <p:spPr>
              <a:xfrm>
                <a:off x="2279469" y="3120728"/>
                <a:ext cx="455600" cy="456069"/>
              </a:xfrm>
              <a:prstGeom prst="ellipse">
                <a:avLst/>
              </a:prstGeom>
              <a:solidFill>
                <a:srgbClr val="845B3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50" name="KSO_Shape"/>
              <p:cNvSpPr/>
              <p:nvPr/>
            </p:nvSpPr>
            <p:spPr bwMode="auto">
              <a:xfrm>
                <a:off x="2425515" y="3247855"/>
                <a:ext cx="173033" cy="206582"/>
              </a:xfrm>
              <a:custGeom>
                <a:avLst/>
                <a:gdLst>
                  <a:gd name="T0" fmla="*/ 1531007 w 4340"/>
                  <a:gd name="T1" fmla="*/ 12533 h 5168"/>
                  <a:gd name="T2" fmla="*/ 1585594 w 4340"/>
                  <a:gd name="T3" fmla="*/ 64139 h 5168"/>
                  <a:gd name="T4" fmla="*/ 1600347 w 4340"/>
                  <a:gd name="T5" fmla="*/ 1789255 h 5168"/>
                  <a:gd name="T6" fmla="*/ 1572685 w 4340"/>
                  <a:gd name="T7" fmla="*/ 1860398 h 5168"/>
                  <a:gd name="T8" fmla="*/ 1508878 w 4340"/>
                  <a:gd name="T9" fmla="*/ 1900945 h 5168"/>
                  <a:gd name="T10" fmla="*/ 86306 w 4340"/>
                  <a:gd name="T11" fmla="*/ 1899471 h 5168"/>
                  <a:gd name="T12" fmla="*/ 24712 w 4340"/>
                  <a:gd name="T13" fmla="*/ 1855606 h 5168"/>
                  <a:gd name="T14" fmla="*/ 0 w 4340"/>
                  <a:gd name="T15" fmla="*/ 1782989 h 5168"/>
                  <a:gd name="T16" fmla="*/ 17704 w 4340"/>
                  <a:gd name="T17" fmla="*/ 466297 h 5168"/>
                  <a:gd name="T18" fmla="*/ 122451 w 4340"/>
                  <a:gd name="T19" fmla="*/ 354239 h 5168"/>
                  <a:gd name="T20" fmla="*/ 347068 w 4340"/>
                  <a:gd name="T21" fmla="*/ 1539703 h 5168"/>
                  <a:gd name="T22" fmla="*/ 433374 w 4340"/>
                  <a:gd name="T23" fmla="*/ 1566980 h 5168"/>
                  <a:gd name="T24" fmla="*/ 518573 w 4340"/>
                  <a:gd name="T25" fmla="*/ 1537123 h 5168"/>
                  <a:gd name="T26" fmla="*/ 535170 w 4340"/>
                  <a:gd name="T27" fmla="*/ 1412531 h 5168"/>
                  <a:gd name="T28" fmla="*/ 498287 w 4340"/>
                  <a:gd name="T29" fmla="*/ 1348023 h 5168"/>
                  <a:gd name="T30" fmla="*/ 527794 w 4340"/>
                  <a:gd name="T31" fmla="*/ 1310056 h 5168"/>
                  <a:gd name="T32" fmla="*/ 531113 w 4340"/>
                  <a:gd name="T33" fmla="*/ 1199103 h 5168"/>
                  <a:gd name="T34" fmla="*/ 496443 w 4340"/>
                  <a:gd name="T35" fmla="*/ 1161504 h 5168"/>
                  <a:gd name="T36" fmla="*/ 380262 w 4340"/>
                  <a:gd name="T37" fmla="*/ 1155238 h 5168"/>
                  <a:gd name="T38" fmla="*/ 332683 w 4340"/>
                  <a:gd name="T39" fmla="*/ 1212005 h 5168"/>
                  <a:gd name="T40" fmla="*/ 429685 w 4340"/>
                  <a:gd name="T41" fmla="*/ 1209424 h 5168"/>
                  <a:gd name="T42" fmla="*/ 445545 w 4340"/>
                  <a:gd name="T43" fmla="*/ 1300472 h 5168"/>
                  <a:gd name="T44" fmla="*/ 407187 w 4340"/>
                  <a:gd name="T45" fmla="*/ 1364980 h 5168"/>
                  <a:gd name="T46" fmla="*/ 443701 w 4340"/>
                  <a:gd name="T47" fmla="*/ 1379356 h 5168"/>
                  <a:gd name="T48" fmla="*/ 433005 w 4340"/>
                  <a:gd name="T49" fmla="*/ 1503579 h 5168"/>
                  <a:gd name="T50" fmla="*/ 330102 w 4340"/>
                  <a:gd name="T51" fmla="*/ 1390783 h 5168"/>
                  <a:gd name="T52" fmla="*/ 756836 w 4340"/>
                  <a:gd name="T53" fmla="*/ 1273195 h 5168"/>
                  <a:gd name="T54" fmla="*/ 736551 w 4340"/>
                  <a:gd name="T55" fmla="*/ 1176986 h 5168"/>
                  <a:gd name="T56" fmla="*/ 674587 w 4340"/>
                  <a:gd name="T57" fmla="*/ 1148972 h 5168"/>
                  <a:gd name="T58" fmla="*/ 575741 w 4340"/>
                  <a:gd name="T59" fmla="*/ 1167771 h 5168"/>
                  <a:gd name="T60" fmla="*/ 550292 w 4340"/>
                  <a:gd name="T61" fmla="*/ 1227486 h 5168"/>
                  <a:gd name="T62" fmla="*/ 650245 w 4340"/>
                  <a:gd name="T63" fmla="*/ 1211267 h 5168"/>
                  <a:gd name="T64" fmla="*/ 668317 w 4340"/>
                  <a:gd name="T65" fmla="*/ 1252184 h 5168"/>
                  <a:gd name="T66" fmla="*/ 1077348 w 4340"/>
                  <a:gd name="T67" fmla="*/ 1359450 h 5168"/>
                  <a:gd name="T68" fmla="*/ 981822 w 4340"/>
                  <a:gd name="T69" fmla="*/ 1509845 h 5168"/>
                  <a:gd name="T70" fmla="*/ 969281 w 4340"/>
                  <a:gd name="T71" fmla="*/ 1209793 h 5168"/>
                  <a:gd name="T72" fmla="*/ 994731 w 4340"/>
                  <a:gd name="T73" fmla="*/ 1209793 h 5168"/>
                  <a:gd name="T74" fmla="*/ 1058538 w 4340"/>
                  <a:gd name="T75" fmla="*/ 1171088 h 5168"/>
                  <a:gd name="T76" fmla="*/ 945676 w 4340"/>
                  <a:gd name="T77" fmla="*/ 1150815 h 5168"/>
                  <a:gd name="T78" fmla="*/ 886295 w 4340"/>
                  <a:gd name="T79" fmla="*/ 1189151 h 5168"/>
                  <a:gd name="T80" fmla="*/ 885926 w 4340"/>
                  <a:gd name="T81" fmla="*/ 1531962 h 5168"/>
                  <a:gd name="T82" fmla="*/ 935718 w 4340"/>
                  <a:gd name="T83" fmla="*/ 1564769 h 5168"/>
                  <a:gd name="T84" fmla="*/ 1034195 w 4340"/>
                  <a:gd name="T85" fmla="*/ 1563663 h 5168"/>
                  <a:gd name="T86" fmla="*/ 1273196 w 4340"/>
                  <a:gd name="T87" fmla="*/ 1543389 h 5168"/>
                  <a:gd name="T88" fmla="*/ 1298277 w 4340"/>
                  <a:gd name="T89" fmla="*/ 1501367 h 5168"/>
                  <a:gd name="T90" fmla="*/ 1282417 w 4340"/>
                  <a:gd name="T91" fmla="*/ 1361294 h 5168"/>
                  <a:gd name="T92" fmla="*/ 1272090 w 4340"/>
                  <a:gd name="T93" fmla="*/ 1329593 h 5168"/>
                  <a:gd name="T94" fmla="*/ 1297170 w 4340"/>
                  <a:gd name="T95" fmla="*/ 1224906 h 5168"/>
                  <a:gd name="T96" fmla="*/ 1275778 w 4340"/>
                  <a:gd name="T97" fmla="*/ 1173669 h 5168"/>
                  <a:gd name="T98" fmla="*/ 1096159 w 4340"/>
                  <a:gd name="T99" fmla="*/ 1563663 h 5168"/>
                  <a:gd name="T100" fmla="*/ 1197218 w 4340"/>
                  <a:gd name="T101" fmla="*/ 1206107 h 5168"/>
                  <a:gd name="T102" fmla="*/ 1210127 w 4340"/>
                  <a:gd name="T103" fmla="*/ 1306001 h 5168"/>
                  <a:gd name="T104" fmla="*/ 1203856 w 4340"/>
                  <a:gd name="T105" fmla="*/ 1367191 h 5168"/>
                  <a:gd name="T106" fmla="*/ 1207914 w 4340"/>
                  <a:gd name="T107" fmla="*/ 1502104 h 5168"/>
                  <a:gd name="T108" fmla="*/ 295432 w 4340"/>
                  <a:gd name="T109" fmla="*/ 982358 h 5168"/>
                  <a:gd name="T110" fmla="*/ 219453 w 4340"/>
                  <a:gd name="T111" fmla="*/ 1038019 h 5168"/>
                  <a:gd name="T112" fmla="*/ 239370 w 4340"/>
                  <a:gd name="T113" fmla="*/ 1697470 h 5168"/>
                  <a:gd name="T114" fmla="*/ 1338479 w 4340"/>
                  <a:gd name="T115" fmla="*/ 1717007 h 5168"/>
                  <a:gd name="T116" fmla="*/ 1394172 w 4340"/>
                  <a:gd name="T117" fmla="*/ 1641441 h 5168"/>
                  <a:gd name="T118" fmla="*/ 1352863 w 4340"/>
                  <a:gd name="T119" fmla="*/ 991573 h 5168"/>
                  <a:gd name="T120" fmla="*/ 576110 w 4340"/>
                  <a:gd name="T121" fmla="*/ 67088 h 51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0" h="5168">
                    <a:moveTo>
                      <a:pt x="332" y="961"/>
                    </a:moveTo>
                    <a:lnTo>
                      <a:pt x="1480" y="0"/>
                    </a:lnTo>
                    <a:lnTo>
                      <a:pt x="4009" y="0"/>
                    </a:lnTo>
                    <a:lnTo>
                      <a:pt x="4025" y="0"/>
                    </a:lnTo>
                    <a:lnTo>
                      <a:pt x="4042" y="3"/>
                    </a:lnTo>
                    <a:lnTo>
                      <a:pt x="4058" y="5"/>
                    </a:lnTo>
                    <a:lnTo>
                      <a:pt x="4075" y="7"/>
                    </a:lnTo>
                    <a:lnTo>
                      <a:pt x="4091" y="11"/>
                    </a:lnTo>
                    <a:lnTo>
                      <a:pt x="4106" y="15"/>
                    </a:lnTo>
                    <a:lnTo>
                      <a:pt x="4122" y="21"/>
                    </a:lnTo>
                    <a:lnTo>
                      <a:pt x="4137" y="26"/>
                    </a:lnTo>
                    <a:lnTo>
                      <a:pt x="4151" y="34"/>
                    </a:lnTo>
                    <a:lnTo>
                      <a:pt x="4166" y="40"/>
                    </a:lnTo>
                    <a:lnTo>
                      <a:pt x="4180" y="49"/>
                    </a:lnTo>
                    <a:lnTo>
                      <a:pt x="4193" y="57"/>
                    </a:lnTo>
                    <a:lnTo>
                      <a:pt x="4206" y="67"/>
                    </a:lnTo>
                    <a:lnTo>
                      <a:pt x="4219" y="77"/>
                    </a:lnTo>
                    <a:lnTo>
                      <a:pt x="4231" y="87"/>
                    </a:lnTo>
                    <a:lnTo>
                      <a:pt x="4242" y="98"/>
                    </a:lnTo>
                    <a:lnTo>
                      <a:pt x="4253" y="110"/>
                    </a:lnTo>
                    <a:lnTo>
                      <a:pt x="4264" y="122"/>
                    </a:lnTo>
                    <a:lnTo>
                      <a:pt x="4273" y="133"/>
                    </a:lnTo>
                    <a:lnTo>
                      <a:pt x="4283" y="147"/>
                    </a:lnTo>
                    <a:lnTo>
                      <a:pt x="4292" y="160"/>
                    </a:lnTo>
                    <a:lnTo>
                      <a:pt x="4299" y="174"/>
                    </a:lnTo>
                    <a:lnTo>
                      <a:pt x="4307" y="188"/>
                    </a:lnTo>
                    <a:lnTo>
                      <a:pt x="4313" y="203"/>
                    </a:lnTo>
                    <a:lnTo>
                      <a:pt x="4320" y="218"/>
                    </a:lnTo>
                    <a:lnTo>
                      <a:pt x="4325" y="233"/>
                    </a:lnTo>
                    <a:lnTo>
                      <a:pt x="4329" y="249"/>
                    </a:lnTo>
                    <a:lnTo>
                      <a:pt x="4332" y="265"/>
                    </a:lnTo>
                    <a:lnTo>
                      <a:pt x="4336" y="281"/>
                    </a:lnTo>
                    <a:lnTo>
                      <a:pt x="4338" y="298"/>
                    </a:lnTo>
                    <a:lnTo>
                      <a:pt x="4339" y="315"/>
                    </a:lnTo>
                    <a:lnTo>
                      <a:pt x="4340" y="332"/>
                    </a:lnTo>
                    <a:lnTo>
                      <a:pt x="4340" y="4837"/>
                    </a:lnTo>
                    <a:lnTo>
                      <a:pt x="4339" y="4854"/>
                    </a:lnTo>
                    <a:lnTo>
                      <a:pt x="4338" y="4870"/>
                    </a:lnTo>
                    <a:lnTo>
                      <a:pt x="4336" y="4887"/>
                    </a:lnTo>
                    <a:lnTo>
                      <a:pt x="4332" y="4903"/>
                    </a:lnTo>
                    <a:lnTo>
                      <a:pt x="4329" y="4919"/>
                    </a:lnTo>
                    <a:lnTo>
                      <a:pt x="4325" y="4934"/>
                    </a:lnTo>
                    <a:lnTo>
                      <a:pt x="4320" y="4950"/>
                    </a:lnTo>
                    <a:lnTo>
                      <a:pt x="4313" y="4965"/>
                    </a:lnTo>
                    <a:lnTo>
                      <a:pt x="4307" y="4979"/>
                    </a:lnTo>
                    <a:lnTo>
                      <a:pt x="4299" y="4994"/>
                    </a:lnTo>
                    <a:lnTo>
                      <a:pt x="4292" y="5008"/>
                    </a:lnTo>
                    <a:lnTo>
                      <a:pt x="4283" y="5021"/>
                    </a:lnTo>
                    <a:lnTo>
                      <a:pt x="4273" y="5034"/>
                    </a:lnTo>
                    <a:lnTo>
                      <a:pt x="4264" y="5047"/>
                    </a:lnTo>
                    <a:lnTo>
                      <a:pt x="4253" y="5058"/>
                    </a:lnTo>
                    <a:lnTo>
                      <a:pt x="4242" y="5070"/>
                    </a:lnTo>
                    <a:lnTo>
                      <a:pt x="4231" y="5081"/>
                    </a:lnTo>
                    <a:lnTo>
                      <a:pt x="4219" y="5092"/>
                    </a:lnTo>
                    <a:lnTo>
                      <a:pt x="4206" y="5101"/>
                    </a:lnTo>
                    <a:lnTo>
                      <a:pt x="4193" y="5111"/>
                    </a:lnTo>
                    <a:lnTo>
                      <a:pt x="4180" y="5120"/>
                    </a:lnTo>
                    <a:lnTo>
                      <a:pt x="4166" y="5127"/>
                    </a:lnTo>
                    <a:lnTo>
                      <a:pt x="4151" y="5135"/>
                    </a:lnTo>
                    <a:lnTo>
                      <a:pt x="4137" y="5141"/>
                    </a:lnTo>
                    <a:lnTo>
                      <a:pt x="4122" y="5147"/>
                    </a:lnTo>
                    <a:lnTo>
                      <a:pt x="4106" y="5153"/>
                    </a:lnTo>
                    <a:lnTo>
                      <a:pt x="4091" y="5157"/>
                    </a:lnTo>
                    <a:lnTo>
                      <a:pt x="4075" y="5160"/>
                    </a:lnTo>
                    <a:lnTo>
                      <a:pt x="4058" y="5164"/>
                    </a:lnTo>
                    <a:lnTo>
                      <a:pt x="4042" y="5166"/>
                    </a:lnTo>
                    <a:lnTo>
                      <a:pt x="4025" y="5167"/>
                    </a:lnTo>
                    <a:lnTo>
                      <a:pt x="4009" y="5168"/>
                    </a:lnTo>
                    <a:lnTo>
                      <a:pt x="332" y="5168"/>
                    </a:lnTo>
                    <a:lnTo>
                      <a:pt x="316" y="5167"/>
                    </a:lnTo>
                    <a:lnTo>
                      <a:pt x="299" y="5166"/>
                    </a:lnTo>
                    <a:lnTo>
                      <a:pt x="281" y="5164"/>
                    </a:lnTo>
                    <a:lnTo>
                      <a:pt x="265" y="5160"/>
                    </a:lnTo>
                    <a:lnTo>
                      <a:pt x="249" y="5157"/>
                    </a:lnTo>
                    <a:lnTo>
                      <a:pt x="234" y="5153"/>
                    </a:lnTo>
                    <a:lnTo>
                      <a:pt x="218" y="5147"/>
                    </a:lnTo>
                    <a:lnTo>
                      <a:pt x="203" y="5141"/>
                    </a:lnTo>
                    <a:lnTo>
                      <a:pt x="189" y="5135"/>
                    </a:lnTo>
                    <a:lnTo>
                      <a:pt x="174" y="5127"/>
                    </a:lnTo>
                    <a:lnTo>
                      <a:pt x="160" y="5120"/>
                    </a:lnTo>
                    <a:lnTo>
                      <a:pt x="147" y="5111"/>
                    </a:lnTo>
                    <a:lnTo>
                      <a:pt x="134" y="5101"/>
                    </a:lnTo>
                    <a:lnTo>
                      <a:pt x="122" y="5092"/>
                    </a:lnTo>
                    <a:lnTo>
                      <a:pt x="110" y="5081"/>
                    </a:lnTo>
                    <a:lnTo>
                      <a:pt x="98" y="5070"/>
                    </a:lnTo>
                    <a:lnTo>
                      <a:pt x="87" y="5058"/>
                    </a:lnTo>
                    <a:lnTo>
                      <a:pt x="77" y="5047"/>
                    </a:lnTo>
                    <a:lnTo>
                      <a:pt x="67" y="5034"/>
                    </a:lnTo>
                    <a:lnTo>
                      <a:pt x="57" y="5021"/>
                    </a:lnTo>
                    <a:lnTo>
                      <a:pt x="49" y="5008"/>
                    </a:lnTo>
                    <a:lnTo>
                      <a:pt x="41" y="4994"/>
                    </a:lnTo>
                    <a:lnTo>
                      <a:pt x="34" y="4979"/>
                    </a:lnTo>
                    <a:lnTo>
                      <a:pt x="27" y="4965"/>
                    </a:lnTo>
                    <a:lnTo>
                      <a:pt x="21" y="4950"/>
                    </a:lnTo>
                    <a:lnTo>
                      <a:pt x="16" y="4934"/>
                    </a:lnTo>
                    <a:lnTo>
                      <a:pt x="11" y="4919"/>
                    </a:lnTo>
                    <a:lnTo>
                      <a:pt x="8" y="4903"/>
                    </a:lnTo>
                    <a:lnTo>
                      <a:pt x="5" y="4887"/>
                    </a:lnTo>
                    <a:lnTo>
                      <a:pt x="3" y="4870"/>
                    </a:lnTo>
                    <a:lnTo>
                      <a:pt x="2" y="4854"/>
                    </a:lnTo>
                    <a:lnTo>
                      <a:pt x="0" y="4837"/>
                    </a:lnTo>
                    <a:lnTo>
                      <a:pt x="0" y="1552"/>
                    </a:lnTo>
                    <a:lnTo>
                      <a:pt x="2" y="1497"/>
                    </a:lnTo>
                    <a:lnTo>
                      <a:pt x="5" y="1446"/>
                    </a:lnTo>
                    <a:lnTo>
                      <a:pt x="7" y="1422"/>
                    </a:lnTo>
                    <a:lnTo>
                      <a:pt x="10" y="1399"/>
                    </a:lnTo>
                    <a:lnTo>
                      <a:pt x="13" y="1378"/>
                    </a:lnTo>
                    <a:lnTo>
                      <a:pt x="18" y="1358"/>
                    </a:lnTo>
                    <a:lnTo>
                      <a:pt x="23" y="1338"/>
                    </a:lnTo>
                    <a:lnTo>
                      <a:pt x="28" y="1319"/>
                    </a:lnTo>
                    <a:lnTo>
                      <a:pt x="34" y="1301"/>
                    </a:lnTo>
                    <a:lnTo>
                      <a:pt x="40" y="1283"/>
                    </a:lnTo>
                    <a:lnTo>
                      <a:pt x="48" y="1265"/>
                    </a:lnTo>
                    <a:lnTo>
                      <a:pt x="56" y="1249"/>
                    </a:lnTo>
                    <a:lnTo>
                      <a:pt x="65" y="1233"/>
                    </a:lnTo>
                    <a:lnTo>
                      <a:pt x="73" y="1217"/>
                    </a:lnTo>
                    <a:lnTo>
                      <a:pt x="84" y="1202"/>
                    </a:lnTo>
                    <a:lnTo>
                      <a:pt x="95" y="1187"/>
                    </a:lnTo>
                    <a:lnTo>
                      <a:pt x="107" y="1171"/>
                    </a:lnTo>
                    <a:lnTo>
                      <a:pt x="118" y="1157"/>
                    </a:lnTo>
                    <a:lnTo>
                      <a:pt x="146" y="1127"/>
                    </a:lnTo>
                    <a:lnTo>
                      <a:pt x="176" y="1096"/>
                    </a:lnTo>
                    <a:lnTo>
                      <a:pt x="210" y="1065"/>
                    </a:lnTo>
                    <a:lnTo>
                      <a:pt x="247" y="1033"/>
                    </a:lnTo>
                    <a:lnTo>
                      <a:pt x="332" y="961"/>
                    </a:lnTo>
                    <a:close/>
                    <a:moveTo>
                      <a:pt x="895" y="3773"/>
                    </a:moveTo>
                    <a:lnTo>
                      <a:pt x="895" y="4040"/>
                    </a:lnTo>
                    <a:lnTo>
                      <a:pt x="896" y="4066"/>
                    </a:lnTo>
                    <a:lnTo>
                      <a:pt x="899" y="4089"/>
                    </a:lnTo>
                    <a:lnTo>
                      <a:pt x="904" y="4112"/>
                    </a:lnTo>
                    <a:lnTo>
                      <a:pt x="908" y="4123"/>
                    </a:lnTo>
                    <a:lnTo>
                      <a:pt x="913" y="4132"/>
                    </a:lnTo>
                    <a:lnTo>
                      <a:pt x="917" y="4142"/>
                    </a:lnTo>
                    <a:lnTo>
                      <a:pt x="922" y="4151"/>
                    </a:lnTo>
                    <a:lnTo>
                      <a:pt x="928" y="4160"/>
                    </a:lnTo>
                    <a:lnTo>
                      <a:pt x="934" y="4169"/>
                    </a:lnTo>
                    <a:lnTo>
                      <a:pt x="941" y="4177"/>
                    </a:lnTo>
                    <a:lnTo>
                      <a:pt x="948" y="4185"/>
                    </a:lnTo>
                    <a:lnTo>
                      <a:pt x="957" y="4192"/>
                    </a:lnTo>
                    <a:lnTo>
                      <a:pt x="965" y="4199"/>
                    </a:lnTo>
                    <a:lnTo>
                      <a:pt x="974" y="4205"/>
                    </a:lnTo>
                    <a:lnTo>
                      <a:pt x="984" y="4210"/>
                    </a:lnTo>
                    <a:lnTo>
                      <a:pt x="1004" y="4222"/>
                    </a:lnTo>
                    <a:lnTo>
                      <a:pt x="1027" y="4231"/>
                    </a:lnTo>
                    <a:lnTo>
                      <a:pt x="1052" y="4238"/>
                    </a:lnTo>
                    <a:lnTo>
                      <a:pt x="1080" y="4244"/>
                    </a:lnTo>
                    <a:lnTo>
                      <a:pt x="1110" y="4248"/>
                    </a:lnTo>
                    <a:lnTo>
                      <a:pt x="1141" y="4251"/>
                    </a:lnTo>
                    <a:lnTo>
                      <a:pt x="1175" y="4251"/>
                    </a:lnTo>
                    <a:lnTo>
                      <a:pt x="1209" y="4251"/>
                    </a:lnTo>
                    <a:lnTo>
                      <a:pt x="1240" y="4248"/>
                    </a:lnTo>
                    <a:lnTo>
                      <a:pt x="1269" y="4244"/>
                    </a:lnTo>
                    <a:lnTo>
                      <a:pt x="1297" y="4237"/>
                    </a:lnTo>
                    <a:lnTo>
                      <a:pt x="1321" y="4229"/>
                    </a:lnTo>
                    <a:lnTo>
                      <a:pt x="1344" y="4219"/>
                    </a:lnTo>
                    <a:lnTo>
                      <a:pt x="1354" y="4214"/>
                    </a:lnTo>
                    <a:lnTo>
                      <a:pt x="1364" y="4207"/>
                    </a:lnTo>
                    <a:lnTo>
                      <a:pt x="1374" y="4201"/>
                    </a:lnTo>
                    <a:lnTo>
                      <a:pt x="1382" y="4193"/>
                    </a:lnTo>
                    <a:lnTo>
                      <a:pt x="1391" y="4186"/>
                    </a:lnTo>
                    <a:lnTo>
                      <a:pt x="1398" y="4178"/>
                    </a:lnTo>
                    <a:lnTo>
                      <a:pt x="1406" y="4170"/>
                    </a:lnTo>
                    <a:lnTo>
                      <a:pt x="1412" y="4161"/>
                    </a:lnTo>
                    <a:lnTo>
                      <a:pt x="1419" y="4151"/>
                    </a:lnTo>
                    <a:lnTo>
                      <a:pt x="1425" y="4142"/>
                    </a:lnTo>
                    <a:lnTo>
                      <a:pt x="1429" y="4131"/>
                    </a:lnTo>
                    <a:lnTo>
                      <a:pt x="1435" y="4120"/>
                    </a:lnTo>
                    <a:lnTo>
                      <a:pt x="1438" y="4110"/>
                    </a:lnTo>
                    <a:lnTo>
                      <a:pt x="1442" y="4098"/>
                    </a:lnTo>
                    <a:lnTo>
                      <a:pt x="1448" y="4073"/>
                    </a:lnTo>
                    <a:lnTo>
                      <a:pt x="1451" y="4046"/>
                    </a:lnTo>
                    <a:lnTo>
                      <a:pt x="1452" y="4019"/>
                    </a:lnTo>
                    <a:lnTo>
                      <a:pt x="1452" y="3852"/>
                    </a:lnTo>
                    <a:lnTo>
                      <a:pt x="1451" y="3832"/>
                    </a:lnTo>
                    <a:lnTo>
                      <a:pt x="1450" y="3813"/>
                    </a:lnTo>
                    <a:lnTo>
                      <a:pt x="1447" y="3794"/>
                    </a:lnTo>
                    <a:lnTo>
                      <a:pt x="1443" y="3776"/>
                    </a:lnTo>
                    <a:lnTo>
                      <a:pt x="1439" y="3760"/>
                    </a:lnTo>
                    <a:lnTo>
                      <a:pt x="1434" y="3744"/>
                    </a:lnTo>
                    <a:lnTo>
                      <a:pt x="1426" y="3730"/>
                    </a:lnTo>
                    <a:lnTo>
                      <a:pt x="1419" y="3716"/>
                    </a:lnTo>
                    <a:lnTo>
                      <a:pt x="1410" y="3704"/>
                    </a:lnTo>
                    <a:lnTo>
                      <a:pt x="1401" y="3693"/>
                    </a:lnTo>
                    <a:lnTo>
                      <a:pt x="1390" y="3682"/>
                    </a:lnTo>
                    <a:lnTo>
                      <a:pt x="1378" y="3673"/>
                    </a:lnTo>
                    <a:lnTo>
                      <a:pt x="1365" y="3665"/>
                    </a:lnTo>
                    <a:lnTo>
                      <a:pt x="1351" y="3657"/>
                    </a:lnTo>
                    <a:lnTo>
                      <a:pt x="1336" y="3651"/>
                    </a:lnTo>
                    <a:lnTo>
                      <a:pt x="1321" y="3645"/>
                    </a:lnTo>
                    <a:lnTo>
                      <a:pt x="1336" y="3640"/>
                    </a:lnTo>
                    <a:lnTo>
                      <a:pt x="1351" y="3633"/>
                    </a:lnTo>
                    <a:lnTo>
                      <a:pt x="1364" y="3625"/>
                    </a:lnTo>
                    <a:lnTo>
                      <a:pt x="1377" y="3618"/>
                    </a:lnTo>
                    <a:lnTo>
                      <a:pt x="1388" y="3608"/>
                    </a:lnTo>
                    <a:lnTo>
                      <a:pt x="1398" y="3599"/>
                    </a:lnTo>
                    <a:lnTo>
                      <a:pt x="1408" y="3589"/>
                    </a:lnTo>
                    <a:lnTo>
                      <a:pt x="1417" y="3578"/>
                    </a:lnTo>
                    <a:lnTo>
                      <a:pt x="1424" y="3566"/>
                    </a:lnTo>
                    <a:lnTo>
                      <a:pt x="1431" y="3554"/>
                    </a:lnTo>
                    <a:lnTo>
                      <a:pt x="1436" y="3540"/>
                    </a:lnTo>
                    <a:lnTo>
                      <a:pt x="1440" y="3528"/>
                    </a:lnTo>
                    <a:lnTo>
                      <a:pt x="1444" y="3513"/>
                    </a:lnTo>
                    <a:lnTo>
                      <a:pt x="1447" y="3498"/>
                    </a:lnTo>
                    <a:lnTo>
                      <a:pt x="1448" y="3483"/>
                    </a:lnTo>
                    <a:lnTo>
                      <a:pt x="1449" y="3465"/>
                    </a:lnTo>
                    <a:lnTo>
                      <a:pt x="1449" y="3312"/>
                    </a:lnTo>
                    <a:lnTo>
                      <a:pt x="1449" y="3300"/>
                    </a:lnTo>
                    <a:lnTo>
                      <a:pt x="1448" y="3287"/>
                    </a:lnTo>
                    <a:lnTo>
                      <a:pt x="1446" y="3276"/>
                    </a:lnTo>
                    <a:lnTo>
                      <a:pt x="1443" y="3265"/>
                    </a:lnTo>
                    <a:lnTo>
                      <a:pt x="1440" y="3253"/>
                    </a:lnTo>
                    <a:lnTo>
                      <a:pt x="1437" y="3243"/>
                    </a:lnTo>
                    <a:lnTo>
                      <a:pt x="1433" y="3233"/>
                    </a:lnTo>
                    <a:lnTo>
                      <a:pt x="1428" y="3223"/>
                    </a:lnTo>
                    <a:lnTo>
                      <a:pt x="1423" y="3214"/>
                    </a:lnTo>
                    <a:lnTo>
                      <a:pt x="1417" y="3206"/>
                    </a:lnTo>
                    <a:lnTo>
                      <a:pt x="1410" y="3197"/>
                    </a:lnTo>
                    <a:lnTo>
                      <a:pt x="1403" y="3189"/>
                    </a:lnTo>
                    <a:lnTo>
                      <a:pt x="1394" y="3181"/>
                    </a:lnTo>
                    <a:lnTo>
                      <a:pt x="1386" y="3175"/>
                    </a:lnTo>
                    <a:lnTo>
                      <a:pt x="1377" y="3168"/>
                    </a:lnTo>
                    <a:lnTo>
                      <a:pt x="1366" y="3162"/>
                    </a:lnTo>
                    <a:lnTo>
                      <a:pt x="1346" y="3151"/>
                    </a:lnTo>
                    <a:lnTo>
                      <a:pt x="1324" y="3142"/>
                    </a:lnTo>
                    <a:lnTo>
                      <a:pt x="1302" y="3133"/>
                    </a:lnTo>
                    <a:lnTo>
                      <a:pt x="1278" y="3127"/>
                    </a:lnTo>
                    <a:lnTo>
                      <a:pt x="1254" y="3121"/>
                    </a:lnTo>
                    <a:lnTo>
                      <a:pt x="1228" y="3118"/>
                    </a:lnTo>
                    <a:lnTo>
                      <a:pt x="1202" y="3116"/>
                    </a:lnTo>
                    <a:lnTo>
                      <a:pt x="1175" y="3115"/>
                    </a:lnTo>
                    <a:lnTo>
                      <a:pt x="1142" y="3116"/>
                    </a:lnTo>
                    <a:lnTo>
                      <a:pt x="1111" y="3118"/>
                    </a:lnTo>
                    <a:lnTo>
                      <a:pt x="1082" y="3121"/>
                    </a:lnTo>
                    <a:lnTo>
                      <a:pt x="1055" y="3127"/>
                    </a:lnTo>
                    <a:lnTo>
                      <a:pt x="1031" y="3134"/>
                    </a:lnTo>
                    <a:lnTo>
                      <a:pt x="1008" y="3143"/>
                    </a:lnTo>
                    <a:lnTo>
                      <a:pt x="988" y="3152"/>
                    </a:lnTo>
                    <a:lnTo>
                      <a:pt x="970" y="3164"/>
                    </a:lnTo>
                    <a:lnTo>
                      <a:pt x="953" y="3177"/>
                    </a:lnTo>
                    <a:lnTo>
                      <a:pt x="946" y="3184"/>
                    </a:lnTo>
                    <a:lnTo>
                      <a:pt x="940" y="3192"/>
                    </a:lnTo>
                    <a:lnTo>
                      <a:pt x="933" y="3199"/>
                    </a:lnTo>
                    <a:lnTo>
                      <a:pt x="928" y="3208"/>
                    </a:lnTo>
                    <a:lnTo>
                      <a:pt x="922" y="3217"/>
                    </a:lnTo>
                    <a:lnTo>
                      <a:pt x="918" y="3226"/>
                    </a:lnTo>
                    <a:lnTo>
                      <a:pt x="911" y="3246"/>
                    </a:lnTo>
                    <a:lnTo>
                      <a:pt x="905" y="3266"/>
                    </a:lnTo>
                    <a:lnTo>
                      <a:pt x="902" y="3288"/>
                    </a:lnTo>
                    <a:lnTo>
                      <a:pt x="901" y="3312"/>
                    </a:lnTo>
                    <a:lnTo>
                      <a:pt x="901" y="3520"/>
                    </a:lnTo>
                    <a:lnTo>
                      <a:pt x="1119" y="3520"/>
                    </a:lnTo>
                    <a:lnTo>
                      <a:pt x="1119" y="3314"/>
                    </a:lnTo>
                    <a:lnTo>
                      <a:pt x="1120" y="3306"/>
                    </a:lnTo>
                    <a:lnTo>
                      <a:pt x="1122" y="3299"/>
                    </a:lnTo>
                    <a:lnTo>
                      <a:pt x="1125" y="3294"/>
                    </a:lnTo>
                    <a:lnTo>
                      <a:pt x="1130" y="3288"/>
                    </a:lnTo>
                    <a:lnTo>
                      <a:pt x="1137" y="3285"/>
                    </a:lnTo>
                    <a:lnTo>
                      <a:pt x="1144" y="3283"/>
                    </a:lnTo>
                    <a:lnTo>
                      <a:pt x="1154" y="3281"/>
                    </a:lnTo>
                    <a:lnTo>
                      <a:pt x="1165" y="3281"/>
                    </a:lnTo>
                    <a:lnTo>
                      <a:pt x="1174" y="3281"/>
                    </a:lnTo>
                    <a:lnTo>
                      <a:pt x="1184" y="3283"/>
                    </a:lnTo>
                    <a:lnTo>
                      <a:pt x="1191" y="3285"/>
                    </a:lnTo>
                    <a:lnTo>
                      <a:pt x="1198" y="3288"/>
                    </a:lnTo>
                    <a:lnTo>
                      <a:pt x="1202" y="3294"/>
                    </a:lnTo>
                    <a:lnTo>
                      <a:pt x="1205" y="3299"/>
                    </a:lnTo>
                    <a:lnTo>
                      <a:pt x="1208" y="3306"/>
                    </a:lnTo>
                    <a:lnTo>
                      <a:pt x="1209" y="3314"/>
                    </a:lnTo>
                    <a:lnTo>
                      <a:pt x="1209" y="3511"/>
                    </a:lnTo>
                    <a:lnTo>
                      <a:pt x="1209" y="3520"/>
                    </a:lnTo>
                    <a:lnTo>
                      <a:pt x="1208" y="3528"/>
                    </a:lnTo>
                    <a:lnTo>
                      <a:pt x="1205" y="3534"/>
                    </a:lnTo>
                    <a:lnTo>
                      <a:pt x="1202" y="3540"/>
                    </a:lnTo>
                    <a:lnTo>
                      <a:pt x="1198" y="3546"/>
                    </a:lnTo>
                    <a:lnTo>
                      <a:pt x="1194" y="3551"/>
                    </a:lnTo>
                    <a:lnTo>
                      <a:pt x="1188" y="3556"/>
                    </a:lnTo>
                    <a:lnTo>
                      <a:pt x="1182" y="3561"/>
                    </a:lnTo>
                    <a:lnTo>
                      <a:pt x="1175" y="3565"/>
                    </a:lnTo>
                    <a:lnTo>
                      <a:pt x="1168" y="3568"/>
                    </a:lnTo>
                    <a:lnTo>
                      <a:pt x="1159" y="3570"/>
                    </a:lnTo>
                    <a:lnTo>
                      <a:pt x="1150" y="3574"/>
                    </a:lnTo>
                    <a:lnTo>
                      <a:pt x="1128" y="3576"/>
                    </a:lnTo>
                    <a:lnTo>
                      <a:pt x="1104" y="3577"/>
                    </a:lnTo>
                    <a:lnTo>
                      <a:pt x="1104" y="3703"/>
                    </a:lnTo>
                    <a:lnTo>
                      <a:pt x="1131" y="3704"/>
                    </a:lnTo>
                    <a:lnTo>
                      <a:pt x="1143" y="3706"/>
                    </a:lnTo>
                    <a:lnTo>
                      <a:pt x="1155" y="3708"/>
                    </a:lnTo>
                    <a:lnTo>
                      <a:pt x="1165" y="3710"/>
                    </a:lnTo>
                    <a:lnTo>
                      <a:pt x="1173" y="3712"/>
                    </a:lnTo>
                    <a:lnTo>
                      <a:pt x="1181" y="3715"/>
                    </a:lnTo>
                    <a:lnTo>
                      <a:pt x="1186" y="3719"/>
                    </a:lnTo>
                    <a:lnTo>
                      <a:pt x="1191" y="3724"/>
                    </a:lnTo>
                    <a:lnTo>
                      <a:pt x="1196" y="3729"/>
                    </a:lnTo>
                    <a:lnTo>
                      <a:pt x="1200" y="3736"/>
                    </a:lnTo>
                    <a:lnTo>
                      <a:pt x="1203" y="3742"/>
                    </a:lnTo>
                    <a:lnTo>
                      <a:pt x="1205" y="3751"/>
                    </a:lnTo>
                    <a:lnTo>
                      <a:pt x="1208" y="3759"/>
                    </a:lnTo>
                    <a:lnTo>
                      <a:pt x="1209" y="3769"/>
                    </a:lnTo>
                    <a:lnTo>
                      <a:pt x="1209" y="3779"/>
                    </a:lnTo>
                    <a:lnTo>
                      <a:pt x="1209" y="4038"/>
                    </a:lnTo>
                    <a:lnTo>
                      <a:pt x="1208" y="4047"/>
                    </a:lnTo>
                    <a:lnTo>
                      <a:pt x="1205" y="4056"/>
                    </a:lnTo>
                    <a:lnTo>
                      <a:pt x="1202" y="4064"/>
                    </a:lnTo>
                    <a:lnTo>
                      <a:pt x="1198" y="4069"/>
                    </a:lnTo>
                    <a:lnTo>
                      <a:pt x="1191" y="4074"/>
                    </a:lnTo>
                    <a:lnTo>
                      <a:pt x="1184" y="4078"/>
                    </a:lnTo>
                    <a:lnTo>
                      <a:pt x="1174" y="4079"/>
                    </a:lnTo>
                    <a:lnTo>
                      <a:pt x="1165" y="4080"/>
                    </a:lnTo>
                    <a:lnTo>
                      <a:pt x="1154" y="4079"/>
                    </a:lnTo>
                    <a:lnTo>
                      <a:pt x="1145" y="4078"/>
                    </a:lnTo>
                    <a:lnTo>
                      <a:pt x="1137" y="4074"/>
                    </a:lnTo>
                    <a:lnTo>
                      <a:pt x="1131" y="4069"/>
                    </a:lnTo>
                    <a:lnTo>
                      <a:pt x="1126" y="4064"/>
                    </a:lnTo>
                    <a:lnTo>
                      <a:pt x="1123" y="4056"/>
                    </a:lnTo>
                    <a:lnTo>
                      <a:pt x="1121" y="4047"/>
                    </a:lnTo>
                    <a:lnTo>
                      <a:pt x="1120" y="4038"/>
                    </a:lnTo>
                    <a:lnTo>
                      <a:pt x="1120" y="3773"/>
                    </a:lnTo>
                    <a:lnTo>
                      <a:pt x="895" y="3773"/>
                    </a:lnTo>
                    <a:close/>
                    <a:moveTo>
                      <a:pt x="2052" y="4242"/>
                    </a:moveTo>
                    <a:lnTo>
                      <a:pt x="2052" y="4098"/>
                    </a:lnTo>
                    <a:lnTo>
                      <a:pt x="1752" y="4098"/>
                    </a:lnTo>
                    <a:lnTo>
                      <a:pt x="2028" y="3570"/>
                    </a:lnTo>
                    <a:lnTo>
                      <a:pt x="2033" y="3559"/>
                    </a:lnTo>
                    <a:lnTo>
                      <a:pt x="2038" y="3546"/>
                    </a:lnTo>
                    <a:lnTo>
                      <a:pt x="2043" y="3532"/>
                    </a:lnTo>
                    <a:lnTo>
                      <a:pt x="2046" y="3518"/>
                    </a:lnTo>
                    <a:lnTo>
                      <a:pt x="2049" y="3503"/>
                    </a:lnTo>
                    <a:lnTo>
                      <a:pt x="2050" y="3487"/>
                    </a:lnTo>
                    <a:lnTo>
                      <a:pt x="2051" y="3471"/>
                    </a:lnTo>
                    <a:lnTo>
                      <a:pt x="2052" y="3454"/>
                    </a:lnTo>
                    <a:lnTo>
                      <a:pt x="2051" y="3410"/>
                    </a:lnTo>
                    <a:lnTo>
                      <a:pt x="2049" y="3369"/>
                    </a:lnTo>
                    <a:lnTo>
                      <a:pt x="2044" y="3332"/>
                    </a:lnTo>
                    <a:lnTo>
                      <a:pt x="2038" y="3298"/>
                    </a:lnTo>
                    <a:lnTo>
                      <a:pt x="2030" y="3267"/>
                    </a:lnTo>
                    <a:lnTo>
                      <a:pt x="2025" y="3253"/>
                    </a:lnTo>
                    <a:lnTo>
                      <a:pt x="2021" y="3239"/>
                    </a:lnTo>
                    <a:lnTo>
                      <a:pt x="2015" y="3226"/>
                    </a:lnTo>
                    <a:lnTo>
                      <a:pt x="2009" y="3214"/>
                    </a:lnTo>
                    <a:lnTo>
                      <a:pt x="2003" y="3204"/>
                    </a:lnTo>
                    <a:lnTo>
                      <a:pt x="1997" y="3193"/>
                    </a:lnTo>
                    <a:lnTo>
                      <a:pt x="1989" y="3184"/>
                    </a:lnTo>
                    <a:lnTo>
                      <a:pt x="1980" y="3175"/>
                    </a:lnTo>
                    <a:lnTo>
                      <a:pt x="1971" y="3166"/>
                    </a:lnTo>
                    <a:lnTo>
                      <a:pt x="1961" y="3159"/>
                    </a:lnTo>
                    <a:lnTo>
                      <a:pt x="1950" y="3152"/>
                    </a:lnTo>
                    <a:lnTo>
                      <a:pt x="1939" y="3146"/>
                    </a:lnTo>
                    <a:lnTo>
                      <a:pt x="1926" y="3139"/>
                    </a:lnTo>
                    <a:lnTo>
                      <a:pt x="1912" y="3134"/>
                    </a:lnTo>
                    <a:lnTo>
                      <a:pt x="1897" y="3130"/>
                    </a:lnTo>
                    <a:lnTo>
                      <a:pt x="1882" y="3126"/>
                    </a:lnTo>
                    <a:lnTo>
                      <a:pt x="1865" y="3122"/>
                    </a:lnTo>
                    <a:lnTo>
                      <a:pt x="1848" y="3119"/>
                    </a:lnTo>
                    <a:lnTo>
                      <a:pt x="1829" y="3117"/>
                    </a:lnTo>
                    <a:lnTo>
                      <a:pt x="1810" y="3116"/>
                    </a:lnTo>
                    <a:lnTo>
                      <a:pt x="1791" y="3115"/>
                    </a:lnTo>
                    <a:lnTo>
                      <a:pt x="1769" y="3115"/>
                    </a:lnTo>
                    <a:lnTo>
                      <a:pt x="1736" y="3116"/>
                    </a:lnTo>
                    <a:lnTo>
                      <a:pt x="1704" y="3118"/>
                    </a:lnTo>
                    <a:lnTo>
                      <a:pt x="1675" y="3122"/>
                    </a:lnTo>
                    <a:lnTo>
                      <a:pt x="1648" y="3128"/>
                    </a:lnTo>
                    <a:lnTo>
                      <a:pt x="1623" y="3135"/>
                    </a:lnTo>
                    <a:lnTo>
                      <a:pt x="1600" y="3145"/>
                    </a:lnTo>
                    <a:lnTo>
                      <a:pt x="1580" y="3156"/>
                    </a:lnTo>
                    <a:lnTo>
                      <a:pt x="1570" y="3162"/>
                    </a:lnTo>
                    <a:lnTo>
                      <a:pt x="1561" y="3168"/>
                    </a:lnTo>
                    <a:lnTo>
                      <a:pt x="1553" y="3176"/>
                    </a:lnTo>
                    <a:lnTo>
                      <a:pt x="1545" y="3182"/>
                    </a:lnTo>
                    <a:lnTo>
                      <a:pt x="1538" y="3191"/>
                    </a:lnTo>
                    <a:lnTo>
                      <a:pt x="1531" y="3198"/>
                    </a:lnTo>
                    <a:lnTo>
                      <a:pt x="1525" y="3207"/>
                    </a:lnTo>
                    <a:lnTo>
                      <a:pt x="1519" y="3217"/>
                    </a:lnTo>
                    <a:lnTo>
                      <a:pt x="1514" y="3226"/>
                    </a:lnTo>
                    <a:lnTo>
                      <a:pt x="1510" y="3236"/>
                    </a:lnTo>
                    <a:lnTo>
                      <a:pt x="1506" y="3246"/>
                    </a:lnTo>
                    <a:lnTo>
                      <a:pt x="1502" y="3257"/>
                    </a:lnTo>
                    <a:lnTo>
                      <a:pt x="1496" y="3280"/>
                    </a:lnTo>
                    <a:lnTo>
                      <a:pt x="1493" y="3303"/>
                    </a:lnTo>
                    <a:lnTo>
                      <a:pt x="1492" y="3330"/>
                    </a:lnTo>
                    <a:lnTo>
                      <a:pt x="1492" y="3525"/>
                    </a:lnTo>
                    <a:lnTo>
                      <a:pt x="1711" y="3525"/>
                    </a:lnTo>
                    <a:lnTo>
                      <a:pt x="1711" y="3333"/>
                    </a:lnTo>
                    <a:lnTo>
                      <a:pt x="1712" y="3323"/>
                    </a:lnTo>
                    <a:lnTo>
                      <a:pt x="1715" y="3313"/>
                    </a:lnTo>
                    <a:lnTo>
                      <a:pt x="1719" y="3305"/>
                    </a:lnTo>
                    <a:lnTo>
                      <a:pt x="1724" y="3298"/>
                    </a:lnTo>
                    <a:lnTo>
                      <a:pt x="1732" y="3293"/>
                    </a:lnTo>
                    <a:lnTo>
                      <a:pt x="1740" y="3290"/>
                    </a:lnTo>
                    <a:lnTo>
                      <a:pt x="1751" y="3287"/>
                    </a:lnTo>
                    <a:lnTo>
                      <a:pt x="1763" y="3286"/>
                    </a:lnTo>
                    <a:lnTo>
                      <a:pt x="1775" y="3287"/>
                    </a:lnTo>
                    <a:lnTo>
                      <a:pt x="1780" y="3290"/>
                    </a:lnTo>
                    <a:lnTo>
                      <a:pt x="1785" y="3292"/>
                    </a:lnTo>
                    <a:lnTo>
                      <a:pt x="1790" y="3294"/>
                    </a:lnTo>
                    <a:lnTo>
                      <a:pt x="1794" y="3297"/>
                    </a:lnTo>
                    <a:lnTo>
                      <a:pt x="1797" y="3301"/>
                    </a:lnTo>
                    <a:lnTo>
                      <a:pt x="1800" y="3306"/>
                    </a:lnTo>
                    <a:lnTo>
                      <a:pt x="1806" y="3316"/>
                    </a:lnTo>
                    <a:lnTo>
                      <a:pt x="1810" y="3329"/>
                    </a:lnTo>
                    <a:lnTo>
                      <a:pt x="1812" y="3344"/>
                    </a:lnTo>
                    <a:lnTo>
                      <a:pt x="1813" y="3361"/>
                    </a:lnTo>
                    <a:lnTo>
                      <a:pt x="1812" y="3397"/>
                    </a:lnTo>
                    <a:lnTo>
                      <a:pt x="1810" y="3429"/>
                    </a:lnTo>
                    <a:lnTo>
                      <a:pt x="1807" y="3460"/>
                    </a:lnTo>
                    <a:lnTo>
                      <a:pt x="1801" y="3490"/>
                    </a:lnTo>
                    <a:lnTo>
                      <a:pt x="1795" y="3517"/>
                    </a:lnTo>
                    <a:lnTo>
                      <a:pt x="1787" y="3543"/>
                    </a:lnTo>
                    <a:lnTo>
                      <a:pt x="1778" y="3566"/>
                    </a:lnTo>
                    <a:lnTo>
                      <a:pt x="1768" y="3588"/>
                    </a:lnTo>
                    <a:lnTo>
                      <a:pt x="1492" y="4094"/>
                    </a:lnTo>
                    <a:lnTo>
                      <a:pt x="1492" y="4242"/>
                    </a:lnTo>
                    <a:lnTo>
                      <a:pt x="2052" y="4242"/>
                    </a:lnTo>
                    <a:close/>
                    <a:moveTo>
                      <a:pt x="2921" y="4242"/>
                    </a:moveTo>
                    <a:lnTo>
                      <a:pt x="2921" y="3688"/>
                    </a:lnTo>
                    <a:lnTo>
                      <a:pt x="2648" y="3688"/>
                    </a:lnTo>
                    <a:lnTo>
                      <a:pt x="2648" y="3860"/>
                    </a:lnTo>
                    <a:lnTo>
                      <a:pt x="2699" y="3860"/>
                    </a:lnTo>
                    <a:lnTo>
                      <a:pt x="2699" y="4069"/>
                    </a:lnTo>
                    <a:lnTo>
                      <a:pt x="2699" y="4075"/>
                    </a:lnTo>
                    <a:lnTo>
                      <a:pt x="2697" y="4081"/>
                    </a:lnTo>
                    <a:lnTo>
                      <a:pt x="2693" y="4085"/>
                    </a:lnTo>
                    <a:lnTo>
                      <a:pt x="2690" y="4089"/>
                    </a:lnTo>
                    <a:lnTo>
                      <a:pt x="2685" y="4093"/>
                    </a:lnTo>
                    <a:lnTo>
                      <a:pt x="2678" y="4095"/>
                    </a:lnTo>
                    <a:lnTo>
                      <a:pt x="2671" y="4096"/>
                    </a:lnTo>
                    <a:lnTo>
                      <a:pt x="2662" y="4096"/>
                    </a:lnTo>
                    <a:lnTo>
                      <a:pt x="2654" y="4096"/>
                    </a:lnTo>
                    <a:lnTo>
                      <a:pt x="2646" y="4095"/>
                    </a:lnTo>
                    <a:lnTo>
                      <a:pt x="2640" y="4093"/>
                    </a:lnTo>
                    <a:lnTo>
                      <a:pt x="2635" y="4089"/>
                    </a:lnTo>
                    <a:lnTo>
                      <a:pt x="2631" y="4085"/>
                    </a:lnTo>
                    <a:lnTo>
                      <a:pt x="2628" y="4081"/>
                    </a:lnTo>
                    <a:lnTo>
                      <a:pt x="2627" y="4075"/>
                    </a:lnTo>
                    <a:lnTo>
                      <a:pt x="2626" y="4069"/>
                    </a:lnTo>
                    <a:lnTo>
                      <a:pt x="2626" y="3294"/>
                    </a:lnTo>
                    <a:lnTo>
                      <a:pt x="2627" y="3287"/>
                    </a:lnTo>
                    <a:lnTo>
                      <a:pt x="2628" y="3282"/>
                    </a:lnTo>
                    <a:lnTo>
                      <a:pt x="2631" y="3277"/>
                    </a:lnTo>
                    <a:lnTo>
                      <a:pt x="2635" y="3273"/>
                    </a:lnTo>
                    <a:lnTo>
                      <a:pt x="2640" y="3270"/>
                    </a:lnTo>
                    <a:lnTo>
                      <a:pt x="2646" y="3268"/>
                    </a:lnTo>
                    <a:lnTo>
                      <a:pt x="2654" y="3267"/>
                    </a:lnTo>
                    <a:lnTo>
                      <a:pt x="2662" y="3266"/>
                    </a:lnTo>
                    <a:lnTo>
                      <a:pt x="2671" y="3267"/>
                    </a:lnTo>
                    <a:lnTo>
                      <a:pt x="2678" y="3268"/>
                    </a:lnTo>
                    <a:lnTo>
                      <a:pt x="2685" y="3270"/>
                    </a:lnTo>
                    <a:lnTo>
                      <a:pt x="2690" y="3273"/>
                    </a:lnTo>
                    <a:lnTo>
                      <a:pt x="2693" y="3277"/>
                    </a:lnTo>
                    <a:lnTo>
                      <a:pt x="2697" y="3282"/>
                    </a:lnTo>
                    <a:lnTo>
                      <a:pt x="2699" y="3287"/>
                    </a:lnTo>
                    <a:lnTo>
                      <a:pt x="2699" y="3294"/>
                    </a:lnTo>
                    <a:lnTo>
                      <a:pt x="2699" y="3520"/>
                    </a:lnTo>
                    <a:lnTo>
                      <a:pt x="2921" y="3520"/>
                    </a:lnTo>
                    <a:lnTo>
                      <a:pt x="2921" y="3312"/>
                    </a:lnTo>
                    <a:lnTo>
                      <a:pt x="2920" y="3288"/>
                    </a:lnTo>
                    <a:lnTo>
                      <a:pt x="2916" y="3266"/>
                    </a:lnTo>
                    <a:lnTo>
                      <a:pt x="2912" y="3246"/>
                    </a:lnTo>
                    <a:lnTo>
                      <a:pt x="2904" y="3226"/>
                    </a:lnTo>
                    <a:lnTo>
                      <a:pt x="2895" y="3208"/>
                    </a:lnTo>
                    <a:lnTo>
                      <a:pt x="2884" y="3192"/>
                    </a:lnTo>
                    <a:lnTo>
                      <a:pt x="2870" y="3177"/>
                    </a:lnTo>
                    <a:lnTo>
                      <a:pt x="2855" y="3164"/>
                    </a:lnTo>
                    <a:lnTo>
                      <a:pt x="2838" y="3152"/>
                    </a:lnTo>
                    <a:lnTo>
                      <a:pt x="2818" y="3143"/>
                    </a:lnTo>
                    <a:lnTo>
                      <a:pt x="2796" y="3134"/>
                    </a:lnTo>
                    <a:lnTo>
                      <a:pt x="2773" y="3127"/>
                    </a:lnTo>
                    <a:lnTo>
                      <a:pt x="2747" y="3121"/>
                    </a:lnTo>
                    <a:lnTo>
                      <a:pt x="2719" y="3118"/>
                    </a:lnTo>
                    <a:lnTo>
                      <a:pt x="2690" y="3116"/>
                    </a:lnTo>
                    <a:lnTo>
                      <a:pt x="2658" y="3115"/>
                    </a:lnTo>
                    <a:lnTo>
                      <a:pt x="2624" y="3116"/>
                    </a:lnTo>
                    <a:lnTo>
                      <a:pt x="2593" y="3118"/>
                    </a:lnTo>
                    <a:lnTo>
                      <a:pt x="2564" y="3122"/>
                    </a:lnTo>
                    <a:lnTo>
                      <a:pt x="2537" y="3129"/>
                    </a:lnTo>
                    <a:lnTo>
                      <a:pt x="2511" y="3136"/>
                    </a:lnTo>
                    <a:lnTo>
                      <a:pt x="2489" y="3145"/>
                    </a:lnTo>
                    <a:lnTo>
                      <a:pt x="2468" y="3157"/>
                    </a:lnTo>
                    <a:lnTo>
                      <a:pt x="2459" y="3162"/>
                    </a:lnTo>
                    <a:lnTo>
                      <a:pt x="2450" y="3168"/>
                    </a:lnTo>
                    <a:lnTo>
                      <a:pt x="2441" y="3176"/>
                    </a:lnTo>
                    <a:lnTo>
                      <a:pt x="2434" y="3183"/>
                    </a:lnTo>
                    <a:lnTo>
                      <a:pt x="2426" y="3191"/>
                    </a:lnTo>
                    <a:lnTo>
                      <a:pt x="2420" y="3199"/>
                    </a:lnTo>
                    <a:lnTo>
                      <a:pt x="2414" y="3208"/>
                    </a:lnTo>
                    <a:lnTo>
                      <a:pt x="2407" y="3218"/>
                    </a:lnTo>
                    <a:lnTo>
                      <a:pt x="2403" y="3226"/>
                    </a:lnTo>
                    <a:lnTo>
                      <a:pt x="2397" y="3237"/>
                    </a:lnTo>
                    <a:lnTo>
                      <a:pt x="2394" y="3247"/>
                    </a:lnTo>
                    <a:lnTo>
                      <a:pt x="2390" y="3258"/>
                    </a:lnTo>
                    <a:lnTo>
                      <a:pt x="2385" y="3281"/>
                    </a:lnTo>
                    <a:lnTo>
                      <a:pt x="2381" y="3306"/>
                    </a:lnTo>
                    <a:lnTo>
                      <a:pt x="2380" y="3332"/>
                    </a:lnTo>
                    <a:lnTo>
                      <a:pt x="2380" y="4060"/>
                    </a:lnTo>
                    <a:lnTo>
                      <a:pt x="2381" y="4085"/>
                    </a:lnTo>
                    <a:lnTo>
                      <a:pt x="2385" y="4108"/>
                    </a:lnTo>
                    <a:lnTo>
                      <a:pt x="2390" y="4128"/>
                    </a:lnTo>
                    <a:lnTo>
                      <a:pt x="2397" y="4147"/>
                    </a:lnTo>
                    <a:lnTo>
                      <a:pt x="2402" y="4156"/>
                    </a:lnTo>
                    <a:lnTo>
                      <a:pt x="2406" y="4164"/>
                    </a:lnTo>
                    <a:lnTo>
                      <a:pt x="2411" y="4172"/>
                    </a:lnTo>
                    <a:lnTo>
                      <a:pt x="2418" y="4179"/>
                    </a:lnTo>
                    <a:lnTo>
                      <a:pt x="2424" y="4187"/>
                    </a:lnTo>
                    <a:lnTo>
                      <a:pt x="2431" y="4193"/>
                    </a:lnTo>
                    <a:lnTo>
                      <a:pt x="2438" y="4200"/>
                    </a:lnTo>
                    <a:lnTo>
                      <a:pt x="2447" y="4206"/>
                    </a:lnTo>
                    <a:lnTo>
                      <a:pt x="2463" y="4217"/>
                    </a:lnTo>
                    <a:lnTo>
                      <a:pt x="2480" y="4225"/>
                    </a:lnTo>
                    <a:lnTo>
                      <a:pt x="2498" y="4234"/>
                    </a:lnTo>
                    <a:lnTo>
                      <a:pt x="2518" y="4240"/>
                    </a:lnTo>
                    <a:lnTo>
                      <a:pt x="2537" y="4245"/>
                    </a:lnTo>
                    <a:lnTo>
                      <a:pt x="2557" y="4249"/>
                    </a:lnTo>
                    <a:lnTo>
                      <a:pt x="2579" y="4251"/>
                    </a:lnTo>
                    <a:lnTo>
                      <a:pt x="2600" y="4251"/>
                    </a:lnTo>
                    <a:lnTo>
                      <a:pt x="2623" y="4250"/>
                    </a:lnTo>
                    <a:lnTo>
                      <a:pt x="2645" y="4247"/>
                    </a:lnTo>
                    <a:lnTo>
                      <a:pt x="2667" y="4242"/>
                    </a:lnTo>
                    <a:lnTo>
                      <a:pt x="2688" y="4234"/>
                    </a:lnTo>
                    <a:lnTo>
                      <a:pt x="2709" y="4223"/>
                    </a:lnTo>
                    <a:lnTo>
                      <a:pt x="2730" y="4212"/>
                    </a:lnTo>
                    <a:lnTo>
                      <a:pt x="2751" y="4197"/>
                    </a:lnTo>
                    <a:lnTo>
                      <a:pt x="2772" y="4180"/>
                    </a:lnTo>
                    <a:lnTo>
                      <a:pt x="2804" y="4242"/>
                    </a:lnTo>
                    <a:lnTo>
                      <a:pt x="2921" y="4242"/>
                    </a:lnTo>
                    <a:close/>
                    <a:moveTo>
                      <a:pt x="2972" y="4242"/>
                    </a:moveTo>
                    <a:lnTo>
                      <a:pt x="3281" y="4242"/>
                    </a:lnTo>
                    <a:lnTo>
                      <a:pt x="3305" y="4240"/>
                    </a:lnTo>
                    <a:lnTo>
                      <a:pt x="3329" y="4238"/>
                    </a:lnTo>
                    <a:lnTo>
                      <a:pt x="3352" y="4234"/>
                    </a:lnTo>
                    <a:lnTo>
                      <a:pt x="3373" y="4228"/>
                    </a:lnTo>
                    <a:lnTo>
                      <a:pt x="3394" y="4220"/>
                    </a:lnTo>
                    <a:lnTo>
                      <a:pt x="3415" y="4210"/>
                    </a:lnTo>
                    <a:lnTo>
                      <a:pt x="3434" y="4200"/>
                    </a:lnTo>
                    <a:lnTo>
                      <a:pt x="3452" y="4187"/>
                    </a:lnTo>
                    <a:lnTo>
                      <a:pt x="3461" y="4179"/>
                    </a:lnTo>
                    <a:lnTo>
                      <a:pt x="3469" y="4172"/>
                    </a:lnTo>
                    <a:lnTo>
                      <a:pt x="3477" y="4164"/>
                    </a:lnTo>
                    <a:lnTo>
                      <a:pt x="3483" y="4156"/>
                    </a:lnTo>
                    <a:lnTo>
                      <a:pt x="3491" y="4147"/>
                    </a:lnTo>
                    <a:lnTo>
                      <a:pt x="3496" y="4138"/>
                    </a:lnTo>
                    <a:lnTo>
                      <a:pt x="3502" y="4128"/>
                    </a:lnTo>
                    <a:lnTo>
                      <a:pt x="3507" y="4117"/>
                    </a:lnTo>
                    <a:lnTo>
                      <a:pt x="3510" y="4108"/>
                    </a:lnTo>
                    <a:lnTo>
                      <a:pt x="3514" y="4096"/>
                    </a:lnTo>
                    <a:lnTo>
                      <a:pt x="3518" y="4085"/>
                    </a:lnTo>
                    <a:lnTo>
                      <a:pt x="3520" y="4073"/>
                    </a:lnTo>
                    <a:lnTo>
                      <a:pt x="3523" y="4047"/>
                    </a:lnTo>
                    <a:lnTo>
                      <a:pt x="3524" y="4021"/>
                    </a:lnTo>
                    <a:lnTo>
                      <a:pt x="3524" y="3804"/>
                    </a:lnTo>
                    <a:lnTo>
                      <a:pt x="3524" y="3789"/>
                    </a:lnTo>
                    <a:lnTo>
                      <a:pt x="3522" y="3775"/>
                    </a:lnTo>
                    <a:lnTo>
                      <a:pt x="3519" y="3761"/>
                    </a:lnTo>
                    <a:lnTo>
                      <a:pt x="3516" y="3748"/>
                    </a:lnTo>
                    <a:lnTo>
                      <a:pt x="3510" y="3736"/>
                    </a:lnTo>
                    <a:lnTo>
                      <a:pt x="3504" y="3724"/>
                    </a:lnTo>
                    <a:lnTo>
                      <a:pt x="3495" y="3713"/>
                    </a:lnTo>
                    <a:lnTo>
                      <a:pt x="3487" y="3702"/>
                    </a:lnTo>
                    <a:lnTo>
                      <a:pt x="3477" y="3693"/>
                    </a:lnTo>
                    <a:lnTo>
                      <a:pt x="3465" y="3684"/>
                    </a:lnTo>
                    <a:lnTo>
                      <a:pt x="3453" y="3675"/>
                    </a:lnTo>
                    <a:lnTo>
                      <a:pt x="3439" y="3667"/>
                    </a:lnTo>
                    <a:lnTo>
                      <a:pt x="3424" y="3660"/>
                    </a:lnTo>
                    <a:lnTo>
                      <a:pt x="3408" y="3654"/>
                    </a:lnTo>
                    <a:lnTo>
                      <a:pt x="3391" y="3649"/>
                    </a:lnTo>
                    <a:lnTo>
                      <a:pt x="3373" y="3643"/>
                    </a:lnTo>
                    <a:lnTo>
                      <a:pt x="3391" y="3637"/>
                    </a:lnTo>
                    <a:lnTo>
                      <a:pt x="3407" y="3630"/>
                    </a:lnTo>
                    <a:lnTo>
                      <a:pt x="3422" y="3623"/>
                    </a:lnTo>
                    <a:lnTo>
                      <a:pt x="3436" y="3614"/>
                    </a:lnTo>
                    <a:lnTo>
                      <a:pt x="3449" y="3607"/>
                    </a:lnTo>
                    <a:lnTo>
                      <a:pt x="3461" y="3597"/>
                    </a:lnTo>
                    <a:lnTo>
                      <a:pt x="3472" y="3588"/>
                    </a:lnTo>
                    <a:lnTo>
                      <a:pt x="3481" y="3578"/>
                    </a:lnTo>
                    <a:lnTo>
                      <a:pt x="3489" y="3567"/>
                    </a:lnTo>
                    <a:lnTo>
                      <a:pt x="3496" y="3555"/>
                    </a:lnTo>
                    <a:lnTo>
                      <a:pt x="3503" y="3545"/>
                    </a:lnTo>
                    <a:lnTo>
                      <a:pt x="3508" y="3532"/>
                    </a:lnTo>
                    <a:lnTo>
                      <a:pt x="3511" y="3519"/>
                    </a:lnTo>
                    <a:lnTo>
                      <a:pt x="3514" y="3506"/>
                    </a:lnTo>
                    <a:lnTo>
                      <a:pt x="3516" y="3492"/>
                    </a:lnTo>
                    <a:lnTo>
                      <a:pt x="3517" y="3477"/>
                    </a:lnTo>
                    <a:lnTo>
                      <a:pt x="3517" y="3323"/>
                    </a:lnTo>
                    <a:lnTo>
                      <a:pt x="3516" y="3297"/>
                    </a:lnTo>
                    <a:lnTo>
                      <a:pt x="3513" y="3285"/>
                    </a:lnTo>
                    <a:lnTo>
                      <a:pt x="3512" y="3275"/>
                    </a:lnTo>
                    <a:lnTo>
                      <a:pt x="3509" y="3264"/>
                    </a:lnTo>
                    <a:lnTo>
                      <a:pt x="3506" y="3253"/>
                    </a:lnTo>
                    <a:lnTo>
                      <a:pt x="3502" y="3242"/>
                    </a:lnTo>
                    <a:lnTo>
                      <a:pt x="3497" y="3233"/>
                    </a:lnTo>
                    <a:lnTo>
                      <a:pt x="3492" y="3224"/>
                    </a:lnTo>
                    <a:lnTo>
                      <a:pt x="3487" y="3216"/>
                    </a:lnTo>
                    <a:lnTo>
                      <a:pt x="3480" y="3207"/>
                    </a:lnTo>
                    <a:lnTo>
                      <a:pt x="3474" y="3198"/>
                    </a:lnTo>
                    <a:lnTo>
                      <a:pt x="3466" y="3192"/>
                    </a:lnTo>
                    <a:lnTo>
                      <a:pt x="3459" y="3184"/>
                    </a:lnTo>
                    <a:lnTo>
                      <a:pt x="3449" y="3178"/>
                    </a:lnTo>
                    <a:lnTo>
                      <a:pt x="3440" y="3172"/>
                    </a:lnTo>
                    <a:lnTo>
                      <a:pt x="3421" y="3161"/>
                    </a:lnTo>
                    <a:lnTo>
                      <a:pt x="3401" y="3151"/>
                    </a:lnTo>
                    <a:lnTo>
                      <a:pt x="3379" y="3143"/>
                    </a:lnTo>
                    <a:lnTo>
                      <a:pt x="3357" y="3136"/>
                    </a:lnTo>
                    <a:lnTo>
                      <a:pt x="3334" y="3131"/>
                    </a:lnTo>
                    <a:lnTo>
                      <a:pt x="3311" y="3128"/>
                    </a:lnTo>
                    <a:lnTo>
                      <a:pt x="3286" y="3126"/>
                    </a:lnTo>
                    <a:lnTo>
                      <a:pt x="3260" y="3124"/>
                    </a:lnTo>
                    <a:lnTo>
                      <a:pt x="2972" y="3124"/>
                    </a:lnTo>
                    <a:lnTo>
                      <a:pt x="2972" y="4242"/>
                    </a:lnTo>
                    <a:close/>
                    <a:moveTo>
                      <a:pt x="3285" y="3517"/>
                    </a:moveTo>
                    <a:lnTo>
                      <a:pt x="3285" y="3327"/>
                    </a:lnTo>
                    <a:lnTo>
                      <a:pt x="3284" y="3313"/>
                    </a:lnTo>
                    <a:lnTo>
                      <a:pt x="3281" y="3301"/>
                    </a:lnTo>
                    <a:lnTo>
                      <a:pt x="3279" y="3296"/>
                    </a:lnTo>
                    <a:lnTo>
                      <a:pt x="3275" y="3292"/>
                    </a:lnTo>
                    <a:lnTo>
                      <a:pt x="3272" y="3287"/>
                    </a:lnTo>
                    <a:lnTo>
                      <a:pt x="3268" y="3283"/>
                    </a:lnTo>
                    <a:lnTo>
                      <a:pt x="3264" y="3280"/>
                    </a:lnTo>
                    <a:lnTo>
                      <a:pt x="3258" y="3277"/>
                    </a:lnTo>
                    <a:lnTo>
                      <a:pt x="3246" y="3272"/>
                    </a:lnTo>
                    <a:lnTo>
                      <a:pt x="3233" y="3269"/>
                    </a:lnTo>
                    <a:lnTo>
                      <a:pt x="3218" y="3269"/>
                    </a:lnTo>
                    <a:lnTo>
                      <a:pt x="3218" y="3577"/>
                    </a:lnTo>
                    <a:lnTo>
                      <a:pt x="3233" y="3576"/>
                    </a:lnTo>
                    <a:lnTo>
                      <a:pt x="3246" y="3573"/>
                    </a:lnTo>
                    <a:lnTo>
                      <a:pt x="3258" y="3568"/>
                    </a:lnTo>
                    <a:lnTo>
                      <a:pt x="3264" y="3565"/>
                    </a:lnTo>
                    <a:lnTo>
                      <a:pt x="3268" y="3562"/>
                    </a:lnTo>
                    <a:lnTo>
                      <a:pt x="3272" y="3558"/>
                    </a:lnTo>
                    <a:lnTo>
                      <a:pt x="3275" y="3553"/>
                    </a:lnTo>
                    <a:lnTo>
                      <a:pt x="3279" y="3548"/>
                    </a:lnTo>
                    <a:lnTo>
                      <a:pt x="3281" y="3543"/>
                    </a:lnTo>
                    <a:lnTo>
                      <a:pt x="3284" y="3531"/>
                    </a:lnTo>
                    <a:lnTo>
                      <a:pt x="3285" y="3517"/>
                    </a:lnTo>
                    <a:close/>
                    <a:moveTo>
                      <a:pt x="3285" y="4039"/>
                    </a:moveTo>
                    <a:lnTo>
                      <a:pt x="3285" y="3756"/>
                    </a:lnTo>
                    <a:lnTo>
                      <a:pt x="3284" y="3743"/>
                    </a:lnTo>
                    <a:lnTo>
                      <a:pt x="3281" y="3731"/>
                    </a:lnTo>
                    <a:lnTo>
                      <a:pt x="3279" y="3726"/>
                    </a:lnTo>
                    <a:lnTo>
                      <a:pt x="3275" y="3721"/>
                    </a:lnTo>
                    <a:lnTo>
                      <a:pt x="3272" y="3716"/>
                    </a:lnTo>
                    <a:lnTo>
                      <a:pt x="3268" y="3713"/>
                    </a:lnTo>
                    <a:lnTo>
                      <a:pt x="3264" y="3709"/>
                    </a:lnTo>
                    <a:lnTo>
                      <a:pt x="3258" y="3707"/>
                    </a:lnTo>
                    <a:lnTo>
                      <a:pt x="3246" y="3701"/>
                    </a:lnTo>
                    <a:lnTo>
                      <a:pt x="3233" y="3699"/>
                    </a:lnTo>
                    <a:lnTo>
                      <a:pt x="3218" y="3698"/>
                    </a:lnTo>
                    <a:lnTo>
                      <a:pt x="3218" y="4098"/>
                    </a:lnTo>
                    <a:lnTo>
                      <a:pt x="3233" y="4097"/>
                    </a:lnTo>
                    <a:lnTo>
                      <a:pt x="3246" y="4095"/>
                    </a:lnTo>
                    <a:lnTo>
                      <a:pt x="3258" y="4089"/>
                    </a:lnTo>
                    <a:lnTo>
                      <a:pt x="3264" y="4087"/>
                    </a:lnTo>
                    <a:lnTo>
                      <a:pt x="3268" y="4083"/>
                    </a:lnTo>
                    <a:lnTo>
                      <a:pt x="3272" y="4080"/>
                    </a:lnTo>
                    <a:lnTo>
                      <a:pt x="3275" y="4075"/>
                    </a:lnTo>
                    <a:lnTo>
                      <a:pt x="3279" y="4070"/>
                    </a:lnTo>
                    <a:lnTo>
                      <a:pt x="3281" y="4065"/>
                    </a:lnTo>
                    <a:lnTo>
                      <a:pt x="3284" y="4053"/>
                    </a:lnTo>
                    <a:lnTo>
                      <a:pt x="3285" y="4039"/>
                    </a:lnTo>
                    <a:close/>
                    <a:moveTo>
                      <a:pt x="3384" y="182"/>
                    </a:moveTo>
                    <a:lnTo>
                      <a:pt x="3384" y="1490"/>
                    </a:lnTo>
                    <a:lnTo>
                      <a:pt x="3847" y="1490"/>
                    </a:lnTo>
                    <a:lnTo>
                      <a:pt x="3847" y="182"/>
                    </a:lnTo>
                    <a:lnTo>
                      <a:pt x="3384" y="182"/>
                    </a:lnTo>
                    <a:close/>
                    <a:moveTo>
                      <a:pt x="801" y="2665"/>
                    </a:moveTo>
                    <a:lnTo>
                      <a:pt x="801" y="2665"/>
                    </a:lnTo>
                    <a:lnTo>
                      <a:pt x="780" y="2666"/>
                    </a:lnTo>
                    <a:lnTo>
                      <a:pt x="758" y="2669"/>
                    </a:lnTo>
                    <a:lnTo>
                      <a:pt x="737" y="2674"/>
                    </a:lnTo>
                    <a:lnTo>
                      <a:pt x="718" y="2682"/>
                    </a:lnTo>
                    <a:lnTo>
                      <a:pt x="698" y="2690"/>
                    </a:lnTo>
                    <a:lnTo>
                      <a:pt x="681" y="2701"/>
                    </a:lnTo>
                    <a:lnTo>
                      <a:pt x="664" y="2714"/>
                    </a:lnTo>
                    <a:lnTo>
                      <a:pt x="649" y="2728"/>
                    </a:lnTo>
                    <a:lnTo>
                      <a:pt x="635" y="2743"/>
                    </a:lnTo>
                    <a:lnTo>
                      <a:pt x="623" y="2760"/>
                    </a:lnTo>
                    <a:lnTo>
                      <a:pt x="613" y="2777"/>
                    </a:lnTo>
                    <a:lnTo>
                      <a:pt x="603" y="2796"/>
                    </a:lnTo>
                    <a:lnTo>
                      <a:pt x="595" y="2816"/>
                    </a:lnTo>
                    <a:lnTo>
                      <a:pt x="590" y="2837"/>
                    </a:lnTo>
                    <a:lnTo>
                      <a:pt x="587" y="2858"/>
                    </a:lnTo>
                    <a:lnTo>
                      <a:pt x="586" y="2880"/>
                    </a:lnTo>
                    <a:lnTo>
                      <a:pt x="586" y="4453"/>
                    </a:lnTo>
                    <a:lnTo>
                      <a:pt x="587" y="4474"/>
                    </a:lnTo>
                    <a:lnTo>
                      <a:pt x="590" y="4496"/>
                    </a:lnTo>
                    <a:lnTo>
                      <a:pt x="595" y="4516"/>
                    </a:lnTo>
                    <a:lnTo>
                      <a:pt x="603" y="4536"/>
                    </a:lnTo>
                    <a:lnTo>
                      <a:pt x="613" y="4555"/>
                    </a:lnTo>
                    <a:lnTo>
                      <a:pt x="623" y="4573"/>
                    </a:lnTo>
                    <a:lnTo>
                      <a:pt x="635" y="4589"/>
                    </a:lnTo>
                    <a:lnTo>
                      <a:pt x="649" y="4605"/>
                    </a:lnTo>
                    <a:lnTo>
                      <a:pt x="664" y="4619"/>
                    </a:lnTo>
                    <a:lnTo>
                      <a:pt x="681" y="4631"/>
                    </a:lnTo>
                    <a:lnTo>
                      <a:pt x="698" y="4641"/>
                    </a:lnTo>
                    <a:lnTo>
                      <a:pt x="718" y="4651"/>
                    </a:lnTo>
                    <a:lnTo>
                      <a:pt x="737" y="4658"/>
                    </a:lnTo>
                    <a:lnTo>
                      <a:pt x="758" y="4663"/>
                    </a:lnTo>
                    <a:lnTo>
                      <a:pt x="780" y="4667"/>
                    </a:lnTo>
                    <a:lnTo>
                      <a:pt x="801" y="4668"/>
                    </a:lnTo>
                    <a:lnTo>
                      <a:pt x="3566" y="4668"/>
                    </a:lnTo>
                    <a:lnTo>
                      <a:pt x="3587" y="4667"/>
                    </a:lnTo>
                    <a:lnTo>
                      <a:pt x="3609" y="4663"/>
                    </a:lnTo>
                    <a:lnTo>
                      <a:pt x="3629" y="4658"/>
                    </a:lnTo>
                    <a:lnTo>
                      <a:pt x="3650" y="4651"/>
                    </a:lnTo>
                    <a:lnTo>
                      <a:pt x="3668" y="4641"/>
                    </a:lnTo>
                    <a:lnTo>
                      <a:pt x="3686" y="4631"/>
                    </a:lnTo>
                    <a:lnTo>
                      <a:pt x="3702" y="4619"/>
                    </a:lnTo>
                    <a:lnTo>
                      <a:pt x="3717" y="4605"/>
                    </a:lnTo>
                    <a:lnTo>
                      <a:pt x="3731" y="4589"/>
                    </a:lnTo>
                    <a:lnTo>
                      <a:pt x="3744" y="4573"/>
                    </a:lnTo>
                    <a:lnTo>
                      <a:pt x="3755" y="4555"/>
                    </a:lnTo>
                    <a:lnTo>
                      <a:pt x="3763" y="4536"/>
                    </a:lnTo>
                    <a:lnTo>
                      <a:pt x="3771" y="4516"/>
                    </a:lnTo>
                    <a:lnTo>
                      <a:pt x="3776" y="4496"/>
                    </a:lnTo>
                    <a:lnTo>
                      <a:pt x="3779" y="4474"/>
                    </a:lnTo>
                    <a:lnTo>
                      <a:pt x="3780" y="4453"/>
                    </a:lnTo>
                    <a:lnTo>
                      <a:pt x="3780" y="2880"/>
                    </a:lnTo>
                    <a:lnTo>
                      <a:pt x="3779" y="2858"/>
                    </a:lnTo>
                    <a:lnTo>
                      <a:pt x="3776" y="2837"/>
                    </a:lnTo>
                    <a:lnTo>
                      <a:pt x="3771" y="2816"/>
                    </a:lnTo>
                    <a:lnTo>
                      <a:pt x="3763" y="2796"/>
                    </a:lnTo>
                    <a:lnTo>
                      <a:pt x="3755" y="2777"/>
                    </a:lnTo>
                    <a:lnTo>
                      <a:pt x="3744" y="2760"/>
                    </a:lnTo>
                    <a:lnTo>
                      <a:pt x="3731" y="2743"/>
                    </a:lnTo>
                    <a:lnTo>
                      <a:pt x="3717" y="2728"/>
                    </a:lnTo>
                    <a:lnTo>
                      <a:pt x="3702" y="2714"/>
                    </a:lnTo>
                    <a:lnTo>
                      <a:pt x="3686" y="2701"/>
                    </a:lnTo>
                    <a:lnTo>
                      <a:pt x="3668" y="2690"/>
                    </a:lnTo>
                    <a:lnTo>
                      <a:pt x="3650" y="2682"/>
                    </a:lnTo>
                    <a:lnTo>
                      <a:pt x="3629" y="2674"/>
                    </a:lnTo>
                    <a:lnTo>
                      <a:pt x="3609" y="2669"/>
                    </a:lnTo>
                    <a:lnTo>
                      <a:pt x="3587" y="2666"/>
                    </a:lnTo>
                    <a:lnTo>
                      <a:pt x="3566" y="2665"/>
                    </a:lnTo>
                    <a:lnTo>
                      <a:pt x="801" y="2665"/>
                    </a:lnTo>
                    <a:close/>
                    <a:moveTo>
                      <a:pt x="1562" y="182"/>
                    </a:moveTo>
                    <a:lnTo>
                      <a:pt x="1562" y="1490"/>
                    </a:lnTo>
                    <a:lnTo>
                      <a:pt x="2027" y="1490"/>
                    </a:lnTo>
                    <a:lnTo>
                      <a:pt x="2027" y="182"/>
                    </a:lnTo>
                    <a:lnTo>
                      <a:pt x="1562" y="182"/>
                    </a:lnTo>
                    <a:close/>
                    <a:moveTo>
                      <a:pt x="2168" y="182"/>
                    </a:moveTo>
                    <a:lnTo>
                      <a:pt x="2168" y="1490"/>
                    </a:lnTo>
                    <a:lnTo>
                      <a:pt x="2631" y="1490"/>
                    </a:lnTo>
                    <a:lnTo>
                      <a:pt x="2631" y="182"/>
                    </a:lnTo>
                    <a:lnTo>
                      <a:pt x="2168" y="182"/>
                    </a:lnTo>
                    <a:close/>
                    <a:moveTo>
                      <a:pt x="2778" y="182"/>
                    </a:moveTo>
                    <a:lnTo>
                      <a:pt x="2778" y="1490"/>
                    </a:lnTo>
                    <a:lnTo>
                      <a:pt x="3242" y="1490"/>
                    </a:lnTo>
                    <a:lnTo>
                      <a:pt x="3242" y="182"/>
                    </a:lnTo>
                    <a:lnTo>
                      <a:pt x="2778" y="182"/>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sp>
          <p:nvSpPr>
            <p:cNvPr id="48" name="标题 1"/>
            <p:cNvSpPr txBox="1"/>
            <p:nvPr/>
          </p:nvSpPr>
          <p:spPr bwMode="auto">
            <a:xfrm>
              <a:off x="3021874" y="3135488"/>
              <a:ext cx="4110446" cy="42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rPr>
                <a:t>EIUSMOD TEMPOR INCIDIDUNT UT</a:t>
              </a: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endParaRPr>
            </a:p>
          </p:txBody>
        </p:sp>
      </p:grpSp>
      <p:grpSp>
        <p:nvGrpSpPr>
          <p:cNvPr id="33" name="组合 32"/>
          <p:cNvGrpSpPr/>
          <p:nvPr/>
        </p:nvGrpSpPr>
        <p:grpSpPr bwMode="auto">
          <a:xfrm>
            <a:off x="1745172" y="4322742"/>
            <a:ext cx="4852989" cy="477371"/>
            <a:chOff x="2279469" y="4159328"/>
            <a:chExt cx="4852851" cy="477445"/>
          </a:xfrm>
        </p:grpSpPr>
        <p:grpSp>
          <p:nvGrpSpPr>
            <p:cNvPr id="43" name="组合 42"/>
            <p:cNvGrpSpPr/>
            <p:nvPr/>
          </p:nvGrpSpPr>
          <p:grpSpPr bwMode="auto">
            <a:xfrm>
              <a:off x="2279469" y="4159328"/>
              <a:ext cx="455600" cy="455683"/>
              <a:chOff x="2279469" y="4159328"/>
              <a:chExt cx="455600" cy="455683"/>
            </a:xfrm>
          </p:grpSpPr>
          <p:sp>
            <p:nvSpPr>
              <p:cNvPr id="45" name="椭圆 44"/>
              <p:cNvSpPr/>
              <p:nvPr/>
            </p:nvSpPr>
            <p:spPr>
              <a:xfrm>
                <a:off x="2279469" y="4159328"/>
                <a:ext cx="455600" cy="455683"/>
              </a:xfrm>
              <a:prstGeom prst="ellipse">
                <a:avLst/>
              </a:prstGeom>
              <a:solidFill>
                <a:srgbClr val="845B3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46" name="KSO_Shape"/>
              <p:cNvSpPr/>
              <p:nvPr/>
            </p:nvSpPr>
            <p:spPr bwMode="auto">
              <a:xfrm>
                <a:off x="2396941" y="4273646"/>
                <a:ext cx="223832" cy="228635"/>
              </a:xfrm>
              <a:custGeom>
                <a:avLst/>
                <a:gdLst>
                  <a:gd name="T0" fmla="*/ 1978422 w 3030537"/>
                  <a:gd name="T1" fmla="*/ 2389219 h 3079750"/>
                  <a:gd name="T2" fmla="*/ 987425 w 3030537"/>
                  <a:gd name="T3" fmla="*/ 2089236 h 3079750"/>
                  <a:gd name="T4" fmla="*/ 1229122 w 3030537"/>
                  <a:gd name="T5" fmla="*/ 2425328 h 3079750"/>
                  <a:gd name="T6" fmla="*/ 1683147 w 3030537"/>
                  <a:gd name="T7" fmla="*/ 2472151 h 3079750"/>
                  <a:gd name="T8" fmla="*/ 1918097 w 3030537"/>
                  <a:gd name="T9" fmla="*/ 2019002 h 3079750"/>
                  <a:gd name="T10" fmla="*/ 1243410 w 3030537"/>
                  <a:gd name="T11" fmla="*/ 2007891 h 3079750"/>
                  <a:gd name="T12" fmla="*/ 1399381 w 3030537"/>
                  <a:gd name="T13" fmla="*/ 2467390 h 3079750"/>
                  <a:gd name="T14" fmla="*/ 2903140 w 3030537"/>
                  <a:gd name="T15" fmla="*/ 2164036 h 3079750"/>
                  <a:gd name="T16" fmla="*/ 2486421 w 3030537"/>
                  <a:gd name="T17" fmla="*/ 2677439 h 3079750"/>
                  <a:gd name="T18" fmla="*/ 1944687 w 3030537"/>
                  <a:gd name="T19" fmla="*/ 3075783 h 3079750"/>
                  <a:gd name="T20" fmla="*/ 1049337 w 3030537"/>
                  <a:gd name="T21" fmla="*/ 2865899 h 3079750"/>
                  <a:gd name="T22" fmla="*/ 1437084 w 3030537"/>
                  <a:gd name="T23" fmla="*/ 2786547 h 3079750"/>
                  <a:gd name="T24" fmla="*/ 2096293 w 3030537"/>
                  <a:gd name="T25" fmla="*/ 2709180 h 3079750"/>
                  <a:gd name="T26" fmla="*/ 2564209 w 3030537"/>
                  <a:gd name="T27" fmla="*/ 2360034 h 3079750"/>
                  <a:gd name="T28" fmla="*/ 2836862 w 3030537"/>
                  <a:gd name="T29" fmla="*/ 1844251 h 3079750"/>
                  <a:gd name="T30" fmla="*/ 2169319 w 3030537"/>
                  <a:gd name="T31" fmla="*/ 2021383 h 3079750"/>
                  <a:gd name="T32" fmla="*/ 2529682 w 3030537"/>
                  <a:gd name="T33" fmla="*/ 1769412 h 3079750"/>
                  <a:gd name="T34" fmla="*/ 1842691 w 3030537"/>
                  <a:gd name="T35" fmla="*/ 1921388 h 3079750"/>
                  <a:gd name="T36" fmla="*/ 1023541 w 3030537"/>
                  <a:gd name="T37" fmla="*/ 1500380 h 3079750"/>
                  <a:gd name="T38" fmla="*/ 1325960 w 3030537"/>
                  <a:gd name="T39" fmla="*/ 1912262 h 3079750"/>
                  <a:gd name="T40" fmla="*/ 600075 w 3030537"/>
                  <a:gd name="T41" fmla="*/ 1808299 h 3079750"/>
                  <a:gd name="T42" fmla="*/ 988219 w 3030537"/>
                  <a:gd name="T43" fmla="*/ 2004717 h 3079750"/>
                  <a:gd name="T44" fmla="*/ 1892300 w 3030537"/>
                  <a:gd name="T45" fmla="*/ 990487 h 3079750"/>
                  <a:gd name="T46" fmla="*/ 2041525 w 3030537"/>
                  <a:gd name="T47" fmla="*/ 1062706 h 3079750"/>
                  <a:gd name="T48" fmla="*/ 1462485 w 3030537"/>
                  <a:gd name="T49" fmla="*/ 1026200 h 3079750"/>
                  <a:gd name="T50" fmla="*/ 2084785 w 3030537"/>
                  <a:gd name="T51" fmla="*/ 934141 h 3079750"/>
                  <a:gd name="T52" fmla="*/ 2555875 w 3030537"/>
                  <a:gd name="T53" fmla="*/ 1253568 h 3079750"/>
                  <a:gd name="T54" fmla="*/ 770334 w 3030537"/>
                  <a:gd name="T55" fmla="*/ 815100 h 3079750"/>
                  <a:gd name="T56" fmla="*/ 556419 w 3030537"/>
                  <a:gd name="T57" fmla="*/ 1274202 h 3079750"/>
                  <a:gd name="T58" fmla="*/ 1009650 w 3030537"/>
                  <a:gd name="T59" fmla="*/ 925809 h 3079750"/>
                  <a:gd name="T60" fmla="*/ 2045494 w 3030537"/>
                  <a:gd name="T61" fmla="*/ 829385 h 3079750"/>
                  <a:gd name="T62" fmla="*/ 1933575 w 3030537"/>
                  <a:gd name="T63" fmla="*/ 513530 h 3079750"/>
                  <a:gd name="T64" fmla="*/ 846138 w 3030537"/>
                  <a:gd name="T65" fmla="*/ 732962 h 3079750"/>
                  <a:gd name="T66" fmla="*/ 1225947 w 3030537"/>
                  <a:gd name="T67" fmla="*/ 536941 h 3079750"/>
                  <a:gd name="T68" fmla="*/ 1930400 w 3030537"/>
                  <a:gd name="T69" fmla="*/ 764310 h 3079750"/>
                  <a:gd name="T70" fmla="*/ 1501775 w 3030537"/>
                  <a:gd name="T71" fmla="*/ 443692 h 3079750"/>
                  <a:gd name="T72" fmla="*/ 1142603 w 3030537"/>
                  <a:gd name="T73" fmla="*/ 861923 h 3079750"/>
                  <a:gd name="T74" fmla="*/ 1725613 w 3030537"/>
                  <a:gd name="T75" fmla="*/ 376236 h 3079750"/>
                  <a:gd name="T76" fmla="*/ 2315766 w 3030537"/>
                  <a:gd name="T77" fmla="*/ 666299 h 3079750"/>
                  <a:gd name="T78" fmla="*/ 2633663 w 3030537"/>
                  <a:gd name="T79" fmla="*/ 1240077 h 3079750"/>
                  <a:gd name="T80" fmla="*/ 2559051 w 3030537"/>
                  <a:gd name="T81" fmla="*/ 1913055 h 3079750"/>
                  <a:gd name="T82" fmla="*/ 2127647 w 3030537"/>
                  <a:gd name="T83" fmla="*/ 2399536 h 3079750"/>
                  <a:gd name="T84" fmla="*/ 1473597 w 3030537"/>
                  <a:gd name="T85" fmla="*/ 2555480 h 3079750"/>
                  <a:gd name="T86" fmla="*/ 859631 w 3030537"/>
                  <a:gd name="T87" fmla="*/ 2307875 h 3079750"/>
                  <a:gd name="T88" fmla="*/ 501650 w 3030537"/>
                  <a:gd name="T89" fmla="*/ 1761476 h 3079750"/>
                  <a:gd name="T90" fmla="*/ 527050 w 3030537"/>
                  <a:gd name="T91" fmla="*/ 1083736 h 3079750"/>
                  <a:gd name="T92" fmla="*/ 922734 w 3030537"/>
                  <a:gd name="T93" fmla="*/ 565908 h 3079750"/>
                  <a:gd name="T94" fmla="*/ 1558528 w 3030537"/>
                  <a:gd name="T95" fmla="*/ 363538 h 3079750"/>
                  <a:gd name="T96" fmla="*/ 443103 w 3030537"/>
                  <a:gd name="T97" fmla="*/ 928291 h 3079750"/>
                  <a:gd name="T98" fmla="*/ 234841 w 3030537"/>
                  <a:gd name="T99" fmla="*/ 1502570 h 3079750"/>
                  <a:gd name="T100" fmla="*/ 363765 w 3030537"/>
                  <a:gd name="T101" fmla="*/ 2071688 h 3079750"/>
                  <a:gd name="T102" fmla="*/ 554177 w 3030537"/>
                  <a:gd name="T103" fmla="*/ 2614217 h 3079750"/>
                  <a:gd name="T104" fmla="*/ 172560 w 3030537"/>
                  <a:gd name="T105" fmla="*/ 2074467 h 3079750"/>
                  <a:gd name="T106" fmla="*/ 60694 w 3030537"/>
                  <a:gd name="T107" fmla="*/ 1422401 h 3079750"/>
                  <a:gd name="T108" fmla="*/ 233254 w 3030537"/>
                  <a:gd name="T109" fmla="*/ 695723 h 3079750"/>
                  <a:gd name="T110" fmla="*/ 1621178 w 3030537"/>
                  <a:gd name="T111" fmla="*/ 794 h 3079750"/>
                  <a:gd name="T112" fmla="*/ 2259747 w 3030537"/>
                  <a:gd name="T113" fmla="*/ 173923 h 3079750"/>
                  <a:gd name="T114" fmla="*/ 2847089 w 3030537"/>
                  <a:gd name="T115" fmla="*/ 578950 h 3079750"/>
                  <a:gd name="T116" fmla="*/ 2977344 w 3030537"/>
                  <a:gd name="T117" fmla="*/ 1466436 h 3079750"/>
                  <a:gd name="T118" fmla="*/ 2611993 w 3030537"/>
                  <a:gd name="T119" fmla="*/ 820378 h 3079750"/>
                  <a:gd name="T120" fmla="*/ 2218844 w 3030537"/>
                  <a:gd name="T121" fmla="*/ 352215 h 3079750"/>
                  <a:gd name="T122" fmla="*/ 1660890 w 3030537"/>
                  <a:gd name="T123" fmla="*/ 179483 h 3079750"/>
                  <a:gd name="T124" fmla="*/ 1094994 w 3030537"/>
                  <a:gd name="T125" fmla="*/ 72667 h 307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0537" h="3079750">
                    <a:moveTo>
                      <a:pt x="2058194" y="2062253"/>
                    </a:moveTo>
                    <a:lnTo>
                      <a:pt x="2045494" y="2092807"/>
                    </a:lnTo>
                    <a:lnTo>
                      <a:pt x="2033191" y="2122567"/>
                    </a:lnTo>
                    <a:lnTo>
                      <a:pt x="2020094" y="2151137"/>
                    </a:lnTo>
                    <a:lnTo>
                      <a:pt x="2006997" y="2179310"/>
                    </a:lnTo>
                    <a:lnTo>
                      <a:pt x="1993900" y="2206293"/>
                    </a:lnTo>
                    <a:lnTo>
                      <a:pt x="1980803" y="2232085"/>
                    </a:lnTo>
                    <a:lnTo>
                      <a:pt x="1967707" y="2257084"/>
                    </a:lnTo>
                    <a:lnTo>
                      <a:pt x="1954213" y="2280892"/>
                    </a:lnTo>
                    <a:lnTo>
                      <a:pt x="1941116" y="2303907"/>
                    </a:lnTo>
                    <a:lnTo>
                      <a:pt x="1928019" y="2325731"/>
                    </a:lnTo>
                    <a:lnTo>
                      <a:pt x="1915319" y="2346761"/>
                    </a:lnTo>
                    <a:lnTo>
                      <a:pt x="1903016" y="2366998"/>
                    </a:lnTo>
                    <a:lnTo>
                      <a:pt x="1890713" y="2385648"/>
                    </a:lnTo>
                    <a:lnTo>
                      <a:pt x="1878410" y="2403107"/>
                    </a:lnTo>
                    <a:lnTo>
                      <a:pt x="1866900" y="2420170"/>
                    </a:lnTo>
                    <a:lnTo>
                      <a:pt x="1855788" y="2435249"/>
                    </a:lnTo>
                    <a:lnTo>
                      <a:pt x="1871663" y="2430487"/>
                    </a:lnTo>
                    <a:lnTo>
                      <a:pt x="1887141" y="2425328"/>
                    </a:lnTo>
                    <a:lnTo>
                      <a:pt x="1903016" y="2420170"/>
                    </a:lnTo>
                    <a:lnTo>
                      <a:pt x="1918097" y="2414615"/>
                    </a:lnTo>
                    <a:lnTo>
                      <a:pt x="1933575" y="2408266"/>
                    </a:lnTo>
                    <a:lnTo>
                      <a:pt x="1948657" y="2402314"/>
                    </a:lnTo>
                    <a:lnTo>
                      <a:pt x="1963341" y="2395965"/>
                    </a:lnTo>
                    <a:lnTo>
                      <a:pt x="1978422" y="2389219"/>
                    </a:lnTo>
                    <a:lnTo>
                      <a:pt x="2008188" y="2375331"/>
                    </a:lnTo>
                    <a:lnTo>
                      <a:pt x="2036763" y="2360253"/>
                    </a:lnTo>
                    <a:lnTo>
                      <a:pt x="2065338" y="2344777"/>
                    </a:lnTo>
                    <a:lnTo>
                      <a:pt x="2092722" y="2328508"/>
                    </a:lnTo>
                    <a:lnTo>
                      <a:pt x="2120107" y="2311049"/>
                    </a:lnTo>
                    <a:lnTo>
                      <a:pt x="2146300" y="2292796"/>
                    </a:lnTo>
                    <a:lnTo>
                      <a:pt x="2172494" y="2273353"/>
                    </a:lnTo>
                    <a:lnTo>
                      <a:pt x="2197894" y="2253909"/>
                    </a:lnTo>
                    <a:lnTo>
                      <a:pt x="2222897" y="2232879"/>
                    </a:lnTo>
                    <a:lnTo>
                      <a:pt x="2246710" y="2211451"/>
                    </a:lnTo>
                    <a:lnTo>
                      <a:pt x="2270125" y="2189627"/>
                    </a:lnTo>
                    <a:lnTo>
                      <a:pt x="2292747" y="2166613"/>
                    </a:lnTo>
                    <a:lnTo>
                      <a:pt x="2288382" y="2164232"/>
                    </a:lnTo>
                    <a:lnTo>
                      <a:pt x="2255441" y="2146772"/>
                    </a:lnTo>
                    <a:lnTo>
                      <a:pt x="2236788" y="2137646"/>
                    </a:lnTo>
                    <a:lnTo>
                      <a:pt x="2216150" y="2127726"/>
                    </a:lnTo>
                    <a:lnTo>
                      <a:pt x="2193925" y="2117409"/>
                    </a:lnTo>
                    <a:lnTo>
                      <a:pt x="2170907" y="2106695"/>
                    </a:lnTo>
                    <a:lnTo>
                      <a:pt x="2145903" y="2096378"/>
                    </a:lnTo>
                    <a:lnTo>
                      <a:pt x="2119710" y="2085268"/>
                    </a:lnTo>
                    <a:lnTo>
                      <a:pt x="2089547" y="2073761"/>
                    </a:lnTo>
                    <a:lnTo>
                      <a:pt x="2058194" y="2062253"/>
                    </a:lnTo>
                    <a:close/>
                    <a:moveTo>
                      <a:pt x="1058466" y="2062253"/>
                    </a:moveTo>
                    <a:lnTo>
                      <a:pt x="1021953" y="2075745"/>
                    </a:lnTo>
                    <a:lnTo>
                      <a:pt x="987425" y="2089236"/>
                    </a:lnTo>
                    <a:lnTo>
                      <a:pt x="954485" y="2103124"/>
                    </a:lnTo>
                    <a:lnTo>
                      <a:pt x="924322" y="2116219"/>
                    </a:lnTo>
                    <a:lnTo>
                      <a:pt x="896541" y="2129313"/>
                    </a:lnTo>
                    <a:lnTo>
                      <a:pt x="871141" y="2142011"/>
                    </a:lnTo>
                    <a:lnTo>
                      <a:pt x="848122" y="2153518"/>
                    </a:lnTo>
                    <a:lnTo>
                      <a:pt x="827881" y="2164232"/>
                    </a:lnTo>
                    <a:lnTo>
                      <a:pt x="823516" y="2166613"/>
                    </a:lnTo>
                    <a:lnTo>
                      <a:pt x="846138" y="2189627"/>
                    </a:lnTo>
                    <a:lnTo>
                      <a:pt x="869950" y="2211451"/>
                    </a:lnTo>
                    <a:lnTo>
                      <a:pt x="893763" y="2232879"/>
                    </a:lnTo>
                    <a:lnTo>
                      <a:pt x="918369" y="2253909"/>
                    </a:lnTo>
                    <a:lnTo>
                      <a:pt x="943769" y="2273353"/>
                    </a:lnTo>
                    <a:lnTo>
                      <a:pt x="969963" y="2292796"/>
                    </a:lnTo>
                    <a:lnTo>
                      <a:pt x="996553" y="2311049"/>
                    </a:lnTo>
                    <a:lnTo>
                      <a:pt x="1023541" y="2328508"/>
                    </a:lnTo>
                    <a:lnTo>
                      <a:pt x="1051322" y="2344777"/>
                    </a:lnTo>
                    <a:lnTo>
                      <a:pt x="1079897" y="2360253"/>
                    </a:lnTo>
                    <a:lnTo>
                      <a:pt x="1108472" y="2375331"/>
                    </a:lnTo>
                    <a:lnTo>
                      <a:pt x="1137841" y="2389219"/>
                    </a:lnTo>
                    <a:lnTo>
                      <a:pt x="1152922" y="2395965"/>
                    </a:lnTo>
                    <a:lnTo>
                      <a:pt x="1168003" y="2402314"/>
                    </a:lnTo>
                    <a:lnTo>
                      <a:pt x="1182688" y="2408266"/>
                    </a:lnTo>
                    <a:lnTo>
                      <a:pt x="1198166" y="2414615"/>
                    </a:lnTo>
                    <a:lnTo>
                      <a:pt x="1214041" y="2420170"/>
                    </a:lnTo>
                    <a:lnTo>
                      <a:pt x="1229122" y="2425328"/>
                    </a:lnTo>
                    <a:lnTo>
                      <a:pt x="1244997" y="2430487"/>
                    </a:lnTo>
                    <a:lnTo>
                      <a:pt x="1260475" y="2435249"/>
                    </a:lnTo>
                    <a:lnTo>
                      <a:pt x="1249760" y="2420170"/>
                    </a:lnTo>
                    <a:lnTo>
                      <a:pt x="1237853" y="2403107"/>
                    </a:lnTo>
                    <a:lnTo>
                      <a:pt x="1225947" y="2385648"/>
                    </a:lnTo>
                    <a:lnTo>
                      <a:pt x="1213247" y="2366998"/>
                    </a:lnTo>
                    <a:lnTo>
                      <a:pt x="1201341" y="2346761"/>
                    </a:lnTo>
                    <a:lnTo>
                      <a:pt x="1188244" y="2325731"/>
                    </a:lnTo>
                    <a:lnTo>
                      <a:pt x="1175147" y="2303907"/>
                    </a:lnTo>
                    <a:lnTo>
                      <a:pt x="1162050" y="2280892"/>
                    </a:lnTo>
                    <a:lnTo>
                      <a:pt x="1148953" y="2257084"/>
                    </a:lnTo>
                    <a:lnTo>
                      <a:pt x="1135459" y="2232085"/>
                    </a:lnTo>
                    <a:lnTo>
                      <a:pt x="1122363" y="2206293"/>
                    </a:lnTo>
                    <a:lnTo>
                      <a:pt x="1109266" y="2179310"/>
                    </a:lnTo>
                    <a:lnTo>
                      <a:pt x="1096169" y="2151137"/>
                    </a:lnTo>
                    <a:lnTo>
                      <a:pt x="1083469" y="2122567"/>
                    </a:lnTo>
                    <a:lnTo>
                      <a:pt x="1070769" y="2092807"/>
                    </a:lnTo>
                    <a:lnTo>
                      <a:pt x="1058466" y="2062253"/>
                    </a:lnTo>
                    <a:close/>
                    <a:moveTo>
                      <a:pt x="1597819" y="1971782"/>
                    </a:moveTo>
                    <a:lnTo>
                      <a:pt x="1597819" y="2478897"/>
                    </a:lnTo>
                    <a:lnTo>
                      <a:pt x="1614488" y="2478103"/>
                    </a:lnTo>
                    <a:lnTo>
                      <a:pt x="1631950" y="2477310"/>
                    </a:lnTo>
                    <a:lnTo>
                      <a:pt x="1649016" y="2476119"/>
                    </a:lnTo>
                    <a:lnTo>
                      <a:pt x="1666081" y="2474135"/>
                    </a:lnTo>
                    <a:lnTo>
                      <a:pt x="1683147" y="2472151"/>
                    </a:lnTo>
                    <a:lnTo>
                      <a:pt x="1700213" y="2469770"/>
                    </a:lnTo>
                    <a:lnTo>
                      <a:pt x="1716881" y="2467390"/>
                    </a:lnTo>
                    <a:lnTo>
                      <a:pt x="1733947" y="2464612"/>
                    </a:lnTo>
                    <a:lnTo>
                      <a:pt x="1752203" y="2442391"/>
                    </a:lnTo>
                    <a:lnTo>
                      <a:pt x="1763713" y="2428106"/>
                    </a:lnTo>
                    <a:lnTo>
                      <a:pt x="1776810" y="2411044"/>
                    </a:lnTo>
                    <a:lnTo>
                      <a:pt x="1790303" y="2392791"/>
                    </a:lnTo>
                    <a:lnTo>
                      <a:pt x="1804988" y="2371760"/>
                    </a:lnTo>
                    <a:lnTo>
                      <a:pt x="1820466" y="2349142"/>
                    </a:lnTo>
                    <a:lnTo>
                      <a:pt x="1836738" y="2324540"/>
                    </a:lnTo>
                    <a:lnTo>
                      <a:pt x="1853407" y="2297955"/>
                    </a:lnTo>
                    <a:lnTo>
                      <a:pt x="1870472" y="2268988"/>
                    </a:lnTo>
                    <a:lnTo>
                      <a:pt x="1888332" y="2238434"/>
                    </a:lnTo>
                    <a:lnTo>
                      <a:pt x="1905794" y="2206293"/>
                    </a:lnTo>
                    <a:lnTo>
                      <a:pt x="1916113" y="2187643"/>
                    </a:lnTo>
                    <a:lnTo>
                      <a:pt x="1925638" y="2167406"/>
                    </a:lnTo>
                    <a:lnTo>
                      <a:pt x="1935560" y="2147169"/>
                    </a:lnTo>
                    <a:lnTo>
                      <a:pt x="1945085" y="2126536"/>
                    </a:lnTo>
                    <a:lnTo>
                      <a:pt x="1954610" y="2105108"/>
                    </a:lnTo>
                    <a:lnTo>
                      <a:pt x="1964532" y="2082887"/>
                    </a:lnTo>
                    <a:lnTo>
                      <a:pt x="1974057" y="2060666"/>
                    </a:lnTo>
                    <a:lnTo>
                      <a:pt x="1983185" y="2037255"/>
                    </a:lnTo>
                    <a:lnTo>
                      <a:pt x="1961753" y="2030906"/>
                    </a:lnTo>
                    <a:lnTo>
                      <a:pt x="1939925" y="2024557"/>
                    </a:lnTo>
                    <a:lnTo>
                      <a:pt x="1918097" y="2019002"/>
                    </a:lnTo>
                    <a:lnTo>
                      <a:pt x="1895475" y="2013446"/>
                    </a:lnTo>
                    <a:lnTo>
                      <a:pt x="1872853" y="2007891"/>
                    </a:lnTo>
                    <a:lnTo>
                      <a:pt x="1849041" y="2002733"/>
                    </a:lnTo>
                    <a:lnTo>
                      <a:pt x="1825625" y="1997971"/>
                    </a:lnTo>
                    <a:lnTo>
                      <a:pt x="1801416" y="1993209"/>
                    </a:lnTo>
                    <a:lnTo>
                      <a:pt x="1777207" y="1989241"/>
                    </a:lnTo>
                    <a:lnTo>
                      <a:pt x="1752203" y="1985273"/>
                    </a:lnTo>
                    <a:lnTo>
                      <a:pt x="1727200" y="1982099"/>
                    </a:lnTo>
                    <a:lnTo>
                      <a:pt x="1701403" y="1979321"/>
                    </a:lnTo>
                    <a:lnTo>
                      <a:pt x="1676400" y="1976544"/>
                    </a:lnTo>
                    <a:lnTo>
                      <a:pt x="1650207" y="1974560"/>
                    </a:lnTo>
                    <a:lnTo>
                      <a:pt x="1624013" y="1973369"/>
                    </a:lnTo>
                    <a:lnTo>
                      <a:pt x="1597819" y="1971782"/>
                    </a:lnTo>
                    <a:close/>
                    <a:moveTo>
                      <a:pt x="1519238" y="1971385"/>
                    </a:moveTo>
                    <a:lnTo>
                      <a:pt x="1492250" y="1972972"/>
                    </a:lnTo>
                    <a:lnTo>
                      <a:pt x="1466057" y="1974163"/>
                    </a:lnTo>
                    <a:lnTo>
                      <a:pt x="1440657" y="1976147"/>
                    </a:lnTo>
                    <a:lnTo>
                      <a:pt x="1414860" y="1978925"/>
                    </a:lnTo>
                    <a:lnTo>
                      <a:pt x="1389460" y="1982099"/>
                    </a:lnTo>
                    <a:lnTo>
                      <a:pt x="1364060" y="1985273"/>
                    </a:lnTo>
                    <a:lnTo>
                      <a:pt x="1339453" y="1988845"/>
                    </a:lnTo>
                    <a:lnTo>
                      <a:pt x="1315244" y="1993209"/>
                    </a:lnTo>
                    <a:lnTo>
                      <a:pt x="1290638" y="1997574"/>
                    </a:lnTo>
                    <a:lnTo>
                      <a:pt x="1267222" y="2002336"/>
                    </a:lnTo>
                    <a:lnTo>
                      <a:pt x="1243410" y="2007891"/>
                    </a:lnTo>
                    <a:lnTo>
                      <a:pt x="1220788" y="2013446"/>
                    </a:lnTo>
                    <a:lnTo>
                      <a:pt x="1198166" y="2019002"/>
                    </a:lnTo>
                    <a:lnTo>
                      <a:pt x="1175941" y="2024557"/>
                    </a:lnTo>
                    <a:lnTo>
                      <a:pt x="1154510" y="2030906"/>
                    </a:lnTo>
                    <a:lnTo>
                      <a:pt x="1133078" y="2037255"/>
                    </a:lnTo>
                    <a:lnTo>
                      <a:pt x="1145778" y="2069396"/>
                    </a:lnTo>
                    <a:lnTo>
                      <a:pt x="1159272" y="2099950"/>
                    </a:lnTo>
                    <a:lnTo>
                      <a:pt x="1172369" y="2129313"/>
                    </a:lnTo>
                    <a:lnTo>
                      <a:pt x="1186260" y="2158280"/>
                    </a:lnTo>
                    <a:lnTo>
                      <a:pt x="1199753" y="2185659"/>
                    </a:lnTo>
                    <a:lnTo>
                      <a:pt x="1214041" y="2211848"/>
                    </a:lnTo>
                    <a:lnTo>
                      <a:pt x="1227535" y="2237244"/>
                    </a:lnTo>
                    <a:lnTo>
                      <a:pt x="1241425" y="2261449"/>
                    </a:lnTo>
                    <a:lnTo>
                      <a:pt x="1254919" y="2284463"/>
                    </a:lnTo>
                    <a:lnTo>
                      <a:pt x="1268016" y="2306287"/>
                    </a:lnTo>
                    <a:lnTo>
                      <a:pt x="1281113" y="2326921"/>
                    </a:lnTo>
                    <a:lnTo>
                      <a:pt x="1293813" y="2345968"/>
                    </a:lnTo>
                    <a:lnTo>
                      <a:pt x="1306116" y="2364221"/>
                    </a:lnTo>
                    <a:lnTo>
                      <a:pt x="1317625" y="2380886"/>
                    </a:lnTo>
                    <a:lnTo>
                      <a:pt x="1329135" y="2396759"/>
                    </a:lnTo>
                    <a:lnTo>
                      <a:pt x="1339453" y="2411044"/>
                    </a:lnTo>
                    <a:lnTo>
                      <a:pt x="1352550" y="2428106"/>
                    </a:lnTo>
                    <a:lnTo>
                      <a:pt x="1364456" y="2442391"/>
                    </a:lnTo>
                    <a:lnTo>
                      <a:pt x="1382316" y="2464612"/>
                    </a:lnTo>
                    <a:lnTo>
                      <a:pt x="1399381" y="2467390"/>
                    </a:lnTo>
                    <a:lnTo>
                      <a:pt x="1416050" y="2469770"/>
                    </a:lnTo>
                    <a:lnTo>
                      <a:pt x="1433116" y="2472151"/>
                    </a:lnTo>
                    <a:lnTo>
                      <a:pt x="1450181" y="2474135"/>
                    </a:lnTo>
                    <a:lnTo>
                      <a:pt x="1467247" y="2476119"/>
                    </a:lnTo>
                    <a:lnTo>
                      <a:pt x="1484710" y="2477310"/>
                    </a:lnTo>
                    <a:lnTo>
                      <a:pt x="1501775" y="2478103"/>
                    </a:lnTo>
                    <a:lnTo>
                      <a:pt x="1519238" y="2478897"/>
                    </a:lnTo>
                    <a:lnTo>
                      <a:pt x="1519238" y="1971385"/>
                    </a:lnTo>
                    <a:close/>
                    <a:moveTo>
                      <a:pt x="2857896" y="1752600"/>
                    </a:moveTo>
                    <a:lnTo>
                      <a:pt x="3030537" y="1786324"/>
                    </a:lnTo>
                    <a:lnTo>
                      <a:pt x="3025377" y="1812510"/>
                    </a:lnTo>
                    <a:lnTo>
                      <a:pt x="3019425" y="1838299"/>
                    </a:lnTo>
                    <a:lnTo>
                      <a:pt x="3013471" y="1864485"/>
                    </a:lnTo>
                    <a:lnTo>
                      <a:pt x="3006327" y="1890275"/>
                    </a:lnTo>
                    <a:lnTo>
                      <a:pt x="2999581" y="1916064"/>
                    </a:lnTo>
                    <a:lnTo>
                      <a:pt x="2991643" y="1941059"/>
                    </a:lnTo>
                    <a:lnTo>
                      <a:pt x="2983706" y="1966849"/>
                    </a:lnTo>
                    <a:lnTo>
                      <a:pt x="2974975" y="1992241"/>
                    </a:lnTo>
                    <a:lnTo>
                      <a:pt x="2966243" y="2017237"/>
                    </a:lnTo>
                    <a:lnTo>
                      <a:pt x="2956718" y="2042232"/>
                    </a:lnTo>
                    <a:lnTo>
                      <a:pt x="2946796" y="2066831"/>
                    </a:lnTo>
                    <a:lnTo>
                      <a:pt x="2936478" y="2091430"/>
                    </a:lnTo>
                    <a:lnTo>
                      <a:pt x="2925762" y="2115632"/>
                    </a:lnTo>
                    <a:lnTo>
                      <a:pt x="2914253" y="2140231"/>
                    </a:lnTo>
                    <a:lnTo>
                      <a:pt x="2903140" y="2164036"/>
                    </a:lnTo>
                    <a:lnTo>
                      <a:pt x="2890837" y="2187842"/>
                    </a:lnTo>
                    <a:lnTo>
                      <a:pt x="2878534" y="2211250"/>
                    </a:lnTo>
                    <a:lnTo>
                      <a:pt x="2865437" y="2235056"/>
                    </a:lnTo>
                    <a:lnTo>
                      <a:pt x="2852340" y="2258068"/>
                    </a:lnTo>
                    <a:lnTo>
                      <a:pt x="2838449" y="2280683"/>
                    </a:lnTo>
                    <a:lnTo>
                      <a:pt x="2824559" y="2303298"/>
                    </a:lnTo>
                    <a:lnTo>
                      <a:pt x="2809875" y="2325516"/>
                    </a:lnTo>
                    <a:lnTo>
                      <a:pt x="2795190" y="2348131"/>
                    </a:lnTo>
                    <a:lnTo>
                      <a:pt x="2780109" y="2369953"/>
                    </a:lnTo>
                    <a:lnTo>
                      <a:pt x="2764234" y="2390981"/>
                    </a:lnTo>
                    <a:lnTo>
                      <a:pt x="2747962" y="2412406"/>
                    </a:lnTo>
                    <a:lnTo>
                      <a:pt x="2731293" y="2433434"/>
                    </a:lnTo>
                    <a:lnTo>
                      <a:pt x="2715021" y="2454462"/>
                    </a:lnTo>
                    <a:lnTo>
                      <a:pt x="2697956" y="2474697"/>
                    </a:lnTo>
                    <a:lnTo>
                      <a:pt x="2680096" y="2494535"/>
                    </a:lnTo>
                    <a:lnTo>
                      <a:pt x="2662237" y="2514769"/>
                    </a:lnTo>
                    <a:lnTo>
                      <a:pt x="2643981" y="2533813"/>
                    </a:lnTo>
                    <a:lnTo>
                      <a:pt x="2625328" y="2553254"/>
                    </a:lnTo>
                    <a:lnTo>
                      <a:pt x="2606675" y="2571902"/>
                    </a:lnTo>
                    <a:lnTo>
                      <a:pt x="2587228" y="2590550"/>
                    </a:lnTo>
                    <a:lnTo>
                      <a:pt x="2567781" y="2608404"/>
                    </a:lnTo>
                    <a:lnTo>
                      <a:pt x="2547937" y="2626258"/>
                    </a:lnTo>
                    <a:lnTo>
                      <a:pt x="2527696" y="2643715"/>
                    </a:lnTo>
                    <a:lnTo>
                      <a:pt x="2507059" y="2660775"/>
                    </a:lnTo>
                    <a:lnTo>
                      <a:pt x="2486421" y="2677439"/>
                    </a:lnTo>
                    <a:lnTo>
                      <a:pt x="2464990" y="2693706"/>
                    </a:lnTo>
                    <a:lnTo>
                      <a:pt x="2443956" y="2709576"/>
                    </a:lnTo>
                    <a:lnTo>
                      <a:pt x="2422525" y="2725447"/>
                    </a:lnTo>
                    <a:lnTo>
                      <a:pt x="2400696" y="2740127"/>
                    </a:lnTo>
                    <a:lnTo>
                      <a:pt x="2378075" y="2755203"/>
                    </a:lnTo>
                    <a:lnTo>
                      <a:pt x="2355453" y="2769487"/>
                    </a:lnTo>
                    <a:lnTo>
                      <a:pt x="2332831" y="2783373"/>
                    </a:lnTo>
                    <a:lnTo>
                      <a:pt x="2310209" y="2796863"/>
                    </a:lnTo>
                    <a:lnTo>
                      <a:pt x="2287190" y="2810353"/>
                    </a:lnTo>
                    <a:lnTo>
                      <a:pt x="2263378" y="2823049"/>
                    </a:lnTo>
                    <a:lnTo>
                      <a:pt x="2239962" y="2835348"/>
                    </a:lnTo>
                    <a:lnTo>
                      <a:pt x="2215753" y="2847251"/>
                    </a:lnTo>
                    <a:lnTo>
                      <a:pt x="2191940" y="2859154"/>
                    </a:lnTo>
                    <a:lnTo>
                      <a:pt x="2167731" y="2869866"/>
                    </a:lnTo>
                    <a:lnTo>
                      <a:pt x="2143521" y="2880975"/>
                    </a:lnTo>
                    <a:lnTo>
                      <a:pt x="2118518" y="2890894"/>
                    </a:lnTo>
                    <a:lnTo>
                      <a:pt x="2093515" y="2900416"/>
                    </a:lnTo>
                    <a:lnTo>
                      <a:pt x="2068909" y="2909938"/>
                    </a:lnTo>
                    <a:lnTo>
                      <a:pt x="2043509" y="2918667"/>
                    </a:lnTo>
                    <a:lnTo>
                      <a:pt x="2018109" y="2926999"/>
                    </a:lnTo>
                    <a:lnTo>
                      <a:pt x="1992709" y="2934934"/>
                    </a:lnTo>
                    <a:lnTo>
                      <a:pt x="1966912" y="2942869"/>
                    </a:lnTo>
                    <a:lnTo>
                      <a:pt x="1941115" y="2949614"/>
                    </a:lnTo>
                    <a:lnTo>
                      <a:pt x="1915318" y="2956359"/>
                    </a:lnTo>
                    <a:lnTo>
                      <a:pt x="1944687" y="3075783"/>
                    </a:lnTo>
                    <a:lnTo>
                      <a:pt x="1905396" y="3078163"/>
                    </a:lnTo>
                    <a:lnTo>
                      <a:pt x="1866503" y="3079353"/>
                    </a:lnTo>
                    <a:lnTo>
                      <a:pt x="1827212" y="3079750"/>
                    </a:lnTo>
                    <a:lnTo>
                      <a:pt x="1788715" y="3079353"/>
                    </a:lnTo>
                    <a:lnTo>
                      <a:pt x="1749821" y="3077766"/>
                    </a:lnTo>
                    <a:lnTo>
                      <a:pt x="1711721" y="3074989"/>
                    </a:lnTo>
                    <a:lnTo>
                      <a:pt x="1673621" y="3071815"/>
                    </a:lnTo>
                    <a:lnTo>
                      <a:pt x="1635521" y="3067451"/>
                    </a:lnTo>
                    <a:lnTo>
                      <a:pt x="1598215" y="3062293"/>
                    </a:lnTo>
                    <a:lnTo>
                      <a:pt x="1560909" y="3056342"/>
                    </a:lnTo>
                    <a:lnTo>
                      <a:pt x="1523999" y="3049200"/>
                    </a:lnTo>
                    <a:lnTo>
                      <a:pt x="1487090" y="3041265"/>
                    </a:lnTo>
                    <a:lnTo>
                      <a:pt x="1450975" y="3032536"/>
                    </a:lnTo>
                    <a:lnTo>
                      <a:pt x="1415256" y="3023014"/>
                    </a:lnTo>
                    <a:lnTo>
                      <a:pt x="1379537" y="3012698"/>
                    </a:lnTo>
                    <a:lnTo>
                      <a:pt x="1344612" y="3001589"/>
                    </a:lnTo>
                    <a:lnTo>
                      <a:pt x="1309687" y="2989290"/>
                    </a:lnTo>
                    <a:lnTo>
                      <a:pt x="1275159" y="2976990"/>
                    </a:lnTo>
                    <a:lnTo>
                      <a:pt x="1241425" y="2963104"/>
                    </a:lnTo>
                    <a:lnTo>
                      <a:pt x="1208087" y="2948821"/>
                    </a:lnTo>
                    <a:lnTo>
                      <a:pt x="1175146" y="2933744"/>
                    </a:lnTo>
                    <a:lnTo>
                      <a:pt x="1142603" y="2917874"/>
                    </a:lnTo>
                    <a:lnTo>
                      <a:pt x="1111249" y="2901210"/>
                    </a:lnTo>
                    <a:lnTo>
                      <a:pt x="1079896" y="2883753"/>
                    </a:lnTo>
                    <a:lnTo>
                      <a:pt x="1049337" y="2865899"/>
                    </a:lnTo>
                    <a:lnTo>
                      <a:pt x="1019175" y="2847251"/>
                    </a:lnTo>
                    <a:lnTo>
                      <a:pt x="989806" y="2827810"/>
                    </a:lnTo>
                    <a:lnTo>
                      <a:pt x="961231" y="2807972"/>
                    </a:lnTo>
                    <a:lnTo>
                      <a:pt x="932656" y="2787341"/>
                    </a:lnTo>
                    <a:lnTo>
                      <a:pt x="905271" y="2765916"/>
                    </a:lnTo>
                    <a:lnTo>
                      <a:pt x="878681" y="2744491"/>
                    </a:lnTo>
                    <a:lnTo>
                      <a:pt x="852487" y="2721876"/>
                    </a:lnTo>
                    <a:lnTo>
                      <a:pt x="884634" y="2732985"/>
                    </a:lnTo>
                    <a:lnTo>
                      <a:pt x="917575" y="2742904"/>
                    </a:lnTo>
                    <a:lnTo>
                      <a:pt x="950118" y="2751633"/>
                    </a:lnTo>
                    <a:lnTo>
                      <a:pt x="983059" y="2759965"/>
                    </a:lnTo>
                    <a:lnTo>
                      <a:pt x="1015603" y="2767503"/>
                    </a:lnTo>
                    <a:lnTo>
                      <a:pt x="1048940" y="2773851"/>
                    </a:lnTo>
                    <a:lnTo>
                      <a:pt x="1081484" y="2779406"/>
                    </a:lnTo>
                    <a:lnTo>
                      <a:pt x="1114425" y="2784167"/>
                    </a:lnTo>
                    <a:lnTo>
                      <a:pt x="1146968" y="2788134"/>
                    </a:lnTo>
                    <a:lnTo>
                      <a:pt x="1179909" y="2791308"/>
                    </a:lnTo>
                    <a:lnTo>
                      <a:pt x="1212453" y="2793689"/>
                    </a:lnTo>
                    <a:lnTo>
                      <a:pt x="1245393" y="2794879"/>
                    </a:lnTo>
                    <a:lnTo>
                      <a:pt x="1277540" y="2795673"/>
                    </a:lnTo>
                    <a:lnTo>
                      <a:pt x="1310084" y="2795276"/>
                    </a:lnTo>
                    <a:lnTo>
                      <a:pt x="1341834" y="2794482"/>
                    </a:lnTo>
                    <a:lnTo>
                      <a:pt x="1373584" y="2792499"/>
                    </a:lnTo>
                    <a:lnTo>
                      <a:pt x="1405731" y="2790118"/>
                    </a:lnTo>
                    <a:lnTo>
                      <a:pt x="1437084" y="2786547"/>
                    </a:lnTo>
                    <a:lnTo>
                      <a:pt x="1468437" y="2782580"/>
                    </a:lnTo>
                    <a:lnTo>
                      <a:pt x="1499393" y="2777819"/>
                    </a:lnTo>
                    <a:lnTo>
                      <a:pt x="1529953" y="2772264"/>
                    </a:lnTo>
                    <a:lnTo>
                      <a:pt x="1560512" y="2765916"/>
                    </a:lnTo>
                    <a:lnTo>
                      <a:pt x="1590675" y="2759171"/>
                    </a:lnTo>
                    <a:lnTo>
                      <a:pt x="1620440" y="2751236"/>
                    </a:lnTo>
                    <a:lnTo>
                      <a:pt x="1649412" y="2742904"/>
                    </a:lnTo>
                    <a:lnTo>
                      <a:pt x="1678781" y="2733779"/>
                    </a:lnTo>
                    <a:lnTo>
                      <a:pt x="1707753" y="2724256"/>
                    </a:lnTo>
                    <a:lnTo>
                      <a:pt x="1735534" y="2713544"/>
                    </a:lnTo>
                    <a:lnTo>
                      <a:pt x="1763712" y="2702832"/>
                    </a:lnTo>
                    <a:lnTo>
                      <a:pt x="1791096" y="2690929"/>
                    </a:lnTo>
                    <a:lnTo>
                      <a:pt x="1818084" y="2678629"/>
                    </a:lnTo>
                    <a:lnTo>
                      <a:pt x="1844278" y="2665537"/>
                    </a:lnTo>
                    <a:lnTo>
                      <a:pt x="1873646" y="2785357"/>
                    </a:lnTo>
                    <a:lnTo>
                      <a:pt x="1896665" y="2779406"/>
                    </a:lnTo>
                    <a:lnTo>
                      <a:pt x="1919287" y="2773454"/>
                    </a:lnTo>
                    <a:lnTo>
                      <a:pt x="1941512" y="2766709"/>
                    </a:lnTo>
                    <a:lnTo>
                      <a:pt x="1964531" y="2759965"/>
                    </a:lnTo>
                    <a:lnTo>
                      <a:pt x="1986756" y="2752426"/>
                    </a:lnTo>
                    <a:lnTo>
                      <a:pt x="2008981" y="2744491"/>
                    </a:lnTo>
                    <a:lnTo>
                      <a:pt x="2030809" y="2736556"/>
                    </a:lnTo>
                    <a:lnTo>
                      <a:pt x="2052637" y="2727827"/>
                    </a:lnTo>
                    <a:lnTo>
                      <a:pt x="2074465" y="2719099"/>
                    </a:lnTo>
                    <a:lnTo>
                      <a:pt x="2096293" y="2709180"/>
                    </a:lnTo>
                    <a:lnTo>
                      <a:pt x="2117725" y="2699658"/>
                    </a:lnTo>
                    <a:lnTo>
                      <a:pt x="2138759" y="2689342"/>
                    </a:lnTo>
                    <a:lnTo>
                      <a:pt x="2159793" y="2678629"/>
                    </a:lnTo>
                    <a:lnTo>
                      <a:pt x="2180431" y="2667917"/>
                    </a:lnTo>
                    <a:lnTo>
                      <a:pt x="2201465" y="2656411"/>
                    </a:lnTo>
                    <a:lnTo>
                      <a:pt x="2221706" y="2645302"/>
                    </a:lnTo>
                    <a:lnTo>
                      <a:pt x="2241946" y="2633003"/>
                    </a:lnTo>
                    <a:lnTo>
                      <a:pt x="2262187" y="2620703"/>
                    </a:lnTo>
                    <a:lnTo>
                      <a:pt x="2281634" y="2608007"/>
                    </a:lnTo>
                    <a:lnTo>
                      <a:pt x="2301478" y="2594914"/>
                    </a:lnTo>
                    <a:lnTo>
                      <a:pt x="2320528" y="2581424"/>
                    </a:lnTo>
                    <a:lnTo>
                      <a:pt x="2339975" y="2567934"/>
                    </a:lnTo>
                    <a:lnTo>
                      <a:pt x="2358628" y="2554048"/>
                    </a:lnTo>
                    <a:lnTo>
                      <a:pt x="2377281" y="2539368"/>
                    </a:lnTo>
                    <a:lnTo>
                      <a:pt x="2395537" y="2524688"/>
                    </a:lnTo>
                    <a:lnTo>
                      <a:pt x="2414190" y="2509611"/>
                    </a:lnTo>
                    <a:lnTo>
                      <a:pt x="2431653" y="2494138"/>
                    </a:lnTo>
                    <a:lnTo>
                      <a:pt x="2449512" y="2478268"/>
                    </a:lnTo>
                    <a:lnTo>
                      <a:pt x="2466578" y="2462397"/>
                    </a:lnTo>
                    <a:lnTo>
                      <a:pt x="2483643" y="2446130"/>
                    </a:lnTo>
                    <a:lnTo>
                      <a:pt x="2499915" y="2429466"/>
                    </a:lnTo>
                    <a:lnTo>
                      <a:pt x="2516584" y="2412406"/>
                    </a:lnTo>
                    <a:lnTo>
                      <a:pt x="2532856" y="2395345"/>
                    </a:lnTo>
                    <a:lnTo>
                      <a:pt x="2548731" y="2377888"/>
                    </a:lnTo>
                    <a:lnTo>
                      <a:pt x="2564209" y="2360034"/>
                    </a:lnTo>
                    <a:lnTo>
                      <a:pt x="2579290" y="2342180"/>
                    </a:lnTo>
                    <a:lnTo>
                      <a:pt x="2593975" y="2323929"/>
                    </a:lnTo>
                    <a:lnTo>
                      <a:pt x="2608659" y="2305679"/>
                    </a:lnTo>
                    <a:lnTo>
                      <a:pt x="2622946" y="2286237"/>
                    </a:lnTo>
                    <a:lnTo>
                      <a:pt x="2636837" y="2267590"/>
                    </a:lnTo>
                    <a:lnTo>
                      <a:pt x="2650331" y="2248546"/>
                    </a:lnTo>
                    <a:lnTo>
                      <a:pt x="2663428" y="2228708"/>
                    </a:lnTo>
                    <a:lnTo>
                      <a:pt x="2676128" y="2209267"/>
                    </a:lnTo>
                    <a:lnTo>
                      <a:pt x="2688828" y="2189032"/>
                    </a:lnTo>
                    <a:lnTo>
                      <a:pt x="2700337" y="2169194"/>
                    </a:lnTo>
                    <a:lnTo>
                      <a:pt x="2712243" y="2148563"/>
                    </a:lnTo>
                    <a:lnTo>
                      <a:pt x="2723753" y="2127932"/>
                    </a:lnTo>
                    <a:lnTo>
                      <a:pt x="2734468" y="2106904"/>
                    </a:lnTo>
                    <a:lnTo>
                      <a:pt x="2745581" y="2086272"/>
                    </a:lnTo>
                    <a:lnTo>
                      <a:pt x="2755503" y="2064847"/>
                    </a:lnTo>
                    <a:lnTo>
                      <a:pt x="2765425" y="2043422"/>
                    </a:lnTo>
                    <a:lnTo>
                      <a:pt x="2774949" y="2021998"/>
                    </a:lnTo>
                    <a:lnTo>
                      <a:pt x="2783681" y="2000176"/>
                    </a:lnTo>
                    <a:lnTo>
                      <a:pt x="2792412" y="1978354"/>
                    </a:lnTo>
                    <a:lnTo>
                      <a:pt x="2801143" y="1956533"/>
                    </a:lnTo>
                    <a:lnTo>
                      <a:pt x="2809081" y="1934314"/>
                    </a:lnTo>
                    <a:lnTo>
                      <a:pt x="2816621" y="1912096"/>
                    </a:lnTo>
                    <a:lnTo>
                      <a:pt x="2823765" y="1889878"/>
                    </a:lnTo>
                    <a:lnTo>
                      <a:pt x="2830512" y="1866866"/>
                    </a:lnTo>
                    <a:lnTo>
                      <a:pt x="2836862" y="1844251"/>
                    </a:lnTo>
                    <a:lnTo>
                      <a:pt x="2842815" y="1821636"/>
                    </a:lnTo>
                    <a:lnTo>
                      <a:pt x="2847975" y="1799021"/>
                    </a:lnTo>
                    <a:lnTo>
                      <a:pt x="2853134" y="1776009"/>
                    </a:lnTo>
                    <a:lnTo>
                      <a:pt x="2857896" y="1752600"/>
                    </a:lnTo>
                    <a:close/>
                    <a:moveTo>
                      <a:pt x="2171700" y="1500380"/>
                    </a:moveTo>
                    <a:lnTo>
                      <a:pt x="2170510" y="1534505"/>
                    </a:lnTo>
                    <a:lnTo>
                      <a:pt x="2168525" y="1568233"/>
                    </a:lnTo>
                    <a:lnTo>
                      <a:pt x="2166144" y="1601961"/>
                    </a:lnTo>
                    <a:lnTo>
                      <a:pt x="2162969" y="1634499"/>
                    </a:lnTo>
                    <a:lnTo>
                      <a:pt x="2159000" y="1666640"/>
                    </a:lnTo>
                    <a:lnTo>
                      <a:pt x="2154635" y="1698781"/>
                    </a:lnTo>
                    <a:lnTo>
                      <a:pt x="2149872" y="1730129"/>
                    </a:lnTo>
                    <a:lnTo>
                      <a:pt x="2144316" y="1760683"/>
                    </a:lnTo>
                    <a:lnTo>
                      <a:pt x="2138760" y="1791237"/>
                    </a:lnTo>
                    <a:lnTo>
                      <a:pt x="2132013" y="1820997"/>
                    </a:lnTo>
                    <a:lnTo>
                      <a:pt x="2124869" y="1849963"/>
                    </a:lnTo>
                    <a:lnTo>
                      <a:pt x="2118122" y="1878930"/>
                    </a:lnTo>
                    <a:lnTo>
                      <a:pt x="2110185" y="1907500"/>
                    </a:lnTo>
                    <a:lnTo>
                      <a:pt x="2101850" y="1934879"/>
                    </a:lnTo>
                    <a:lnTo>
                      <a:pt x="2093516" y="1961862"/>
                    </a:lnTo>
                    <a:lnTo>
                      <a:pt x="2084785" y="1988448"/>
                    </a:lnTo>
                    <a:lnTo>
                      <a:pt x="2107010" y="1996384"/>
                    </a:lnTo>
                    <a:lnTo>
                      <a:pt x="2128441" y="2004717"/>
                    </a:lnTo>
                    <a:lnTo>
                      <a:pt x="2149079" y="2013050"/>
                    </a:lnTo>
                    <a:lnTo>
                      <a:pt x="2169319" y="2021383"/>
                    </a:lnTo>
                    <a:lnTo>
                      <a:pt x="2206625" y="2037255"/>
                    </a:lnTo>
                    <a:lnTo>
                      <a:pt x="2241550" y="2053127"/>
                    </a:lnTo>
                    <a:lnTo>
                      <a:pt x="2272507" y="2067809"/>
                    </a:lnTo>
                    <a:lnTo>
                      <a:pt x="2301082" y="2082490"/>
                    </a:lnTo>
                    <a:lnTo>
                      <a:pt x="2325291" y="2095585"/>
                    </a:lnTo>
                    <a:lnTo>
                      <a:pt x="2346325" y="2106695"/>
                    </a:lnTo>
                    <a:lnTo>
                      <a:pt x="2359025" y="2091220"/>
                    </a:lnTo>
                    <a:lnTo>
                      <a:pt x="2371329" y="2075348"/>
                    </a:lnTo>
                    <a:lnTo>
                      <a:pt x="2383235" y="2059079"/>
                    </a:lnTo>
                    <a:lnTo>
                      <a:pt x="2394744" y="2042810"/>
                    </a:lnTo>
                    <a:lnTo>
                      <a:pt x="2406254" y="2026144"/>
                    </a:lnTo>
                    <a:lnTo>
                      <a:pt x="2417366" y="2009082"/>
                    </a:lnTo>
                    <a:lnTo>
                      <a:pt x="2428082" y="1991622"/>
                    </a:lnTo>
                    <a:lnTo>
                      <a:pt x="2438401" y="1974560"/>
                    </a:lnTo>
                    <a:lnTo>
                      <a:pt x="2448719" y="1956704"/>
                    </a:lnTo>
                    <a:lnTo>
                      <a:pt x="2458244" y="1938847"/>
                    </a:lnTo>
                    <a:lnTo>
                      <a:pt x="2467769" y="1920991"/>
                    </a:lnTo>
                    <a:lnTo>
                      <a:pt x="2476897" y="1902341"/>
                    </a:lnTo>
                    <a:lnTo>
                      <a:pt x="2485232" y="1884089"/>
                    </a:lnTo>
                    <a:lnTo>
                      <a:pt x="2493566" y="1865439"/>
                    </a:lnTo>
                    <a:lnTo>
                      <a:pt x="2501901" y="1846789"/>
                    </a:lnTo>
                    <a:lnTo>
                      <a:pt x="2509441" y="1827346"/>
                    </a:lnTo>
                    <a:lnTo>
                      <a:pt x="2516585" y="1808299"/>
                    </a:lnTo>
                    <a:lnTo>
                      <a:pt x="2523332" y="1788856"/>
                    </a:lnTo>
                    <a:lnTo>
                      <a:pt x="2529682" y="1769412"/>
                    </a:lnTo>
                    <a:lnTo>
                      <a:pt x="2536032" y="1749175"/>
                    </a:lnTo>
                    <a:lnTo>
                      <a:pt x="2541588" y="1729732"/>
                    </a:lnTo>
                    <a:lnTo>
                      <a:pt x="2546747" y="1709495"/>
                    </a:lnTo>
                    <a:lnTo>
                      <a:pt x="2551510" y="1689258"/>
                    </a:lnTo>
                    <a:lnTo>
                      <a:pt x="2555875" y="1668624"/>
                    </a:lnTo>
                    <a:lnTo>
                      <a:pt x="2559844" y="1647991"/>
                    </a:lnTo>
                    <a:lnTo>
                      <a:pt x="2563813" y="1627357"/>
                    </a:lnTo>
                    <a:lnTo>
                      <a:pt x="2566988" y="1606723"/>
                    </a:lnTo>
                    <a:lnTo>
                      <a:pt x="2569766" y="1585692"/>
                    </a:lnTo>
                    <a:lnTo>
                      <a:pt x="2572147" y="1564662"/>
                    </a:lnTo>
                    <a:lnTo>
                      <a:pt x="2573735" y="1543234"/>
                    </a:lnTo>
                    <a:lnTo>
                      <a:pt x="2575719" y="1521807"/>
                    </a:lnTo>
                    <a:lnTo>
                      <a:pt x="2576513" y="1500380"/>
                    </a:lnTo>
                    <a:lnTo>
                      <a:pt x="2171700" y="1500380"/>
                    </a:lnTo>
                    <a:close/>
                    <a:moveTo>
                      <a:pt x="1597819" y="1500380"/>
                    </a:moveTo>
                    <a:lnTo>
                      <a:pt x="1597819" y="1893215"/>
                    </a:lnTo>
                    <a:lnTo>
                      <a:pt x="1625997" y="1894802"/>
                    </a:lnTo>
                    <a:lnTo>
                      <a:pt x="1654572" y="1896389"/>
                    </a:lnTo>
                    <a:lnTo>
                      <a:pt x="1682353" y="1898770"/>
                    </a:lnTo>
                    <a:lnTo>
                      <a:pt x="1709738" y="1901151"/>
                    </a:lnTo>
                    <a:lnTo>
                      <a:pt x="1736725" y="1904326"/>
                    </a:lnTo>
                    <a:lnTo>
                      <a:pt x="1764110" y="1908294"/>
                    </a:lnTo>
                    <a:lnTo>
                      <a:pt x="1790700" y="1912262"/>
                    </a:lnTo>
                    <a:lnTo>
                      <a:pt x="1816894" y="1916626"/>
                    </a:lnTo>
                    <a:lnTo>
                      <a:pt x="1842691" y="1921388"/>
                    </a:lnTo>
                    <a:lnTo>
                      <a:pt x="1868091" y="1926547"/>
                    </a:lnTo>
                    <a:lnTo>
                      <a:pt x="1892697" y="1932102"/>
                    </a:lnTo>
                    <a:lnTo>
                      <a:pt x="1917303" y="1938054"/>
                    </a:lnTo>
                    <a:lnTo>
                      <a:pt x="1941116" y="1944006"/>
                    </a:lnTo>
                    <a:lnTo>
                      <a:pt x="1964929" y="1950355"/>
                    </a:lnTo>
                    <a:lnTo>
                      <a:pt x="1987550" y="1957100"/>
                    </a:lnTo>
                    <a:lnTo>
                      <a:pt x="2010172" y="1963449"/>
                    </a:lnTo>
                    <a:lnTo>
                      <a:pt x="2018507" y="1938451"/>
                    </a:lnTo>
                    <a:lnTo>
                      <a:pt x="2026841" y="1912658"/>
                    </a:lnTo>
                    <a:lnTo>
                      <a:pt x="2034382" y="1886469"/>
                    </a:lnTo>
                    <a:lnTo>
                      <a:pt x="2041525" y="1859884"/>
                    </a:lnTo>
                    <a:lnTo>
                      <a:pt x="2048669" y="1832107"/>
                    </a:lnTo>
                    <a:lnTo>
                      <a:pt x="2055019" y="1804331"/>
                    </a:lnTo>
                    <a:lnTo>
                      <a:pt x="2061369" y="1776555"/>
                    </a:lnTo>
                    <a:lnTo>
                      <a:pt x="2066529" y="1747588"/>
                    </a:lnTo>
                    <a:lnTo>
                      <a:pt x="2071688" y="1718225"/>
                    </a:lnTo>
                    <a:lnTo>
                      <a:pt x="2076450" y="1688068"/>
                    </a:lnTo>
                    <a:lnTo>
                      <a:pt x="2080419" y="1657911"/>
                    </a:lnTo>
                    <a:lnTo>
                      <a:pt x="2083991" y="1627357"/>
                    </a:lnTo>
                    <a:lnTo>
                      <a:pt x="2087166" y="1596406"/>
                    </a:lnTo>
                    <a:lnTo>
                      <a:pt x="2089547" y="1564662"/>
                    </a:lnTo>
                    <a:lnTo>
                      <a:pt x="2091532" y="1532918"/>
                    </a:lnTo>
                    <a:lnTo>
                      <a:pt x="2092722" y="1500380"/>
                    </a:lnTo>
                    <a:lnTo>
                      <a:pt x="1597819" y="1500380"/>
                    </a:lnTo>
                    <a:close/>
                    <a:moveTo>
                      <a:pt x="1023541" y="1500380"/>
                    </a:moveTo>
                    <a:lnTo>
                      <a:pt x="1024731" y="1532918"/>
                    </a:lnTo>
                    <a:lnTo>
                      <a:pt x="1026716" y="1564662"/>
                    </a:lnTo>
                    <a:lnTo>
                      <a:pt x="1028700" y="1596406"/>
                    </a:lnTo>
                    <a:lnTo>
                      <a:pt x="1031875" y="1627357"/>
                    </a:lnTo>
                    <a:lnTo>
                      <a:pt x="1035447" y="1657911"/>
                    </a:lnTo>
                    <a:lnTo>
                      <a:pt x="1039813" y="1688068"/>
                    </a:lnTo>
                    <a:lnTo>
                      <a:pt x="1044575" y="1717828"/>
                    </a:lnTo>
                    <a:lnTo>
                      <a:pt x="1049338" y="1747191"/>
                    </a:lnTo>
                    <a:lnTo>
                      <a:pt x="1054894" y="1775761"/>
                    </a:lnTo>
                    <a:lnTo>
                      <a:pt x="1061244" y="1804331"/>
                    </a:lnTo>
                    <a:lnTo>
                      <a:pt x="1067594" y="1832107"/>
                    </a:lnTo>
                    <a:lnTo>
                      <a:pt x="1074738" y="1859884"/>
                    </a:lnTo>
                    <a:lnTo>
                      <a:pt x="1081881" y="1886469"/>
                    </a:lnTo>
                    <a:lnTo>
                      <a:pt x="1089819" y="1912658"/>
                    </a:lnTo>
                    <a:lnTo>
                      <a:pt x="1097756" y="1938451"/>
                    </a:lnTo>
                    <a:lnTo>
                      <a:pt x="1106091" y="1963449"/>
                    </a:lnTo>
                    <a:lnTo>
                      <a:pt x="1128713" y="1957100"/>
                    </a:lnTo>
                    <a:lnTo>
                      <a:pt x="1151731" y="1950355"/>
                    </a:lnTo>
                    <a:lnTo>
                      <a:pt x="1175544" y="1944006"/>
                    </a:lnTo>
                    <a:lnTo>
                      <a:pt x="1199356" y="1938054"/>
                    </a:lnTo>
                    <a:lnTo>
                      <a:pt x="1223963" y="1932102"/>
                    </a:lnTo>
                    <a:lnTo>
                      <a:pt x="1248966" y="1926547"/>
                    </a:lnTo>
                    <a:lnTo>
                      <a:pt x="1273969" y="1921388"/>
                    </a:lnTo>
                    <a:lnTo>
                      <a:pt x="1299766" y="1916626"/>
                    </a:lnTo>
                    <a:lnTo>
                      <a:pt x="1325960" y="1912262"/>
                    </a:lnTo>
                    <a:lnTo>
                      <a:pt x="1352550" y="1908294"/>
                    </a:lnTo>
                    <a:lnTo>
                      <a:pt x="1379538" y="1904326"/>
                    </a:lnTo>
                    <a:lnTo>
                      <a:pt x="1406922" y="1901151"/>
                    </a:lnTo>
                    <a:lnTo>
                      <a:pt x="1434307" y="1898770"/>
                    </a:lnTo>
                    <a:lnTo>
                      <a:pt x="1462485" y="1896389"/>
                    </a:lnTo>
                    <a:lnTo>
                      <a:pt x="1490663" y="1894802"/>
                    </a:lnTo>
                    <a:lnTo>
                      <a:pt x="1519238" y="1893215"/>
                    </a:lnTo>
                    <a:lnTo>
                      <a:pt x="1519238" y="1500380"/>
                    </a:lnTo>
                    <a:lnTo>
                      <a:pt x="1023541" y="1500380"/>
                    </a:lnTo>
                    <a:close/>
                    <a:moveTo>
                      <a:pt x="539750" y="1500380"/>
                    </a:moveTo>
                    <a:lnTo>
                      <a:pt x="540544" y="1521807"/>
                    </a:lnTo>
                    <a:lnTo>
                      <a:pt x="542528" y="1543234"/>
                    </a:lnTo>
                    <a:lnTo>
                      <a:pt x="544116" y="1564662"/>
                    </a:lnTo>
                    <a:lnTo>
                      <a:pt x="546894" y="1585692"/>
                    </a:lnTo>
                    <a:lnTo>
                      <a:pt x="549275" y="1606723"/>
                    </a:lnTo>
                    <a:lnTo>
                      <a:pt x="552847" y="1627357"/>
                    </a:lnTo>
                    <a:lnTo>
                      <a:pt x="556419" y="1647991"/>
                    </a:lnTo>
                    <a:lnTo>
                      <a:pt x="560388" y="1668624"/>
                    </a:lnTo>
                    <a:lnTo>
                      <a:pt x="564753" y="1689258"/>
                    </a:lnTo>
                    <a:lnTo>
                      <a:pt x="569913" y="1709495"/>
                    </a:lnTo>
                    <a:lnTo>
                      <a:pt x="575072" y="1729732"/>
                    </a:lnTo>
                    <a:lnTo>
                      <a:pt x="580628" y="1749175"/>
                    </a:lnTo>
                    <a:lnTo>
                      <a:pt x="586581" y="1769412"/>
                    </a:lnTo>
                    <a:lnTo>
                      <a:pt x="592931" y="1788856"/>
                    </a:lnTo>
                    <a:lnTo>
                      <a:pt x="600075" y="1808299"/>
                    </a:lnTo>
                    <a:lnTo>
                      <a:pt x="606822" y="1827346"/>
                    </a:lnTo>
                    <a:lnTo>
                      <a:pt x="614759" y="1846789"/>
                    </a:lnTo>
                    <a:lnTo>
                      <a:pt x="622697" y="1865439"/>
                    </a:lnTo>
                    <a:lnTo>
                      <a:pt x="631031" y="1884089"/>
                    </a:lnTo>
                    <a:lnTo>
                      <a:pt x="639763" y="1902341"/>
                    </a:lnTo>
                    <a:lnTo>
                      <a:pt x="648494" y="1920991"/>
                    </a:lnTo>
                    <a:lnTo>
                      <a:pt x="658019" y="1938847"/>
                    </a:lnTo>
                    <a:lnTo>
                      <a:pt x="667544" y="1956704"/>
                    </a:lnTo>
                    <a:lnTo>
                      <a:pt x="677863" y="1974560"/>
                    </a:lnTo>
                    <a:lnTo>
                      <a:pt x="688181" y="1991622"/>
                    </a:lnTo>
                    <a:lnTo>
                      <a:pt x="699294" y="2009082"/>
                    </a:lnTo>
                    <a:lnTo>
                      <a:pt x="710009" y="2026144"/>
                    </a:lnTo>
                    <a:lnTo>
                      <a:pt x="721519" y="2042810"/>
                    </a:lnTo>
                    <a:lnTo>
                      <a:pt x="733028" y="2059079"/>
                    </a:lnTo>
                    <a:lnTo>
                      <a:pt x="745331" y="2075348"/>
                    </a:lnTo>
                    <a:lnTo>
                      <a:pt x="757634" y="2091220"/>
                    </a:lnTo>
                    <a:lnTo>
                      <a:pt x="770334" y="2106695"/>
                    </a:lnTo>
                    <a:lnTo>
                      <a:pt x="791369" y="2095585"/>
                    </a:lnTo>
                    <a:lnTo>
                      <a:pt x="815578" y="2082490"/>
                    </a:lnTo>
                    <a:lnTo>
                      <a:pt x="843756" y="2067809"/>
                    </a:lnTo>
                    <a:lnTo>
                      <a:pt x="875109" y="2053127"/>
                    </a:lnTo>
                    <a:lnTo>
                      <a:pt x="909638" y="2037255"/>
                    </a:lnTo>
                    <a:lnTo>
                      <a:pt x="946944" y="2020986"/>
                    </a:lnTo>
                    <a:lnTo>
                      <a:pt x="967185" y="2013050"/>
                    </a:lnTo>
                    <a:lnTo>
                      <a:pt x="988219" y="2004717"/>
                    </a:lnTo>
                    <a:lnTo>
                      <a:pt x="1009650" y="1996384"/>
                    </a:lnTo>
                    <a:lnTo>
                      <a:pt x="1031478" y="1988448"/>
                    </a:lnTo>
                    <a:lnTo>
                      <a:pt x="1022747" y="1961862"/>
                    </a:lnTo>
                    <a:lnTo>
                      <a:pt x="1014413" y="1934879"/>
                    </a:lnTo>
                    <a:lnTo>
                      <a:pt x="1006078" y="1906706"/>
                    </a:lnTo>
                    <a:lnTo>
                      <a:pt x="998538" y="1878930"/>
                    </a:lnTo>
                    <a:lnTo>
                      <a:pt x="991394" y="1849963"/>
                    </a:lnTo>
                    <a:lnTo>
                      <a:pt x="984250" y="1820997"/>
                    </a:lnTo>
                    <a:lnTo>
                      <a:pt x="978297" y="1791237"/>
                    </a:lnTo>
                    <a:lnTo>
                      <a:pt x="971947" y="1760683"/>
                    </a:lnTo>
                    <a:lnTo>
                      <a:pt x="966391" y="1730129"/>
                    </a:lnTo>
                    <a:lnTo>
                      <a:pt x="961628" y="1698781"/>
                    </a:lnTo>
                    <a:lnTo>
                      <a:pt x="957263" y="1666640"/>
                    </a:lnTo>
                    <a:lnTo>
                      <a:pt x="953691" y="1634499"/>
                    </a:lnTo>
                    <a:lnTo>
                      <a:pt x="950119" y="1601961"/>
                    </a:lnTo>
                    <a:lnTo>
                      <a:pt x="947738" y="1568233"/>
                    </a:lnTo>
                    <a:lnTo>
                      <a:pt x="945753" y="1534505"/>
                    </a:lnTo>
                    <a:lnTo>
                      <a:pt x="944563" y="1500380"/>
                    </a:lnTo>
                    <a:lnTo>
                      <a:pt x="539750" y="1500380"/>
                    </a:lnTo>
                    <a:close/>
                    <a:moveTo>
                      <a:pt x="2010172" y="958346"/>
                    </a:moveTo>
                    <a:lnTo>
                      <a:pt x="1987550" y="965489"/>
                    </a:lnTo>
                    <a:lnTo>
                      <a:pt x="1964532" y="971838"/>
                    </a:lnTo>
                    <a:lnTo>
                      <a:pt x="1941116" y="978187"/>
                    </a:lnTo>
                    <a:lnTo>
                      <a:pt x="1916907" y="984139"/>
                    </a:lnTo>
                    <a:lnTo>
                      <a:pt x="1892300" y="990487"/>
                    </a:lnTo>
                    <a:lnTo>
                      <a:pt x="1867297" y="995646"/>
                    </a:lnTo>
                    <a:lnTo>
                      <a:pt x="1842294" y="1000804"/>
                    </a:lnTo>
                    <a:lnTo>
                      <a:pt x="1816497" y="1005566"/>
                    </a:lnTo>
                    <a:lnTo>
                      <a:pt x="1790700" y="1009931"/>
                    </a:lnTo>
                    <a:lnTo>
                      <a:pt x="1764110" y="1014296"/>
                    </a:lnTo>
                    <a:lnTo>
                      <a:pt x="1736725" y="1017867"/>
                    </a:lnTo>
                    <a:lnTo>
                      <a:pt x="1709738" y="1021041"/>
                    </a:lnTo>
                    <a:lnTo>
                      <a:pt x="1682353" y="1023819"/>
                    </a:lnTo>
                    <a:lnTo>
                      <a:pt x="1654572" y="1026200"/>
                    </a:lnTo>
                    <a:lnTo>
                      <a:pt x="1625997" y="1027390"/>
                    </a:lnTo>
                    <a:lnTo>
                      <a:pt x="1597819" y="1028581"/>
                    </a:lnTo>
                    <a:lnTo>
                      <a:pt x="1597819" y="1421813"/>
                    </a:lnTo>
                    <a:lnTo>
                      <a:pt x="2092722" y="1421813"/>
                    </a:lnTo>
                    <a:lnTo>
                      <a:pt x="2091929" y="1389672"/>
                    </a:lnTo>
                    <a:lnTo>
                      <a:pt x="2089944" y="1357531"/>
                    </a:lnTo>
                    <a:lnTo>
                      <a:pt x="2087563" y="1325786"/>
                    </a:lnTo>
                    <a:lnTo>
                      <a:pt x="2084388" y="1294836"/>
                    </a:lnTo>
                    <a:lnTo>
                      <a:pt x="2080816" y="1263885"/>
                    </a:lnTo>
                    <a:lnTo>
                      <a:pt x="2076450" y="1233728"/>
                    </a:lnTo>
                    <a:lnTo>
                      <a:pt x="2072085" y="1204364"/>
                    </a:lnTo>
                    <a:lnTo>
                      <a:pt x="2066925" y="1175001"/>
                    </a:lnTo>
                    <a:lnTo>
                      <a:pt x="2061369" y="1146034"/>
                    </a:lnTo>
                    <a:lnTo>
                      <a:pt x="2055019" y="1117861"/>
                    </a:lnTo>
                    <a:lnTo>
                      <a:pt x="2048669" y="1090085"/>
                    </a:lnTo>
                    <a:lnTo>
                      <a:pt x="2041525" y="1062706"/>
                    </a:lnTo>
                    <a:lnTo>
                      <a:pt x="2034382" y="1036120"/>
                    </a:lnTo>
                    <a:lnTo>
                      <a:pt x="2026841" y="1009534"/>
                    </a:lnTo>
                    <a:lnTo>
                      <a:pt x="2018507" y="983742"/>
                    </a:lnTo>
                    <a:lnTo>
                      <a:pt x="2010172" y="958346"/>
                    </a:lnTo>
                    <a:close/>
                    <a:moveTo>
                      <a:pt x="1106091" y="958346"/>
                    </a:moveTo>
                    <a:lnTo>
                      <a:pt x="1097756" y="983742"/>
                    </a:lnTo>
                    <a:lnTo>
                      <a:pt x="1089819" y="1009534"/>
                    </a:lnTo>
                    <a:lnTo>
                      <a:pt x="1081881" y="1035723"/>
                    </a:lnTo>
                    <a:lnTo>
                      <a:pt x="1074738" y="1062706"/>
                    </a:lnTo>
                    <a:lnTo>
                      <a:pt x="1067991" y="1089688"/>
                    </a:lnTo>
                    <a:lnTo>
                      <a:pt x="1061641" y="1117861"/>
                    </a:lnTo>
                    <a:lnTo>
                      <a:pt x="1055291" y="1146034"/>
                    </a:lnTo>
                    <a:lnTo>
                      <a:pt x="1049735" y="1175001"/>
                    </a:lnTo>
                    <a:lnTo>
                      <a:pt x="1044575" y="1204364"/>
                    </a:lnTo>
                    <a:lnTo>
                      <a:pt x="1039813" y="1233728"/>
                    </a:lnTo>
                    <a:lnTo>
                      <a:pt x="1035844" y="1263885"/>
                    </a:lnTo>
                    <a:lnTo>
                      <a:pt x="1032272" y="1294836"/>
                    </a:lnTo>
                    <a:lnTo>
                      <a:pt x="1029097" y="1325786"/>
                    </a:lnTo>
                    <a:lnTo>
                      <a:pt x="1026716" y="1357531"/>
                    </a:lnTo>
                    <a:lnTo>
                      <a:pt x="1024731" y="1389672"/>
                    </a:lnTo>
                    <a:lnTo>
                      <a:pt x="1023938" y="1421813"/>
                    </a:lnTo>
                    <a:lnTo>
                      <a:pt x="1519238" y="1421813"/>
                    </a:lnTo>
                    <a:lnTo>
                      <a:pt x="1519238" y="1028581"/>
                    </a:lnTo>
                    <a:lnTo>
                      <a:pt x="1490663" y="1027390"/>
                    </a:lnTo>
                    <a:lnTo>
                      <a:pt x="1462485" y="1026200"/>
                    </a:lnTo>
                    <a:lnTo>
                      <a:pt x="1434307" y="1023819"/>
                    </a:lnTo>
                    <a:lnTo>
                      <a:pt x="1406922" y="1021041"/>
                    </a:lnTo>
                    <a:lnTo>
                      <a:pt x="1379538" y="1017867"/>
                    </a:lnTo>
                    <a:lnTo>
                      <a:pt x="1352550" y="1014296"/>
                    </a:lnTo>
                    <a:lnTo>
                      <a:pt x="1325960" y="1009931"/>
                    </a:lnTo>
                    <a:lnTo>
                      <a:pt x="1299766" y="1005566"/>
                    </a:lnTo>
                    <a:lnTo>
                      <a:pt x="1273969" y="1000804"/>
                    </a:lnTo>
                    <a:lnTo>
                      <a:pt x="1248966" y="995646"/>
                    </a:lnTo>
                    <a:lnTo>
                      <a:pt x="1223963" y="990487"/>
                    </a:lnTo>
                    <a:lnTo>
                      <a:pt x="1199356" y="984139"/>
                    </a:lnTo>
                    <a:lnTo>
                      <a:pt x="1175544" y="978187"/>
                    </a:lnTo>
                    <a:lnTo>
                      <a:pt x="1151731" y="971838"/>
                    </a:lnTo>
                    <a:lnTo>
                      <a:pt x="1128713" y="965489"/>
                    </a:lnTo>
                    <a:lnTo>
                      <a:pt x="1106091" y="958346"/>
                    </a:lnTo>
                    <a:close/>
                    <a:moveTo>
                      <a:pt x="2346325" y="815100"/>
                    </a:moveTo>
                    <a:lnTo>
                      <a:pt x="2325291" y="827004"/>
                    </a:lnTo>
                    <a:lnTo>
                      <a:pt x="2301082" y="840099"/>
                    </a:lnTo>
                    <a:lnTo>
                      <a:pt x="2272903" y="853987"/>
                    </a:lnTo>
                    <a:lnTo>
                      <a:pt x="2241550" y="869462"/>
                    </a:lnTo>
                    <a:lnTo>
                      <a:pt x="2206625" y="884938"/>
                    </a:lnTo>
                    <a:lnTo>
                      <a:pt x="2169319" y="901207"/>
                    </a:lnTo>
                    <a:lnTo>
                      <a:pt x="2149079" y="909540"/>
                    </a:lnTo>
                    <a:lnTo>
                      <a:pt x="2128441" y="917476"/>
                    </a:lnTo>
                    <a:lnTo>
                      <a:pt x="2107010" y="925809"/>
                    </a:lnTo>
                    <a:lnTo>
                      <a:pt x="2084785" y="934141"/>
                    </a:lnTo>
                    <a:lnTo>
                      <a:pt x="2093516" y="960727"/>
                    </a:lnTo>
                    <a:lnTo>
                      <a:pt x="2101850" y="987710"/>
                    </a:lnTo>
                    <a:lnTo>
                      <a:pt x="2110185" y="1015089"/>
                    </a:lnTo>
                    <a:lnTo>
                      <a:pt x="2118122" y="1043659"/>
                    </a:lnTo>
                    <a:lnTo>
                      <a:pt x="2124869" y="1072229"/>
                    </a:lnTo>
                    <a:lnTo>
                      <a:pt x="2132013" y="1101592"/>
                    </a:lnTo>
                    <a:lnTo>
                      <a:pt x="2138760" y="1131353"/>
                    </a:lnTo>
                    <a:lnTo>
                      <a:pt x="2144316" y="1161510"/>
                    </a:lnTo>
                    <a:lnTo>
                      <a:pt x="2149872" y="1192460"/>
                    </a:lnTo>
                    <a:lnTo>
                      <a:pt x="2154635" y="1223808"/>
                    </a:lnTo>
                    <a:lnTo>
                      <a:pt x="2159000" y="1255552"/>
                    </a:lnTo>
                    <a:lnTo>
                      <a:pt x="2162969" y="1288090"/>
                    </a:lnTo>
                    <a:lnTo>
                      <a:pt x="2166144" y="1320628"/>
                    </a:lnTo>
                    <a:lnTo>
                      <a:pt x="2168525" y="1353959"/>
                    </a:lnTo>
                    <a:lnTo>
                      <a:pt x="2170510" y="1388084"/>
                    </a:lnTo>
                    <a:lnTo>
                      <a:pt x="2171700" y="1421813"/>
                    </a:lnTo>
                    <a:lnTo>
                      <a:pt x="2576513" y="1421813"/>
                    </a:lnTo>
                    <a:lnTo>
                      <a:pt x="2575719" y="1400385"/>
                    </a:lnTo>
                    <a:lnTo>
                      <a:pt x="2573735" y="1379355"/>
                    </a:lnTo>
                    <a:lnTo>
                      <a:pt x="2572147" y="1357927"/>
                    </a:lnTo>
                    <a:lnTo>
                      <a:pt x="2569766" y="1336897"/>
                    </a:lnTo>
                    <a:lnTo>
                      <a:pt x="2566988" y="1315866"/>
                    </a:lnTo>
                    <a:lnTo>
                      <a:pt x="2563813" y="1294836"/>
                    </a:lnTo>
                    <a:lnTo>
                      <a:pt x="2559844" y="1274202"/>
                    </a:lnTo>
                    <a:lnTo>
                      <a:pt x="2555875" y="1253568"/>
                    </a:lnTo>
                    <a:lnTo>
                      <a:pt x="2551510" y="1232934"/>
                    </a:lnTo>
                    <a:lnTo>
                      <a:pt x="2546747" y="1213094"/>
                    </a:lnTo>
                    <a:lnTo>
                      <a:pt x="2541588" y="1192857"/>
                    </a:lnTo>
                    <a:lnTo>
                      <a:pt x="2536032" y="1172620"/>
                    </a:lnTo>
                    <a:lnTo>
                      <a:pt x="2529682" y="1153177"/>
                    </a:lnTo>
                    <a:lnTo>
                      <a:pt x="2523332" y="1133337"/>
                    </a:lnTo>
                    <a:lnTo>
                      <a:pt x="2516585" y="1114290"/>
                    </a:lnTo>
                    <a:lnTo>
                      <a:pt x="2509441" y="1094450"/>
                    </a:lnTo>
                    <a:lnTo>
                      <a:pt x="2501901" y="1075800"/>
                    </a:lnTo>
                    <a:lnTo>
                      <a:pt x="2493566" y="1057150"/>
                    </a:lnTo>
                    <a:lnTo>
                      <a:pt x="2485232" y="1038501"/>
                    </a:lnTo>
                    <a:lnTo>
                      <a:pt x="2476897" y="1019851"/>
                    </a:lnTo>
                    <a:lnTo>
                      <a:pt x="2467769" y="1001598"/>
                    </a:lnTo>
                    <a:lnTo>
                      <a:pt x="2458244" y="983345"/>
                    </a:lnTo>
                    <a:lnTo>
                      <a:pt x="2448719" y="965886"/>
                    </a:lnTo>
                    <a:lnTo>
                      <a:pt x="2438401" y="948029"/>
                    </a:lnTo>
                    <a:lnTo>
                      <a:pt x="2428082" y="930570"/>
                    </a:lnTo>
                    <a:lnTo>
                      <a:pt x="2417366" y="913508"/>
                    </a:lnTo>
                    <a:lnTo>
                      <a:pt x="2406254" y="896445"/>
                    </a:lnTo>
                    <a:lnTo>
                      <a:pt x="2394744" y="879779"/>
                    </a:lnTo>
                    <a:lnTo>
                      <a:pt x="2383235" y="863114"/>
                    </a:lnTo>
                    <a:lnTo>
                      <a:pt x="2371329" y="847242"/>
                    </a:lnTo>
                    <a:lnTo>
                      <a:pt x="2359025" y="830973"/>
                    </a:lnTo>
                    <a:lnTo>
                      <a:pt x="2346325" y="815100"/>
                    </a:lnTo>
                    <a:close/>
                    <a:moveTo>
                      <a:pt x="770334" y="815100"/>
                    </a:moveTo>
                    <a:lnTo>
                      <a:pt x="757634" y="830973"/>
                    </a:lnTo>
                    <a:lnTo>
                      <a:pt x="745331" y="847242"/>
                    </a:lnTo>
                    <a:lnTo>
                      <a:pt x="733028" y="863114"/>
                    </a:lnTo>
                    <a:lnTo>
                      <a:pt x="721519" y="879779"/>
                    </a:lnTo>
                    <a:lnTo>
                      <a:pt x="710009" y="896445"/>
                    </a:lnTo>
                    <a:lnTo>
                      <a:pt x="699294" y="913508"/>
                    </a:lnTo>
                    <a:lnTo>
                      <a:pt x="688181" y="930570"/>
                    </a:lnTo>
                    <a:lnTo>
                      <a:pt x="677863" y="948029"/>
                    </a:lnTo>
                    <a:lnTo>
                      <a:pt x="667544" y="965886"/>
                    </a:lnTo>
                    <a:lnTo>
                      <a:pt x="658019" y="983345"/>
                    </a:lnTo>
                    <a:lnTo>
                      <a:pt x="648494" y="1001598"/>
                    </a:lnTo>
                    <a:lnTo>
                      <a:pt x="639763" y="1019851"/>
                    </a:lnTo>
                    <a:lnTo>
                      <a:pt x="631031" y="1038501"/>
                    </a:lnTo>
                    <a:lnTo>
                      <a:pt x="622697" y="1057150"/>
                    </a:lnTo>
                    <a:lnTo>
                      <a:pt x="614759" y="1075800"/>
                    </a:lnTo>
                    <a:lnTo>
                      <a:pt x="606822" y="1094450"/>
                    </a:lnTo>
                    <a:lnTo>
                      <a:pt x="600075" y="1114290"/>
                    </a:lnTo>
                    <a:lnTo>
                      <a:pt x="592931" y="1133337"/>
                    </a:lnTo>
                    <a:lnTo>
                      <a:pt x="586581" y="1153177"/>
                    </a:lnTo>
                    <a:lnTo>
                      <a:pt x="580628" y="1172620"/>
                    </a:lnTo>
                    <a:lnTo>
                      <a:pt x="575072" y="1192857"/>
                    </a:lnTo>
                    <a:lnTo>
                      <a:pt x="569913" y="1213094"/>
                    </a:lnTo>
                    <a:lnTo>
                      <a:pt x="564753" y="1232934"/>
                    </a:lnTo>
                    <a:lnTo>
                      <a:pt x="560388" y="1253568"/>
                    </a:lnTo>
                    <a:lnTo>
                      <a:pt x="556419" y="1274202"/>
                    </a:lnTo>
                    <a:lnTo>
                      <a:pt x="552847" y="1294836"/>
                    </a:lnTo>
                    <a:lnTo>
                      <a:pt x="549275" y="1315866"/>
                    </a:lnTo>
                    <a:lnTo>
                      <a:pt x="546894" y="1336897"/>
                    </a:lnTo>
                    <a:lnTo>
                      <a:pt x="544116" y="1357927"/>
                    </a:lnTo>
                    <a:lnTo>
                      <a:pt x="542528" y="1379355"/>
                    </a:lnTo>
                    <a:lnTo>
                      <a:pt x="540544" y="1400385"/>
                    </a:lnTo>
                    <a:lnTo>
                      <a:pt x="539750" y="1421813"/>
                    </a:lnTo>
                    <a:lnTo>
                      <a:pt x="944563" y="1421813"/>
                    </a:lnTo>
                    <a:lnTo>
                      <a:pt x="945753" y="1388084"/>
                    </a:lnTo>
                    <a:lnTo>
                      <a:pt x="947738" y="1353959"/>
                    </a:lnTo>
                    <a:lnTo>
                      <a:pt x="950119" y="1320628"/>
                    </a:lnTo>
                    <a:lnTo>
                      <a:pt x="953691" y="1288090"/>
                    </a:lnTo>
                    <a:lnTo>
                      <a:pt x="957263" y="1255552"/>
                    </a:lnTo>
                    <a:lnTo>
                      <a:pt x="961628" y="1223808"/>
                    </a:lnTo>
                    <a:lnTo>
                      <a:pt x="966391" y="1192460"/>
                    </a:lnTo>
                    <a:lnTo>
                      <a:pt x="971947" y="1161510"/>
                    </a:lnTo>
                    <a:lnTo>
                      <a:pt x="978297" y="1131353"/>
                    </a:lnTo>
                    <a:lnTo>
                      <a:pt x="984250" y="1101196"/>
                    </a:lnTo>
                    <a:lnTo>
                      <a:pt x="991394" y="1071832"/>
                    </a:lnTo>
                    <a:lnTo>
                      <a:pt x="998538" y="1043262"/>
                    </a:lnTo>
                    <a:lnTo>
                      <a:pt x="1006078" y="1015089"/>
                    </a:lnTo>
                    <a:lnTo>
                      <a:pt x="1014413" y="987313"/>
                    </a:lnTo>
                    <a:lnTo>
                      <a:pt x="1022747" y="960330"/>
                    </a:lnTo>
                    <a:lnTo>
                      <a:pt x="1031478" y="933745"/>
                    </a:lnTo>
                    <a:lnTo>
                      <a:pt x="1009650" y="925809"/>
                    </a:lnTo>
                    <a:lnTo>
                      <a:pt x="988219" y="917476"/>
                    </a:lnTo>
                    <a:lnTo>
                      <a:pt x="967185" y="909540"/>
                    </a:lnTo>
                    <a:lnTo>
                      <a:pt x="946944" y="901207"/>
                    </a:lnTo>
                    <a:lnTo>
                      <a:pt x="909638" y="884938"/>
                    </a:lnTo>
                    <a:lnTo>
                      <a:pt x="875109" y="869462"/>
                    </a:lnTo>
                    <a:lnTo>
                      <a:pt x="843756" y="853987"/>
                    </a:lnTo>
                    <a:lnTo>
                      <a:pt x="815578" y="840099"/>
                    </a:lnTo>
                    <a:lnTo>
                      <a:pt x="791369" y="827004"/>
                    </a:lnTo>
                    <a:lnTo>
                      <a:pt x="770334" y="815100"/>
                    </a:lnTo>
                    <a:close/>
                    <a:moveTo>
                      <a:pt x="1855788" y="486547"/>
                    </a:moveTo>
                    <a:lnTo>
                      <a:pt x="1866900" y="502419"/>
                    </a:lnTo>
                    <a:lnTo>
                      <a:pt x="1878410" y="519085"/>
                    </a:lnTo>
                    <a:lnTo>
                      <a:pt x="1890713" y="536941"/>
                    </a:lnTo>
                    <a:lnTo>
                      <a:pt x="1903016" y="555591"/>
                    </a:lnTo>
                    <a:lnTo>
                      <a:pt x="1915319" y="575431"/>
                    </a:lnTo>
                    <a:lnTo>
                      <a:pt x="1928019" y="596065"/>
                    </a:lnTo>
                    <a:lnTo>
                      <a:pt x="1941116" y="618286"/>
                    </a:lnTo>
                    <a:lnTo>
                      <a:pt x="1954213" y="641301"/>
                    </a:lnTo>
                    <a:lnTo>
                      <a:pt x="1967310" y="665109"/>
                    </a:lnTo>
                    <a:lnTo>
                      <a:pt x="1980803" y="690107"/>
                    </a:lnTo>
                    <a:lnTo>
                      <a:pt x="1993900" y="716296"/>
                    </a:lnTo>
                    <a:lnTo>
                      <a:pt x="2006997" y="742882"/>
                    </a:lnTo>
                    <a:lnTo>
                      <a:pt x="2020094" y="770658"/>
                    </a:lnTo>
                    <a:lnTo>
                      <a:pt x="2033191" y="799625"/>
                    </a:lnTo>
                    <a:lnTo>
                      <a:pt x="2045494" y="829385"/>
                    </a:lnTo>
                    <a:lnTo>
                      <a:pt x="2058194" y="860336"/>
                    </a:lnTo>
                    <a:lnTo>
                      <a:pt x="2095103" y="846845"/>
                    </a:lnTo>
                    <a:lnTo>
                      <a:pt x="2129235" y="832560"/>
                    </a:lnTo>
                    <a:lnTo>
                      <a:pt x="2161779" y="819068"/>
                    </a:lnTo>
                    <a:lnTo>
                      <a:pt x="2191941" y="805577"/>
                    </a:lnTo>
                    <a:lnTo>
                      <a:pt x="2219722" y="792483"/>
                    </a:lnTo>
                    <a:lnTo>
                      <a:pt x="2245519" y="780182"/>
                    </a:lnTo>
                    <a:lnTo>
                      <a:pt x="2268141" y="768674"/>
                    </a:lnTo>
                    <a:lnTo>
                      <a:pt x="2288382" y="757564"/>
                    </a:lnTo>
                    <a:lnTo>
                      <a:pt x="2292747" y="755580"/>
                    </a:lnTo>
                    <a:lnTo>
                      <a:pt x="2270125" y="732962"/>
                    </a:lnTo>
                    <a:lnTo>
                      <a:pt x="2246710" y="710344"/>
                    </a:lnTo>
                    <a:lnTo>
                      <a:pt x="2222897" y="689314"/>
                    </a:lnTo>
                    <a:lnTo>
                      <a:pt x="2197894" y="668680"/>
                    </a:lnTo>
                    <a:lnTo>
                      <a:pt x="2172494" y="648443"/>
                    </a:lnTo>
                    <a:lnTo>
                      <a:pt x="2146300" y="629793"/>
                    </a:lnTo>
                    <a:lnTo>
                      <a:pt x="2119710" y="611540"/>
                    </a:lnTo>
                    <a:lnTo>
                      <a:pt x="2092722" y="594081"/>
                    </a:lnTo>
                    <a:lnTo>
                      <a:pt x="2065338" y="577415"/>
                    </a:lnTo>
                    <a:lnTo>
                      <a:pt x="2036763" y="561543"/>
                    </a:lnTo>
                    <a:lnTo>
                      <a:pt x="2007791" y="546861"/>
                    </a:lnTo>
                    <a:lnTo>
                      <a:pt x="1978422" y="532973"/>
                    </a:lnTo>
                    <a:lnTo>
                      <a:pt x="1963341" y="526228"/>
                    </a:lnTo>
                    <a:lnTo>
                      <a:pt x="1948657" y="519879"/>
                    </a:lnTo>
                    <a:lnTo>
                      <a:pt x="1933575" y="513530"/>
                    </a:lnTo>
                    <a:lnTo>
                      <a:pt x="1918097" y="507975"/>
                    </a:lnTo>
                    <a:lnTo>
                      <a:pt x="1903016" y="502419"/>
                    </a:lnTo>
                    <a:lnTo>
                      <a:pt x="1887141" y="496864"/>
                    </a:lnTo>
                    <a:lnTo>
                      <a:pt x="1871266" y="491309"/>
                    </a:lnTo>
                    <a:lnTo>
                      <a:pt x="1855788" y="486547"/>
                    </a:lnTo>
                    <a:close/>
                    <a:moveTo>
                      <a:pt x="1260475" y="486547"/>
                    </a:moveTo>
                    <a:lnTo>
                      <a:pt x="1244997" y="491309"/>
                    </a:lnTo>
                    <a:lnTo>
                      <a:pt x="1229122" y="496864"/>
                    </a:lnTo>
                    <a:lnTo>
                      <a:pt x="1214041" y="502419"/>
                    </a:lnTo>
                    <a:lnTo>
                      <a:pt x="1198563" y="507975"/>
                    </a:lnTo>
                    <a:lnTo>
                      <a:pt x="1183481" y="513530"/>
                    </a:lnTo>
                    <a:lnTo>
                      <a:pt x="1168003" y="519879"/>
                    </a:lnTo>
                    <a:lnTo>
                      <a:pt x="1152922" y="526228"/>
                    </a:lnTo>
                    <a:lnTo>
                      <a:pt x="1137841" y="532973"/>
                    </a:lnTo>
                    <a:lnTo>
                      <a:pt x="1108472" y="546861"/>
                    </a:lnTo>
                    <a:lnTo>
                      <a:pt x="1079897" y="561543"/>
                    </a:lnTo>
                    <a:lnTo>
                      <a:pt x="1051322" y="577415"/>
                    </a:lnTo>
                    <a:lnTo>
                      <a:pt x="1023541" y="594081"/>
                    </a:lnTo>
                    <a:lnTo>
                      <a:pt x="996553" y="611540"/>
                    </a:lnTo>
                    <a:lnTo>
                      <a:pt x="969963" y="629793"/>
                    </a:lnTo>
                    <a:lnTo>
                      <a:pt x="944166" y="648443"/>
                    </a:lnTo>
                    <a:lnTo>
                      <a:pt x="918766" y="668680"/>
                    </a:lnTo>
                    <a:lnTo>
                      <a:pt x="893763" y="689314"/>
                    </a:lnTo>
                    <a:lnTo>
                      <a:pt x="869950" y="710344"/>
                    </a:lnTo>
                    <a:lnTo>
                      <a:pt x="846138" y="732962"/>
                    </a:lnTo>
                    <a:lnTo>
                      <a:pt x="823913" y="755580"/>
                    </a:lnTo>
                    <a:lnTo>
                      <a:pt x="827881" y="757564"/>
                    </a:lnTo>
                    <a:lnTo>
                      <a:pt x="843756" y="765897"/>
                    </a:lnTo>
                    <a:lnTo>
                      <a:pt x="860822" y="775023"/>
                    </a:lnTo>
                    <a:lnTo>
                      <a:pt x="879872" y="784547"/>
                    </a:lnTo>
                    <a:lnTo>
                      <a:pt x="900509" y="794467"/>
                    </a:lnTo>
                    <a:lnTo>
                      <a:pt x="922338" y="804784"/>
                    </a:lnTo>
                    <a:lnTo>
                      <a:pt x="945356" y="815100"/>
                    </a:lnTo>
                    <a:lnTo>
                      <a:pt x="970359" y="825814"/>
                    </a:lnTo>
                    <a:lnTo>
                      <a:pt x="996553" y="836528"/>
                    </a:lnTo>
                    <a:lnTo>
                      <a:pt x="1026716" y="848432"/>
                    </a:lnTo>
                    <a:lnTo>
                      <a:pt x="1058466" y="860336"/>
                    </a:lnTo>
                    <a:lnTo>
                      <a:pt x="1070769" y="829385"/>
                    </a:lnTo>
                    <a:lnTo>
                      <a:pt x="1083469" y="799625"/>
                    </a:lnTo>
                    <a:lnTo>
                      <a:pt x="1096169" y="770658"/>
                    </a:lnTo>
                    <a:lnTo>
                      <a:pt x="1109266" y="742882"/>
                    </a:lnTo>
                    <a:lnTo>
                      <a:pt x="1122363" y="716296"/>
                    </a:lnTo>
                    <a:lnTo>
                      <a:pt x="1135459" y="690107"/>
                    </a:lnTo>
                    <a:lnTo>
                      <a:pt x="1148953" y="665109"/>
                    </a:lnTo>
                    <a:lnTo>
                      <a:pt x="1162050" y="641301"/>
                    </a:lnTo>
                    <a:lnTo>
                      <a:pt x="1175147" y="618286"/>
                    </a:lnTo>
                    <a:lnTo>
                      <a:pt x="1188244" y="596065"/>
                    </a:lnTo>
                    <a:lnTo>
                      <a:pt x="1201341" y="575431"/>
                    </a:lnTo>
                    <a:lnTo>
                      <a:pt x="1213247" y="555591"/>
                    </a:lnTo>
                    <a:lnTo>
                      <a:pt x="1225947" y="536941"/>
                    </a:lnTo>
                    <a:lnTo>
                      <a:pt x="1237853" y="519085"/>
                    </a:lnTo>
                    <a:lnTo>
                      <a:pt x="1249760" y="502419"/>
                    </a:lnTo>
                    <a:lnTo>
                      <a:pt x="1260475" y="486547"/>
                    </a:lnTo>
                    <a:close/>
                    <a:moveTo>
                      <a:pt x="1597819" y="442899"/>
                    </a:moveTo>
                    <a:lnTo>
                      <a:pt x="1597819" y="950410"/>
                    </a:lnTo>
                    <a:lnTo>
                      <a:pt x="1624013" y="949617"/>
                    </a:lnTo>
                    <a:lnTo>
                      <a:pt x="1650207" y="948029"/>
                    </a:lnTo>
                    <a:lnTo>
                      <a:pt x="1676400" y="945649"/>
                    </a:lnTo>
                    <a:lnTo>
                      <a:pt x="1701800" y="943268"/>
                    </a:lnTo>
                    <a:lnTo>
                      <a:pt x="1727200" y="940490"/>
                    </a:lnTo>
                    <a:lnTo>
                      <a:pt x="1752203" y="936919"/>
                    </a:lnTo>
                    <a:lnTo>
                      <a:pt x="1777207" y="932951"/>
                    </a:lnTo>
                    <a:lnTo>
                      <a:pt x="1801416" y="929380"/>
                    </a:lnTo>
                    <a:lnTo>
                      <a:pt x="1825625" y="924221"/>
                    </a:lnTo>
                    <a:lnTo>
                      <a:pt x="1849041" y="919460"/>
                    </a:lnTo>
                    <a:lnTo>
                      <a:pt x="1872853" y="914301"/>
                    </a:lnTo>
                    <a:lnTo>
                      <a:pt x="1895475" y="909143"/>
                    </a:lnTo>
                    <a:lnTo>
                      <a:pt x="1918097" y="903588"/>
                    </a:lnTo>
                    <a:lnTo>
                      <a:pt x="1940322" y="897239"/>
                    </a:lnTo>
                    <a:lnTo>
                      <a:pt x="1962150" y="891287"/>
                    </a:lnTo>
                    <a:lnTo>
                      <a:pt x="1983185" y="884541"/>
                    </a:lnTo>
                    <a:lnTo>
                      <a:pt x="1970485" y="853194"/>
                    </a:lnTo>
                    <a:lnTo>
                      <a:pt x="1957388" y="822243"/>
                    </a:lnTo>
                    <a:lnTo>
                      <a:pt x="1943894" y="792483"/>
                    </a:lnTo>
                    <a:lnTo>
                      <a:pt x="1930400" y="764310"/>
                    </a:lnTo>
                    <a:lnTo>
                      <a:pt x="1916510" y="736533"/>
                    </a:lnTo>
                    <a:lnTo>
                      <a:pt x="1903016" y="709948"/>
                    </a:lnTo>
                    <a:lnTo>
                      <a:pt x="1888729" y="685346"/>
                    </a:lnTo>
                    <a:lnTo>
                      <a:pt x="1875235" y="660744"/>
                    </a:lnTo>
                    <a:lnTo>
                      <a:pt x="1861741" y="638126"/>
                    </a:lnTo>
                    <a:lnTo>
                      <a:pt x="1848247" y="616302"/>
                    </a:lnTo>
                    <a:lnTo>
                      <a:pt x="1835150" y="595668"/>
                    </a:lnTo>
                    <a:lnTo>
                      <a:pt x="1822450" y="576225"/>
                    </a:lnTo>
                    <a:lnTo>
                      <a:pt x="1810147" y="558369"/>
                    </a:lnTo>
                    <a:lnTo>
                      <a:pt x="1798638" y="541306"/>
                    </a:lnTo>
                    <a:lnTo>
                      <a:pt x="1787128" y="525434"/>
                    </a:lnTo>
                    <a:lnTo>
                      <a:pt x="1776810" y="511149"/>
                    </a:lnTo>
                    <a:lnTo>
                      <a:pt x="1763713" y="494086"/>
                    </a:lnTo>
                    <a:lnTo>
                      <a:pt x="1752203" y="479802"/>
                    </a:lnTo>
                    <a:lnTo>
                      <a:pt x="1733947" y="457581"/>
                    </a:lnTo>
                    <a:lnTo>
                      <a:pt x="1716881" y="454803"/>
                    </a:lnTo>
                    <a:lnTo>
                      <a:pt x="1700213" y="452025"/>
                    </a:lnTo>
                    <a:lnTo>
                      <a:pt x="1683147" y="450041"/>
                    </a:lnTo>
                    <a:lnTo>
                      <a:pt x="1666081" y="448057"/>
                    </a:lnTo>
                    <a:lnTo>
                      <a:pt x="1649016" y="446470"/>
                    </a:lnTo>
                    <a:lnTo>
                      <a:pt x="1631950" y="444883"/>
                    </a:lnTo>
                    <a:lnTo>
                      <a:pt x="1614488" y="443692"/>
                    </a:lnTo>
                    <a:lnTo>
                      <a:pt x="1597819" y="442899"/>
                    </a:lnTo>
                    <a:close/>
                    <a:moveTo>
                      <a:pt x="1519238" y="442899"/>
                    </a:moveTo>
                    <a:lnTo>
                      <a:pt x="1501775" y="443692"/>
                    </a:lnTo>
                    <a:lnTo>
                      <a:pt x="1484710" y="444883"/>
                    </a:lnTo>
                    <a:lnTo>
                      <a:pt x="1467247" y="446470"/>
                    </a:lnTo>
                    <a:lnTo>
                      <a:pt x="1450181" y="448057"/>
                    </a:lnTo>
                    <a:lnTo>
                      <a:pt x="1433116" y="450041"/>
                    </a:lnTo>
                    <a:lnTo>
                      <a:pt x="1416447" y="452025"/>
                    </a:lnTo>
                    <a:lnTo>
                      <a:pt x="1399381" y="454803"/>
                    </a:lnTo>
                    <a:lnTo>
                      <a:pt x="1382713" y="457581"/>
                    </a:lnTo>
                    <a:lnTo>
                      <a:pt x="1364456" y="479802"/>
                    </a:lnTo>
                    <a:lnTo>
                      <a:pt x="1352550" y="494086"/>
                    </a:lnTo>
                    <a:lnTo>
                      <a:pt x="1339453" y="511149"/>
                    </a:lnTo>
                    <a:lnTo>
                      <a:pt x="1325960" y="529799"/>
                    </a:lnTo>
                    <a:lnTo>
                      <a:pt x="1311275" y="550433"/>
                    </a:lnTo>
                    <a:lnTo>
                      <a:pt x="1295797" y="573050"/>
                    </a:lnTo>
                    <a:lnTo>
                      <a:pt x="1279922" y="598049"/>
                    </a:lnTo>
                    <a:lnTo>
                      <a:pt x="1262856" y="624635"/>
                    </a:lnTo>
                    <a:lnTo>
                      <a:pt x="1245791" y="652808"/>
                    </a:lnTo>
                    <a:lnTo>
                      <a:pt x="1228328" y="683362"/>
                    </a:lnTo>
                    <a:lnTo>
                      <a:pt x="1210469" y="715900"/>
                    </a:lnTo>
                    <a:lnTo>
                      <a:pt x="1200944" y="734946"/>
                    </a:lnTo>
                    <a:lnTo>
                      <a:pt x="1190625" y="754786"/>
                    </a:lnTo>
                    <a:lnTo>
                      <a:pt x="1180703" y="775023"/>
                    </a:lnTo>
                    <a:lnTo>
                      <a:pt x="1171178" y="795657"/>
                    </a:lnTo>
                    <a:lnTo>
                      <a:pt x="1161653" y="817481"/>
                    </a:lnTo>
                    <a:lnTo>
                      <a:pt x="1151731" y="839305"/>
                    </a:lnTo>
                    <a:lnTo>
                      <a:pt x="1142603" y="861923"/>
                    </a:lnTo>
                    <a:lnTo>
                      <a:pt x="1133078" y="884541"/>
                    </a:lnTo>
                    <a:lnTo>
                      <a:pt x="1154510" y="891287"/>
                    </a:lnTo>
                    <a:lnTo>
                      <a:pt x="1176338" y="897239"/>
                    </a:lnTo>
                    <a:lnTo>
                      <a:pt x="1198563" y="903588"/>
                    </a:lnTo>
                    <a:lnTo>
                      <a:pt x="1220788" y="909143"/>
                    </a:lnTo>
                    <a:lnTo>
                      <a:pt x="1244203" y="914301"/>
                    </a:lnTo>
                    <a:lnTo>
                      <a:pt x="1267222" y="919460"/>
                    </a:lnTo>
                    <a:lnTo>
                      <a:pt x="1291035" y="924221"/>
                    </a:lnTo>
                    <a:lnTo>
                      <a:pt x="1315244" y="928586"/>
                    </a:lnTo>
                    <a:lnTo>
                      <a:pt x="1339453" y="932951"/>
                    </a:lnTo>
                    <a:lnTo>
                      <a:pt x="1364060" y="936522"/>
                    </a:lnTo>
                    <a:lnTo>
                      <a:pt x="1389460" y="940094"/>
                    </a:lnTo>
                    <a:lnTo>
                      <a:pt x="1414860" y="943268"/>
                    </a:lnTo>
                    <a:lnTo>
                      <a:pt x="1440657" y="945649"/>
                    </a:lnTo>
                    <a:lnTo>
                      <a:pt x="1466057" y="947633"/>
                    </a:lnTo>
                    <a:lnTo>
                      <a:pt x="1492250" y="949220"/>
                    </a:lnTo>
                    <a:lnTo>
                      <a:pt x="1519238" y="950014"/>
                    </a:lnTo>
                    <a:lnTo>
                      <a:pt x="1519238" y="442899"/>
                    </a:lnTo>
                    <a:close/>
                    <a:moveTo>
                      <a:pt x="1558528" y="363538"/>
                    </a:moveTo>
                    <a:lnTo>
                      <a:pt x="1586707" y="363935"/>
                    </a:lnTo>
                    <a:lnTo>
                      <a:pt x="1614488" y="364729"/>
                    </a:lnTo>
                    <a:lnTo>
                      <a:pt x="1642666" y="366713"/>
                    </a:lnTo>
                    <a:lnTo>
                      <a:pt x="1670447" y="369093"/>
                    </a:lnTo>
                    <a:lnTo>
                      <a:pt x="1698228" y="372268"/>
                    </a:lnTo>
                    <a:lnTo>
                      <a:pt x="1725613" y="376236"/>
                    </a:lnTo>
                    <a:lnTo>
                      <a:pt x="1752600" y="380601"/>
                    </a:lnTo>
                    <a:lnTo>
                      <a:pt x="1779191" y="385759"/>
                    </a:lnTo>
                    <a:lnTo>
                      <a:pt x="1806178" y="391314"/>
                    </a:lnTo>
                    <a:lnTo>
                      <a:pt x="1832372" y="398060"/>
                    </a:lnTo>
                    <a:lnTo>
                      <a:pt x="1858566" y="405202"/>
                    </a:lnTo>
                    <a:lnTo>
                      <a:pt x="1884363" y="412742"/>
                    </a:lnTo>
                    <a:lnTo>
                      <a:pt x="1910160" y="421075"/>
                    </a:lnTo>
                    <a:lnTo>
                      <a:pt x="1935560" y="430201"/>
                    </a:lnTo>
                    <a:lnTo>
                      <a:pt x="1960960" y="439328"/>
                    </a:lnTo>
                    <a:lnTo>
                      <a:pt x="1985963" y="450041"/>
                    </a:lnTo>
                    <a:lnTo>
                      <a:pt x="2010172" y="460358"/>
                    </a:lnTo>
                    <a:lnTo>
                      <a:pt x="2034382" y="471865"/>
                    </a:lnTo>
                    <a:lnTo>
                      <a:pt x="2057797" y="483770"/>
                    </a:lnTo>
                    <a:lnTo>
                      <a:pt x="2081213" y="496070"/>
                    </a:lnTo>
                    <a:lnTo>
                      <a:pt x="2104629" y="508768"/>
                    </a:lnTo>
                    <a:lnTo>
                      <a:pt x="2127647" y="522259"/>
                    </a:lnTo>
                    <a:lnTo>
                      <a:pt x="2149872" y="536544"/>
                    </a:lnTo>
                    <a:lnTo>
                      <a:pt x="2172097" y="550829"/>
                    </a:lnTo>
                    <a:lnTo>
                      <a:pt x="2193529" y="565908"/>
                    </a:lnTo>
                    <a:lnTo>
                      <a:pt x="2214960" y="581780"/>
                    </a:lnTo>
                    <a:lnTo>
                      <a:pt x="2235994" y="597652"/>
                    </a:lnTo>
                    <a:lnTo>
                      <a:pt x="2256632" y="613921"/>
                    </a:lnTo>
                    <a:lnTo>
                      <a:pt x="2276475" y="630984"/>
                    </a:lnTo>
                    <a:lnTo>
                      <a:pt x="2296716" y="648443"/>
                    </a:lnTo>
                    <a:lnTo>
                      <a:pt x="2315766" y="666299"/>
                    </a:lnTo>
                    <a:lnTo>
                      <a:pt x="2334419" y="685346"/>
                    </a:lnTo>
                    <a:lnTo>
                      <a:pt x="2353072" y="703995"/>
                    </a:lnTo>
                    <a:lnTo>
                      <a:pt x="2370932" y="723042"/>
                    </a:lnTo>
                    <a:lnTo>
                      <a:pt x="2388394" y="742882"/>
                    </a:lnTo>
                    <a:lnTo>
                      <a:pt x="2405460" y="762722"/>
                    </a:lnTo>
                    <a:lnTo>
                      <a:pt x="2421732" y="783356"/>
                    </a:lnTo>
                    <a:lnTo>
                      <a:pt x="2438004" y="804387"/>
                    </a:lnTo>
                    <a:lnTo>
                      <a:pt x="2453482" y="825814"/>
                    </a:lnTo>
                    <a:lnTo>
                      <a:pt x="2468563" y="847638"/>
                    </a:lnTo>
                    <a:lnTo>
                      <a:pt x="2483247" y="869462"/>
                    </a:lnTo>
                    <a:lnTo>
                      <a:pt x="2497138" y="892080"/>
                    </a:lnTo>
                    <a:lnTo>
                      <a:pt x="2510632" y="914698"/>
                    </a:lnTo>
                    <a:lnTo>
                      <a:pt x="2523729" y="938109"/>
                    </a:lnTo>
                    <a:lnTo>
                      <a:pt x="2536032" y="961521"/>
                    </a:lnTo>
                    <a:lnTo>
                      <a:pt x="2547541" y="985329"/>
                    </a:lnTo>
                    <a:lnTo>
                      <a:pt x="2559051" y="1009534"/>
                    </a:lnTo>
                    <a:lnTo>
                      <a:pt x="2569766" y="1034136"/>
                    </a:lnTo>
                    <a:lnTo>
                      <a:pt x="2580085" y="1058738"/>
                    </a:lnTo>
                    <a:lnTo>
                      <a:pt x="2589610" y="1083736"/>
                    </a:lnTo>
                    <a:lnTo>
                      <a:pt x="2598341" y="1109132"/>
                    </a:lnTo>
                    <a:lnTo>
                      <a:pt x="2606675" y="1134924"/>
                    </a:lnTo>
                    <a:lnTo>
                      <a:pt x="2614613" y="1160716"/>
                    </a:lnTo>
                    <a:lnTo>
                      <a:pt x="2621360" y="1186905"/>
                    </a:lnTo>
                    <a:lnTo>
                      <a:pt x="2628107" y="1213491"/>
                    </a:lnTo>
                    <a:lnTo>
                      <a:pt x="2633663" y="1240077"/>
                    </a:lnTo>
                    <a:lnTo>
                      <a:pt x="2638822" y="1267059"/>
                    </a:lnTo>
                    <a:lnTo>
                      <a:pt x="2643188" y="1294042"/>
                    </a:lnTo>
                    <a:lnTo>
                      <a:pt x="2647157" y="1321025"/>
                    </a:lnTo>
                    <a:lnTo>
                      <a:pt x="2650332" y="1349198"/>
                    </a:lnTo>
                    <a:lnTo>
                      <a:pt x="2652713" y="1376577"/>
                    </a:lnTo>
                    <a:lnTo>
                      <a:pt x="2654697" y="1404353"/>
                    </a:lnTo>
                    <a:lnTo>
                      <a:pt x="2655888" y="1432923"/>
                    </a:lnTo>
                    <a:lnTo>
                      <a:pt x="2655888" y="1461096"/>
                    </a:lnTo>
                    <a:lnTo>
                      <a:pt x="2655888" y="1489666"/>
                    </a:lnTo>
                    <a:lnTo>
                      <a:pt x="2654697" y="1517442"/>
                    </a:lnTo>
                    <a:lnTo>
                      <a:pt x="2652713" y="1545615"/>
                    </a:lnTo>
                    <a:lnTo>
                      <a:pt x="2650332" y="1573392"/>
                    </a:lnTo>
                    <a:lnTo>
                      <a:pt x="2647157" y="1600771"/>
                    </a:lnTo>
                    <a:lnTo>
                      <a:pt x="2643188" y="1628547"/>
                    </a:lnTo>
                    <a:lnTo>
                      <a:pt x="2638822" y="1655530"/>
                    </a:lnTo>
                    <a:lnTo>
                      <a:pt x="2633663" y="1682512"/>
                    </a:lnTo>
                    <a:lnTo>
                      <a:pt x="2628107" y="1709098"/>
                    </a:lnTo>
                    <a:lnTo>
                      <a:pt x="2621360" y="1735287"/>
                    </a:lnTo>
                    <a:lnTo>
                      <a:pt x="2614613" y="1761476"/>
                    </a:lnTo>
                    <a:lnTo>
                      <a:pt x="2606675" y="1787665"/>
                    </a:lnTo>
                    <a:lnTo>
                      <a:pt x="2598341" y="1813061"/>
                    </a:lnTo>
                    <a:lnTo>
                      <a:pt x="2589610" y="1838456"/>
                    </a:lnTo>
                    <a:lnTo>
                      <a:pt x="2580085" y="1863852"/>
                    </a:lnTo>
                    <a:lnTo>
                      <a:pt x="2569766" y="1888453"/>
                    </a:lnTo>
                    <a:lnTo>
                      <a:pt x="2559051" y="1913055"/>
                    </a:lnTo>
                    <a:lnTo>
                      <a:pt x="2547541" y="1936863"/>
                    </a:lnTo>
                    <a:lnTo>
                      <a:pt x="2536032" y="1961068"/>
                    </a:lnTo>
                    <a:lnTo>
                      <a:pt x="2523729" y="1984083"/>
                    </a:lnTo>
                    <a:lnTo>
                      <a:pt x="2510632" y="2007098"/>
                    </a:lnTo>
                    <a:lnTo>
                      <a:pt x="2497138" y="2030509"/>
                    </a:lnTo>
                    <a:lnTo>
                      <a:pt x="2483247" y="2052730"/>
                    </a:lnTo>
                    <a:lnTo>
                      <a:pt x="2468563" y="2074951"/>
                    </a:lnTo>
                    <a:lnTo>
                      <a:pt x="2453482" y="2096775"/>
                    </a:lnTo>
                    <a:lnTo>
                      <a:pt x="2438004" y="2117806"/>
                    </a:lnTo>
                    <a:lnTo>
                      <a:pt x="2421732" y="2138440"/>
                    </a:lnTo>
                    <a:lnTo>
                      <a:pt x="2405460" y="2159073"/>
                    </a:lnTo>
                    <a:lnTo>
                      <a:pt x="2388394" y="2179310"/>
                    </a:lnTo>
                    <a:lnTo>
                      <a:pt x="2370932" y="2199151"/>
                    </a:lnTo>
                    <a:lnTo>
                      <a:pt x="2353072" y="2218594"/>
                    </a:lnTo>
                    <a:lnTo>
                      <a:pt x="2334419" y="2237244"/>
                    </a:lnTo>
                    <a:lnTo>
                      <a:pt x="2315766" y="2255497"/>
                    </a:lnTo>
                    <a:lnTo>
                      <a:pt x="2296716" y="2273353"/>
                    </a:lnTo>
                    <a:lnTo>
                      <a:pt x="2276475" y="2290812"/>
                    </a:lnTo>
                    <a:lnTo>
                      <a:pt x="2256632" y="2307875"/>
                    </a:lnTo>
                    <a:lnTo>
                      <a:pt x="2235994" y="2324540"/>
                    </a:lnTo>
                    <a:lnTo>
                      <a:pt x="2214960" y="2340809"/>
                    </a:lnTo>
                    <a:lnTo>
                      <a:pt x="2193529" y="2356285"/>
                    </a:lnTo>
                    <a:lnTo>
                      <a:pt x="2172097" y="2371363"/>
                    </a:lnTo>
                    <a:lnTo>
                      <a:pt x="2149872" y="2385648"/>
                    </a:lnTo>
                    <a:lnTo>
                      <a:pt x="2127647" y="2399536"/>
                    </a:lnTo>
                    <a:lnTo>
                      <a:pt x="2104629" y="2413028"/>
                    </a:lnTo>
                    <a:lnTo>
                      <a:pt x="2081213" y="2426122"/>
                    </a:lnTo>
                    <a:lnTo>
                      <a:pt x="2057797" y="2438423"/>
                    </a:lnTo>
                    <a:lnTo>
                      <a:pt x="2034382" y="2450724"/>
                    </a:lnTo>
                    <a:lnTo>
                      <a:pt x="2010172" y="2461437"/>
                    </a:lnTo>
                    <a:lnTo>
                      <a:pt x="1985963" y="2472548"/>
                    </a:lnTo>
                    <a:lnTo>
                      <a:pt x="1960960" y="2482468"/>
                    </a:lnTo>
                    <a:lnTo>
                      <a:pt x="1935560" y="2491991"/>
                    </a:lnTo>
                    <a:lnTo>
                      <a:pt x="1910160" y="2500721"/>
                    </a:lnTo>
                    <a:lnTo>
                      <a:pt x="1884363" y="2509054"/>
                    </a:lnTo>
                    <a:lnTo>
                      <a:pt x="1858566" y="2516990"/>
                    </a:lnTo>
                    <a:lnTo>
                      <a:pt x="1832372" y="2524132"/>
                    </a:lnTo>
                    <a:lnTo>
                      <a:pt x="1806178" y="2530481"/>
                    </a:lnTo>
                    <a:lnTo>
                      <a:pt x="1779191" y="2536433"/>
                    </a:lnTo>
                    <a:lnTo>
                      <a:pt x="1752600" y="2541592"/>
                    </a:lnTo>
                    <a:lnTo>
                      <a:pt x="1725613" y="2546353"/>
                    </a:lnTo>
                    <a:lnTo>
                      <a:pt x="1698228" y="2549925"/>
                    </a:lnTo>
                    <a:lnTo>
                      <a:pt x="1670447" y="2553099"/>
                    </a:lnTo>
                    <a:lnTo>
                      <a:pt x="1642666" y="2555480"/>
                    </a:lnTo>
                    <a:lnTo>
                      <a:pt x="1614488" y="2557067"/>
                    </a:lnTo>
                    <a:lnTo>
                      <a:pt x="1586707" y="2558654"/>
                    </a:lnTo>
                    <a:lnTo>
                      <a:pt x="1558528" y="2559051"/>
                    </a:lnTo>
                    <a:lnTo>
                      <a:pt x="1529953" y="2558654"/>
                    </a:lnTo>
                    <a:lnTo>
                      <a:pt x="1501775" y="2557067"/>
                    </a:lnTo>
                    <a:lnTo>
                      <a:pt x="1473597" y="2555480"/>
                    </a:lnTo>
                    <a:lnTo>
                      <a:pt x="1446213" y="2553099"/>
                    </a:lnTo>
                    <a:lnTo>
                      <a:pt x="1418035" y="2549925"/>
                    </a:lnTo>
                    <a:lnTo>
                      <a:pt x="1391047" y="2546353"/>
                    </a:lnTo>
                    <a:lnTo>
                      <a:pt x="1364060" y="2541592"/>
                    </a:lnTo>
                    <a:lnTo>
                      <a:pt x="1337072" y="2536433"/>
                    </a:lnTo>
                    <a:lnTo>
                      <a:pt x="1310481" y="2530481"/>
                    </a:lnTo>
                    <a:lnTo>
                      <a:pt x="1283891" y="2524132"/>
                    </a:lnTo>
                    <a:lnTo>
                      <a:pt x="1257697" y="2516990"/>
                    </a:lnTo>
                    <a:lnTo>
                      <a:pt x="1231900" y="2509054"/>
                    </a:lnTo>
                    <a:lnTo>
                      <a:pt x="1206103" y="2500721"/>
                    </a:lnTo>
                    <a:lnTo>
                      <a:pt x="1180703" y="2491991"/>
                    </a:lnTo>
                    <a:lnTo>
                      <a:pt x="1155700" y="2482468"/>
                    </a:lnTo>
                    <a:lnTo>
                      <a:pt x="1131094" y="2472548"/>
                    </a:lnTo>
                    <a:lnTo>
                      <a:pt x="1106488" y="2461437"/>
                    </a:lnTo>
                    <a:lnTo>
                      <a:pt x="1081881" y="2450724"/>
                    </a:lnTo>
                    <a:lnTo>
                      <a:pt x="1058466" y="2438423"/>
                    </a:lnTo>
                    <a:lnTo>
                      <a:pt x="1035050" y="2426122"/>
                    </a:lnTo>
                    <a:lnTo>
                      <a:pt x="1011635" y="2413028"/>
                    </a:lnTo>
                    <a:lnTo>
                      <a:pt x="989013" y="2399536"/>
                    </a:lnTo>
                    <a:lnTo>
                      <a:pt x="966391" y="2385648"/>
                    </a:lnTo>
                    <a:lnTo>
                      <a:pt x="944563" y="2371363"/>
                    </a:lnTo>
                    <a:lnTo>
                      <a:pt x="922734" y="2356285"/>
                    </a:lnTo>
                    <a:lnTo>
                      <a:pt x="901303" y="2340809"/>
                    </a:lnTo>
                    <a:lnTo>
                      <a:pt x="880269" y="2324540"/>
                    </a:lnTo>
                    <a:lnTo>
                      <a:pt x="859631" y="2307875"/>
                    </a:lnTo>
                    <a:lnTo>
                      <a:pt x="839788" y="2290812"/>
                    </a:lnTo>
                    <a:lnTo>
                      <a:pt x="819944" y="2273353"/>
                    </a:lnTo>
                    <a:lnTo>
                      <a:pt x="800894" y="2255497"/>
                    </a:lnTo>
                    <a:lnTo>
                      <a:pt x="781844" y="2237244"/>
                    </a:lnTo>
                    <a:lnTo>
                      <a:pt x="763191" y="2218594"/>
                    </a:lnTo>
                    <a:lnTo>
                      <a:pt x="745331" y="2199151"/>
                    </a:lnTo>
                    <a:lnTo>
                      <a:pt x="727869" y="2179310"/>
                    </a:lnTo>
                    <a:lnTo>
                      <a:pt x="710803" y="2159073"/>
                    </a:lnTo>
                    <a:lnTo>
                      <a:pt x="694531" y="2138440"/>
                    </a:lnTo>
                    <a:lnTo>
                      <a:pt x="678656" y="2117806"/>
                    </a:lnTo>
                    <a:lnTo>
                      <a:pt x="662781" y="2096775"/>
                    </a:lnTo>
                    <a:lnTo>
                      <a:pt x="647700" y="2074951"/>
                    </a:lnTo>
                    <a:lnTo>
                      <a:pt x="633413" y="2052730"/>
                    </a:lnTo>
                    <a:lnTo>
                      <a:pt x="619125" y="2030509"/>
                    </a:lnTo>
                    <a:lnTo>
                      <a:pt x="605631" y="2007098"/>
                    </a:lnTo>
                    <a:lnTo>
                      <a:pt x="592534" y="1984083"/>
                    </a:lnTo>
                    <a:lnTo>
                      <a:pt x="580231" y="1961068"/>
                    </a:lnTo>
                    <a:lnTo>
                      <a:pt x="568722" y="1936863"/>
                    </a:lnTo>
                    <a:lnTo>
                      <a:pt x="557213" y="1913055"/>
                    </a:lnTo>
                    <a:lnTo>
                      <a:pt x="546894" y="1888453"/>
                    </a:lnTo>
                    <a:lnTo>
                      <a:pt x="536178" y="1863852"/>
                    </a:lnTo>
                    <a:lnTo>
                      <a:pt x="527050" y="1838456"/>
                    </a:lnTo>
                    <a:lnTo>
                      <a:pt x="517922" y="1813061"/>
                    </a:lnTo>
                    <a:lnTo>
                      <a:pt x="509588" y="1787665"/>
                    </a:lnTo>
                    <a:lnTo>
                      <a:pt x="501650" y="1761476"/>
                    </a:lnTo>
                    <a:lnTo>
                      <a:pt x="494903" y="1735287"/>
                    </a:lnTo>
                    <a:lnTo>
                      <a:pt x="488156" y="1709098"/>
                    </a:lnTo>
                    <a:lnTo>
                      <a:pt x="482600" y="1682512"/>
                    </a:lnTo>
                    <a:lnTo>
                      <a:pt x="477441" y="1655530"/>
                    </a:lnTo>
                    <a:lnTo>
                      <a:pt x="473075" y="1628547"/>
                    </a:lnTo>
                    <a:lnTo>
                      <a:pt x="469106" y="1600771"/>
                    </a:lnTo>
                    <a:lnTo>
                      <a:pt x="465931" y="1573392"/>
                    </a:lnTo>
                    <a:lnTo>
                      <a:pt x="463550" y="1545615"/>
                    </a:lnTo>
                    <a:lnTo>
                      <a:pt x="461566" y="1517442"/>
                    </a:lnTo>
                    <a:lnTo>
                      <a:pt x="460772" y="1489666"/>
                    </a:lnTo>
                    <a:lnTo>
                      <a:pt x="460375" y="1461096"/>
                    </a:lnTo>
                    <a:lnTo>
                      <a:pt x="460772" y="1432923"/>
                    </a:lnTo>
                    <a:lnTo>
                      <a:pt x="461566" y="1404353"/>
                    </a:lnTo>
                    <a:lnTo>
                      <a:pt x="463550" y="1376577"/>
                    </a:lnTo>
                    <a:lnTo>
                      <a:pt x="465931" y="1349198"/>
                    </a:lnTo>
                    <a:lnTo>
                      <a:pt x="469106" y="1321025"/>
                    </a:lnTo>
                    <a:lnTo>
                      <a:pt x="473075" y="1294042"/>
                    </a:lnTo>
                    <a:lnTo>
                      <a:pt x="477441" y="1267059"/>
                    </a:lnTo>
                    <a:lnTo>
                      <a:pt x="482600" y="1240077"/>
                    </a:lnTo>
                    <a:lnTo>
                      <a:pt x="488156" y="1213491"/>
                    </a:lnTo>
                    <a:lnTo>
                      <a:pt x="494903" y="1186905"/>
                    </a:lnTo>
                    <a:lnTo>
                      <a:pt x="501650" y="1160716"/>
                    </a:lnTo>
                    <a:lnTo>
                      <a:pt x="509588" y="1134924"/>
                    </a:lnTo>
                    <a:lnTo>
                      <a:pt x="517922" y="1109132"/>
                    </a:lnTo>
                    <a:lnTo>
                      <a:pt x="527050" y="1083736"/>
                    </a:lnTo>
                    <a:lnTo>
                      <a:pt x="536178" y="1058738"/>
                    </a:lnTo>
                    <a:lnTo>
                      <a:pt x="546894" y="1034136"/>
                    </a:lnTo>
                    <a:lnTo>
                      <a:pt x="557213" y="1009534"/>
                    </a:lnTo>
                    <a:lnTo>
                      <a:pt x="568722" y="985329"/>
                    </a:lnTo>
                    <a:lnTo>
                      <a:pt x="580231" y="961521"/>
                    </a:lnTo>
                    <a:lnTo>
                      <a:pt x="592534" y="938109"/>
                    </a:lnTo>
                    <a:lnTo>
                      <a:pt x="605631" y="914698"/>
                    </a:lnTo>
                    <a:lnTo>
                      <a:pt x="619125" y="892080"/>
                    </a:lnTo>
                    <a:lnTo>
                      <a:pt x="633413" y="869462"/>
                    </a:lnTo>
                    <a:lnTo>
                      <a:pt x="647700" y="847638"/>
                    </a:lnTo>
                    <a:lnTo>
                      <a:pt x="662781" y="825814"/>
                    </a:lnTo>
                    <a:lnTo>
                      <a:pt x="678656" y="804387"/>
                    </a:lnTo>
                    <a:lnTo>
                      <a:pt x="694531" y="783356"/>
                    </a:lnTo>
                    <a:lnTo>
                      <a:pt x="710803" y="762722"/>
                    </a:lnTo>
                    <a:lnTo>
                      <a:pt x="727869" y="742882"/>
                    </a:lnTo>
                    <a:lnTo>
                      <a:pt x="745331" y="723042"/>
                    </a:lnTo>
                    <a:lnTo>
                      <a:pt x="763191" y="703995"/>
                    </a:lnTo>
                    <a:lnTo>
                      <a:pt x="781844" y="685346"/>
                    </a:lnTo>
                    <a:lnTo>
                      <a:pt x="800894" y="666299"/>
                    </a:lnTo>
                    <a:lnTo>
                      <a:pt x="819944" y="648443"/>
                    </a:lnTo>
                    <a:lnTo>
                      <a:pt x="839788" y="630984"/>
                    </a:lnTo>
                    <a:lnTo>
                      <a:pt x="859631" y="613921"/>
                    </a:lnTo>
                    <a:lnTo>
                      <a:pt x="880269" y="597652"/>
                    </a:lnTo>
                    <a:lnTo>
                      <a:pt x="901303" y="581780"/>
                    </a:lnTo>
                    <a:lnTo>
                      <a:pt x="922734" y="565908"/>
                    </a:lnTo>
                    <a:lnTo>
                      <a:pt x="944563" y="550829"/>
                    </a:lnTo>
                    <a:lnTo>
                      <a:pt x="966391" y="536544"/>
                    </a:lnTo>
                    <a:lnTo>
                      <a:pt x="989013" y="522259"/>
                    </a:lnTo>
                    <a:lnTo>
                      <a:pt x="1011635" y="508768"/>
                    </a:lnTo>
                    <a:lnTo>
                      <a:pt x="1035050" y="496070"/>
                    </a:lnTo>
                    <a:lnTo>
                      <a:pt x="1058466" y="483770"/>
                    </a:lnTo>
                    <a:lnTo>
                      <a:pt x="1081881" y="471865"/>
                    </a:lnTo>
                    <a:lnTo>
                      <a:pt x="1106488" y="460358"/>
                    </a:lnTo>
                    <a:lnTo>
                      <a:pt x="1131094" y="450041"/>
                    </a:lnTo>
                    <a:lnTo>
                      <a:pt x="1155700" y="439328"/>
                    </a:lnTo>
                    <a:lnTo>
                      <a:pt x="1180703" y="430201"/>
                    </a:lnTo>
                    <a:lnTo>
                      <a:pt x="1206103" y="421075"/>
                    </a:lnTo>
                    <a:lnTo>
                      <a:pt x="1231900" y="412742"/>
                    </a:lnTo>
                    <a:lnTo>
                      <a:pt x="1257697" y="405202"/>
                    </a:lnTo>
                    <a:lnTo>
                      <a:pt x="1283891" y="398060"/>
                    </a:lnTo>
                    <a:lnTo>
                      <a:pt x="1310481" y="391314"/>
                    </a:lnTo>
                    <a:lnTo>
                      <a:pt x="1337072" y="385759"/>
                    </a:lnTo>
                    <a:lnTo>
                      <a:pt x="1364060" y="380601"/>
                    </a:lnTo>
                    <a:lnTo>
                      <a:pt x="1391047" y="376236"/>
                    </a:lnTo>
                    <a:lnTo>
                      <a:pt x="1418035" y="372268"/>
                    </a:lnTo>
                    <a:lnTo>
                      <a:pt x="1446213" y="369093"/>
                    </a:lnTo>
                    <a:lnTo>
                      <a:pt x="1473597" y="366713"/>
                    </a:lnTo>
                    <a:lnTo>
                      <a:pt x="1501775" y="364729"/>
                    </a:lnTo>
                    <a:lnTo>
                      <a:pt x="1529953" y="363935"/>
                    </a:lnTo>
                    <a:lnTo>
                      <a:pt x="1558528" y="363538"/>
                    </a:lnTo>
                    <a:close/>
                    <a:moveTo>
                      <a:pt x="852488" y="277813"/>
                    </a:moveTo>
                    <a:lnTo>
                      <a:pt x="826703" y="300832"/>
                    </a:lnTo>
                    <a:lnTo>
                      <a:pt x="801712" y="324247"/>
                    </a:lnTo>
                    <a:lnTo>
                      <a:pt x="777910" y="347663"/>
                    </a:lnTo>
                    <a:lnTo>
                      <a:pt x="754109" y="372269"/>
                    </a:lnTo>
                    <a:lnTo>
                      <a:pt x="731497" y="397272"/>
                    </a:lnTo>
                    <a:lnTo>
                      <a:pt x="709679" y="422672"/>
                    </a:lnTo>
                    <a:lnTo>
                      <a:pt x="688258" y="448072"/>
                    </a:lnTo>
                    <a:lnTo>
                      <a:pt x="667630" y="473869"/>
                    </a:lnTo>
                    <a:lnTo>
                      <a:pt x="647796" y="500460"/>
                    </a:lnTo>
                    <a:lnTo>
                      <a:pt x="628755" y="527447"/>
                    </a:lnTo>
                    <a:lnTo>
                      <a:pt x="610507" y="554435"/>
                    </a:lnTo>
                    <a:lnTo>
                      <a:pt x="593052" y="581819"/>
                    </a:lnTo>
                    <a:lnTo>
                      <a:pt x="575995" y="609601"/>
                    </a:lnTo>
                    <a:lnTo>
                      <a:pt x="560127" y="637779"/>
                    </a:lnTo>
                    <a:lnTo>
                      <a:pt x="544656" y="665957"/>
                    </a:lnTo>
                    <a:lnTo>
                      <a:pt x="530375" y="694532"/>
                    </a:lnTo>
                    <a:lnTo>
                      <a:pt x="516888" y="723107"/>
                    </a:lnTo>
                    <a:lnTo>
                      <a:pt x="503797" y="752079"/>
                    </a:lnTo>
                    <a:lnTo>
                      <a:pt x="491896" y="781448"/>
                    </a:lnTo>
                    <a:lnTo>
                      <a:pt x="480392" y="810419"/>
                    </a:lnTo>
                    <a:lnTo>
                      <a:pt x="469682" y="839788"/>
                    </a:lnTo>
                    <a:lnTo>
                      <a:pt x="460161" y="869157"/>
                    </a:lnTo>
                    <a:lnTo>
                      <a:pt x="451037" y="898923"/>
                    </a:lnTo>
                    <a:lnTo>
                      <a:pt x="443103" y="928291"/>
                    </a:lnTo>
                    <a:lnTo>
                      <a:pt x="435566" y="958057"/>
                    </a:lnTo>
                    <a:lnTo>
                      <a:pt x="428823" y="987823"/>
                    </a:lnTo>
                    <a:lnTo>
                      <a:pt x="422872" y="1017588"/>
                    </a:lnTo>
                    <a:lnTo>
                      <a:pt x="417715" y="1047354"/>
                    </a:lnTo>
                    <a:lnTo>
                      <a:pt x="413352" y="1076326"/>
                    </a:lnTo>
                    <a:lnTo>
                      <a:pt x="409781" y="1106091"/>
                    </a:lnTo>
                    <a:lnTo>
                      <a:pt x="407401" y="1135857"/>
                    </a:lnTo>
                    <a:lnTo>
                      <a:pt x="405021" y="1165226"/>
                    </a:lnTo>
                    <a:lnTo>
                      <a:pt x="287204" y="1130698"/>
                    </a:lnTo>
                    <a:lnTo>
                      <a:pt x="280857" y="1153320"/>
                    </a:lnTo>
                    <a:lnTo>
                      <a:pt x="274510" y="1175941"/>
                    </a:lnTo>
                    <a:lnTo>
                      <a:pt x="269353" y="1198960"/>
                    </a:lnTo>
                    <a:lnTo>
                      <a:pt x="264196" y="1221979"/>
                    </a:lnTo>
                    <a:lnTo>
                      <a:pt x="259436" y="1244998"/>
                    </a:lnTo>
                    <a:lnTo>
                      <a:pt x="255072" y="1268016"/>
                    </a:lnTo>
                    <a:lnTo>
                      <a:pt x="251105" y="1291035"/>
                    </a:lnTo>
                    <a:lnTo>
                      <a:pt x="247535" y="1314848"/>
                    </a:lnTo>
                    <a:lnTo>
                      <a:pt x="244361" y="1337866"/>
                    </a:lnTo>
                    <a:lnTo>
                      <a:pt x="241981" y="1361679"/>
                    </a:lnTo>
                    <a:lnTo>
                      <a:pt x="239601" y="1384698"/>
                    </a:lnTo>
                    <a:lnTo>
                      <a:pt x="238014" y="1408113"/>
                    </a:lnTo>
                    <a:lnTo>
                      <a:pt x="236824" y="1431926"/>
                    </a:lnTo>
                    <a:lnTo>
                      <a:pt x="235237" y="1455341"/>
                    </a:lnTo>
                    <a:lnTo>
                      <a:pt x="234841" y="1478757"/>
                    </a:lnTo>
                    <a:lnTo>
                      <a:pt x="234841" y="1502570"/>
                    </a:lnTo>
                    <a:lnTo>
                      <a:pt x="234841" y="1525985"/>
                    </a:lnTo>
                    <a:lnTo>
                      <a:pt x="235634" y="1549798"/>
                    </a:lnTo>
                    <a:lnTo>
                      <a:pt x="236824" y="1573213"/>
                    </a:lnTo>
                    <a:lnTo>
                      <a:pt x="238014" y="1596629"/>
                    </a:lnTo>
                    <a:lnTo>
                      <a:pt x="239998" y="1620045"/>
                    </a:lnTo>
                    <a:lnTo>
                      <a:pt x="242378" y="1643460"/>
                    </a:lnTo>
                    <a:lnTo>
                      <a:pt x="244758" y="1666876"/>
                    </a:lnTo>
                    <a:lnTo>
                      <a:pt x="247932" y="1690291"/>
                    </a:lnTo>
                    <a:lnTo>
                      <a:pt x="251899" y="1713310"/>
                    </a:lnTo>
                    <a:lnTo>
                      <a:pt x="255865" y="1736726"/>
                    </a:lnTo>
                    <a:lnTo>
                      <a:pt x="260229" y="1760142"/>
                    </a:lnTo>
                    <a:lnTo>
                      <a:pt x="264989" y="1782763"/>
                    </a:lnTo>
                    <a:lnTo>
                      <a:pt x="270146" y="1805782"/>
                    </a:lnTo>
                    <a:lnTo>
                      <a:pt x="275303" y="1828404"/>
                    </a:lnTo>
                    <a:lnTo>
                      <a:pt x="281650" y="1851423"/>
                    </a:lnTo>
                    <a:lnTo>
                      <a:pt x="287997" y="1874045"/>
                    </a:lnTo>
                    <a:lnTo>
                      <a:pt x="295138" y="1896667"/>
                    </a:lnTo>
                    <a:lnTo>
                      <a:pt x="302278" y="1918892"/>
                    </a:lnTo>
                    <a:lnTo>
                      <a:pt x="309419" y="1941117"/>
                    </a:lnTo>
                    <a:lnTo>
                      <a:pt x="317749" y="1963342"/>
                    </a:lnTo>
                    <a:lnTo>
                      <a:pt x="326080" y="1985170"/>
                    </a:lnTo>
                    <a:lnTo>
                      <a:pt x="334807" y="2006998"/>
                    </a:lnTo>
                    <a:lnTo>
                      <a:pt x="343931" y="2028826"/>
                    </a:lnTo>
                    <a:lnTo>
                      <a:pt x="353451" y="2050257"/>
                    </a:lnTo>
                    <a:lnTo>
                      <a:pt x="363765" y="2071688"/>
                    </a:lnTo>
                    <a:lnTo>
                      <a:pt x="374079" y="2092723"/>
                    </a:lnTo>
                    <a:lnTo>
                      <a:pt x="385187" y="2113757"/>
                    </a:lnTo>
                    <a:lnTo>
                      <a:pt x="395897" y="2134395"/>
                    </a:lnTo>
                    <a:lnTo>
                      <a:pt x="407401" y="2155032"/>
                    </a:lnTo>
                    <a:lnTo>
                      <a:pt x="419302" y="2175273"/>
                    </a:lnTo>
                    <a:lnTo>
                      <a:pt x="431599" y="2195117"/>
                    </a:lnTo>
                    <a:lnTo>
                      <a:pt x="443897" y="2215357"/>
                    </a:lnTo>
                    <a:lnTo>
                      <a:pt x="456988" y="2234804"/>
                    </a:lnTo>
                    <a:lnTo>
                      <a:pt x="470078" y="2254648"/>
                    </a:lnTo>
                    <a:lnTo>
                      <a:pt x="483566" y="2273698"/>
                    </a:lnTo>
                    <a:lnTo>
                      <a:pt x="497450" y="2292748"/>
                    </a:lnTo>
                    <a:lnTo>
                      <a:pt x="512127" y="2311401"/>
                    </a:lnTo>
                    <a:lnTo>
                      <a:pt x="526408" y="2329657"/>
                    </a:lnTo>
                    <a:lnTo>
                      <a:pt x="541483" y="2347914"/>
                    </a:lnTo>
                    <a:lnTo>
                      <a:pt x="556557" y="2365773"/>
                    </a:lnTo>
                    <a:lnTo>
                      <a:pt x="572028" y="2384029"/>
                    </a:lnTo>
                    <a:lnTo>
                      <a:pt x="587895" y="2401492"/>
                    </a:lnTo>
                    <a:lnTo>
                      <a:pt x="604160" y="2418160"/>
                    </a:lnTo>
                    <a:lnTo>
                      <a:pt x="620821" y="2434829"/>
                    </a:lnTo>
                    <a:lnTo>
                      <a:pt x="637878" y="2451498"/>
                    </a:lnTo>
                    <a:lnTo>
                      <a:pt x="654539" y="2467770"/>
                    </a:lnTo>
                    <a:lnTo>
                      <a:pt x="671994" y="2483645"/>
                    </a:lnTo>
                    <a:lnTo>
                      <a:pt x="689448" y="2499520"/>
                    </a:lnTo>
                    <a:lnTo>
                      <a:pt x="574011" y="2632076"/>
                    </a:lnTo>
                    <a:lnTo>
                      <a:pt x="554177" y="2614217"/>
                    </a:lnTo>
                    <a:lnTo>
                      <a:pt x="534739" y="2596357"/>
                    </a:lnTo>
                    <a:lnTo>
                      <a:pt x="514904" y="2578101"/>
                    </a:lnTo>
                    <a:lnTo>
                      <a:pt x="496260" y="2559448"/>
                    </a:lnTo>
                    <a:lnTo>
                      <a:pt x="477615" y="2540001"/>
                    </a:lnTo>
                    <a:lnTo>
                      <a:pt x="459368" y="2520951"/>
                    </a:lnTo>
                    <a:lnTo>
                      <a:pt x="441120" y="2501107"/>
                    </a:lnTo>
                    <a:lnTo>
                      <a:pt x="423665" y="2481264"/>
                    </a:lnTo>
                    <a:lnTo>
                      <a:pt x="406211" y="2460626"/>
                    </a:lnTo>
                    <a:lnTo>
                      <a:pt x="389550" y="2439989"/>
                    </a:lnTo>
                    <a:lnTo>
                      <a:pt x="373286" y="2419351"/>
                    </a:lnTo>
                    <a:lnTo>
                      <a:pt x="357021" y="2398317"/>
                    </a:lnTo>
                    <a:lnTo>
                      <a:pt x="340757" y="2376489"/>
                    </a:lnTo>
                    <a:lnTo>
                      <a:pt x="325683" y="2355057"/>
                    </a:lnTo>
                    <a:lnTo>
                      <a:pt x="311005" y="2332832"/>
                    </a:lnTo>
                    <a:lnTo>
                      <a:pt x="295931" y="2310607"/>
                    </a:lnTo>
                    <a:lnTo>
                      <a:pt x="282047" y="2287985"/>
                    </a:lnTo>
                    <a:lnTo>
                      <a:pt x="268163" y="2264967"/>
                    </a:lnTo>
                    <a:lnTo>
                      <a:pt x="254675" y="2241948"/>
                    </a:lnTo>
                    <a:lnTo>
                      <a:pt x="241981" y="2218929"/>
                    </a:lnTo>
                    <a:lnTo>
                      <a:pt x="229287" y="2195117"/>
                    </a:lnTo>
                    <a:lnTo>
                      <a:pt x="216990" y="2171701"/>
                    </a:lnTo>
                    <a:lnTo>
                      <a:pt x="205089" y="2147492"/>
                    </a:lnTo>
                    <a:lnTo>
                      <a:pt x="193982" y="2123282"/>
                    </a:lnTo>
                    <a:lnTo>
                      <a:pt x="182874" y="2099073"/>
                    </a:lnTo>
                    <a:lnTo>
                      <a:pt x="172560" y="2074467"/>
                    </a:lnTo>
                    <a:lnTo>
                      <a:pt x="162643" y="2049860"/>
                    </a:lnTo>
                    <a:lnTo>
                      <a:pt x="152726" y="2024857"/>
                    </a:lnTo>
                    <a:lnTo>
                      <a:pt x="143602" y="1999854"/>
                    </a:lnTo>
                    <a:lnTo>
                      <a:pt x="135271" y="1974454"/>
                    </a:lnTo>
                    <a:lnTo>
                      <a:pt x="126941" y="1949054"/>
                    </a:lnTo>
                    <a:lnTo>
                      <a:pt x="119404" y="1923654"/>
                    </a:lnTo>
                    <a:lnTo>
                      <a:pt x="111867" y="1897857"/>
                    </a:lnTo>
                    <a:lnTo>
                      <a:pt x="105123" y="1872060"/>
                    </a:lnTo>
                    <a:lnTo>
                      <a:pt x="98776" y="1845867"/>
                    </a:lnTo>
                    <a:lnTo>
                      <a:pt x="93222" y="1820467"/>
                    </a:lnTo>
                    <a:lnTo>
                      <a:pt x="87272" y="1794273"/>
                    </a:lnTo>
                    <a:lnTo>
                      <a:pt x="82512" y="1768079"/>
                    </a:lnTo>
                    <a:lnTo>
                      <a:pt x="78148" y="1741885"/>
                    </a:lnTo>
                    <a:lnTo>
                      <a:pt x="74181" y="1714898"/>
                    </a:lnTo>
                    <a:lnTo>
                      <a:pt x="70214" y="1688704"/>
                    </a:lnTo>
                    <a:lnTo>
                      <a:pt x="67437" y="1662113"/>
                    </a:lnTo>
                    <a:lnTo>
                      <a:pt x="64661" y="1635523"/>
                    </a:lnTo>
                    <a:lnTo>
                      <a:pt x="62677" y="1609329"/>
                    </a:lnTo>
                    <a:lnTo>
                      <a:pt x="61090" y="1582738"/>
                    </a:lnTo>
                    <a:lnTo>
                      <a:pt x="59900" y="1556148"/>
                    </a:lnTo>
                    <a:lnTo>
                      <a:pt x="59107" y="1529557"/>
                    </a:lnTo>
                    <a:lnTo>
                      <a:pt x="58710" y="1502570"/>
                    </a:lnTo>
                    <a:lnTo>
                      <a:pt x="59107" y="1475979"/>
                    </a:lnTo>
                    <a:lnTo>
                      <a:pt x="59504" y="1449388"/>
                    </a:lnTo>
                    <a:lnTo>
                      <a:pt x="60694" y="1422401"/>
                    </a:lnTo>
                    <a:lnTo>
                      <a:pt x="62677" y="1395810"/>
                    </a:lnTo>
                    <a:lnTo>
                      <a:pt x="64264" y="1369616"/>
                    </a:lnTo>
                    <a:lnTo>
                      <a:pt x="67041" y="1343026"/>
                    </a:lnTo>
                    <a:lnTo>
                      <a:pt x="69818" y="1316435"/>
                    </a:lnTo>
                    <a:lnTo>
                      <a:pt x="73388" y="1290241"/>
                    </a:lnTo>
                    <a:lnTo>
                      <a:pt x="77355" y="1263651"/>
                    </a:lnTo>
                    <a:lnTo>
                      <a:pt x="81718" y="1237457"/>
                    </a:lnTo>
                    <a:lnTo>
                      <a:pt x="86479" y="1211263"/>
                    </a:lnTo>
                    <a:lnTo>
                      <a:pt x="92032" y="1185070"/>
                    </a:lnTo>
                    <a:lnTo>
                      <a:pt x="97983" y="1158876"/>
                    </a:lnTo>
                    <a:lnTo>
                      <a:pt x="103933" y="1133079"/>
                    </a:lnTo>
                    <a:lnTo>
                      <a:pt x="111073" y="1107282"/>
                    </a:lnTo>
                    <a:lnTo>
                      <a:pt x="117817" y="1081485"/>
                    </a:lnTo>
                    <a:lnTo>
                      <a:pt x="0" y="1047354"/>
                    </a:lnTo>
                    <a:lnTo>
                      <a:pt x="17454" y="1012429"/>
                    </a:lnTo>
                    <a:lnTo>
                      <a:pt x="36099" y="977901"/>
                    </a:lnTo>
                    <a:lnTo>
                      <a:pt x="55140" y="943769"/>
                    </a:lnTo>
                    <a:lnTo>
                      <a:pt x="74578" y="910035"/>
                    </a:lnTo>
                    <a:lnTo>
                      <a:pt x="95206" y="877888"/>
                    </a:lnTo>
                    <a:lnTo>
                      <a:pt x="116627" y="845344"/>
                    </a:lnTo>
                    <a:lnTo>
                      <a:pt x="138842" y="813991"/>
                    </a:lnTo>
                    <a:lnTo>
                      <a:pt x="161453" y="783432"/>
                    </a:lnTo>
                    <a:lnTo>
                      <a:pt x="184858" y="753269"/>
                    </a:lnTo>
                    <a:lnTo>
                      <a:pt x="208659" y="724298"/>
                    </a:lnTo>
                    <a:lnTo>
                      <a:pt x="233254" y="695723"/>
                    </a:lnTo>
                    <a:lnTo>
                      <a:pt x="258642" y="667941"/>
                    </a:lnTo>
                    <a:lnTo>
                      <a:pt x="284030" y="640954"/>
                    </a:lnTo>
                    <a:lnTo>
                      <a:pt x="310212" y="614760"/>
                    </a:lnTo>
                    <a:lnTo>
                      <a:pt x="337584" y="588963"/>
                    </a:lnTo>
                    <a:lnTo>
                      <a:pt x="364559" y="563960"/>
                    </a:lnTo>
                    <a:lnTo>
                      <a:pt x="392327" y="539751"/>
                    </a:lnTo>
                    <a:lnTo>
                      <a:pt x="420889" y="516732"/>
                    </a:lnTo>
                    <a:lnTo>
                      <a:pt x="449054" y="494507"/>
                    </a:lnTo>
                    <a:lnTo>
                      <a:pt x="478409" y="472679"/>
                    </a:lnTo>
                    <a:lnTo>
                      <a:pt x="508161" y="452041"/>
                    </a:lnTo>
                    <a:lnTo>
                      <a:pt x="537912" y="432197"/>
                    </a:lnTo>
                    <a:lnTo>
                      <a:pt x="567664" y="412751"/>
                    </a:lnTo>
                    <a:lnTo>
                      <a:pt x="598209" y="394494"/>
                    </a:lnTo>
                    <a:lnTo>
                      <a:pt x="629548" y="377032"/>
                    </a:lnTo>
                    <a:lnTo>
                      <a:pt x="660490" y="359966"/>
                    </a:lnTo>
                    <a:lnTo>
                      <a:pt x="691828" y="344488"/>
                    </a:lnTo>
                    <a:lnTo>
                      <a:pt x="723564" y="329407"/>
                    </a:lnTo>
                    <a:lnTo>
                      <a:pt x="755695" y="315119"/>
                    </a:lnTo>
                    <a:lnTo>
                      <a:pt x="787827" y="302022"/>
                    </a:lnTo>
                    <a:lnTo>
                      <a:pt x="819563" y="289322"/>
                    </a:lnTo>
                    <a:lnTo>
                      <a:pt x="852488" y="277813"/>
                    </a:lnTo>
                    <a:close/>
                    <a:moveTo>
                      <a:pt x="1541357" y="0"/>
                    </a:moveTo>
                    <a:lnTo>
                      <a:pt x="1567964" y="0"/>
                    </a:lnTo>
                    <a:lnTo>
                      <a:pt x="1594571" y="0"/>
                    </a:lnTo>
                    <a:lnTo>
                      <a:pt x="1621178" y="794"/>
                    </a:lnTo>
                    <a:lnTo>
                      <a:pt x="1647785" y="2780"/>
                    </a:lnTo>
                    <a:lnTo>
                      <a:pt x="1674392" y="4368"/>
                    </a:lnTo>
                    <a:lnTo>
                      <a:pt x="1700999" y="6751"/>
                    </a:lnTo>
                    <a:lnTo>
                      <a:pt x="1727209" y="9133"/>
                    </a:lnTo>
                    <a:lnTo>
                      <a:pt x="1753816" y="12707"/>
                    </a:lnTo>
                    <a:lnTo>
                      <a:pt x="1780423" y="16281"/>
                    </a:lnTo>
                    <a:lnTo>
                      <a:pt x="1806633" y="20251"/>
                    </a:lnTo>
                    <a:lnTo>
                      <a:pt x="1833240" y="25016"/>
                    </a:lnTo>
                    <a:lnTo>
                      <a:pt x="1859450" y="30179"/>
                    </a:lnTo>
                    <a:lnTo>
                      <a:pt x="1885660" y="35341"/>
                    </a:lnTo>
                    <a:lnTo>
                      <a:pt x="1911076" y="41694"/>
                    </a:lnTo>
                    <a:lnTo>
                      <a:pt x="1937286" y="48047"/>
                    </a:lnTo>
                    <a:lnTo>
                      <a:pt x="1963099" y="55195"/>
                    </a:lnTo>
                    <a:lnTo>
                      <a:pt x="1988911" y="62343"/>
                    </a:lnTo>
                    <a:lnTo>
                      <a:pt x="2014327" y="70284"/>
                    </a:lnTo>
                    <a:lnTo>
                      <a:pt x="2039743" y="78623"/>
                    </a:lnTo>
                    <a:lnTo>
                      <a:pt x="2065159" y="87359"/>
                    </a:lnTo>
                    <a:lnTo>
                      <a:pt x="2089780" y="96492"/>
                    </a:lnTo>
                    <a:lnTo>
                      <a:pt x="2114799" y="106419"/>
                    </a:lnTo>
                    <a:lnTo>
                      <a:pt x="2139420" y="116743"/>
                    </a:lnTo>
                    <a:lnTo>
                      <a:pt x="2164041" y="127067"/>
                    </a:lnTo>
                    <a:lnTo>
                      <a:pt x="2188266" y="138186"/>
                    </a:lnTo>
                    <a:lnTo>
                      <a:pt x="2212093" y="149304"/>
                    </a:lnTo>
                    <a:lnTo>
                      <a:pt x="2236317" y="161614"/>
                    </a:lnTo>
                    <a:lnTo>
                      <a:pt x="2259747" y="173923"/>
                    </a:lnTo>
                    <a:lnTo>
                      <a:pt x="2283575" y="186630"/>
                    </a:lnTo>
                    <a:lnTo>
                      <a:pt x="2306608" y="199734"/>
                    </a:lnTo>
                    <a:lnTo>
                      <a:pt x="2329641" y="213235"/>
                    </a:lnTo>
                    <a:lnTo>
                      <a:pt x="2352277" y="227133"/>
                    </a:lnTo>
                    <a:lnTo>
                      <a:pt x="2375309" y="241428"/>
                    </a:lnTo>
                    <a:lnTo>
                      <a:pt x="2397548" y="256120"/>
                    </a:lnTo>
                    <a:lnTo>
                      <a:pt x="2419390" y="271209"/>
                    </a:lnTo>
                    <a:lnTo>
                      <a:pt x="2441231" y="286696"/>
                    </a:lnTo>
                    <a:lnTo>
                      <a:pt x="2462676" y="302579"/>
                    </a:lnTo>
                    <a:lnTo>
                      <a:pt x="2483723" y="318860"/>
                    </a:lnTo>
                    <a:lnTo>
                      <a:pt x="2504374" y="335537"/>
                    </a:lnTo>
                    <a:lnTo>
                      <a:pt x="2525024" y="352612"/>
                    </a:lnTo>
                    <a:lnTo>
                      <a:pt x="2545277" y="370084"/>
                    </a:lnTo>
                    <a:lnTo>
                      <a:pt x="2565133" y="387555"/>
                    </a:lnTo>
                    <a:lnTo>
                      <a:pt x="2584989" y="405821"/>
                    </a:lnTo>
                    <a:lnTo>
                      <a:pt x="2604051" y="424087"/>
                    </a:lnTo>
                    <a:lnTo>
                      <a:pt x="2622715" y="442750"/>
                    </a:lnTo>
                    <a:lnTo>
                      <a:pt x="2641777" y="462207"/>
                    </a:lnTo>
                    <a:lnTo>
                      <a:pt x="2730335" y="376834"/>
                    </a:lnTo>
                    <a:lnTo>
                      <a:pt x="2752177" y="409792"/>
                    </a:lnTo>
                    <a:lnTo>
                      <a:pt x="2772827" y="442353"/>
                    </a:lnTo>
                    <a:lnTo>
                      <a:pt x="2792683" y="476105"/>
                    </a:lnTo>
                    <a:lnTo>
                      <a:pt x="2811745" y="510255"/>
                    </a:lnTo>
                    <a:lnTo>
                      <a:pt x="2829615" y="544404"/>
                    </a:lnTo>
                    <a:lnTo>
                      <a:pt x="2847089" y="578950"/>
                    </a:lnTo>
                    <a:lnTo>
                      <a:pt x="2862973" y="613100"/>
                    </a:lnTo>
                    <a:lnTo>
                      <a:pt x="2878461" y="648043"/>
                    </a:lnTo>
                    <a:lnTo>
                      <a:pt x="2892360" y="683781"/>
                    </a:lnTo>
                    <a:lnTo>
                      <a:pt x="2905862" y="719121"/>
                    </a:lnTo>
                    <a:lnTo>
                      <a:pt x="2918570" y="754462"/>
                    </a:lnTo>
                    <a:lnTo>
                      <a:pt x="2930087" y="790200"/>
                    </a:lnTo>
                    <a:lnTo>
                      <a:pt x="2940809" y="825937"/>
                    </a:lnTo>
                    <a:lnTo>
                      <a:pt x="2950340" y="861675"/>
                    </a:lnTo>
                    <a:lnTo>
                      <a:pt x="2959077" y="898207"/>
                    </a:lnTo>
                    <a:lnTo>
                      <a:pt x="2967019" y="934342"/>
                    </a:lnTo>
                    <a:lnTo>
                      <a:pt x="2974167" y="970079"/>
                    </a:lnTo>
                    <a:lnTo>
                      <a:pt x="2980124" y="1006214"/>
                    </a:lnTo>
                    <a:lnTo>
                      <a:pt x="2985286" y="1042746"/>
                    </a:lnTo>
                    <a:lnTo>
                      <a:pt x="2989258" y="1078484"/>
                    </a:lnTo>
                    <a:lnTo>
                      <a:pt x="2992832" y="1114618"/>
                    </a:lnTo>
                    <a:lnTo>
                      <a:pt x="2995214" y="1150356"/>
                    </a:lnTo>
                    <a:lnTo>
                      <a:pt x="2996406" y="1186491"/>
                    </a:lnTo>
                    <a:lnTo>
                      <a:pt x="2997200" y="1222228"/>
                    </a:lnTo>
                    <a:lnTo>
                      <a:pt x="2996803" y="1257569"/>
                    </a:lnTo>
                    <a:lnTo>
                      <a:pt x="2995611" y="1292910"/>
                    </a:lnTo>
                    <a:lnTo>
                      <a:pt x="2993626" y="1327853"/>
                    </a:lnTo>
                    <a:lnTo>
                      <a:pt x="2990846" y="1362797"/>
                    </a:lnTo>
                    <a:lnTo>
                      <a:pt x="2986875" y="1397740"/>
                    </a:lnTo>
                    <a:lnTo>
                      <a:pt x="2982507" y="1432286"/>
                    </a:lnTo>
                    <a:lnTo>
                      <a:pt x="2977344" y="1466436"/>
                    </a:lnTo>
                    <a:lnTo>
                      <a:pt x="2970593" y="1500188"/>
                    </a:lnTo>
                    <a:lnTo>
                      <a:pt x="2963445" y="1466833"/>
                    </a:lnTo>
                    <a:lnTo>
                      <a:pt x="2956297" y="1433478"/>
                    </a:lnTo>
                    <a:lnTo>
                      <a:pt x="2947560" y="1400123"/>
                    </a:lnTo>
                    <a:lnTo>
                      <a:pt x="2938426" y="1367959"/>
                    </a:lnTo>
                    <a:lnTo>
                      <a:pt x="2928101" y="1335795"/>
                    </a:lnTo>
                    <a:lnTo>
                      <a:pt x="2917379" y="1304425"/>
                    </a:lnTo>
                    <a:lnTo>
                      <a:pt x="2905465" y="1272658"/>
                    </a:lnTo>
                    <a:lnTo>
                      <a:pt x="2893155" y="1241686"/>
                    </a:lnTo>
                    <a:lnTo>
                      <a:pt x="2880447" y="1211507"/>
                    </a:lnTo>
                    <a:lnTo>
                      <a:pt x="2866547" y="1181329"/>
                    </a:lnTo>
                    <a:lnTo>
                      <a:pt x="2852648" y="1152341"/>
                    </a:lnTo>
                    <a:lnTo>
                      <a:pt x="2837558" y="1123354"/>
                    </a:lnTo>
                    <a:lnTo>
                      <a:pt x="2822070" y="1095161"/>
                    </a:lnTo>
                    <a:lnTo>
                      <a:pt x="2805391" y="1066968"/>
                    </a:lnTo>
                    <a:lnTo>
                      <a:pt x="2788712" y="1039569"/>
                    </a:lnTo>
                    <a:lnTo>
                      <a:pt x="2771239" y="1012965"/>
                    </a:lnTo>
                    <a:lnTo>
                      <a:pt x="2752971" y="986757"/>
                    </a:lnTo>
                    <a:lnTo>
                      <a:pt x="2734703" y="960946"/>
                    </a:lnTo>
                    <a:lnTo>
                      <a:pt x="2715642" y="935930"/>
                    </a:lnTo>
                    <a:lnTo>
                      <a:pt x="2695786" y="911708"/>
                    </a:lnTo>
                    <a:lnTo>
                      <a:pt x="2675930" y="887883"/>
                    </a:lnTo>
                    <a:lnTo>
                      <a:pt x="2654882" y="864852"/>
                    </a:lnTo>
                    <a:lnTo>
                      <a:pt x="2633835" y="842218"/>
                    </a:lnTo>
                    <a:lnTo>
                      <a:pt x="2611993" y="820378"/>
                    </a:lnTo>
                    <a:lnTo>
                      <a:pt x="2590152" y="798936"/>
                    </a:lnTo>
                    <a:lnTo>
                      <a:pt x="2567913" y="778287"/>
                    </a:lnTo>
                    <a:lnTo>
                      <a:pt x="2544880" y="758830"/>
                    </a:lnTo>
                    <a:lnTo>
                      <a:pt x="2521450" y="739373"/>
                    </a:lnTo>
                    <a:lnTo>
                      <a:pt x="2498020" y="720710"/>
                    </a:lnTo>
                    <a:lnTo>
                      <a:pt x="2474193" y="702841"/>
                    </a:lnTo>
                    <a:lnTo>
                      <a:pt x="2449968" y="685766"/>
                    </a:lnTo>
                    <a:lnTo>
                      <a:pt x="2425347" y="669089"/>
                    </a:lnTo>
                    <a:lnTo>
                      <a:pt x="2514699" y="584113"/>
                    </a:lnTo>
                    <a:lnTo>
                      <a:pt x="2498020" y="567038"/>
                    </a:lnTo>
                    <a:lnTo>
                      <a:pt x="2481341" y="550360"/>
                    </a:lnTo>
                    <a:lnTo>
                      <a:pt x="2464265" y="534080"/>
                    </a:lnTo>
                    <a:lnTo>
                      <a:pt x="2446791" y="518196"/>
                    </a:lnTo>
                    <a:lnTo>
                      <a:pt x="2429318" y="502313"/>
                    </a:lnTo>
                    <a:lnTo>
                      <a:pt x="2411447" y="487224"/>
                    </a:lnTo>
                    <a:lnTo>
                      <a:pt x="2393180" y="472134"/>
                    </a:lnTo>
                    <a:lnTo>
                      <a:pt x="2374912" y="457442"/>
                    </a:lnTo>
                    <a:lnTo>
                      <a:pt x="2356248" y="442750"/>
                    </a:lnTo>
                    <a:lnTo>
                      <a:pt x="2337186" y="428852"/>
                    </a:lnTo>
                    <a:lnTo>
                      <a:pt x="2318124" y="415351"/>
                    </a:lnTo>
                    <a:lnTo>
                      <a:pt x="2298665" y="401850"/>
                    </a:lnTo>
                    <a:lnTo>
                      <a:pt x="2279206" y="389144"/>
                    </a:lnTo>
                    <a:lnTo>
                      <a:pt x="2258953" y="376437"/>
                    </a:lnTo>
                    <a:lnTo>
                      <a:pt x="2238700" y="363730"/>
                    </a:lnTo>
                    <a:lnTo>
                      <a:pt x="2218844" y="352215"/>
                    </a:lnTo>
                    <a:lnTo>
                      <a:pt x="2198194" y="340699"/>
                    </a:lnTo>
                    <a:lnTo>
                      <a:pt x="2177544" y="329184"/>
                    </a:lnTo>
                    <a:lnTo>
                      <a:pt x="2156893" y="318462"/>
                    </a:lnTo>
                    <a:lnTo>
                      <a:pt x="2135449" y="308138"/>
                    </a:lnTo>
                    <a:lnTo>
                      <a:pt x="2114401" y="297814"/>
                    </a:lnTo>
                    <a:lnTo>
                      <a:pt x="2092957" y="288284"/>
                    </a:lnTo>
                    <a:lnTo>
                      <a:pt x="2071115" y="278754"/>
                    </a:lnTo>
                    <a:lnTo>
                      <a:pt x="2049274" y="270018"/>
                    </a:lnTo>
                    <a:lnTo>
                      <a:pt x="2027432" y="261282"/>
                    </a:lnTo>
                    <a:lnTo>
                      <a:pt x="2005591" y="253341"/>
                    </a:lnTo>
                    <a:lnTo>
                      <a:pt x="1983352" y="245399"/>
                    </a:lnTo>
                    <a:lnTo>
                      <a:pt x="1961113" y="238251"/>
                    </a:lnTo>
                    <a:lnTo>
                      <a:pt x="1938477" y="231104"/>
                    </a:lnTo>
                    <a:lnTo>
                      <a:pt x="1915444" y="224353"/>
                    </a:lnTo>
                    <a:lnTo>
                      <a:pt x="1892808" y="218397"/>
                    </a:lnTo>
                    <a:lnTo>
                      <a:pt x="1870173" y="212838"/>
                    </a:lnTo>
                    <a:lnTo>
                      <a:pt x="1847139" y="207676"/>
                    </a:lnTo>
                    <a:lnTo>
                      <a:pt x="1824107" y="202514"/>
                    </a:lnTo>
                    <a:lnTo>
                      <a:pt x="1801074" y="197749"/>
                    </a:lnTo>
                    <a:lnTo>
                      <a:pt x="1778041" y="193778"/>
                    </a:lnTo>
                    <a:lnTo>
                      <a:pt x="1754213" y="190601"/>
                    </a:lnTo>
                    <a:lnTo>
                      <a:pt x="1731180" y="187027"/>
                    </a:lnTo>
                    <a:lnTo>
                      <a:pt x="1707750" y="184248"/>
                    </a:lnTo>
                    <a:lnTo>
                      <a:pt x="1684320" y="181865"/>
                    </a:lnTo>
                    <a:lnTo>
                      <a:pt x="1660890" y="179483"/>
                    </a:lnTo>
                    <a:lnTo>
                      <a:pt x="1637460" y="178291"/>
                    </a:lnTo>
                    <a:lnTo>
                      <a:pt x="1613633" y="177100"/>
                    </a:lnTo>
                    <a:lnTo>
                      <a:pt x="1590203" y="175909"/>
                    </a:lnTo>
                    <a:lnTo>
                      <a:pt x="1566375" y="175909"/>
                    </a:lnTo>
                    <a:lnTo>
                      <a:pt x="1542945" y="175909"/>
                    </a:lnTo>
                    <a:lnTo>
                      <a:pt x="1519515" y="176306"/>
                    </a:lnTo>
                    <a:lnTo>
                      <a:pt x="1495688" y="177497"/>
                    </a:lnTo>
                    <a:lnTo>
                      <a:pt x="1472655" y="178689"/>
                    </a:lnTo>
                    <a:lnTo>
                      <a:pt x="1449225" y="180277"/>
                    </a:lnTo>
                    <a:lnTo>
                      <a:pt x="1425398" y="182659"/>
                    </a:lnTo>
                    <a:lnTo>
                      <a:pt x="1401968" y="184645"/>
                    </a:lnTo>
                    <a:lnTo>
                      <a:pt x="1378537" y="187821"/>
                    </a:lnTo>
                    <a:lnTo>
                      <a:pt x="1355107" y="191395"/>
                    </a:lnTo>
                    <a:lnTo>
                      <a:pt x="1332074" y="194969"/>
                    </a:lnTo>
                    <a:lnTo>
                      <a:pt x="1308644" y="199337"/>
                    </a:lnTo>
                    <a:lnTo>
                      <a:pt x="1285611" y="204102"/>
                    </a:lnTo>
                    <a:lnTo>
                      <a:pt x="1262975" y="208867"/>
                    </a:lnTo>
                    <a:lnTo>
                      <a:pt x="1239943" y="214029"/>
                    </a:lnTo>
                    <a:lnTo>
                      <a:pt x="1216910" y="219985"/>
                    </a:lnTo>
                    <a:lnTo>
                      <a:pt x="1194274" y="226339"/>
                    </a:lnTo>
                    <a:lnTo>
                      <a:pt x="1171638" y="232692"/>
                    </a:lnTo>
                    <a:lnTo>
                      <a:pt x="1149399" y="240237"/>
                    </a:lnTo>
                    <a:lnTo>
                      <a:pt x="1127160" y="247781"/>
                    </a:lnTo>
                    <a:lnTo>
                      <a:pt x="1069975" y="81403"/>
                    </a:lnTo>
                    <a:lnTo>
                      <a:pt x="1094994" y="72667"/>
                    </a:lnTo>
                    <a:lnTo>
                      <a:pt x="1120409" y="64725"/>
                    </a:lnTo>
                    <a:lnTo>
                      <a:pt x="1146222" y="56783"/>
                    </a:lnTo>
                    <a:lnTo>
                      <a:pt x="1172035" y="49636"/>
                    </a:lnTo>
                    <a:lnTo>
                      <a:pt x="1197848" y="43282"/>
                    </a:lnTo>
                    <a:lnTo>
                      <a:pt x="1223661" y="37326"/>
                    </a:lnTo>
                    <a:lnTo>
                      <a:pt x="1249871" y="31370"/>
                    </a:lnTo>
                    <a:lnTo>
                      <a:pt x="1276080" y="26208"/>
                    </a:lnTo>
                    <a:lnTo>
                      <a:pt x="1302290" y="21443"/>
                    </a:lnTo>
                    <a:lnTo>
                      <a:pt x="1328500" y="17075"/>
                    </a:lnTo>
                    <a:lnTo>
                      <a:pt x="1355107" y="13501"/>
                    </a:lnTo>
                    <a:lnTo>
                      <a:pt x="1381317" y="9927"/>
                    </a:lnTo>
                    <a:lnTo>
                      <a:pt x="1407924" y="7545"/>
                    </a:lnTo>
                    <a:lnTo>
                      <a:pt x="1434531" y="4765"/>
                    </a:lnTo>
                    <a:lnTo>
                      <a:pt x="1461139" y="3177"/>
                    </a:lnTo>
                    <a:lnTo>
                      <a:pt x="1487746" y="1191"/>
                    </a:lnTo>
                    <a:lnTo>
                      <a:pt x="1514750" y="397"/>
                    </a:lnTo>
                    <a:lnTo>
                      <a:pt x="154135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sp>
          <p:nvSpPr>
            <p:cNvPr id="44" name="标题 1"/>
            <p:cNvSpPr txBox="1"/>
            <p:nvPr/>
          </p:nvSpPr>
          <p:spPr bwMode="auto">
            <a:xfrm>
              <a:off x="3021874" y="4213387"/>
              <a:ext cx="4110446" cy="42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rPr>
                <a:t>EIUSMOD TEMPOR INCIDIDUNT UT</a:t>
              </a: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endParaRPr>
            </a:p>
          </p:txBody>
        </p:sp>
      </p:grpSp>
      <p:grpSp>
        <p:nvGrpSpPr>
          <p:cNvPr id="34" name="组合 33"/>
          <p:cNvGrpSpPr/>
          <p:nvPr/>
        </p:nvGrpSpPr>
        <p:grpSpPr bwMode="auto">
          <a:xfrm>
            <a:off x="1935672" y="4864072"/>
            <a:ext cx="74613" cy="425449"/>
            <a:chOff x="2469832" y="4701222"/>
            <a:chExt cx="75391" cy="424924"/>
          </a:xfrm>
          <a:solidFill>
            <a:srgbClr val="845B36"/>
          </a:solidFill>
        </p:grpSpPr>
        <p:sp>
          <p:nvSpPr>
            <p:cNvPr id="40" name="椭圆 39"/>
            <p:cNvSpPr/>
            <p:nvPr/>
          </p:nvSpPr>
          <p:spPr>
            <a:xfrm>
              <a:off x="2469832" y="4701222"/>
              <a:ext cx="75391" cy="76106"/>
            </a:xfrm>
            <a:prstGeom prst="ellipse">
              <a:avLst/>
            </a:prstGeom>
            <a:grp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cxnSp>
          <p:nvCxnSpPr>
            <p:cNvPr id="41" name="直接连接符 40"/>
            <p:cNvCxnSpPr/>
            <p:nvPr/>
          </p:nvCxnSpPr>
          <p:spPr>
            <a:xfrm>
              <a:off x="2508329" y="4785255"/>
              <a:ext cx="0" cy="267956"/>
            </a:xfrm>
            <a:prstGeom prst="line">
              <a:avLst/>
            </a:prstGeom>
            <a:grpFill/>
            <a:ln>
              <a:solidFill>
                <a:srgbClr val="845B36"/>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2469832" y="5050040"/>
              <a:ext cx="75391" cy="76106"/>
            </a:xfrm>
            <a:prstGeom prst="ellipse">
              <a:avLst/>
            </a:prstGeom>
            <a:grp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bwMode="auto">
          <a:xfrm>
            <a:off x="1745171" y="5376841"/>
            <a:ext cx="4852988" cy="477371"/>
            <a:chOff x="2279469" y="5212845"/>
            <a:chExt cx="4852851" cy="477445"/>
          </a:xfrm>
        </p:grpSpPr>
        <p:sp>
          <p:nvSpPr>
            <p:cNvPr id="36" name="标题 1"/>
            <p:cNvSpPr txBox="1"/>
            <p:nvPr/>
          </p:nvSpPr>
          <p:spPr bwMode="auto">
            <a:xfrm>
              <a:off x="3021874" y="5266904"/>
              <a:ext cx="4110446" cy="42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rPr>
                <a:t>EIUSMOD TEMPOR INCIDIDUNT UT</a:t>
              </a: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endParaRPr>
            </a:p>
          </p:txBody>
        </p:sp>
        <p:grpSp>
          <p:nvGrpSpPr>
            <p:cNvPr id="37" name="组合 36"/>
            <p:cNvGrpSpPr/>
            <p:nvPr/>
          </p:nvGrpSpPr>
          <p:grpSpPr bwMode="auto">
            <a:xfrm>
              <a:off x="2279469" y="5212845"/>
              <a:ext cx="455600" cy="455683"/>
              <a:chOff x="2279469" y="5212845"/>
              <a:chExt cx="455600" cy="455683"/>
            </a:xfrm>
          </p:grpSpPr>
          <p:sp>
            <p:nvSpPr>
              <p:cNvPr id="38" name="椭圆 37"/>
              <p:cNvSpPr/>
              <p:nvPr/>
            </p:nvSpPr>
            <p:spPr>
              <a:xfrm>
                <a:off x="2279469" y="5212845"/>
                <a:ext cx="455600" cy="455683"/>
              </a:xfrm>
              <a:prstGeom prst="ellipse">
                <a:avLst/>
              </a:prstGeom>
              <a:solidFill>
                <a:srgbClr val="845B3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39" name="KSO_Shape"/>
              <p:cNvSpPr/>
              <p:nvPr/>
            </p:nvSpPr>
            <p:spPr bwMode="auto">
              <a:xfrm>
                <a:off x="2439802" y="5306522"/>
                <a:ext cx="138108" cy="311198"/>
              </a:xfrm>
              <a:custGeom>
                <a:avLst/>
                <a:gdLst>
                  <a:gd name="T0" fmla="*/ 645836 w 1000125"/>
                  <a:gd name="T1" fmla="*/ 2202388 h 2249488"/>
                  <a:gd name="T2" fmla="*/ 499269 w 1000125"/>
                  <a:gd name="T3" fmla="*/ 2249488 h 2249488"/>
                  <a:gd name="T4" fmla="*/ 353019 w 1000125"/>
                  <a:gd name="T5" fmla="*/ 2202388 h 2249488"/>
                  <a:gd name="T6" fmla="*/ 729267 w 1000125"/>
                  <a:gd name="T7" fmla="*/ 1946275 h 2249488"/>
                  <a:gd name="T8" fmla="*/ 783907 w 1000125"/>
                  <a:gd name="T9" fmla="*/ 2007378 h 2249488"/>
                  <a:gd name="T10" fmla="*/ 264822 w 1000125"/>
                  <a:gd name="T11" fmla="*/ 2057084 h 2249488"/>
                  <a:gd name="T12" fmla="*/ 216853 w 1000125"/>
                  <a:gd name="T13" fmla="*/ 1990599 h 2249488"/>
                  <a:gd name="T14" fmla="*/ 734985 w 1000125"/>
                  <a:gd name="T15" fmla="*/ 1798953 h 2249488"/>
                  <a:gd name="T16" fmla="*/ 783272 w 1000125"/>
                  <a:gd name="T17" fmla="*/ 1865249 h 2249488"/>
                  <a:gd name="T18" fmla="*/ 259739 w 1000125"/>
                  <a:gd name="T19" fmla="*/ 1908499 h 2249488"/>
                  <a:gd name="T20" fmla="*/ 218124 w 1000125"/>
                  <a:gd name="T21" fmla="*/ 1837784 h 2249488"/>
                  <a:gd name="T22" fmla="*/ 893763 w 1000125"/>
                  <a:gd name="T23" fmla="*/ 1480542 h 2249488"/>
                  <a:gd name="T24" fmla="*/ 861683 w 1000125"/>
                  <a:gd name="T25" fmla="*/ 1637130 h 2249488"/>
                  <a:gd name="T26" fmla="*/ 205463 w 1000125"/>
                  <a:gd name="T27" fmla="*/ 1744369 h 2249488"/>
                  <a:gd name="T28" fmla="*/ 127009 w 1000125"/>
                  <a:gd name="T29" fmla="*/ 1611190 h 2249488"/>
                  <a:gd name="T30" fmla="*/ 300928 w 1000125"/>
                  <a:gd name="T31" fmla="*/ 1209675 h 2249488"/>
                  <a:gd name="T32" fmla="*/ 318768 w 1000125"/>
                  <a:gd name="T33" fmla="*/ 1338180 h 2249488"/>
                  <a:gd name="T34" fmla="*/ 150558 w 1000125"/>
                  <a:gd name="T35" fmla="*/ 1356675 h 2249488"/>
                  <a:gd name="T36" fmla="*/ 132081 w 1000125"/>
                  <a:gd name="T37" fmla="*/ 1263564 h 2249488"/>
                  <a:gd name="T38" fmla="*/ 300928 w 1000125"/>
                  <a:gd name="T39" fmla="*/ 1209675 h 2249488"/>
                  <a:gd name="T40" fmla="*/ 845505 w 1000125"/>
                  <a:gd name="T41" fmla="*/ 1323023 h 2249488"/>
                  <a:gd name="T42" fmla="*/ 697018 w 1000125"/>
                  <a:gd name="T43" fmla="*/ 1357313 h 2249488"/>
                  <a:gd name="T44" fmla="*/ 622933 w 1000125"/>
                  <a:gd name="T45" fmla="*/ 1183957 h 2249488"/>
                  <a:gd name="T46" fmla="*/ 763505 w 1000125"/>
                  <a:gd name="T47" fmla="*/ 1118235 h 2249488"/>
                  <a:gd name="T48" fmla="*/ 381083 w 1000125"/>
                  <a:gd name="T49" fmla="*/ 950621 h 2249488"/>
                  <a:gd name="T50" fmla="*/ 642138 w 1000125"/>
                  <a:gd name="T51" fmla="*/ 924248 h 2249488"/>
                  <a:gd name="T52" fmla="*/ 934423 w 1000125"/>
                  <a:gd name="T53" fmla="*/ 817583 h 2249488"/>
                  <a:gd name="T54" fmla="*/ 993142 w 1000125"/>
                  <a:gd name="T55" fmla="*/ 878060 h 2249488"/>
                  <a:gd name="T56" fmla="*/ 988064 w 1000125"/>
                  <a:gd name="T57" fmla="*/ 964002 h 2249488"/>
                  <a:gd name="T58" fmla="*/ 921727 w 1000125"/>
                  <a:gd name="T59" fmla="*/ 1017158 h 2249488"/>
                  <a:gd name="T60" fmla="*/ 26662 w 1000125"/>
                  <a:gd name="T61" fmla="*/ 1152119 h 2249488"/>
                  <a:gd name="T62" fmla="*/ 1904 w 1000125"/>
                  <a:gd name="T63" fmla="*/ 1062039 h 2249488"/>
                  <a:gd name="T64" fmla="*/ 49514 w 1000125"/>
                  <a:gd name="T65" fmla="*/ 992649 h 2249488"/>
                  <a:gd name="T66" fmla="*/ 784387 w 1000125"/>
                  <a:gd name="T67" fmla="*/ 572155 h 2249488"/>
                  <a:gd name="T68" fmla="*/ 292059 w 1000125"/>
                  <a:gd name="T69" fmla="*/ 677858 h 2249488"/>
                  <a:gd name="T70" fmla="*/ 823038 w 1000125"/>
                  <a:gd name="T71" fmla="*/ 576294 h 2249488"/>
                  <a:gd name="T72" fmla="*/ 960450 w 1000125"/>
                  <a:gd name="T73" fmla="*/ 529551 h 2249488"/>
                  <a:gd name="T74" fmla="*/ 999808 w 1000125"/>
                  <a:gd name="T75" fmla="*/ 605939 h 2249488"/>
                  <a:gd name="T76" fmla="*/ 970289 w 1000125"/>
                  <a:gd name="T77" fmla="*/ 684547 h 2249488"/>
                  <a:gd name="T78" fmla="*/ 105059 w 1000125"/>
                  <a:gd name="T79" fmla="*/ 882650 h 2249488"/>
                  <a:gd name="T80" fmla="*/ 6031 w 1000125"/>
                  <a:gd name="T81" fmla="*/ 812601 h 2249488"/>
                  <a:gd name="T82" fmla="*/ 12061 w 1000125"/>
                  <a:gd name="T83" fmla="*/ 728922 h 2249488"/>
                  <a:gd name="T84" fmla="*/ 78398 w 1000125"/>
                  <a:gd name="T85" fmla="*/ 676306 h 2249488"/>
                  <a:gd name="T86" fmla="*/ 563251 w 1000125"/>
                  <a:gd name="T87" fmla="*/ 304601 h 2249488"/>
                  <a:gd name="T88" fmla="*/ 458703 w 1000125"/>
                  <a:gd name="T89" fmla="*/ 353314 h 2249488"/>
                  <a:gd name="T90" fmla="*/ 909666 w 1000125"/>
                  <a:gd name="T91" fmla="*/ 202567 h 2249488"/>
                  <a:gd name="T92" fmla="*/ 981081 w 1000125"/>
                  <a:gd name="T93" fmla="*/ 246811 h 2249488"/>
                  <a:gd name="T94" fmla="*/ 996951 w 1000125"/>
                  <a:gd name="T95" fmla="*/ 332116 h 2249488"/>
                  <a:gd name="T96" fmla="*/ 945850 w 1000125"/>
                  <a:gd name="T97" fmla="*/ 399278 h 2249488"/>
                  <a:gd name="T98" fmla="*/ 61575 w 1000125"/>
                  <a:gd name="T99" fmla="*/ 570206 h 2249488"/>
                  <a:gd name="T100" fmla="*/ 317 w 1000125"/>
                  <a:gd name="T101" fmla="*/ 479809 h 2249488"/>
                  <a:gd name="T102" fmla="*/ 29518 w 1000125"/>
                  <a:gd name="T103" fmla="*/ 400551 h 2249488"/>
                  <a:gd name="T104" fmla="*/ 894431 w 1000125"/>
                  <a:gd name="T105" fmla="*/ 201612 h 2249488"/>
                  <a:gd name="T106" fmla="*/ 537230 w 1000125"/>
                  <a:gd name="T107" fmla="*/ 26064 h 2249488"/>
                  <a:gd name="T108" fmla="*/ 573088 w 1000125"/>
                  <a:gd name="T109" fmla="*/ 104573 h 2249488"/>
                  <a:gd name="T110" fmla="*/ 539769 w 1000125"/>
                  <a:gd name="T111" fmla="*/ 182129 h 2249488"/>
                  <a:gd name="T112" fmla="*/ 100275 w 1000125"/>
                  <a:gd name="T113" fmla="*/ 287020 h 2249488"/>
                  <a:gd name="T114" fmla="*/ 4443 w 1000125"/>
                  <a:gd name="T115" fmla="*/ 212643 h 2249488"/>
                  <a:gd name="T116" fmla="*/ 14280 w 1000125"/>
                  <a:gd name="T117" fmla="*/ 128730 h 2249488"/>
                  <a:gd name="T118" fmla="*/ 83456 w 1000125"/>
                  <a:gd name="T119" fmla="*/ 78827 h 2249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0125" h="2249488">
                    <a:moveTo>
                      <a:pt x="301625" y="2105025"/>
                    </a:moveTo>
                    <a:lnTo>
                      <a:pt x="696913" y="2105025"/>
                    </a:lnTo>
                    <a:lnTo>
                      <a:pt x="696913" y="2112612"/>
                    </a:lnTo>
                    <a:lnTo>
                      <a:pt x="695961" y="2120199"/>
                    </a:lnTo>
                    <a:lnTo>
                      <a:pt x="694692" y="2127153"/>
                    </a:lnTo>
                    <a:lnTo>
                      <a:pt x="693106" y="2134424"/>
                    </a:lnTo>
                    <a:lnTo>
                      <a:pt x="690885" y="2141062"/>
                    </a:lnTo>
                    <a:lnTo>
                      <a:pt x="688347" y="2148016"/>
                    </a:lnTo>
                    <a:lnTo>
                      <a:pt x="685175" y="2154971"/>
                    </a:lnTo>
                    <a:lnTo>
                      <a:pt x="681685" y="2161293"/>
                    </a:lnTo>
                    <a:lnTo>
                      <a:pt x="677878" y="2167931"/>
                    </a:lnTo>
                    <a:lnTo>
                      <a:pt x="673120" y="2173938"/>
                    </a:lnTo>
                    <a:lnTo>
                      <a:pt x="668678" y="2179944"/>
                    </a:lnTo>
                    <a:lnTo>
                      <a:pt x="663285" y="2185634"/>
                    </a:lnTo>
                    <a:lnTo>
                      <a:pt x="657892" y="2191640"/>
                    </a:lnTo>
                    <a:lnTo>
                      <a:pt x="651864" y="2197014"/>
                    </a:lnTo>
                    <a:lnTo>
                      <a:pt x="645836" y="2202388"/>
                    </a:lnTo>
                    <a:lnTo>
                      <a:pt x="639174" y="2207129"/>
                    </a:lnTo>
                    <a:lnTo>
                      <a:pt x="632512" y="2211871"/>
                    </a:lnTo>
                    <a:lnTo>
                      <a:pt x="625215" y="2216613"/>
                    </a:lnTo>
                    <a:lnTo>
                      <a:pt x="617919" y="2220722"/>
                    </a:lnTo>
                    <a:lnTo>
                      <a:pt x="609988" y="2224832"/>
                    </a:lnTo>
                    <a:lnTo>
                      <a:pt x="601739" y="2228625"/>
                    </a:lnTo>
                    <a:lnTo>
                      <a:pt x="593491" y="2232102"/>
                    </a:lnTo>
                    <a:lnTo>
                      <a:pt x="585243" y="2234947"/>
                    </a:lnTo>
                    <a:lnTo>
                      <a:pt x="576360" y="2238108"/>
                    </a:lnTo>
                    <a:lnTo>
                      <a:pt x="567160" y="2240637"/>
                    </a:lnTo>
                    <a:lnTo>
                      <a:pt x="557959" y="2242850"/>
                    </a:lnTo>
                    <a:lnTo>
                      <a:pt x="548759" y="2244747"/>
                    </a:lnTo>
                    <a:lnTo>
                      <a:pt x="539242" y="2246327"/>
                    </a:lnTo>
                    <a:lnTo>
                      <a:pt x="529407" y="2247908"/>
                    </a:lnTo>
                    <a:lnTo>
                      <a:pt x="519573" y="2248856"/>
                    </a:lnTo>
                    <a:lnTo>
                      <a:pt x="509421" y="2249488"/>
                    </a:lnTo>
                    <a:lnTo>
                      <a:pt x="499269" y="2249488"/>
                    </a:lnTo>
                    <a:lnTo>
                      <a:pt x="489434" y="2249488"/>
                    </a:lnTo>
                    <a:lnTo>
                      <a:pt x="479283" y="2248856"/>
                    </a:lnTo>
                    <a:lnTo>
                      <a:pt x="469131" y="2247908"/>
                    </a:lnTo>
                    <a:lnTo>
                      <a:pt x="459613" y="2246327"/>
                    </a:lnTo>
                    <a:lnTo>
                      <a:pt x="449779" y="2244747"/>
                    </a:lnTo>
                    <a:lnTo>
                      <a:pt x="440261" y="2242850"/>
                    </a:lnTo>
                    <a:lnTo>
                      <a:pt x="431378" y="2240637"/>
                    </a:lnTo>
                    <a:lnTo>
                      <a:pt x="422496" y="2238108"/>
                    </a:lnTo>
                    <a:lnTo>
                      <a:pt x="413613" y="2234947"/>
                    </a:lnTo>
                    <a:lnTo>
                      <a:pt x="405047" y="2232102"/>
                    </a:lnTo>
                    <a:lnTo>
                      <a:pt x="396799" y="2228625"/>
                    </a:lnTo>
                    <a:lnTo>
                      <a:pt x="388868" y="2224832"/>
                    </a:lnTo>
                    <a:lnTo>
                      <a:pt x="380936" y="2220722"/>
                    </a:lnTo>
                    <a:lnTo>
                      <a:pt x="373640" y="2216613"/>
                    </a:lnTo>
                    <a:lnTo>
                      <a:pt x="366343" y="2211871"/>
                    </a:lnTo>
                    <a:lnTo>
                      <a:pt x="359681" y="2207129"/>
                    </a:lnTo>
                    <a:lnTo>
                      <a:pt x="353019" y="2202388"/>
                    </a:lnTo>
                    <a:lnTo>
                      <a:pt x="346674" y="2197014"/>
                    </a:lnTo>
                    <a:lnTo>
                      <a:pt x="340963" y="2191640"/>
                    </a:lnTo>
                    <a:lnTo>
                      <a:pt x="335253" y="2185634"/>
                    </a:lnTo>
                    <a:lnTo>
                      <a:pt x="330177" y="2179944"/>
                    </a:lnTo>
                    <a:lnTo>
                      <a:pt x="325418" y="2173938"/>
                    </a:lnTo>
                    <a:lnTo>
                      <a:pt x="320977" y="2167931"/>
                    </a:lnTo>
                    <a:lnTo>
                      <a:pt x="317170" y="2161293"/>
                    </a:lnTo>
                    <a:lnTo>
                      <a:pt x="313680" y="2154971"/>
                    </a:lnTo>
                    <a:lnTo>
                      <a:pt x="310508" y="2148016"/>
                    </a:lnTo>
                    <a:lnTo>
                      <a:pt x="307653" y="2141062"/>
                    </a:lnTo>
                    <a:lnTo>
                      <a:pt x="305749" y="2134424"/>
                    </a:lnTo>
                    <a:lnTo>
                      <a:pt x="303846" y="2127153"/>
                    </a:lnTo>
                    <a:lnTo>
                      <a:pt x="302577" y="2120199"/>
                    </a:lnTo>
                    <a:lnTo>
                      <a:pt x="301942" y="2112612"/>
                    </a:lnTo>
                    <a:lnTo>
                      <a:pt x="301625" y="2105025"/>
                    </a:lnTo>
                    <a:close/>
                    <a:moveTo>
                      <a:pt x="270541" y="1946275"/>
                    </a:moveTo>
                    <a:lnTo>
                      <a:pt x="729267" y="1946275"/>
                    </a:lnTo>
                    <a:lnTo>
                      <a:pt x="734985" y="1946592"/>
                    </a:lnTo>
                    <a:lnTo>
                      <a:pt x="740385" y="1947225"/>
                    </a:lnTo>
                    <a:lnTo>
                      <a:pt x="745468" y="1948808"/>
                    </a:lnTo>
                    <a:lnTo>
                      <a:pt x="750869" y="1950391"/>
                    </a:lnTo>
                    <a:lnTo>
                      <a:pt x="755316" y="1952607"/>
                    </a:lnTo>
                    <a:lnTo>
                      <a:pt x="760081" y="1955773"/>
                    </a:lnTo>
                    <a:lnTo>
                      <a:pt x="764211" y="1958939"/>
                    </a:lnTo>
                    <a:lnTo>
                      <a:pt x="768023" y="1962422"/>
                    </a:lnTo>
                    <a:lnTo>
                      <a:pt x="771836" y="1966537"/>
                    </a:lnTo>
                    <a:lnTo>
                      <a:pt x="774695" y="1970653"/>
                    </a:lnTo>
                    <a:lnTo>
                      <a:pt x="777554" y="1975085"/>
                    </a:lnTo>
                    <a:lnTo>
                      <a:pt x="779777" y="1980151"/>
                    </a:lnTo>
                    <a:lnTo>
                      <a:pt x="781684" y="1985216"/>
                    </a:lnTo>
                    <a:lnTo>
                      <a:pt x="783272" y="1990599"/>
                    </a:lnTo>
                    <a:lnTo>
                      <a:pt x="783907" y="1995981"/>
                    </a:lnTo>
                    <a:lnTo>
                      <a:pt x="784225" y="2001996"/>
                    </a:lnTo>
                    <a:lnTo>
                      <a:pt x="783907" y="2007378"/>
                    </a:lnTo>
                    <a:lnTo>
                      <a:pt x="783272" y="2013077"/>
                    </a:lnTo>
                    <a:lnTo>
                      <a:pt x="781684" y="2018459"/>
                    </a:lnTo>
                    <a:lnTo>
                      <a:pt x="779777" y="2023525"/>
                    </a:lnTo>
                    <a:lnTo>
                      <a:pt x="777554" y="2028590"/>
                    </a:lnTo>
                    <a:lnTo>
                      <a:pt x="774695" y="2033022"/>
                    </a:lnTo>
                    <a:lnTo>
                      <a:pt x="771836" y="2037455"/>
                    </a:lnTo>
                    <a:lnTo>
                      <a:pt x="768023" y="2041254"/>
                    </a:lnTo>
                    <a:lnTo>
                      <a:pt x="764211" y="2044736"/>
                    </a:lnTo>
                    <a:lnTo>
                      <a:pt x="760081" y="2048219"/>
                    </a:lnTo>
                    <a:lnTo>
                      <a:pt x="755316" y="2050752"/>
                    </a:lnTo>
                    <a:lnTo>
                      <a:pt x="750869" y="2053285"/>
                    </a:lnTo>
                    <a:lnTo>
                      <a:pt x="745468" y="2054867"/>
                    </a:lnTo>
                    <a:lnTo>
                      <a:pt x="740385" y="2056450"/>
                    </a:lnTo>
                    <a:lnTo>
                      <a:pt x="734985" y="2057084"/>
                    </a:lnTo>
                    <a:lnTo>
                      <a:pt x="729267" y="2057400"/>
                    </a:lnTo>
                    <a:lnTo>
                      <a:pt x="270541" y="2057400"/>
                    </a:lnTo>
                    <a:lnTo>
                      <a:pt x="264822" y="2057084"/>
                    </a:lnTo>
                    <a:lnTo>
                      <a:pt x="259739" y="2056450"/>
                    </a:lnTo>
                    <a:lnTo>
                      <a:pt x="254657" y="2054867"/>
                    </a:lnTo>
                    <a:lnTo>
                      <a:pt x="249256" y="2053285"/>
                    </a:lnTo>
                    <a:lnTo>
                      <a:pt x="244491" y="2050752"/>
                    </a:lnTo>
                    <a:lnTo>
                      <a:pt x="240043" y="2048219"/>
                    </a:lnTo>
                    <a:lnTo>
                      <a:pt x="235914" y="2044736"/>
                    </a:lnTo>
                    <a:lnTo>
                      <a:pt x="232102" y="2041254"/>
                    </a:lnTo>
                    <a:lnTo>
                      <a:pt x="228289" y="2037455"/>
                    </a:lnTo>
                    <a:lnTo>
                      <a:pt x="225113" y="2033022"/>
                    </a:lnTo>
                    <a:lnTo>
                      <a:pt x="222571" y="2028590"/>
                    </a:lnTo>
                    <a:lnTo>
                      <a:pt x="220347" y="2023525"/>
                    </a:lnTo>
                    <a:lnTo>
                      <a:pt x="218124" y="2018459"/>
                    </a:lnTo>
                    <a:lnTo>
                      <a:pt x="216853" y="2013077"/>
                    </a:lnTo>
                    <a:lnTo>
                      <a:pt x="215900" y="2007378"/>
                    </a:lnTo>
                    <a:lnTo>
                      <a:pt x="215900" y="2001996"/>
                    </a:lnTo>
                    <a:lnTo>
                      <a:pt x="215900" y="1995981"/>
                    </a:lnTo>
                    <a:lnTo>
                      <a:pt x="216853" y="1990599"/>
                    </a:lnTo>
                    <a:lnTo>
                      <a:pt x="218124" y="1985216"/>
                    </a:lnTo>
                    <a:lnTo>
                      <a:pt x="220347" y="1980151"/>
                    </a:lnTo>
                    <a:lnTo>
                      <a:pt x="222571" y="1975085"/>
                    </a:lnTo>
                    <a:lnTo>
                      <a:pt x="225113" y="1970653"/>
                    </a:lnTo>
                    <a:lnTo>
                      <a:pt x="228289" y="1966537"/>
                    </a:lnTo>
                    <a:lnTo>
                      <a:pt x="232102" y="1962422"/>
                    </a:lnTo>
                    <a:lnTo>
                      <a:pt x="235914" y="1958939"/>
                    </a:lnTo>
                    <a:lnTo>
                      <a:pt x="240043" y="1955773"/>
                    </a:lnTo>
                    <a:lnTo>
                      <a:pt x="244491" y="1952607"/>
                    </a:lnTo>
                    <a:lnTo>
                      <a:pt x="249256" y="1950391"/>
                    </a:lnTo>
                    <a:lnTo>
                      <a:pt x="254657" y="1948808"/>
                    </a:lnTo>
                    <a:lnTo>
                      <a:pt x="259739" y="1947225"/>
                    </a:lnTo>
                    <a:lnTo>
                      <a:pt x="264822" y="1946592"/>
                    </a:lnTo>
                    <a:lnTo>
                      <a:pt x="270541" y="1946275"/>
                    </a:lnTo>
                    <a:close/>
                    <a:moveTo>
                      <a:pt x="270541" y="1798637"/>
                    </a:moveTo>
                    <a:lnTo>
                      <a:pt x="729267" y="1798637"/>
                    </a:lnTo>
                    <a:lnTo>
                      <a:pt x="734985" y="1798953"/>
                    </a:lnTo>
                    <a:lnTo>
                      <a:pt x="740385" y="1799584"/>
                    </a:lnTo>
                    <a:lnTo>
                      <a:pt x="745468" y="1800847"/>
                    </a:lnTo>
                    <a:lnTo>
                      <a:pt x="750869" y="1803057"/>
                    </a:lnTo>
                    <a:lnTo>
                      <a:pt x="755316" y="1805267"/>
                    </a:lnTo>
                    <a:lnTo>
                      <a:pt x="760081" y="1808108"/>
                    </a:lnTo>
                    <a:lnTo>
                      <a:pt x="764211" y="1811265"/>
                    </a:lnTo>
                    <a:lnTo>
                      <a:pt x="768023" y="1815053"/>
                    </a:lnTo>
                    <a:lnTo>
                      <a:pt x="771836" y="1818842"/>
                    </a:lnTo>
                    <a:lnTo>
                      <a:pt x="774695" y="1822946"/>
                    </a:lnTo>
                    <a:lnTo>
                      <a:pt x="777554" y="1827681"/>
                    </a:lnTo>
                    <a:lnTo>
                      <a:pt x="779777" y="1832417"/>
                    </a:lnTo>
                    <a:lnTo>
                      <a:pt x="781684" y="1837784"/>
                    </a:lnTo>
                    <a:lnTo>
                      <a:pt x="783272" y="1842835"/>
                    </a:lnTo>
                    <a:lnTo>
                      <a:pt x="783907" y="1848517"/>
                    </a:lnTo>
                    <a:lnTo>
                      <a:pt x="784225" y="1854200"/>
                    </a:lnTo>
                    <a:lnTo>
                      <a:pt x="783907" y="1859882"/>
                    </a:lnTo>
                    <a:lnTo>
                      <a:pt x="783272" y="1865249"/>
                    </a:lnTo>
                    <a:lnTo>
                      <a:pt x="781684" y="1870616"/>
                    </a:lnTo>
                    <a:lnTo>
                      <a:pt x="779777" y="1875667"/>
                    </a:lnTo>
                    <a:lnTo>
                      <a:pt x="777554" y="1880403"/>
                    </a:lnTo>
                    <a:lnTo>
                      <a:pt x="774695" y="1885138"/>
                    </a:lnTo>
                    <a:lnTo>
                      <a:pt x="771836" y="1889558"/>
                    </a:lnTo>
                    <a:lnTo>
                      <a:pt x="768023" y="1893346"/>
                    </a:lnTo>
                    <a:lnTo>
                      <a:pt x="764211" y="1897134"/>
                    </a:lnTo>
                    <a:lnTo>
                      <a:pt x="760081" y="1900291"/>
                    </a:lnTo>
                    <a:lnTo>
                      <a:pt x="755316" y="1902817"/>
                    </a:lnTo>
                    <a:lnTo>
                      <a:pt x="750869" y="1905027"/>
                    </a:lnTo>
                    <a:lnTo>
                      <a:pt x="745468" y="1907237"/>
                    </a:lnTo>
                    <a:lnTo>
                      <a:pt x="740385" y="1908499"/>
                    </a:lnTo>
                    <a:lnTo>
                      <a:pt x="734985" y="1909447"/>
                    </a:lnTo>
                    <a:lnTo>
                      <a:pt x="729267" y="1909762"/>
                    </a:lnTo>
                    <a:lnTo>
                      <a:pt x="270541" y="1909762"/>
                    </a:lnTo>
                    <a:lnTo>
                      <a:pt x="264822" y="1909447"/>
                    </a:lnTo>
                    <a:lnTo>
                      <a:pt x="259739" y="1908499"/>
                    </a:lnTo>
                    <a:lnTo>
                      <a:pt x="254657" y="1907237"/>
                    </a:lnTo>
                    <a:lnTo>
                      <a:pt x="249256" y="1905027"/>
                    </a:lnTo>
                    <a:lnTo>
                      <a:pt x="244491" y="1902817"/>
                    </a:lnTo>
                    <a:lnTo>
                      <a:pt x="240043" y="1900291"/>
                    </a:lnTo>
                    <a:lnTo>
                      <a:pt x="235914" y="1897134"/>
                    </a:lnTo>
                    <a:lnTo>
                      <a:pt x="232102" y="1893346"/>
                    </a:lnTo>
                    <a:lnTo>
                      <a:pt x="228289" y="1889558"/>
                    </a:lnTo>
                    <a:lnTo>
                      <a:pt x="225113" y="1885138"/>
                    </a:lnTo>
                    <a:lnTo>
                      <a:pt x="222571" y="1880403"/>
                    </a:lnTo>
                    <a:lnTo>
                      <a:pt x="220347" y="1875667"/>
                    </a:lnTo>
                    <a:lnTo>
                      <a:pt x="218124" y="1870616"/>
                    </a:lnTo>
                    <a:lnTo>
                      <a:pt x="216853" y="1865249"/>
                    </a:lnTo>
                    <a:lnTo>
                      <a:pt x="215900" y="1859882"/>
                    </a:lnTo>
                    <a:lnTo>
                      <a:pt x="215900" y="1854200"/>
                    </a:lnTo>
                    <a:lnTo>
                      <a:pt x="215900" y="1848517"/>
                    </a:lnTo>
                    <a:lnTo>
                      <a:pt x="216853" y="1842835"/>
                    </a:lnTo>
                    <a:lnTo>
                      <a:pt x="218124" y="1837784"/>
                    </a:lnTo>
                    <a:lnTo>
                      <a:pt x="220347" y="1832417"/>
                    </a:lnTo>
                    <a:lnTo>
                      <a:pt x="222571" y="1827681"/>
                    </a:lnTo>
                    <a:lnTo>
                      <a:pt x="225113" y="1822946"/>
                    </a:lnTo>
                    <a:lnTo>
                      <a:pt x="228289" y="1818842"/>
                    </a:lnTo>
                    <a:lnTo>
                      <a:pt x="232102" y="1815053"/>
                    </a:lnTo>
                    <a:lnTo>
                      <a:pt x="235914" y="1811265"/>
                    </a:lnTo>
                    <a:lnTo>
                      <a:pt x="240043" y="1808108"/>
                    </a:lnTo>
                    <a:lnTo>
                      <a:pt x="244491" y="1805267"/>
                    </a:lnTo>
                    <a:lnTo>
                      <a:pt x="249256" y="1803057"/>
                    </a:lnTo>
                    <a:lnTo>
                      <a:pt x="254657" y="1800847"/>
                    </a:lnTo>
                    <a:lnTo>
                      <a:pt x="259739" y="1799584"/>
                    </a:lnTo>
                    <a:lnTo>
                      <a:pt x="264822" y="1798953"/>
                    </a:lnTo>
                    <a:lnTo>
                      <a:pt x="270541" y="1798637"/>
                    </a:lnTo>
                    <a:close/>
                    <a:moveTo>
                      <a:pt x="105728" y="1404937"/>
                    </a:moveTo>
                    <a:lnTo>
                      <a:pt x="893128" y="1404937"/>
                    </a:lnTo>
                    <a:lnTo>
                      <a:pt x="893763" y="1441633"/>
                    </a:lnTo>
                    <a:lnTo>
                      <a:pt x="893763" y="1480542"/>
                    </a:lnTo>
                    <a:lnTo>
                      <a:pt x="893763" y="1490349"/>
                    </a:lnTo>
                    <a:lnTo>
                      <a:pt x="893445" y="1500155"/>
                    </a:lnTo>
                    <a:lnTo>
                      <a:pt x="892810" y="1509962"/>
                    </a:lnTo>
                    <a:lnTo>
                      <a:pt x="892175" y="1519452"/>
                    </a:lnTo>
                    <a:lnTo>
                      <a:pt x="890904" y="1528942"/>
                    </a:lnTo>
                    <a:lnTo>
                      <a:pt x="889634" y="1538432"/>
                    </a:lnTo>
                    <a:lnTo>
                      <a:pt x="888363" y="1547923"/>
                    </a:lnTo>
                    <a:lnTo>
                      <a:pt x="886458" y="1557096"/>
                    </a:lnTo>
                    <a:lnTo>
                      <a:pt x="884552" y="1566587"/>
                    </a:lnTo>
                    <a:lnTo>
                      <a:pt x="882328" y="1575444"/>
                    </a:lnTo>
                    <a:lnTo>
                      <a:pt x="880105" y="1584618"/>
                    </a:lnTo>
                    <a:lnTo>
                      <a:pt x="877564" y="1593792"/>
                    </a:lnTo>
                    <a:lnTo>
                      <a:pt x="874705" y="1602649"/>
                    </a:lnTo>
                    <a:lnTo>
                      <a:pt x="871847" y="1611190"/>
                    </a:lnTo>
                    <a:lnTo>
                      <a:pt x="868670" y="1620048"/>
                    </a:lnTo>
                    <a:lnTo>
                      <a:pt x="865494" y="1628589"/>
                    </a:lnTo>
                    <a:lnTo>
                      <a:pt x="861683" y="1637130"/>
                    </a:lnTo>
                    <a:lnTo>
                      <a:pt x="858189" y="1645355"/>
                    </a:lnTo>
                    <a:lnTo>
                      <a:pt x="854059" y="1653896"/>
                    </a:lnTo>
                    <a:lnTo>
                      <a:pt x="849930" y="1662121"/>
                    </a:lnTo>
                    <a:lnTo>
                      <a:pt x="845801" y="1670029"/>
                    </a:lnTo>
                    <a:lnTo>
                      <a:pt x="841354" y="1677938"/>
                    </a:lnTo>
                    <a:lnTo>
                      <a:pt x="836590" y="1686163"/>
                    </a:lnTo>
                    <a:lnTo>
                      <a:pt x="831826" y="1693439"/>
                    </a:lnTo>
                    <a:lnTo>
                      <a:pt x="826743" y="1701347"/>
                    </a:lnTo>
                    <a:lnTo>
                      <a:pt x="821661" y="1708939"/>
                    </a:lnTo>
                    <a:lnTo>
                      <a:pt x="815944" y="1716215"/>
                    </a:lnTo>
                    <a:lnTo>
                      <a:pt x="810862" y="1723491"/>
                    </a:lnTo>
                    <a:lnTo>
                      <a:pt x="804827" y="1730767"/>
                    </a:lnTo>
                    <a:lnTo>
                      <a:pt x="799110" y="1737410"/>
                    </a:lnTo>
                    <a:lnTo>
                      <a:pt x="793075" y="1744369"/>
                    </a:lnTo>
                    <a:lnTo>
                      <a:pt x="787040" y="1751012"/>
                    </a:lnTo>
                    <a:lnTo>
                      <a:pt x="211498" y="1751012"/>
                    </a:lnTo>
                    <a:lnTo>
                      <a:pt x="205463" y="1744369"/>
                    </a:lnTo>
                    <a:lnTo>
                      <a:pt x="199428" y="1737410"/>
                    </a:lnTo>
                    <a:lnTo>
                      <a:pt x="193711" y="1730767"/>
                    </a:lnTo>
                    <a:lnTo>
                      <a:pt x="187994" y="1723491"/>
                    </a:lnTo>
                    <a:lnTo>
                      <a:pt x="182276" y="1716215"/>
                    </a:lnTo>
                    <a:lnTo>
                      <a:pt x="177194" y="1708939"/>
                    </a:lnTo>
                    <a:lnTo>
                      <a:pt x="172112" y="1701347"/>
                    </a:lnTo>
                    <a:lnTo>
                      <a:pt x="167030" y="1693439"/>
                    </a:lnTo>
                    <a:lnTo>
                      <a:pt x="162266" y="1686163"/>
                    </a:lnTo>
                    <a:lnTo>
                      <a:pt x="157501" y="1677938"/>
                    </a:lnTo>
                    <a:lnTo>
                      <a:pt x="153054" y="1670029"/>
                    </a:lnTo>
                    <a:lnTo>
                      <a:pt x="148925" y="1662121"/>
                    </a:lnTo>
                    <a:lnTo>
                      <a:pt x="144479" y="1653896"/>
                    </a:lnTo>
                    <a:lnTo>
                      <a:pt x="140667" y="1645355"/>
                    </a:lnTo>
                    <a:lnTo>
                      <a:pt x="137173" y="1637130"/>
                    </a:lnTo>
                    <a:lnTo>
                      <a:pt x="133362" y="1628589"/>
                    </a:lnTo>
                    <a:lnTo>
                      <a:pt x="130185" y="1620048"/>
                    </a:lnTo>
                    <a:lnTo>
                      <a:pt x="127009" y="1611190"/>
                    </a:lnTo>
                    <a:lnTo>
                      <a:pt x="124150" y="1602649"/>
                    </a:lnTo>
                    <a:lnTo>
                      <a:pt x="120974" y="1593792"/>
                    </a:lnTo>
                    <a:lnTo>
                      <a:pt x="118751" y="1584618"/>
                    </a:lnTo>
                    <a:lnTo>
                      <a:pt x="116210" y="1575444"/>
                    </a:lnTo>
                    <a:lnTo>
                      <a:pt x="114304" y="1566587"/>
                    </a:lnTo>
                    <a:lnTo>
                      <a:pt x="112398" y="1557096"/>
                    </a:lnTo>
                    <a:lnTo>
                      <a:pt x="110492" y="1547923"/>
                    </a:lnTo>
                    <a:lnTo>
                      <a:pt x="108904" y="1538432"/>
                    </a:lnTo>
                    <a:lnTo>
                      <a:pt x="107634" y="1528942"/>
                    </a:lnTo>
                    <a:lnTo>
                      <a:pt x="106681" y="1519452"/>
                    </a:lnTo>
                    <a:lnTo>
                      <a:pt x="106046" y="1509962"/>
                    </a:lnTo>
                    <a:lnTo>
                      <a:pt x="105410" y="1500155"/>
                    </a:lnTo>
                    <a:lnTo>
                      <a:pt x="105093" y="1490349"/>
                    </a:lnTo>
                    <a:lnTo>
                      <a:pt x="104775" y="1480542"/>
                    </a:lnTo>
                    <a:lnTo>
                      <a:pt x="105093" y="1441633"/>
                    </a:lnTo>
                    <a:lnTo>
                      <a:pt x="105728" y="1404937"/>
                    </a:lnTo>
                    <a:close/>
                    <a:moveTo>
                      <a:pt x="300928" y="1209675"/>
                    </a:moveTo>
                    <a:lnTo>
                      <a:pt x="302839" y="1209994"/>
                    </a:lnTo>
                    <a:lnTo>
                      <a:pt x="305069" y="1210312"/>
                    </a:lnTo>
                    <a:lnTo>
                      <a:pt x="306981" y="1210950"/>
                    </a:lnTo>
                    <a:lnTo>
                      <a:pt x="308574" y="1211907"/>
                    </a:lnTo>
                    <a:lnTo>
                      <a:pt x="310485" y="1212863"/>
                    </a:lnTo>
                    <a:lnTo>
                      <a:pt x="312078" y="1213820"/>
                    </a:lnTo>
                    <a:lnTo>
                      <a:pt x="313990" y="1215733"/>
                    </a:lnTo>
                    <a:lnTo>
                      <a:pt x="315264" y="1217009"/>
                    </a:lnTo>
                    <a:lnTo>
                      <a:pt x="316220" y="1218603"/>
                    </a:lnTo>
                    <a:lnTo>
                      <a:pt x="317176" y="1220516"/>
                    </a:lnTo>
                    <a:lnTo>
                      <a:pt x="318131" y="1222430"/>
                    </a:lnTo>
                    <a:lnTo>
                      <a:pt x="318768" y="1224343"/>
                    </a:lnTo>
                    <a:lnTo>
                      <a:pt x="319087" y="1226894"/>
                    </a:lnTo>
                    <a:lnTo>
                      <a:pt x="319087" y="1229126"/>
                    </a:lnTo>
                    <a:lnTo>
                      <a:pt x="319087" y="1333716"/>
                    </a:lnTo>
                    <a:lnTo>
                      <a:pt x="319087" y="1335948"/>
                    </a:lnTo>
                    <a:lnTo>
                      <a:pt x="318768" y="1338180"/>
                    </a:lnTo>
                    <a:lnTo>
                      <a:pt x="318131" y="1340413"/>
                    </a:lnTo>
                    <a:lnTo>
                      <a:pt x="317494" y="1342645"/>
                    </a:lnTo>
                    <a:lnTo>
                      <a:pt x="316538" y="1344877"/>
                    </a:lnTo>
                    <a:lnTo>
                      <a:pt x="315264" y="1346790"/>
                    </a:lnTo>
                    <a:lnTo>
                      <a:pt x="313990" y="1348703"/>
                    </a:lnTo>
                    <a:lnTo>
                      <a:pt x="312078" y="1350298"/>
                    </a:lnTo>
                    <a:lnTo>
                      <a:pt x="310485" y="1351573"/>
                    </a:lnTo>
                    <a:lnTo>
                      <a:pt x="308892" y="1352849"/>
                    </a:lnTo>
                    <a:lnTo>
                      <a:pt x="306981" y="1354124"/>
                    </a:lnTo>
                    <a:lnTo>
                      <a:pt x="305069" y="1355081"/>
                    </a:lnTo>
                    <a:lnTo>
                      <a:pt x="302839" y="1356037"/>
                    </a:lnTo>
                    <a:lnTo>
                      <a:pt x="300291" y="1356675"/>
                    </a:lnTo>
                    <a:lnTo>
                      <a:pt x="298061" y="1356994"/>
                    </a:lnTo>
                    <a:lnTo>
                      <a:pt x="295831" y="1357313"/>
                    </a:lnTo>
                    <a:lnTo>
                      <a:pt x="155018" y="1357313"/>
                    </a:lnTo>
                    <a:lnTo>
                      <a:pt x="152788" y="1356994"/>
                    </a:lnTo>
                    <a:lnTo>
                      <a:pt x="150558" y="1356675"/>
                    </a:lnTo>
                    <a:lnTo>
                      <a:pt x="148328" y="1356037"/>
                    </a:lnTo>
                    <a:lnTo>
                      <a:pt x="145780" y="1355081"/>
                    </a:lnTo>
                    <a:lnTo>
                      <a:pt x="143868" y="1354124"/>
                    </a:lnTo>
                    <a:lnTo>
                      <a:pt x="141957" y="1352849"/>
                    </a:lnTo>
                    <a:lnTo>
                      <a:pt x="140364" y="1351573"/>
                    </a:lnTo>
                    <a:lnTo>
                      <a:pt x="138771" y="1350298"/>
                    </a:lnTo>
                    <a:lnTo>
                      <a:pt x="137178" y="1348703"/>
                    </a:lnTo>
                    <a:lnTo>
                      <a:pt x="135904" y="1346790"/>
                    </a:lnTo>
                    <a:lnTo>
                      <a:pt x="134311" y="1344877"/>
                    </a:lnTo>
                    <a:lnTo>
                      <a:pt x="133355" y="1342645"/>
                    </a:lnTo>
                    <a:lnTo>
                      <a:pt x="132718" y="1340413"/>
                    </a:lnTo>
                    <a:lnTo>
                      <a:pt x="132081" y="1338180"/>
                    </a:lnTo>
                    <a:lnTo>
                      <a:pt x="131762" y="1335948"/>
                    </a:lnTo>
                    <a:lnTo>
                      <a:pt x="131762" y="1333716"/>
                    </a:lnTo>
                    <a:lnTo>
                      <a:pt x="131762" y="1268347"/>
                    </a:lnTo>
                    <a:lnTo>
                      <a:pt x="131762" y="1266115"/>
                    </a:lnTo>
                    <a:lnTo>
                      <a:pt x="132081" y="1263564"/>
                    </a:lnTo>
                    <a:lnTo>
                      <a:pt x="132718" y="1261013"/>
                    </a:lnTo>
                    <a:lnTo>
                      <a:pt x="133355" y="1258462"/>
                    </a:lnTo>
                    <a:lnTo>
                      <a:pt x="134311" y="1256549"/>
                    </a:lnTo>
                    <a:lnTo>
                      <a:pt x="135585" y="1254317"/>
                    </a:lnTo>
                    <a:lnTo>
                      <a:pt x="136859" y="1252404"/>
                    </a:lnTo>
                    <a:lnTo>
                      <a:pt x="138134" y="1250490"/>
                    </a:lnTo>
                    <a:lnTo>
                      <a:pt x="139726" y="1248258"/>
                    </a:lnTo>
                    <a:lnTo>
                      <a:pt x="141638" y="1246664"/>
                    </a:lnTo>
                    <a:lnTo>
                      <a:pt x="143231" y="1245070"/>
                    </a:lnTo>
                    <a:lnTo>
                      <a:pt x="145461" y="1243794"/>
                    </a:lnTo>
                    <a:lnTo>
                      <a:pt x="147691" y="1242837"/>
                    </a:lnTo>
                    <a:lnTo>
                      <a:pt x="149921" y="1241562"/>
                    </a:lnTo>
                    <a:lnTo>
                      <a:pt x="152151" y="1240924"/>
                    </a:lnTo>
                    <a:lnTo>
                      <a:pt x="154700" y="1240287"/>
                    </a:lnTo>
                    <a:lnTo>
                      <a:pt x="296149" y="1210312"/>
                    </a:lnTo>
                    <a:lnTo>
                      <a:pt x="298379" y="1209994"/>
                    </a:lnTo>
                    <a:lnTo>
                      <a:pt x="300928" y="1209675"/>
                    </a:lnTo>
                    <a:close/>
                    <a:moveTo>
                      <a:pt x="766987" y="1117600"/>
                    </a:moveTo>
                    <a:lnTo>
                      <a:pt x="770787" y="1117600"/>
                    </a:lnTo>
                    <a:lnTo>
                      <a:pt x="774269" y="1117600"/>
                    </a:lnTo>
                    <a:lnTo>
                      <a:pt x="777435" y="1118235"/>
                    </a:lnTo>
                    <a:lnTo>
                      <a:pt x="780601" y="1118870"/>
                    </a:lnTo>
                    <a:lnTo>
                      <a:pt x="784084" y="1119822"/>
                    </a:lnTo>
                    <a:lnTo>
                      <a:pt x="787250" y="1121727"/>
                    </a:lnTo>
                    <a:lnTo>
                      <a:pt x="790099" y="1123315"/>
                    </a:lnTo>
                    <a:lnTo>
                      <a:pt x="792632" y="1125220"/>
                    </a:lnTo>
                    <a:lnTo>
                      <a:pt x="795482" y="1127442"/>
                    </a:lnTo>
                    <a:lnTo>
                      <a:pt x="797698" y="1129665"/>
                    </a:lnTo>
                    <a:lnTo>
                      <a:pt x="799914" y="1132205"/>
                    </a:lnTo>
                    <a:lnTo>
                      <a:pt x="801497" y="1135380"/>
                    </a:lnTo>
                    <a:lnTo>
                      <a:pt x="803080" y="1138555"/>
                    </a:lnTo>
                    <a:lnTo>
                      <a:pt x="804346" y="1141730"/>
                    </a:lnTo>
                    <a:lnTo>
                      <a:pt x="805296" y="1145540"/>
                    </a:lnTo>
                    <a:lnTo>
                      <a:pt x="845505" y="1323023"/>
                    </a:lnTo>
                    <a:lnTo>
                      <a:pt x="846138" y="1326198"/>
                    </a:lnTo>
                    <a:lnTo>
                      <a:pt x="846138" y="1329373"/>
                    </a:lnTo>
                    <a:lnTo>
                      <a:pt x="845821" y="1332865"/>
                    </a:lnTo>
                    <a:lnTo>
                      <a:pt x="845505" y="1335723"/>
                    </a:lnTo>
                    <a:lnTo>
                      <a:pt x="844555" y="1338580"/>
                    </a:lnTo>
                    <a:lnTo>
                      <a:pt x="843289" y="1341438"/>
                    </a:lnTo>
                    <a:lnTo>
                      <a:pt x="842022" y="1344295"/>
                    </a:lnTo>
                    <a:lnTo>
                      <a:pt x="839806" y="1346518"/>
                    </a:lnTo>
                    <a:lnTo>
                      <a:pt x="837906" y="1348740"/>
                    </a:lnTo>
                    <a:lnTo>
                      <a:pt x="835690" y="1350963"/>
                    </a:lnTo>
                    <a:lnTo>
                      <a:pt x="833474" y="1352550"/>
                    </a:lnTo>
                    <a:lnTo>
                      <a:pt x="830624" y="1354138"/>
                    </a:lnTo>
                    <a:lnTo>
                      <a:pt x="827775" y="1355408"/>
                    </a:lnTo>
                    <a:lnTo>
                      <a:pt x="824609" y="1356360"/>
                    </a:lnTo>
                    <a:lnTo>
                      <a:pt x="821443" y="1356995"/>
                    </a:lnTo>
                    <a:lnTo>
                      <a:pt x="818277" y="1357313"/>
                    </a:lnTo>
                    <a:lnTo>
                      <a:pt x="697018" y="1357313"/>
                    </a:lnTo>
                    <a:lnTo>
                      <a:pt x="693219" y="1356995"/>
                    </a:lnTo>
                    <a:lnTo>
                      <a:pt x="689736" y="1356678"/>
                    </a:lnTo>
                    <a:lnTo>
                      <a:pt x="685937" y="1355408"/>
                    </a:lnTo>
                    <a:lnTo>
                      <a:pt x="682454" y="1354455"/>
                    </a:lnTo>
                    <a:lnTo>
                      <a:pt x="678972" y="1353185"/>
                    </a:lnTo>
                    <a:lnTo>
                      <a:pt x="675489" y="1351598"/>
                    </a:lnTo>
                    <a:lnTo>
                      <a:pt x="672640" y="1349693"/>
                    </a:lnTo>
                    <a:lnTo>
                      <a:pt x="669790" y="1347470"/>
                    </a:lnTo>
                    <a:lnTo>
                      <a:pt x="667258" y="1345248"/>
                    </a:lnTo>
                    <a:lnTo>
                      <a:pt x="664408" y="1342390"/>
                    </a:lnTo>
                    <a:lnTo>
                      <a:pt x="662192" y="1339533"/>
                    </a:lnTo>
                    <a:lnTo>
                      <a:pt x="659976" y="1336675"/>
                    </a:lnTo>
                    <a:lnTo>
                      <a:pt x="658393" y="1333500"/>
                    </a:lnTo>
                    <a:lnTo>
                      <a:pt x="656810" y="1330008"/>
                    </a:lnTo>
                    <a:lnTo>
                      <a:pt x="655543" y="1326515"/>
                    </a:lnTo>
                    <a:lnTo>
                      <a:pt x="654593" y="1323023"/>
                    </a:lnTo>
                    <a:lnTo>
                      <a:pt x="622933" y="1183957"/>
                    </a:lnTo>
                    <a:lnTo>
                      <a:pt x="622617" y="1180465"/>
                    </a:lnTo>
                    <a:lnTo>
                      <a:pt x="622300" y="1176655"/>
                    </a:lnTo>
                    <a:lnTo>
                      <a:pt x="622300" y="1173480"/>
                    </a:lnTo>
                    <a:lnTo>
                      <a:pt x="622933" y="1169987"/>
                    </a:lnTo>
                    <a:lnTo>
                      <a:pt x="623566" y="1166495"/>
                    </a:lnTo>
                    <a:lnTo>
                      <a:pt x="624516" y="1163320"/>
                    </a:lnTo>
                    <a:lnTo>
                      <a:pt x="625783" y="1160462"/>
                    </a:lnTo>
                    <a:lnTo>
                      <a:pt x="627682" y="1157605"/>
                    </a:lnTo>
                    <a:lnTo>
                      <a:pt x="629265" y="1154747"/>
                    </a:lnTo>
                    <a:lnTo>
                      <a:pt x="631798" y="1152207"/>
                    </a:lnTo>
                    <a:lnTo>
                      <a:pt x="634331" y="1149985"/>
                    </a:lnTo>
                    <a:lnTo>
                      <a:pt x="636864" y="1148080"/>
                    </a:lnTo>
                    <a:lnTo>
                      <a:pt x="639713" y="1146175"/>
                    </a:lnTo>
                    <a:lnTo>
                      <a:pt x="642879" y="1144587"/>
                    </a:lnTo>
                    <a:lnTo>
                      <a:pt x="646045" y="1143317"/>
                    </a:lnTo>
                    <a:lnTo>
                      <a:pt x="649528" y="1142365"/>
                    </a:lnTo>
                    <a:lnTo>
                      <a:pt x="763505" y="1118235"/>
                    </a:lnTo>
                    <a:lnTo>
                      <a:pt x="766987" y="1117600"/>
                    </a:lnTo>
                    <a:close/>
                    <a:moveTo>
                      <a:pt x="858838" y="868362"/>
                    </a:moveTo>
                    <a:lnTo>
                      <a:pt x="840146" y="869932"/>
                    </a:lnTo>
                    <a:lnTo>
                      <a:pt x="821454" y="871502"/>
                    </a:lnTo>
                    <a:lnTo>
                      <a:pt x="802762" y="873386"/>
                    </a:lnTo>
                    <a:lnTo>
                      <a:pt x="784387" y="875583"/>
                    </a:lnTo>
                    <a:lnTo>
                      <a:pt x="747320" y="879979"/>
                    </a:lnTo>
                    <a:lnTo>
                      <a:pt x="710253" y="885316"/>
                    </a:lnTo>
                    <a:lnTo>
                      <a:pt x="673185" y="890968"/>
                    </a:lnTo>
                    <a:lnTo>
                      <a:pt x="636435" y="896933"/>
                    </a:lnTo>
                    <a:lnTo>
                      <a:pt x="600001" y="903526"/>
                    </a:lnTo>
                    <a:lnTo>
                      <a:pt x="563251" y="910433"/>
                    </a:lnTo>
                    <a:lnTo>
                      <a:pt x="526818" y="917655"/>
                    </a:lnTo>
                    <a:lnTo>
                      <a:pt x="490384" y="925190"/>
                    </a:lnTo>
                    <a:lnTo>
                      <a:pt x="453950" y="933353"/>
                    </a:lnTo>
                    <a:lnTo>
                      <a:pt x="417200" y="941516"/>
                    </a:lnTo>
                    <a:lnTo>
                      <a:pt x="381083" y="950621"/>
                    </a:lnTo>
                    <a:lnTo>
                      <a:pt x="344967" y="960040"/>
                    </a:lnTo>
                    <a:lnTo>
                      <a:pt x="326908" y="964749"/>
                    </a:lnTo>
                    <a:lnTo>
                      <a:pt x="308850" y="970087"/>
                    </a:lnTo>
                    <a:lnTo>
                      <a:pt x="291108" y="975424"/>
                    </a:lnTo>
                    <a:lnTo>
                      <a:pt x="273050" y="981075"/>
                    </a:lnTo>
                    <a:lnTo>
                      <a:pt x="292059" y="979819"/>
                    </a:lnTo>
                    <a:lnTo>
                      <a:pt x="310434" y="977936"/>
                    </a:lnTo>
                    <a:lnTo>
                      <a:pt x="329126" y="976052"/>
                    </a:lnTo>
                    <a:lnTo>
                      <a:pt x="347501" y="973854"/>
                    </a:lnTo>
                    <a:lnTo>
                      <a:pt x="384885" y="969459"/>
                    </a:lnTo>
                    <a:lnTo>
                      <a:pt x="421952" y="964121"/>
                    </a:lnTo>
                    <a:lnTo>
                      <a:pt x="458703" y="958470"/>
                    </a:lnTo>
                    <a:lnTo>
                      <a:pt x="495453" y="952191"/>
                    </a:lnTo>
                    <a:lnTo>
                      <a:pt x="532203" y="945911"/>
                    </a:lnTo>
                    <a:lnTo>
                      <a:pt x="568637" y="939004"/>
                    </a:lnTo>
                    <a:lnTo>
                      <a:pt x="605387" y="931469"/>
                    </a:lnTo>
                    <a:lnTo>
                      <a:pt x="642138" y="924248"/>
                    </a:lnTo>
                    <a:lnTo>
                      <a:pt x="678254" y="916085"/>
                    </a:lnTo>
                    <a:lnTo>
                      <a:pt x="714688" y="907608"/>
                    </a:lnTo>
                    <a:lnTo>
                      <a:pt x="750805" y="899131"/>
                    </a:lnTo>
                    <a:lnTo>
                      <a:pt x="786921" y="889712"/>
                    </a:lnTo>
                    <a:lnTo>
                      <a:pt x="804980" y="884374"/>
                    </a:lnTo>
                    <a:lnTo>
                      <a:pt x="823038" y="879351"/>
                    </a:lnTo>
                    <a:lnTo>
                      <a:pt x="841096" y="874328"/>
                    </a:lnTo>
                    <a:lnTo>
                      <a:pt x="858838" y="868362"/>
                    </a:lnTo>
                    <a:close/>
                    <a:moveTo>
                      <a:pt x="894431" y="809625"/>
                    </a:moveTo>
                    <a:lnTo>
                      <a:pt x="899509" y="809625"/>
                    </a:lnTo>
                    <a:lnTo>
                      <a:pt x="904905" y="810262"/>
                    </a:lnTo>
                    <a:lnTo>
                      <a:pt x="909666" y="810580"/>
                    </a:lnTo>
                    <a:lnTo>
                      <a:pt x="915062" y="811535"/>
                    </a:lnTo>
                    <a:lnTo>
                      <a:pt x="919823" y="812490"/>
                    </a:lnTo>
                    <a:lnTo>
                      <a:pt x="924901" y="814400"/>
                    </a:lnTo>
                    <a:lnTo>
                      <a:pt x="929662" y="815673"/>
                    </a:lnTo>
                    <a:lnTo>
                      <a:pt x="934423" y="817583"/>
                    </a:lnTo>
                    <a:lnTo>
                      <a:pt x="939184" y="819493"/>
                    </a:lnTo>
                    <a:lnTo>
                      <a:pt x="943628" y="821721"/>
                    </a:lnTo>
                    <a:lnTo>
                      <a:pt x="948071" y="823949"/>
                    </a:lnTo>
                    <a:lnTo>
                      <a:pt x="952198" y="827132"/>
                    </a:lnTo>
                    <a:lnTo>
                      <a:pt x="956324" y="829678"/>
                    </a:lnTo>
                    <a:lnTo>
                      <a:pt x="960450" y="832861"/>
                    </a:lnTo>
                    <a:lnTo>
                      <a:pt x="964259" y="836044"/>
                    </a:lnTo>
                    <a:lnTo>
                      <a:pt x="968068" y="839546"/>
                    </a:lnTo>
                    <a:lnTo>
                      <a:pt x="971876" y="843047"/>
                    </a:lnTo>
                    <a:lnTo>
                      <a:pt x="975050" y="846867"/>
                    </a:lnTo>
                    <a:lnTo>
                      <a:pt x="978224" y="851005"/>
                    </a:lnTo>
                    <a:lnTo>
                      <a:pt x="981081" y="855142"/>
                    </a:lnTo>
                    <a:lnTo>
                      <a:pt x="984255" y="859280"/>
                    </a:lnTo>
                    <a:lnTo>
                      <a:pt x="986794" y="863737"/>
                    </a:lnTo>
                    <a:lnTo>
                      <a:pt x="989016" y="868193"/>
                    </a:lnTo>
                    <a:lnTo>
                      <a:pt x="991238" y="873286"/>
                    </a:lnTo>
                    <a:lnTo>
                      <a:pt x="993142" y="878060"/>
                    </a:lnTo>
                    <a:lnTo>
                      <a:pt x="995047" y="882835"/>
                    </a:lnTo>
                    <a:lnTo>
                      <a:pt x="996634" y="888246"/>
                    </a:lnTo>
                    <a:lnTo>
                      <a:pt x="997903" y="893339"/>
                    </a:lnTo>
                    <a:lnTo>
                      <a:pt x="998855" y="898750"/>
                    </a:lnTo>
                    <a:lnTo>
                      <a:pt x="999490" y="904161"/>
                    </a:lnTo>
                    <a:lnTo>
                      <a:pt x="999808" y="909572"/>
                    </a:lnTo>
                    <a:lnTo>
                      <a:pt x="1000125" y="914665"/>
                    </a:lnTo>
                    <a:lnTo>
                      <a:pt x="999808" y="919758"/>
                    </a:lnTo>
                    <a:lnTo>
                      <a:pt x="999490" y="925169"/>
                    </a:lnTo>
                    <a:lnTo>
                      <a:pt x="998855" y="929944"/>
                    </a:lnTo>
                    <a:lnTo>
                      <a:pt x="998221" y="935355"/>
                    </a:lnTo>
                    <a:lnTo>
                      <a:pt x="996951" y="940129"/>
                    </a:lnTo>
                    <a:lnTo>
                      <a:pt x="995681" y="945222"/>
                    </a:lnTo>
                    <a:lnTo>
                      <a:pt x="993777" y="949997"/>
                    </a:lnTo>
                    <a:lnTo>
                      <a:pt x="992190" y="954771"/>
                    </a:lnTo>
                    <a:lnTo>
                      <a:pt x="990286" y="959546"/>
                    </a:lnTo>
                    <a:lnTo>
                      <a:pt x="988064" y="964002"/>
                    </a:lnTo>
                    <a:lnTo>
                      <a:pt x="985525" y="968458"/>
                    </a:lnTo>
                    <a:lnTo>
                      <a:pt x="982985" y="972596"/>
                    </a:lnTo>
                    <a:lnTo>
                      <a:pt x="979811" y="976734"/>
                    </a:lnTo>
                    <a:lnTo>
                      <a:pt x="976955" y="980872"/>
                    </a:lnTo>
                    <a:lnTo>
                      <a:pt x="973781" y="984692"/>
                    </a:lnTo>
                    <a:lnTo>
                      <a:pt x="970289" y="988511"/>
                    </a:lnTo>
                    <a:lnTo>
                      <a:pt x="966798" y="992331"/>
                    </a:lnTo>
                    <a:lnTo>
                      <a:pt x="962989" y="995514"/>
                    </a:lnTo>
                    <a:lnTo>
                      <a:pt x="959181" y="998697"/>
                    </a:lnTo>
                    <a:lnTo>
                      <a:pt x="954737" y="1001562"/>
                    </a:lnTo>
                    <a:lnTo>
                      <a:pt x="950611" y="1004745"/>
                    </a:lnTo>
                    <a:lnTo>
                      <a:pt x="945850" y="1007291"/>
                    </a:lnTo>
                    <a:lnTo>
                      <a:pt x="941406" y="1009519"/>
                    </a:lnTo>
                    <a:lnTo>
                      <a:pt x="936963" y="1011747"/>
                    </a:lnTo>
                    <a:lnTo>
                      <a:pt x="931884" y="1013657"/>
                    </a:lnTo>
                    <a:lnTo>
                      <a:pt x="927123" y="1015567"/>
                    </a:lnTo>
                    <a:lnTo>
                      <a:pt x="921727" y="1017158"/>
                    </a:lnTo>
                    <a:lnTo>
                      <a:pt x="916649" y="1018432"/>
                    </a:lnTo>
                    <a:lnTo>
                      <a:pt x="126960" y="1185222"/>
                    </a:lnTo>
                    <a:lnTo>
                      <a:pt x="121247" y="1186177"/>
                    </a:lnTo>
                    <a:lnTo>
                      <a:pt x="115851" y="1186814"/>
                    </a:lnTo>
                    <a:lnTo>
                      <a:pt x="110455" y="1187132"/>
                    </a:lnTo>
                    <a:lnTo>
                      <a:pt x="105059" y="1187450"/>
                    </a:lnTo>
                    <a:lnTo>
                      <a:pt x="100298" y="1187132"/>
                    </a:lnTo>
                    <a:lnTo>
                      <a:pt x="95855" y="1186814"/>
                    </a:lnTo>
                    <a:lnTo>
                      <a:pt x="86967" y="1185859"/>
                    </a:lnTo>
                    <a:lnTo>
                      <a:pt x="78398" y="1183949"/>
                    </a:lnTo>
                    <a:lnTo>
                      <a:pt x="70145" y="1181402"/>
                    </a:lnTo>
                    <a:lnTo>
                      <a:pt x="61575" y="1177901"/>
                    </a:lnTo>
                    <a:lnTo>
                      <a:pt x="53640" y="1174082"/>
                    </a:lnTo>
                    <a:lnTo>
                      <a:pt x="46340" y="1169625"/>
                    </a:lnTo>
                    <a:lnTo>
                      <a:pt x="39358" y="1164214"/>
                    </a:lnTo>
                    <a:lnTo>
                      <a:pt x="32692" y="1158485"/>
                    </a:lnTo>
                    <a:lnTo>
                      <a:pt x="26662" y="1152119"/>
                    </a:lnTo>
                    <a:lnTo>
                      <a:pt x="20948" y="1145116"/>
                    </a:lnTo>
                    <a:lnTo>
                      <a:pt x="15870" y="1137795"/>
                    </a:lnTo>
                    <a:lnTo>
                      <a:pt x="11426" y="1129837"/>
                    </a:lnTo>
                    <a:lnTo>
                      <a:pt x="9522" y="1125700"/>
                    </a:lnTo>
                    <a:lnTo>
                      <a:pt x="7935" y="1121562"/>
                    </a:lnTo>
                    <a:lnTo>
                      <a:pt x="6031" y="1117105"/>
                    </a:lnTo>
                    <a:lnTo>
                      <a:pt x="4444" y="1112967"/>
                    </a:lnTo>
                    <a:lnTo>
                      <a:pt x="3491" y="1108193"/>
                    </a:lnTo>
                    <a:lnTo>
                      <a:pt x="2222" y="1103737"/>
                    </a:lnTo>
                    <a:lnTo>
                      <a:pt x="1270" y="1098644"/>
                    </a:lnTo>
                    <a:lnTo>
                      <a:pt x="635" y="1092914"/>
                    </a:lnTo>
                    <a:lnTo>
                      <a:pt x="317" y="1087822"/>
                    </a:lnTo>
                    <a:lnTo>
                      <a:pt x="0" y="1082410"/>
                    </a:lnTo>
                    <a:lnTo>
                      <a:pt x="317" y="1077318"/>
                    </a:lnTo>
                    <a:lnTo>
                      <a:pt x="635" y="1071906"/>
                    </a:lnTo>
                    <a:lnTo>
                      <a:pt x="1270" y="1066814"/>
                    </a:lnTo>
                    <a:lnTo>
                      <a:pt x="1904" y="1062039"/>
                    </a:lnTo>
                    <a:lnTo>
                      <a:pt x="3174" y="1056946"/>
                    </a:lnTo>
                    <a:lnTo>
                      <a:pt x="4444" y="1052172"/>
                    </a:lnTo>
                    <a:lnTo>
                      <a:pt x="5713" y="1047079"/>
                    </a:lnTo>
                    <a:lnTo>
                      <a:pt x="7935" y="1042304"/>
                    </a:lnTo>
                    <a:lnTo>
                      <a:pt x="9839" y="1037530"/>
                    </a:lnTo>
                    <a:lnTo>
                      <a:pt x="12061" y="1033074"/>
                    </a:lnTo>
                    <a:lnTo>
                      <a:pt x="14283" y="1028936"/>
                    </a:lnTo>
                    <a:lnTo>
                      <a:pt x="17140" y="1024479"/>
                    </a:lnTo>
                    <a:lnTo>
                      <a:pt x="19996" y="1020341"/>
                    </a:lnTo>
                    <a:lnTo>
                      <a:pt x="23170" y="1016204"/>
                    </a:lnTo>
                    <a:lnTo>
                      <a:pt x="26344" y="1012384"/>
                    </a:lnTo>
                    <a:lnTo>
                      <a:pt x="29518" y="1008564"/>
                    </a:lnTo>
                    <a:lnTo>
                      <a:pt x="33327" y="1005063"/>
                    </a:lnTo>
                    <a:lnTo>
                      <a:pt x="37136" y="1001562"/>
                    </a:lnTo>
                    <a:lnTo>
                      <a:pt x="40945" y="998379"/>
                    </a:lnTo>
                    <a:lnTo>
                      <a:pt x="45388" y="995514"/>
                    </a:lnTo>
                    <a:lnTo>
                      <a:pt x="49514" y="992649"/>
                    </a:lnTo>
                    <a:lnTo>
                      <a:pt x="53640" y="989784"/>
                    </a:lnTo>
                    <a:lnTo>
                      <a:pt x="58401" y="987556"/>
                    </a:lnTo>
                    <a:lnTo>
                      <a:pt x="63162" y="985328"/>
                    </a:lnTo>
                    <a:lnTo>
                      <a:pt x="68241" y="983418"/>
                    </a:lnTo>
                    <a:lnTo>
                      <a:pt x="73002" y="981827"/>
                    </a:lnTo>
                    <a:lnTo>
                      <a:pt x="78398" y="980235"/>
                    </a:lnTo>
                    <a:lnTo>
                      <a:pt x="83476" y="978644"/>
                    </a:lnTo>
                    <a:lnTo>
                      <a:pt x="873165" y="811853"/>
                    </a:lnTo>
                    <a:lnTo>
                      <a:pt x="878561" y="810898"/>
                    </a:lnTo>
                    <a:lnTo>
                      <a:pt x="883639" y="810262"/>
                    </a:lnTo>
                    <a:lnTo>
                      <a:pt x="889353" y="809944"/>
                    </a:lnTo>
                    <a:lnTo>
                      <a:pt x="894431" y="809625"/>
                    </a:lnTo>
                    <a:close/>
                    <a:moveTo>
                      <a:pt x="858838" y="565150"/>
                    </a:moveTo>
                    <a:lnTo>
                      <a:pt x="840146" y="566424"/>
                    </a:lnTo>
                    <a:lnTo>
                      <a:pt x="821454" y="568016"/>
                    </a:lnTo>
                    <a:lnTo>
                      <a:pt x="802762" y="570244"/>
                    </a:lnTo>
                    <a:lnTo>
                      <a:pt x="784387" y="572155"/>
                    </a:lnTo>
                    <a:lnTo>
                      <a:pt x="747320" y="576930"/>
                    </a:lnTo>
                    <a:lnTo>
                      <a:pt x="710253" y="582343"/>
                    </a:lnTo>
                    <a:lnTo>
                      <a:pt x="673185" y="588074"/>
                    </a:lnTo>
                    <a:lnTo>
                      <a:pt x="636435" y="594442"/>
                    </a:lnTo>
                    <a:lnTo>
                      <a:pt x="600001" y="600809"/>
                    </a:lnTo>
                    <a:lnTo>
                      <a:pt x="563251" y="607814"/>
                    </a:lnTo>
                    <a:lnTo>
                      <a:pt x="526818" y="614818"/>
                    </a:lnTo>
                    <a:lnTo>
                      <a:pt x="490384" y="622778"/>
                    </a:lnTo>
                    <a:lnTo>
                      <a:pt x="453950" y="630737"/>
                    </a:lnTo>
                    <a:lnTo>
                      <a:pt x="417200" y="639652"/>
                    </a:lnTo>
                    <a:lnTo>
                      <a:pt x="381083" y="648249"/>
                    </a:lnTo>
                    <a:lnTo>
                      <a:pt x="344967" y="657800"/>
                    </a:lnTo>
                    <a:lnTo>
                      <a:pt x="326908" y="662894"/>
                    </a:lnTo>
                    <a:lnTo>
                      <a:pt x="308850" y="667988"/>
                    </a:lnTo>
                    <a:lnTo>
                      <a:pt x="291108" y="673401"/>
                    </a:lnTo>
                    <a:lnTo>
                      <a:pt x="273050" y="679450"/>
                    </a:lnTo>
                    <a:lnTo>
                      <a:pt x="292059" y="677858"/>
                    </a:lnTo>
                    <a:lnTo>
                      <a:pt x="310434" y="676266"/>
                    </a:lnTo>
                    <a:lnTo>
                      <a:pt x="329126" y="674038"/>
                    </a:lnTo>
                    <a:lnTo>
                      <a:pt x="347501" y="672127"/>
                    </a:lnTo>
                    <a:lnTo>
                      <a:pt x="384885" y="667352"/>
                    </a:lnTo>
                    <a:lnTo>
                      <a:pt x="421952" y="661939"/>
                    </a:lnTo>
                    <a:lnTo>
                      <a:pt x="458703" y="656527"/>
                    </a:lnTo>
                    <a:lnTo>
                      <a:pt x="495453" y="650159"/>
                    </a:lnTo>
                    <a:lnTo>
                      <a:pt x="532203" y="643791"/>
                    </a:lnTo>
                    <a:lnTo>
                      <a:pt x="568637" y="636787"/>
                    </a:lnTo>
                    <a:lnTo>
                      <a:pt x="605387" y="629464"/>
                    </a:lnTo>
                    <a:lnTo>
                      <a:pt x="642138" y="621504"/>
                    </a:lnTo>
                    <a:lnTo>
                      <a:pt x="678254" y="613545"/>
                    </a:lnTo>
                    <a:lnTo>
                      <a:pt x="714688" y="604948"/>
                    </a:lnTo>
                    <a:lnTo>
                      <a:pt x="750805" y="596034"/>
                    </a:lnTo>
                    <a:lnTo>
                      <a:pt x="786921" y="586482"/>
                    </a:lnTo>
                    <a:lnTo>
                      <a:pt x="804980" y="581706"/>
                    </a:lnTo>
                    <a:lnTo>
                      <a:pt x="823038" y="576294"/>
                    </a:lnTo>
                    <a:lnTo>
                      <a:pt x="841096" y="570881"/>
                    </a:lnTo>
                    <a:lnTo>
                      <a:pt x="858838" y="565150"/>
                    </a:lnTo>
                    <a:close/>
                    <a:moveTo>
                      <a:pt x="894431" y="506412"/>
                    </a:moveTo>
                    <a:lnTo>
                      <a:pt x="899509" y="506412"/>
                    </a:lnTo>
                    <a:lnTo>
                      <a:pt x="904905" y="507046"/>
                    </a:lnTo>
                    <a:lnTo>
                      <a:pt x="909666" y="507363"/>
                    </a:lnTo>
                    <a:lnTo>
                      <a:pt x="915062" y="508314"/>
                    </a:lnTo>
                    <a:lnTo>
                      <a:pt x="919823" y="509265"/>
                    </a:lnTo>
                    <a:lnTo>
                      <a:pt x="924901" y="511167"/>
                    </a:lnTo>
                    <a:lnTo>
                      <a:pt x="929662" y="512435"/>
                    </a:lnTo>
                    <a:lnTo>
                      <a:pt x="934423" y="514336"/>
                    </a:lnTo>
                    <a:lnTo>
                      <a:pt x="939184" y="516238"/>
                    </a:lnTo>
                    <a:lnTo>
                      <a:pt x="943628" y="518457"/>
                    </a:lnTo>
                    <a:lnTo>
                      <a:pt x="948071" y="520676"/>
                    </a:lnTo>
                    <a:lnTo>
                      <a:pt x="952198" y="523528"/>
                    </a:lnTo>
                    <a:lnTo>
                      <a:pt x="956324" y="526381"/>
                    </a:lnTo>
                    <a:lnTo>
                      <a:pt x="960450" y="529551"/>
                    </a:lnTo>
                    <a:lnTo>
                      <a:pt x="964259" y="532720"/>
                    </a:lnTo>
                    <a:lnTo>
                      <a:pt x="968068" y="536207"/>
                    </a:lnTo>
                    <a:lnTo>
                      <a:pt x="971876" y="539694"/>
                    </a:lnTo>
                    <a:lnTo>
                      <a:pt x="975050" y="543497"/>
                    </a:lnTo>
                    <a:lnTo>
                      <a:pt x="978224" y="547618"/>
                    </a:lnTo>
                    <a:lnTo>
                      <a:pt x="981081" y="551421"/>
                    </a:lnTo>
                    <a:lnTo>
                      <a:pt x="984255" y="555859"/>
                    </a:lnTo>
                    <a:lnTo>
                      <a:pt x="986794" y="560296"/>
                    </a:lnTo>
                    <a:lnTo>
                      <a:pt x="989016" y="564734"/>
                    </a:lnTo>
                    <a:lnTo>
                      <a:pt x="991238" y="569805"/>
                    </a:lnTo>
                    <a:lnTo>
                      <a:pt x="993142" y="574560"/>
                    </a:lnTo>
                    <a:lnTo>
                      <a:pt x="995047" y="579314"/>
                    </a:lnTo>
                    <a:lnTo>
                      <a:pt x="996634" y="584703"/>
                    </a:lnTo>
                    <a:lnTo>
                      <a:pt x="997903" y="589774"/>
                    </a:lnTo>
                    <a:lnTo>
                      <a:pt x="998855" y="595163"/>
                    </a:lnTo>
                    <a:lnTo>
                      <a:pt x="999490" y="600551"/>
                    </a:lnTo>
                    <a:lnTo>
                      <a:pt x="999808" y="605939"/>
                    </a:lnTo>
                    <a:lnTo>
                      <a:pt x="1000125" y="611011"/>
                    </a:lnTo>
                    <a:lnTo>
                      <a:pt x="999808" y="616399"/>
                    </a:lnTo>
                    <a:lnTo>
                      <a:pt x="999490" y="621471"/>
                    </a:lnTo>
                    <a:lnTo>
                      <a:pt x="998855" y="626225"/>
                    </a:lnTo>
                    <a:lnTo>
                      <a:pt x="998221" y="631614"/>
                    </a:lnTo>
                    <a:lnTo>
                      <a:pt x="996951" y="636368"/>
                    </a:lnTo>
                    <a:lnTo>
                      <a:pt x="995681" y="641440"/>
                    </a:lnTo>
                    <a:lnTo>
                      <a:pt x="993777" y="646194"/>
                    </a:lnTo>
                    <a:lnTo>
                      <a:pt x="992190" y="651265"/>
                    </a:lnTo>
                    <a:lnTo>
                      <a:pt x="990286" y="655703"/>
                    </a:lnTo>
                    <a:lnTo>
                      <a:pt x="988064" y="660140"/>
                    </a:lnTo>
                    <a:lnTo>
                      <a:pt x="985525" y="664578"/>
                    </a:lnTo>
                    <a:lnTo>
                      <a:pt x="982985" y="668699"/>
                    </a:lnTo>
                    <a:lnTo>
                      <a:pt x="979811" y="672819"/>
                    </a:lnTo>
                    <a:lnTo>
                      <a:pt x="976955" y="676940"/>
                    </a:lnTo>
                    <a:lnTo>
                      <a:pt x="973781" y="680743"/>
                    </a:lnTo>
                    <a:lnTo>
                      <a:pt x="970289" y="684547"/>
                    </a:lnTo>
                    <a:lnTo>
                      <a:pt x="966798" y="688350"/>
                    </a:lnTo>
                    <a:lnTo>
                      <a:pt x="962989" y="691520"/>
                    </a:lnTo>
                    <a:lnTo>
                      <a:pt x="959181" y="694690"/>
                    </a:lnTo>
                    <a:lnTo>
                      <a:pt x="954737" y="697859"/>
                    </a:lnTo>
                    <a:lnTo>
                      <a:pt x="950611" y="700712"/>
                    </a:lnTo>
                    <a:lnTo>
                      <a:pt x="945850" y="703248"/>
                    </a:lnTo>
                    <a:lnTo>
                      <a:pt x="941406" y="705467"/>
                    </a:lnTo>
                    <a:lnTo>
                      <a:pt x="936963" y="707685"/>
                    </a:lnTo>
                    <a:lnTo>
                      <a:pt x="931884" y="709904"/>
                    </a:lnTo>
                    <a:lnTo>
                      <a:pt x="927123" y="711489"/>
                    </a:lnTo>
                    <a:lnTo>
                      <a:pt x="921727" y="713074"/>
                    </a:lnTo>
                    <a:lnTo>
                      <a:pt x="916649" y="714342"/>
                    </a:lnTo>
                    <a:lnTo>
                      <a:pt x="126960" y="880431"/>
                    </a:lnTo>
                    <a:lnTo>
                      <a:pt x="121247" y="881382"/>
                    </a:lnTo>
                    <a:lnTo>
                      <a:pt x="115851" y="882016"/>
                    </a:lnTo>
                    <a:lnTo>
                      <a:pt x="110455" y="882333"/>
                    </a:lnTo>
                    <a:lnTo>
                      <a:pt x="105059" y="882650"/>
                    </a:lnTo>
                    <a:lnTo>
                      <a:pt x="100298" y="882333"/>
                    </a:lnTo>
                    <a:lnTo>
                      <a:pt x="95855" y="882016"/>
                    </a:lnTo>
                    <a:lnTo>
                      <a:pt x="86967" y="881065"/>
                    </a:lnTo>
                    <a:lnTo>
                      <a:pt x="78398" y="879164"/>
                    </a:lnTo>
                    <a:lnTo>
                      <a:pt x="70145" y="876628"/>
                    </a:lnTo>
                    <a:lnTo>
                      <a:pt x="61575" y="873458"/>
                    </a:lnTo>
                    <a:lnTo>
                      <a:pt x="53640" y="869338"/>
                    </a:lnTo>
                    <a:lnTo>
                      <a:pt x="46340" y="864900"/>
                    </a:lnTo>
                    <a:lnTo>
                      <a:pt x="39358" y="859512"/>
                    </a:lnTo>
                    <a:lnTo>
                      <a:pt x="32692" y="853806"/>
                    </a:lnTo>
                    <a:lnTo>
                      <a:pt x="26662" y="847150"/>
                    </a:lnTo>
                    <a:lnTo>
                      <a:pt x="20948" y="840494"/>
                    </a:lnTo>
                    <a:lnTo>
                      <a:pt x="15870" y="833204"/>
                    </a:lnTo>
                    <a:lnTo>
                      <a:pt x="11426" y="825279"/>
                    </a:lnTo>
                    <a:lnTo>
                      <a:pt x="9522" y="821159"/>
                    </a:lnTo>
                    <a:lnTo>
                      <a:pt x="7935" y="817038"/>
                    </a:lnTo>
                    <a:lnTo>
                      <a:pt x="6031" y="812601"/>
                    </a:lnTo>
                    <a:lnTo>
                      <a:pt x="4444" y="808480"/>
                    </a:lnTo>
                    <a:lnTo>
                      <a:pt x="3491" y="804043"/>
                    </a:lnTo>
                    <a:lnTo>
                      <a:pt x="2222" y="799288"/>
                    </a:lnTo>
                    <a:lnTo>
                      <a:pt x="1270" y="794217"/>
                    </a:lnTo>
                    <a:lnTo>
                      <a:pt x="635" y="788511"/>
                    </a:lnTo>
                    <a:lnTo>
                      <a:pt x="317" y="783440"/>
                    </a:lnTo>
                    <a:lnTo>
                      <a:pt x="0" y="778052"/>
                    </a:lnTo>
                    <a:lnTo>
                      <a:pt x="317" y="772980"/>
                    </a:lnTo>
                    <a:lnTo>
                      <a:pt x="635" y="767909"/>
                    </a:lnTo>
                    <a:lnTo>
                      <a:pt x="1270" y="762520"/>
                    </a:lnTo>
                    <a:lnTo>
                      <a:pt x="1904" y="757766"/>
                    </a:lnTo>
                    <a:lnTo>
                      <a:pt x="3174" y="752694"/>
                    </a:lnTo>
                    <a:lnTo>
                      <a:pt x="4444" y="747940"/>
                    </a:lnTo>
                    <a:lnTo>
                      <a:pt x="5713" y="742868"/>
                    </a:lnTo>
                    <a:lnTo>
                      <a:pt x="7935" y="738114"/>
                    </a:lnTo>
                    <a:lnTo>
                      <a:pt x="9839" y="733676"/>
                    </a:lnTo>
                    <a:lnTo>
                      <a:pt x="12061" y="728922"/>
                    </a:lnTo>
                    <a:lnTo>
                      <a:pt x="14283" y="724801"/>
                    </a:lnTo>
                    <a:lnTo>
                      <a:pt x="17140" y="720047"/>
                    </a:lnTo>
                    <a:lnTo>
                      <a:pt x="19996" y="716243"/>
                    </a:lnTo>
                    <a:lnTo>
                      <a:pt x="23170" y="712123"/>
                    </a:lnTo>
                    <a:lnTo>
                      <a:pt x="26344" y="708319"/>
                    </a:lnTo>
                    <a:lnTo>
                      <a:pt x="29518" y="704516"/>
                    </a:lnTo>
                    <a:lnTo>
                      <a:pt x="33327" y="701029"/>
                    </a:lnTo>
                    <a:lnTo>
                      <a:pt x="37136" y="697859"/>
                    </a:lnTo>
                    <a:lnTo>
                      <a:pt x="40945" y="694373"/>
                    </a:lnTo>
                    <a:lnTo>
                      <a:pt x="45388" y="691520"/>
                    </a:lnTo>
                    <a:lnTo>
                      <a:pt x="49514" y="688667"/>
                    </a:lnTo>
                    <a:lnTo>
                      <a:pt x="53640" y="686132"/>
                    </a:lnTo>
                    <a:lnTo>
                      <a:pt x="58401" y="683596"/>
                    </a:lnTo>
                    <a:lnTo>
                      <a:pt x="63162" y="681377"/>
                    </a:lnTo>
                    <a:lnTo>
                      <a:pt x="68241" y="679475"/>
                    </a:lnTo>
                    <a:lnTo>
                      <a:pt x="73002" y="677891"/>
                    </a:lnTo>
                    <a:lnTo>
                      <a:pt x="78398" y="676306"/>
                    </a:lnTo>
                    <a:lnTo>
                      <a:pt x="83476" y="675038"/>
                    </a:lnTo>
                    <a:lnTo>
                      <a:pt x="873165" y="508631"/>
                    </a:lnTo>
                    <a:lnTo>
                      <a:pt x="878561" y="507680"/>
                    </a:lnTo>
                    <a:lnTo>
                      <a:pt x="883639" y="507046"/>
                    </a:lnTo>
                    <a:lnTo>
                      <a:pt x="889353" y="506729"/>
                    </a:lnTo>
                    <a:lnTo>
                      <a:pt x="894431" y="506412"/>
                    </a:lnTo>
                    <a:close/>
                    <a:moveTo>
                      <a:pt x="858838" y="261937"/>
                    </a:moveTo>
                    <a:lnTo>
                      <a:pt x="840146" y="263529"/>
                    </a:lnTo>
                    <a:lnTo>
                      <a:pt x="821454" y="265439"/>
                    </a:lnTo>
                    <a:lnTo>
                      <a:pt x="802762" y="267031"/>
                    </a:lnTo>
                    <a:lnTo>
                      <a:pt x="784387" y="269260"/>
                    </a:lnTo>
                    <a:lnTo>
                      <a:pt x="747320" y="273717"/>
                    </a:lnTo>
                    <a:lnTo>
                      <a:pt x="710253" y="279448"/>
                    </a:lnTo>
                    <a:lnTo>
                      <a:pt x="673185" y="284861"/>
                    </a:lnTo>
                    <a:lnTo>
                      <a:pt x="636435" y="291229"/>
                    </a:lnTo>
                    <a:lnTo>
                      <a:pt x="600001" y="297596"/>
                    </a:lnTo>
                    <a:lnTo>
                      <a:pt x="563251" y="304601"/>
                    </a:lnTo>
                    <a:lnTo>
                      <a:pt x="526818" y="312242"/>
                    </a:lnTo>
                    <a:lnTo>
                      <a:pt x="490384" y="319565"/>
                    </a:lnTo>
                    <a:lnTo>
                      <a:pt x="453950" y="327843"/>
                    </a:lnTo>
                    <a:lnTo>
                      <a:pt x="417200" y="336439"/>
                    </a:lnTo>
                    <a:lnTo>
                      <a:pt x="381083" y="345354"/>
                    </a:lnTo>
                    <a:lnTo>
                      <a:pt x="344967" y="354905"/>
                    </a:lnTo>
                    <a:lnTo>
                      <a:pt x="326908" y="360000"/>
                    </a:lnTo>
                    <a:lnTo>
                      <a:pt x="308850" y="365094"/>
                    </a:lnTo>
                    <a:lnTo>
                      <a:pt x="291108" y="370825"/>
                    </a:lnTo>
                    <a:lnTo>
                      <a:pt x="273050" y="376237"/>
                    </a:lnTo>
                    <a:lnTo>
                      <a:pt x="292059" y="374964"/>
                    </a:lnTo>
                    <a:lnTo>
                      <a:pt x="310434" y="373372"/>
                    </a:lnTo>
                    <a:lnTo>
                      <a:pt x="329126" y="371461"/>
                    </a:lnTo>
                    <a:lnTo>
                      <a:pt x="347501" y="369233"/>
                    </a:lnTo>
                    <a:lnTo>
                      <a:pt x="384885" y="364457"/>
                    </a:lnTo>
                    <a:lnTo>
                      <a:pt x="421952" y="359363"/>
                    </a:lnTo>
                    <a:lnTo>
                      <a:pt x="458703" y="353314"/>
                    </a:lnTo>
                    <a:lnTo>
                      <a:pt x="495453" y="347264"/>
                    </a:lnTo>
                    <a:lnTo>
                      <a:pt x="532203" y="340578"/>
                    </a:lnTo>
                    <a:lnTo>
                      <a:pt x="568637" y="333892"/>
                    </a:lnTo>
                    <a:lnTo>
                      <a:pt x="605387" y="326251"/>
                    </a:lnTo>
                    <a:lnTo>
                      <a:pt x="642138" y="318610"/>
                    </a:lnTo>
                    <a:lnTo>
                      <a:pt x="678254" y="310650"/>
                    </a:lnTo>
                    <a:lnTo>
                      <a:pt x="714688" y="302054"/>
                    </a:lnTo>
                    <a:lnTo>
                      <a:pt x="750805" y="293139"/>
                    </a:lnTo>
                    <a:lnTo>
                      <a:pt x="786921" y="283269"/>
                    </a:lnTo>
                    <a:lnTo>
                      <a:pt x="804980" y="278493"/>
                    </a:lnTo>
                    <a:lnTo>
                      <a:pt x="823038" y="273081"/>
                    </a:lnTo>
                    <a:lnTo>
                      <a:pt x="841096" y="267668"/>
                    </a:lnTo>
                    <a:lnTo>
                      <a:pt x="858838" y="261937"/>
                    </a:lnTo>
                    <a:close/>
                    <a:moveTo>
                      <a:pt x="894431" y="201612"/>
                    </a:moveTo>
                    <a:lnTo>
                      <a:pt x="899509" y="201612"/>
                    </a:lnTo>
                    <a:lnTo>
                      <a:pt x="904905" y="202249"/>
                    </a:lnTo>
                    <a:lnTo>
                      <a:pt x="909666" y="202567"/>
                    </a:lnTo>
                    <a:lnTo>
                      <a:pt x="915062" y="203522"/>
                    </a:lnTo>
                    <a:lnTo>
                      <a:pt x="919823" y="204795"/>
                    </a:lnTo>
                    <a:lnTo>
                      <a:pt x="924901" y="206068"/>
                    </a:lnTo>
                    <a:lnTo>
                      <a:pt x="929662" y="207660"/>
                    </a:lnTo>
                    <a:lnTo>
                      <a:pt x="934423" y="209570"/>
                    </a:lnTo>
                    <a:lnTo>
                      <a:pt x="939184" y="211480"/>
                    </a:lnTo>
                    <a:lnTo>
                      <a:pt x="943628" y="213708"/>
                    </a:lnTo>
                    <a:lnTo>
                      <a:pt x="948071" y="216254"/>
                    </a:lnTo>
                    <a:lnTo>
                      <a:pt x="952198" y="218801"/>
                    </a:lnTo>
                    <a:lnTo>
                      <a:pt x="956324" y="221665"/>
                    </a:lnTo>
                    <a:lnTo>
                      <a:pt x="960450" y="224848"/>
                    </a:lnTo>
                    <a:lnTo>
                      <a:pt x="964259" y="228031"/>
                    </a:lnTo>
                    <a:lnTo>
                      <a:pt x="968068" y="231533"/>
                    </a:lnTo>
                    <a:lnTo>
                      <a:pt x="971876" y="235034"/>
                    </a:lnTo>
                    <a:lnTo>
                      <a:pt x="975050" y="238854"/>
                    </a:lnTo>
                    <a:lnTo>
                      <a:pt x="978224" y="242992"/>
                    </a:lnTo>
                    <a:lnTo>
                      <a:pt x="981081" y="246811"/>
                    </a:lnTo>
                    <a:lnTo>
                      <a:pt x="984255" y="251586"/>
                    </a:lnTo>
                    <a:lnTo>
                      <a:pt x="986794" y="255724"/>
                    </a:lnTo>
                    <a:lnTo>
                      <a:pt x="989016" y="260180"/>
                    </a:lnTo>
                    <a:lnTo>
                      <a:pt x="991238" y="265273"/>
                    </a:lnTo>
                    <a:lnTo>
                      <a:pt x="993142" y="270047"/>
                    </a:lnTo>
                    <a:lnTo>
                      <a:pt x="995047" y="275140"/>
                    </a:lnTo>
                    <a:lnTo>
                      <a:pt x="996634" y="280233"/>
                    </a:lnTo>
                    <a:lnTo>
                      <a:pt x="997903" y="285326"/>
                    </a:lnTo>
                    <a:lnTo>
                      <a:pt x="998855" y="290737"/>
                    </a:lnTo>
                    <a:lnTo>
                      <a:pt x="999490" y="296148"/>
                    </a:lnTo>
                    <a:lnTo>
                      <a:pt x="999808" y="301559"/>
                    </a:lnTo>
                    <a:lnTo>
                      <a:pt x="1000125" y="306652"/>
                    </a:lnTo>
                    <a:lnTo>
                      <a:pt x="999808" y="312063"/>
                    </a:lnTo>
                    <a:lnTo>
                      <a:pt x="999490" y="317156"/>
                    </a:lnTo>
                    <a:lnTo>
                      <a:pt x="998855" y="322249"/>
                    </a:lnTo>
                    <a:lnTo>
                      <a:pt x="998221" y="327342"/>
                    </a:lnTo>
                    <a:lnTo>
                      <a:pt x="996951" y="332116"/>
                    </a:lnTo>
                    <a:lnTo>
                      <a:pt x="995681" y="337209"/>
                    </a:lnTo>
                    <a:lnTo>
                      <a:pt x="993777" y="341984"/>
                    </a:lnTo>
                    <a:lnTo>
                      <a:pt x="992190" y="347076"/>
                    </a:lnTo>
                    <a:lnTo>
                      <a:pt x="990286" y="351533"/>
                    </a:lnTo>
                    <a:lnTo>
                      <a:pt x="988064" y="355989"/>
                    </a:lnTo>
                    <a:lnTo>
                      <a:pt x="985525" y="360445"/>
                    </a:lnTo>
                    <a:lnTo>
                      <a:pt x="982985" y="364583"/>
                    </a:lnTo>
                    <a:lnTo>
                      <a:pt x="979811" y="369039"/>
                    </a:lnTo>
                    <a:lnTo>
                      <a:pt x="976955" y="372859"/>
                    </a:lnTo>
                    <a:lnTo>
                      <a:pt x="973781" y="376679"/>
                    </a:lnTo>
                    <a:lnTo>
                      <a:pt x="970289" y="380817"/>
                    </a:lnTo>
                    <a:lnTo>
                      <a:pt x="966798" y="384318"/>
                    </a:lnTo>
                    <a:lnTo>
                      <a:pt x="962989" y="387501"/>
                    </a:lnTo>
                    <a:lnTo>
                      <a:pt x="959181" y="390684"/>
                    </a:lnTo>
                    <a:lnTo>
                      <a:pt x="954737" y="393867"/>
                    </a:lnTo>
                    <a:lnTo>
                      <a:pt x="950611" y="396732"/>
                    </a:lnTo>
                    <a:lnTo>
                      <a:pt x="945850" y="399278"/>
                    </a:lnTo>
                    <a:lnTo>
                      <a:pt x="941406" y="401506"/>
                    </a:lnTo>
                    <a:lnTo>
                      <a:pt x="936963" y="403734"/>
                    </a:lnTo>
                    <a:lnTo>
                      <a:pt x="931884" y="405962"/>
                    </a:lnTo>
                    <a:lnTo>
                      <a:pt x="927123" y="407554"/>
                    </a:lnTo>
                    <a:lnTo>
                      <a:pt x="921727" y="409145"/>
                    </a:lnTo>
                    <a:lnTo>
                      <a:pt x="916649" y="410419"/>
                    </a:lnTo>
                    <a:lnTo>
                      <a:pt x="126960" y="577209"/>
                    </a:lnTo>
                    <a:lnTo>
                      <a:pt x="121247" y="578164"/>
                    </a:lnTo>
                    <a:lnTo>
                      <a:pt x="115851" y="578801"/>
                    </a:lnTo>
                    <a:lnTo>
                      <a:pt x="110455" y="579119"/>
                    </a:lnTo>
                    <a:lnTo>
                      <a:pt x="105059" y="579437"/>
                    </a:lnTo>
                    <a:lnTo>
                      <a:pt x="100298" y="579119"/>
                    </a:lnTo>
                    <a:lnTo>
                      <a:pt x="95855" y="578801"/>
                    </a:lnTo>
                    <a:lnTo>
                      <a:pt x="86967" y="577846"/>
                    </a:lnTo>
                    <a:lnTo>
                      <a:pt x="78398" y="575936"/>
                    </a:lnTo>
                    <a:lnTo>
                      <a:pt x="70145" y="573389"/>
                    </a:lnTo>
                    <a:lnTo>
                      <a:pt x="61575" y="570206"/>
                    </a:lnTo>
                    <a:lnTo>
                      <a:pt x="53640" y="566069"/>
                    </a:lnTo>
                    <a:lnTo>
                      <a:pt x="46340" y="561612"/>
                    </a:lnTo>
                    <a:lnTo>
                      <a:pt x="39358" y="556201"/>
                    </a:lnTo>
                    <a:lnTo>
                      <a:pt x="32692" y="550472"/>
                    </a:lnTo>
                    <a:lnTo>
                      <a:pt x="26662" y="543787"/>
                    </a:lnTo>
                    <a:lnTo>
                      <a:pt x="20948" y="537103"/>
                    </a:lnTo>
                    <a:lnTo>
                      <a:pt x="15870" y="529782"/>
                    </a:lnTo>
                    <a:lnTo>
                      <a:pt x="11426" y="522143"/>
                    </a:lnTo>
                    <a:lnTo>
                      <a:pt x="9522" y="517687"/>
                    </a:lnTo>
                    <a:lnTo>
                      <a:pt x="7935" y="513549"/>
                    </a:lnTo>
                    <a:lnTo>
                      <a:pt x="6031" y="509092"/>
                    </a:lnTo>
                    <a:lnTo>
                      <a:pt x="4444" y="504954"/>
                    </a:lnTo>
                    <a:lnTo>
                      <a:pt x="3491" y="500498"/>
                    </a:lnTo>
                    <a:lnTo>
                      <a:pt x="2222" y="495724"/>
                    </a:lnTo>
                    <a:lnTo>
                      <a:pt x="1270" y="490631"/>
                    </a:lnTo>
                    <a:lnTo>
                      <a:pt x="635" y="484901"/>
                    </a:lnTo>
                    <a:lnTo>
                      <a:pt x="317" y="479809"/>
                    </a:lnTo>
                    <a:lnTo>
                      <a:pt x="0" y="474397"/>
                    </a:lnTo>
                    <a:lnTo>
                      <a:pt x="317" y="469305"/>
                    </a:lnTo>
                    <a:lnTo>
                      <a:pt x="635" y="464212"/>
                    </a:lnTo>
                    <a:lnTo>
                      <a:pt x="1270" y="458801"/>
                    </a:lnTo>
                    <a:lnTo>
                      <a:pt x="1904" y="454026"/>
                    </a:lnTo>
                    <a:lnTo>
                      <a:pt x="3174" y="448933"/>
                    </a:lnTo>
                    <a:lnTo>
                      <a:pt x="4444" y="444159"/>
                    </a:lnTo>
                    <a:lnTo>
                      <a:pt x="5713" y="439066"/>
                    </a:lnTo>
                    <a:lnTo>
                      <a:pt x="7935" y="434291"/>
                    </a:lnTo>
                    <a:lnTo>
                      <a:pt x="9839" y="429835"/>
                    </a:lnTo>
                    <a:lnTo>
                      <a:pt x="12061" y="425061"/>
                    </a:lnTo>
                    <a:lnTo>
                      <a:pt x="14283" y="420923"/>
                    </a:lnTo>
                    <a:lnTo>
                      <a:pt x="17140" y="416466"/>
                    </a:lnTo>
                    <a:lnTo>
                      <a:pt x="19996" y="412328"/>
                    </a:lnTo>
                    <a:lnTo>
                      <a:pt x="23170" y="408191"/>
                    </a:lnTo>
                    <a:lnTo>
                      <a:pt x="26344" y="404689"/>
                    </a:lnTo>
                    <a:lnTo>
                      <a:pt x="29518" y="400551"/>
                    </a:lnTo>
                    <a:lnTo>
                      <a:pt x="33327" y="397050"/>
                    </a:lnTo>
                    <a:lnTo>
                      <a:pt x="37136" y="393867"/>
                    </a:lnTo>
                    <a:lnTo>
                      <a:pt x="40945" y="390366"/>
                    </a:lnTo>
                    <a:lnTo>
                      <a:pt x="45388" y="387501"/>
                    </a:lnTo>
                    <a:lnTo>
                      <a:pt x="49514" y="384636"/>
                    </a:lnTo>
                    <a:lnTo>
                      <a:pt x="53640" y="382090"/>
                    </a:lnTo>
                    <a:lnTo>
                      <a:pt x="58401" y="379543"/>
                    </a:lnTo>
                    <a:lnTo>
                      <a:pt x="63162" y="377315"/>
                    </a:lnTo>
                    <a:lnTo>
                      <a:pt x="68241" y="375405"/>
                    </a:lnTo>
                    <a:lnTo>
                      <a:pt x="73002" y="373814"/>
                    </a:lnTo>
                    <a:lnTo>
                      <a:pt x="78398" y="372222"/>
                    </a:lnTo>
                    <a:lnTo>
                      <a:pt x="83476" y="370949"/>
                    </a:lnTo>
                    <a:lnTo>
                      <a:pt x="873165" y="204159"/>
                    </a:lnTo>
                    <a:lnTo>
                      <a:pt x="878561" y="202885"/>
                    </a:lnTo>
                    <a:lnTo>
                      <a:pt x="883639" y="202249"/>
                    </a:lnTo>
                    <a:lnTo>
                      <a:pt x="889353" y="201931"/>
                    </a:lnTo>
                    <a:lnTo>
                      <a:pt x="894431" y="201612"/>
                    </a:lnTo>
                    <a:close/>
                    <a:moveTo>
                      <a:pt x="462024" y="0"/>
                    </a:moveTo>
                    <a:lnTo>
                      <a:pt x="467419" y="0"/>
                    </a:lnTo>
                    <a:lnTo>
                      <a:pt x="472496" y="0"/>
                    </a:lnTo>
                    <a:lnTo>
                      <a:pt x="477891" y="318"/>
                    </a:lnTo>
                    <a:lnTo>
                      <a:pt x="482651" y="953"/>
                    </a:lnTo>
                    <a:lnTo>
                      <a:pt x="487728" y="1907"/>
                    </a:lnTo>
                    <a:lnTo>
                      <a:pt x="492805" y="2861"/>
                    </a:lnTo>
                    <a:lnTo>
                      <a:pt x="497565" y="4450"/>
                    </a:lnTo>
                    <a:lnTo>
                      <a:pt x="502642" y="6039"/>
                    </a:lnTo>
                    <a:lnTo>
                      <a:pt x="507402" y="7946"/>
                    </a:lnTo>
                    <a:lnTo>
                      <a:pt x="511844" y="9853"/>
                    </a:lnTo>
                    <a:lnTo>
                      <a:pt x="516604" y="12078"/>
                    </a:lnTo>
                    <a:lnTo>
                      <a:pt x="520729" y="14303"/>
                    </a:lnTo>
                    <a:lnTo>
                      <a:pt x="525172" y="17164"/>
                    </a:lnTo>
                    <a:lnTo>
                      <a:pt x="529297" y="20025"/>
                    </a:lnTo>
                    <a:lnTo>
                      <a:pt x="533105" y="22885"/>
                    </a:lnTo>
                    <a:lnTo>
                      <a:pt x="537230" y="26064"/>
                    </a:lnTo>
                    <a:lnTo>
                      <a:pt x="541038" y="29878"/>
                    </a:lnTo>
                    <a:lnTo>
                      <a:pt x="544529" y="33374"/>
                    </a:lnTo>
                    <a:lnTo>
                      <a:pt x="548019" y="36871"/>
                    </a:lnTo>
                    <a:lnTo>
                      <a:pt x="551193" y="41003"/>
                    </a:lnTo>
                    <a:lnTo>
                      <a:pt x="554049" y="45135"/>
                    </a:lnTo>
                    <a:lnTo>
                      <a:pt x="556904" y="49267"/>
                    </a:lnTo>
                    <a:lnTo>
                      <a:pt x="559760" y="54035"/>
                    </a:lnTo>
                    <a:lnTo>
                      <a:pt x="561982" y="58484"/>
                    </a:lnTo>
                    <a:lnTo>
                      <a:pt x="564203" y="63252"/>
                    </a:lnTo>
                    <a:lnTo>
                      <a:pt x="566107" y="68020"/>
                    </a:lnTo>
                    <a:lnTo>
                      <a:pt x="567693" y="73106"/>
                    </a:lnTo>
                    <a:lnTo>
                      <a:pt x="569280" y="78191"/>
                    </a:lnTo>
                    <a:lnTo>
                      <a:pt x="570549" y="83595"/>
                    </a:lnTo>
                    <a:lnTo>
                      <a:pt x="571819" y="88998"/>
                    </a:lnTo>
                    <a:lnTo>
                      <a:pt x="572453" y="94084"/>
                    </a:lnTo>
                    <a:lnTo>
                      <a:pt x="572771" y="99487"/>
                    </a:lnTo>
                    <a:lnTo>
                      <a:pt x="573088" y="104573"/>
                    </a:lnTo>
                    <a:lnTo>
                      <a:pt x="572771" y="109976"/>
                    </a:lnTo>
                    <a:lnTo>
                      <a:pt x="572453" y="115062"/>
                    </a:lnTo>
                    <a:lnTo>
                      <a:pt x="571819" y="120148"/>
                    </a:lnTo>
                    <a:lnTo>
                      <a:pt x="570867" y="125551"/>
                    </a:lnTo>
                    <a:lnTo>
                      <a:pt x="569597" y="130319"/>
                    </a:lnTo>
                    <a:lnTo>
                      <a:pt x="568328" y="135405"/>
                    </a:lnTo>
                    <a:lnTo>
                      <a:pt x="566741" y="140172"/>
                    </a:lnTo>
                    <a:lnTo>
                      <a:pt x="565155" y="144622"/>
                    </a:lnTo>
                    <a:lnTo>
                      <a:pt x="563251" y="149390"/>
                    </a:lnTo>
                    <a:lnTo>
                      <a:pt x="561030" y="153840"/>
                    </a:lnTo>
                    <a:lnTo>
                      <a:pt x="558174" y="158608"/>
                    </a:lnTo>
                    <a:lnTo>
                      <a:pt x="555635" y="162740"/>
                    </a:lnTo>
                    <a:lnTo>
                      <a:pt x="552779" y="166872"/>
                    </a:lnTo>
                    <a:lnTo>
                      <a:pt x="549923" y="171004"/>
                    </a:lnTo>
                    <a:lnTo>
                      <a:pt x="546433" y="174818"/>
                    </a:lnTo>
                    <a:lnTo>
                      <a:pt x="543259" y="178315"/>
                    </a:lnTo>
                    <a:lnTo>
                      <a:pt x="539769" y="182129"/>
                    </a:lnTo>
                    <a:lnTo>
                      <a:pt x="535644" y="185625"/>
                    </a:lnTo>
                    <a:lnTo>
                      <a:pt x="531836" y="188486"/>
                    </a:lnTo>
                    <a:lnTo>
                      <a:pt x="527711" y="191664"/>
                    </a:lnTo>
                    <a:lnTo>
                      <a:pt x="523268" y="194525"/>
                    </a:lnTo>
                    <a:lnTo>
                      <a:pt x="518825" y="197068"/>
                    </a:lnTo>
                    <a:lnTo>
                      <a:pt x="514383" y="199611"/>
                    </a:lnTo>
                    <a:lnTo>
                      <a:pt x="509623" y="201518"/>
                    </a:lnTo>
                    <a:lnTo>
                      <a:pt x="504863" y="204061"/>
                    </a:lnTo>
                    <a:lnTo>
                      <a:pt x="499786" y="205650"/>
                    </a:lnTo>
                    <a:lnTo>
                      <a:pt x="494709" y="206921"/>
                    </a:lnTo>
                    <a:lnTo>
                      <a:pt x="489632" y="208193"/>
                    </a:lnTo>
                    <a:lnTo>
                      <a:pt x="126930" y="284795"/>
                    </a:lnTo>
                    <a:lnTo>
                      <a:pt x="121218" y="285749"/>
                    </a:lnTo>
                    <a:lnTo>
                      <a:pt x="115823" y="286702"/>
                    </a:lnTo>
                    <a:lnTo>
                      <a:pt x="110429" y="287020"/>
                    </a:lnTo>
                    <a:lnTo>
                      <a:pt x="105034" y="287338"/>
                    </a:lnTo>
                    <a:lnTo>
                      <a:pt x="100275" y="287020"/>
                    </a:lnTo>
                    <a:lnTo>
                      <a:pt x="95832" y="286702"/>
                    </a:lnTo>
                    <a:lnTo>
                      <a:pt x="86947" y="285431"/>
                    </a:lnTo>
                    <a:lnTo>
                      <a:pt x="78379" y="283524"/>
                    </a:lnTo>
                    <a:lnTo>
                      <a:pt x="70129" y="280981"/>
                    </a:lnTo>
                    <a:lnTo>
                      <a:pt x="61561" y="277802"/>
                    </a:lnTo>
                    <a:lnTo>
                      <a:pt x="53628" y="273670"/>
                    </a:lnTo>
                    <a:lnTo>
                      <a:pt x="46329" y="268902"/>
                    </a:lnTo>
                    <a:lnTo>
                      <a:pt x="39348" y="264135"/>
                    </a:lnTo>
                    <a:lnTo>
                      <a:pt x="32684" y="258095"/>
                    </a:lnTo>
                    <a:lnTo>
                      <a:pt x="26655" y="251738"/>
                    </a:lnTo>
                    <a:lnTo>
                      <a:pt x="20943" y="244746"/>
                    </a:lnTo>
                    <a:lnTo>
                      <a:pt x="15866" y="237435"/>
                    </a:lnTo>
                    <a:lnTo>
                      <a:pt x="11424" y="229807"/>
                    </a:lnTo>
                    <a:lnTo>
                      <a:pt x="9520" y="225357"/>
                    </a:lnTo>
                    <a:lnTo>
                      <a:pt x="7933" y="221225"/>
                    </a:lnTo>
                    <a:lnTo>
                      <a:pt x="6029" y="217093"/>
                    </a:lnTo>
                    <a:lnTo>
                      <a:pt x="4443" y="212643"/>
                    </a:lnTo>
                    <a:lnTo>
                      <a:pt x="3491" y="208193"/>
                    </a:lnTo>
                    <a:lnTo>
                      <a:pt x="2221" y="203425"/>
                    </a:lnTo>
                    <a:lnTo>
                      <a:pt x="1269" y="198021"/>
                    </a:lnTo>
                    <a:lnTo>
                      <a:pt x="635" y="192936"/>
                    </a:lnTo>
                    <a:lnTo>
                      <a:pt x="317" y="187532"/>
                    </a:lnTo>
                    <a:lnTo>
                      <a:pt x="0" y="182447"/>
                    </a:lnTo>
                    <a:lnTo>
                      <a:pt x="317" y="177043"/>
                    </a:lnTo>
                    <a:lnTo>
                      <a:pt x="635" y="171958"/>
                    </a:lnTo>
                    <a:lnTo>
                      <a:pt x="1269" y="166554"/>
                    </a:lnTo>
                    <a:lnTo>
                      <a:pt x="1904" y="161786"/>
                    </a:lnTo>
                    <a:lnTo>
                      <a:pt x="3173" y="157019"/>
                    </a:lnTo>
                    <a:lnTo>
                      <a:pt x="4443" y="151615"/>
                    </a:lnTo>
                    <a:lnTo>
                      <a:pt x="5712" y="147165"/>
                    </a:lnTo>
                    <a:lnTo>
                      <a:pt x="7933" y="142079"/>
                    </a:lnTo>
                    <a:lnTo>
                      <a:pt x="9837" y="137630"/>
                    </a:lnTo>
                    <a:lnTo>
                      <a:pt x="12058" y="132862"/>
                    </a:lnTo>
                    <a:lnTo>
                      <a:pt x="14280" y="128730"/>
                    </a:lnTo>
                    <a:lnTo>
                      <a:pt x="17136" y="124280"/>
                    </a:lnTo>
                    <a:lnTo>
                      <a:pt x="19991" y="120148"/>
                    </a:lnTo>
                    <a:lnTo>
                      <a:pt x="23165" y="116016"/>
                    </a:lnTo>
                    <a:lnTo>
                      <a:pt x="26338" y="112201"/>
                    </a:lnTo>
                    <a:lnTo>
                      <a:pt x="29511" y="108387"/>
                    </a:lnTo>
                    <a:lnTo>
                      <a:pt x="33319" y="104891"/>
                    </a:lnTo>
                    <a:lnTo>
                      <a:pt x="37127" y="101712"/>
                    </a:lnTo>
                    <a:lnTo>
                      <a:pt x="40935" y="98534"/>
                    </a:lnTo>
                    <a:lnTo>
                      <a:pt x="45377" y="95355"/>
                    </a:lnTo>
                    <a:lnTo>
                      <a:pt x="49503" y="92495"/>
                    </a:lnTo>
                    <a:lnTo>
                      <a:pt x="53628" y="89952"/>
                    </a:lnTo>
                    <a:lnTo>
                      <a:pt x="58388" y="87727"/>
                    </a:lnTo>
                    <a:lnTo>
                      <a:pt x="63148" y="85184"/>
                    </a:lnTo>
                    <a:lnTo>
                      <a:pt x="68225" y="83277"/>
                    </a:lnTo>
                    <a:lnTo>
                      <a:pt x="72985" y="81370"/>
                    </a:lnTo>
                    <a:lnTo>
                      <a:pt x="78379" y="80098"/>
                    </a:lnTo>
                    <a:lnTo>
                      <a:pt x="83456" y="78827"/>
                    </a:lnTo>
                    <a:lnTo>
                      <a:pt x="446158" y="2225"/>
                    </a:lnTo>
                    <a:lnTo>
                      <a:pt x="451235" y="1271"/>
                    </a:lnTo>
                    <a:lnTo>
                      <a:pt x="456630" y="636"/>
                    </a:lnTo>
                    <a:lnTo>
                      <a:pt x="462024"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grpSp>
      <p:sp>
        <p:nvSpPr>
          <p:cNvPr id="59" name="椭圆 58"/>
          <p:cNvSpPr/>
          <p:nvPr/>
        </p:nvSpPr>
        <p:spPr>
          <a:xfrm>
            <a:off x="6788660" y="2066908"/>
            <a:ext cx="74613" cy="76200"/>
          </a:xfrm>
          <a:prstGeom prst="ellipse">
            <a:avLst/>
          </a:prstGeom>
          <a:solidFill>
            <a:srgbClr val="845B36"/>
          </a:solid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60" name="标题 1"/>
          <p:cNvSpPr txBox="1"/>
          <p:nvPr/>
        </p:nvSpPr>
        <p:spPr bwMode="auto">
          <a:xfrm>
            <a:off x="7340584" y="2220895"/>
            <a:ext cx="4110563" cy="42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宋体" panose="02010600030101010101" pitchFamily="2" charset="-122"/>
                <a:cs typeface="+mn-cs"/>
              </a:rPr>
              <a:t>EIUSMOD TEMPOR INCIDIDUNT UT</a:t>
            </a:r>
            <a:endParaRPr kumimoji="0" lang="zh-CN" altLang="en-US" sz="18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宋体" panose="02010600030101010101" pitchFamily="2" charset="-122"/>
              <a:cs typeface="+mn-cs"/>
            </a:endParaRPr>
          </a:p>
        </p:txBody>
      </p:sp>
      <p:grpSp>
        <p:nvGrpSpPr>
          <p:cNvPr id="61" name="组合 60"/>
          <p:cNvGrpSpPr/>
          <p:nvPr/>
        </p:nvGrpSpPr>
        <p:grpSpPr bwMode="auto">
          <a:xfrm>
            <a:off x="6598159" y="2228836"/>
            <a:ext cx="455613" cy="457200"/>
            <a:chOff x="2279470" y="2065522"/>
            <a:chExt cx="455600" cy="456885"/>
          </a:xfrm>
        </p:grpSpPr>
        <p:sp>
          <p:nvSpPr>
            <p:cNvPr id="62" name="椭圆 61"/>
            <p:cNvSpPr/>
            <p:nvPr/>
          </p:nvSpPr>
          <p:spPr>
            <a:xfrm>
              <a:off x="2279470" y="2065522"/>
              <a:ext cx="455600" cy="456885"/>
            </a:xfrm>
            <a:prstGeom prst="ellipse">
              <a:avLst/>
            </a:prstGeom>
            <a:solidFill>
              <a:srgbClr val="845B3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63" name="KSO_Shape"/>
            <p:cNvSpPr/>
            <p:nvPr/>
          </p:nvSpPr>
          <p:spPr>
            <a:xfrm>
              <a:off x="2396942" y="2208298"/>
              <a:ext cx="223832" cy="172918"/>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scene3d>
                <a:camera prst="orthographicFront"/>
                <a:lightRig rig="threePt" dir="t"/>
              </a:scene3d>
              <a:sp3d contourW="12700">
                <a:contourClr>
                  <a:srgbClr val="FFFFFF"/>
                </a:contourClr>
              </a:sp3d>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grpSp>
        <p:nvGrpSpPr>
          <p:cNvPr id="64" name="组合 63"/>
          <p:cNvGrpSpPr/>
          <p:nvPr/>
        </p:nvGrpSpPr>
        <p:grpSpPr bwMode="auto">
          <a:xfrm>
            <a:off x="6788660" y="2773340"/>
            <a:ext cx="74613" cy="423862"/>
            <a:chOff x="2469832" y="2609105"/>
            <a:chExt cx="75391" cy="424924"/>
          </a:xfrm>
          <a:solidFill>
            <a:srgbClr val="845B36"/>
          </a:solidFill>
        </p:grpSpPr>
        <p:sp>
          <p:nvSpPr>
            <p:cNvPr id="65" name="椭圆 64"/>
            <p:cNvSpPr/>
            <p:nvPr/>
          </p:nvSpPr>
          <p:spPr>
            <a:xfrm>
              <a:off x="2469832" y="2609105"/>
              <a:ext cx="75391" cy="74800"/>
            </a:xfrm>
            <a:prstGeom prst="ellipse">
              <a:avLst/>
            </a:prstGeom>
            <a:grp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cxnSp>
          <p:nvCxnSpPr>
            <p:cNvPr id="66" name="直接连接符 65"/>
            <p:cNvCxnSpPr/>
            <p:nvPr/>
          </p:nvCxnSpPr>
          <p:spPr>
            <a:xfrm>
              <a:off x="2508329" y="2693454"/>
              <a:ext cx="0" cy="267368"/>
            </a:xfrm>
            <a:prstGeom prst="line">
              <a:avLst/>
            </a:prstGeom>
            <a:grpFill/>
            <a:ln>
              <a:solidFill>
                <a:srgbClr val="845B36"/>
              </a:solidFil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2469832" y="2959229"/>
              <a:ext cx="75391" cy="74800"/>
            </a:xfrm>
            <a:prstGeom prst="ellipse">
              <a:avLst/>
            </a:prstGeom>
            <a:grp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sp>
        <p:nvSpPr>
          <p:cNvPr id="68" name="椭圆 67"/>
          <p:cNvSpPr/>
          <p:nvPr/>
        </p:nvSpPr>
        <p:spPr>
          <a:xfrm>
            <a:off x="6788660" y="5919770"/>
            <a:ext cx="74613" cy="76200"/>
          </a:xfrm>
          <a:prstGeom prst="ellipse">
            <a:avLst/>
          </a:prstGeom>
          <a:solidFill>
            <a:srgbClr val="845B36"/>
          </a:solid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nvGrpSpPr>
          <p:cNvPr id="69" name="组合 68"/>
          <p:cNvGrpSpPr/>
          <p:nvPr/>
        </p:nvGrpSpPr>
        <p:grpSpPr bwMode="auto">
          <a:xfrm>
            <a:off x="6788660" y="3811563"/>
            <a:ext cx="74613" cy="423862"/>
            <a:chOff x="2469832" y="3647705"/>
            <a:chExt cx="75391" cy="424924"/>
          </a:xfrm>
          <a:solidFill>
            <a:srgbClr val="845B36"/>
          </a:solidFill>
        </p:grpSpPr>
        <p:sp>
          <p:nvSpPr>
            <p:cNvPr id="70" name="椭圆 69"/>
            <p:cNvSpPr/>
            <p:nvPr/>
          </p:nvSpPr>
          <p:spPr>
            <a:xfrm>
              <a:off x="2469832" y="3647705"/>
              <a:ext cx="75391" cy="74800"/>
            </a:xfrm>
            <a:prstGeom prst="ellipse">
              <a:avLst/>
            </a:prstGeom>
            <a:grp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cxnSp>
          <p:nvCxnSpPr>
            <p:cNvPr id="71" name="直接连接符 70"/>
            <p:cNvCxnSpPr/>
            <p:nvPr/>
          </p:nvCxnSpPr>
          <p:spPr>
            <a:xfrm>
              <a:off x="2508329" y="3732054"/>
              <a:ext cx="0" cy="267368"/>
            </a:xfrm>
            <a:prstGeom prst="line">
              <a:avLst/>
            </a:prstGeom>
            <a:grpFill/>
            <a:ln>
              <a:solidFill>
                <a:srgbClr val="845B36"/>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2469832" y="3997829"/>
              <a:ext cx="75391" cy="74800"/>
            </a:xfrm>
            <a:prstGeom prst="ellipse">
              <a:avLst/>
            </a:prstGeom>
            <a:grp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grpSp>
        <p:nvGrpSpPr>
          <p:cNvPr id="73" name="组合 72"/>
          <p:cNvGrpSpPr/>
          <p:nvPr/>
        </p:nvGrpSpPr>
        <p:grpSpPr bwMode="auto">
          <a:xfrm>
            <a:off x="6598160" y="3284520"/>
            <a:ext cx="4852989" cy="455613"/>
            <a:chOff x="2279469" y="3120728"/>
            <a:chExt cx="4852851" cy="456069"/>
          </a:xfrm>
        </p:grpSpPr>
        <p:grpSp>
          <p:nvGrpSpPr>
            <p:cNvPr id="74" name="组合 73"/>
            <p:cNvGrpSpPr/>
            <p:nvPr/>
          </p:nvGrpSpPr>
          <p:grpSpPr bwMode="auto">
            <a:xfrm>
              <a:off x="2279469" y="3120728"/>
              <a:ext cx="455600" cy="456069"/>
              <a:chOff x="2279469" y="3120728"/>
              <a:chExt cx="455600" cy="456069"/>
            </a:xfrm>
          </p:grpSpPr>
          <p:sp>
            <p:nvSpPr>
              <p:cNvPr id="76" name="椭圆 75"/>
              <p:cNvSpPr/>
              <p:nvPr/>
            </p:nvSpPr>
            <p:spPr>
              <a:xfrm>
                <a:off x="2279469" y="3120728"/>
                <a:ext cx="455600" cy="456069"/>
              </a:xfrm>
              <a:prstGeom prst="ellipse">
                <a:avLst/>
              </a:prstGeom>
              <a:solidFill>
                <a:srgbClr val="845B3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77" name="KSO_Shape"/>
              <p:cNvSpPr/>
              <p:nvPr/>
            </p:nvSpPr>
            <p:spPr bwMode="auto">
              <a:xfrm>
                <a:off x="2425515" y="3247855"/>
                <a:ext cx="173033" cy="206582"/>
              </a:xfrm>
              <a:custGeom>
                <a:avLst/>
                <a:gdLst>
                  <a:gd name="T0" fmla="*/ 1531007 w 4340"/>
                  <a:gd name="T1" fmla="*/ 12533 h 5168"/>
                  <a:gd name="T2" fmla="*/ 1585594 w 4340"/>
                  <a:gd name="T3" fmla="*/ 64139 h 5168"/>
                  <a:gd name="T4" fmla="*/ 1600347 w 4340"/>
                  <a:gd name="T5" fmla="*/ 1789255 h 5168"/>
                  <a:gd name="T6" fmla="*/ 1572685 w 4340"/>
                  <a:gd name="T7" fmla="*/ 1860398 h 5168"/>
                  <a:gd name="T8" fmla="*/ 1508878 w 4340"/>
                  <a:gd name="T9" fmla="*/ 1900945 h 5168"/>
                  <a:gd name="T10" fmla="*/ 86306 w 4340"/>
                  <a:gd name="T11" fmla="*/ 1899471 h 5168"/>
                  <a:gd name="T12" fmla="*/ 24712 w 4340"/>
                  <a:gd name="T13" fmla="*/ 1855606 h 5168"/>
                  <a:gd name="T14" fmla="*/ 0 w 4340"/>
                  <a:gd name="T15" fmla="*/ 1782989 h 5168"/>
                  <a:gd name="T16" fmla="*/ 17704 w 4340"/>
                  <a:gd name="T17" fmla="*/ 466297 h 5168"/>
                  <a:gd name="T18" fmla="*/ 122451 w 4340"/>
                  <a:gd name="T19" fmla="*/ 354239 h 5168"/>
                  <a:gd name="T20" fmla="*/ 347068 w 4340"/>
                  <a:gd name="T21" fmla="*/ 1539703 h 5168"/>
                  <a:gd name="T22" fmla="*/ 433374 w 4340"/>
                  <a:gd name="T23" fmla="*/ 1566980 h 5168"/>
                  <a:gd name="T24" fmla="*/ 518573 w 4340"/>
                  <a:gd name="T25" fmla="*/ 1537123 h 5168"/>
                  <a:gd name="T26" fmla="*/ 535170 w 4340"/>
                  <a:gd name="T27" fmla="*/ 1412531 h 5168"/>
                  <a:gd name="T28" fmla="*/ 498287 w 4340"/>
                  <a:gd name="T29" fmla="*/ 1348023 h 5168"/>
                  <a:gd name="T30" fmla="*/ 527794 w 4340"/>
                  <a:gd name="T31" fmla="*/ 1310056 h 5168"/>
                  <a:gd name="T32" fmla="*/ 531113 w 4340"/>
                  <a:gd name="T33" fmla="*/ 1199103 h 5168"/>
                  <a:gd name="T34" fmla="*/ 496443 w 4340"/>
                  <a:gd name="T35" fmla="*/ 1161504 h 5168"/>
                  <a:gd name="T36" fmla="*/ 380262 w 4340"/>
                  <a:gd name="T37" fmla="*/ 1155238 h 5168"/>
                  <a:gd name="T38" fmla="*/ 332683 w 4340"/>
                  <a:gd name="T39" fmla="*/ 1212005 h 5168"/>
                  <a:gd name="T40" fmla="*/ 429685 w 4340"/>
                  <a:gd name="T41" fmla="*/ 1209424 h 5168"/>
                  <a:gd name="T42" fmla="*/ 445545 w 4340"/>
                  <a:gd name="T43" fmla="*/ 1300472 h 5168"/>
                  <a:gd name="T44" fmla="*/ 407187 w 4340"/>
                  <a:gd name="T45" fmla="*/ 1364980 h 5168"/>
                  <a:gd name="T46" fmla="*/ 443701 w 4340"/>
                  <a:gd name="T47" fmla="*/ 1379356 h 5168"/>
                  <a:gd name="T48" fmla="*/ 433005 w 4340"/>
                  <a:gd name="T49" fmla="*/ 1503579 h 5168"/>
                  <a:gd name="T50" fmla="*/ 330102 w 4340"/>
                  <a:gd name="T51" fmla="*/ 1390783 h 5168"/>
                  <a:gd name="T52" fmla="*/ 756836 w 4340"/>
                  <a:gd name="T53" fmla="*/ 1273195 h 5168"/>
                  <a:gd name="T54" fmla="*/ 736551 w 4340"/>
                  <a:gd name="T55" fmla="*/ 1176986 h 5168"/>
                  <a:gd name="T56" fmla="*/ 674587 w 4340"/>
                  <a:gd name="T57" fmla="*/ 1148972 h 5168"/>
                  <a:gd name="T58" fmla="*/ 575741 w 4340"/>
                  <a:gd name="T59" fmla="*/ 1167771 h 5168"/>
                  <a:gd name="T60" fmla="*/ 550292 w 4340"/>
                  <a:gd name="T61" fmla="*/ 1227486 h 5168"/>
                  <a:gd name="T62" fmla="*/ 650245 w 4340"/>
                  <a:gd name="T63" fmla="*/ 1211267 h 5168"/>
                  <a:gd name="T64" fmla="*/ 668317 w 4340"/>
                  <a:gd name="T65" fmla="*/ 1252184 h 5168"/>
                  <a:gd name="T66" fmla="*/ 1077348 w 4340"/>
                  <a:gd name="T67" fmla="*/ 1359450 h 5168"/>
                  <a:gd name="T68" fmla="*/ 981822 w 4340"/>
                  <a:gd name="T69" fmla="*/ 1509845 h 5168"/>
                  <a:gd name="T70" fmla="*/ 969281 w 4340"/>
                  <a:gd name="T71" fmla="*/ 1209793 h 5168"/>
                  <a:gd name="T72" fmla="*/ 994731 w 4340"/>
                  <a:gd name="T73" fmla="*/ 1209793 h 5168"/>
                  <a:gd name="T74" fmla="*/ 1058538 w 4340"/>
                  <a:gd name="T75" fmla="*/ 1171088 h 5168"/>
                  <a:gd name="T76" fmla="*/ 945676 w 4340"/>
                  <a:gd name="T77" fmla="*/ 1150815 h 5168"/>
                  <a:gd name="T78" fmla="*/ 886295 w 4340"/>
                  <a:gd name="T79" fmla="*/ 1189151 h 5168"/>
                  <a:gd name="T80" fmla="*/ 885926 w 4340"/>
                  <a:gd name="T81" fmla="*/ 1531962 h 5168"/>
                  <a:gd name="T82" fmla="*/ 935718 w 4340"/>
                  <a:gd name="T83" fmla="*/ 1564769 h 5168"/>
                  <a:gd name="T84" fmla="*/ 1034195 w 4340"/>
                  <a:gd name="T85" fmla="*/ 1563663 h 5168"/>
                  <a:gd name="T86" fmla="*/ 1273196 w 4340"/>
                  <a:gd name="T87" fmla="*/ 1543389 h 5168"/>
                  <a:gd name="T88" fmla="*/ 1298277 w 4340"/>
                  <a:gd name="T89" fmla="*/ 1501367 h 5168"/>
                  <a:gd name="T90" fmla="*/ 1282417 w 4340"/>
                  <a:gd name="T91" fmla="*/ 1361294 h 5168"/>
                  <a:gd name="T92" fmla="*/ 1272090 w 4340"/>
                  <a:gd name="T93" fmla="*/ 1329593 h 5168"/>
                  <a:gd name="T94" fmla="*/ 1297170 w 4340"/>
                  <a:gd name="T95" fmla="*/ 1224906 h 5168"/>
                  <a:gd name="T96" fmla="*/ 1275778 w 4340"/>
                  <a:gd name="T97" fmla="*/ 1173669 h 5168"/>
                  <a:gd name="T98" fmla="*/ 1096159 w 4340"/>
                  <a:gd name="T99" fmla="*/ 1563663 h 5168"/>
                  <a:gd name="T100" fmla="*/ 1197218 w 4340"/>
                  <a:gd name="T101" fmla="*/ 1206107 h 5168"/>
                  <a:gd name="T102" fmla="*/ 1210127 w 4340"/>
                  <a:gd name="T103" fmla="*/ 1306001 h 5168"/>
                  <a:gd name="T104" fmla="*/ 1203856 w 4340"/>
                  <a:gd name="T105" fmla="*/ 1367191 h 5168"/>
                  <a:gd name="T106" fmla="*/ 1207914 w 4340"/>
                  <a:gd name="T107" fmla="*/ 1502104 h 5168"/>
                  <a:gd name="T108" fmla="*/ 295432 w 4340"/>
                  <a:gd name="T109" fmla="*/ 982358 h 5168"/>
                  <a:gd name="T110" fmla="*/ 219453 w 4340"/>
                  <a:gd name="T111" fmla="*/ 1038019 h 5168"/>
                  <a:gd name="T112" fmla="*/ 239370 w 4340"/>
                  <a:gd name="T113" fmla="*/ 1697470 h 5168"/>
                  <a:gd name="T114" fmla="*/ 1338479 w 4340"/>
                  <a:gd name="T115" fmla="*/ 1717007 h 5168"/>
                  <a:gd name="T116" fmla="*/ 1394172 w 4340"/>
                  <a:gd name="T117" fmla="*/ 1641441 h 5168"/>
                  <a:gd name="T118" fmla="*/ 1352863 w 4340"/>
                  <a:gd name="T119" fmla="*/ 991573 h 5168"/>
                  <a:gd name="T120" fmla="*/ 576110 w 4340"/>
                  <a:gd name="T121" fmla="*/ 67088 h 51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0" h="5168">
                    <a:moveTo>
                      <a:pt x="332" y="961"/>
                    </a:moveTo>
                    <a:lnTo>
                      <a:pt x="1480" y="0"/>
                    </a:lnTo>
                    <a:lnTo>
                      <a:pt x="4009" y="0"/>
                    </a:lnTo>
                    <a:lnTo>
                      <a:pt x="4025" y="0"/>
                    </a:lnTo>
                    <a:lnTo>
                      <a:pt x="4042" y="3"/>
                    </a:lnTo>
                    <a:lnTo>
                      <a:pt x="4058" y="5"/>
                    </a:lnTo>
                    <a:lnTo>
                      <a:pt x="4075" y="7"/>
                    </a:lnTo>
                    <a:lnTo>
                      <a:pt x="4091" y="11"/>
                    </a:lnTo>
                    <a:lnTo>
                      <a:pt x="4106" y="15"/>
                    </a:lnTo>
                    <a:lnTo>
                      <a:pt x="4122" y="21"/>
                    </a:lnTo>
                    <a:lnTo>
                      <a:pt x="4137" y="26"/>
                    </a:lnTo>
                    <a:lnTo>
                      <a:pt x="4151" y="34"/>
                    </a:lnTo>
                    <a:lnTo>
                      <a:pt x="4166" y="40"/>
                    </a:lnTo>
                    <a:lnTo>
                      <a:pt x="4180" y="49"/>
                    </a:lnTo>
                    <a:lnTo>
                      <a:pt x="4193" y="57"/>
                    </a:lnTo>
                    <a:lnTo>
                      <a:pt x="4206" y="67"/>
                    </a:lnTo>
                    <a:lnTo>
                      <a:pt x="4219" y="77"/>
                    </a:lnTo>
                    <a:lnTo>
                      <a:pt x="4231" y="87"/>
                    </a:lnTo>
                    <a:lnTo>
                      <a:pt x="4242" y="98"/>
                    </a:lnTo>
                    <a:lnTo>
                      <a:pt x="4253" y="110"/>
                    </a:lnTo>
                    <a:lnTo>
                      <a:pt x="4264" y="122"/>
                    </a:lnTo>
                    <a:lnTo>
                      <a:pt x="4273" y="133"/>
                    </a:lnTo>
                    <a:lnTo>
                      <a:pt x="4283" y="147"/>
                    </a:lnTo>
                    <a:lnTo>
                      <a:pt x="4292" y="160"/>
                    </a:lnTo>
                    <a:lnTo>
                      <a:pt x="4299" y="174"/>
                    </a:lnTo>
                    <a:lnTo>
                      <a:pt x="4307" y="188"/>
                    </a:lnTo>
                    <a:lnTo>
                      <a:pt x="4313" y="203"/>
                    </a:lnTo>
                    <a:lnTo>
                      <a:pt x="4320" y="218"/>
                    </a:lnTo>
                    <a:lnTo>
                      <a:pt x="4325" y="233"/>
                    </a:lnTo>
                    <a:lnTo>
                      <a:pt x="4329" y="249"/>
                    </a:lnTo>
                    <a:lnTo>
                      <a:pt x="4332" y="265"/>
                    </a:lnTo>
                    <a:lnTo>
                      <a:pt x="4336" y="281"/>
                    </a:lnTo>
                    <a:lnTo>
                      <a:pt x="4338" y="298"/>
                    </a:lnTo>
                    <a:lnTo>
                      <a:pt x="4339" y="315"/>
                    </a:lnTo>
                    <a:lnTo>
                      <a:pt x="4340" y="332"/>
                    </a:lnTo>
                    <a:lnTo>
                      <a:pt x="4340" y="4837"/>
                    </a:lnTo>
                    <a:lnTo>
                      <a:pt x="4339" y="4854"/>
                    </a:lnTo>
                    <a:lnTo>
                      <a:pt x="4338" y="4870"/>
                    </a:lnTo>
                    <a:lnTo>
                      <a:pt x="4336" y="4887"/>
                    </a:lnTo>
                    <a:lnTo>
                      <a:pt x="4332" y="4903"/>
                    </a:lnTo>
                    <a:lnTo>
                      <a:pt x="4329" y="4919"/>
                    </a:lnTo>
                    <a:lnTo>
                      <a:pt x="4325" y="4934"/>
                    </a:lnTo>
                    <a:lnTo>
                      <a:pt x="4320" y="4950"/>
                    </a:lnTo>
                    <a:lnTo>
                      <a:pt x="4313" y="4965"/>
                    </a:lnTo>
                    <a:lnTo>
                      <a:pt x="4307" y="4979"/>
                    </a:lnTo>
                    <a:lnTo>
                      <a:pt x="4299" y="4994"/>
                    </a:lnTo>
                    <a:lnTo>
                      <a:pt x="4292" y="5008"/>
                    </a:lnTo>
                    <a:lnTo>
                      <a:pt x="4283" y="5021"/>
                    </a:lnTo>
                    <a:lnTo>
                      <a:pt x="4273" y="5034"/>
                    </a:lnTo>
                    <a:lnTo>
                      <a:pt x="4264" y="5047"/>
                    </a:lnTo>
                    <a:lnTo>
                      <a:pt x="4253" y="5058"/>
                    </a:lnTo>
                    <a:lnTo>
                      <a:pt x="4242" y="5070"/>
                    </a:lnTo>
                    <a:lnTo>
                      <a:pt x="4231" y="5081"/>
                    </a:lnTo>
                    <a:lnTo>
                      <a:pt x="4219" y="5092"/>
                    </a:lnTo>
                    <a:lnTo>
                      <a:pt x="4206" y="5101"/>
                    </a:lnTo>
                    <a:lnTo>
                      <a:pt x="4193" y="5111"/>
                    </a:lnTo>
                    <a:lnTo>
                      <a:pt x="4180" y="5120"/>
                    </a:lnTo>
                    <a:lnTo>
                      <a:pt x="4166" y="5127"/>
                    </a:lnTo>
                    <a:lnTo>
                      <a:pt x="4151" y="5135"/>
                    </a:lnTo>
                    <a:lnTo>
                      <a:pt x="4137" y="5141"/>
                    </a:lnTo>
                    <a:lnTo>
                      <a:pt x="4122" y="5147"/>
                    </a:lnTo>
                    <a:lnTo>
                      <a:pt x="4106" y="5153"/>
                    </a:lnTo>
                    <a:lnTo>
                      <a:pt x="4091" y="5157"/>
                    </a:lnTo>
                    <a:lnTo>
                      <a:pt x="4075" y="5160"/>
                    </a:lnTo>
                    <a:lnTo>
                      <a:pt x="4058" y="5164"/>
                    </a:lnTo>
                    <a:lnTo>
                      <a:pt x="4042" y="5166"/>
                    </a:lnTo>
                    <a:lnTo>
                      <a:pt x="4025" y="5167"/>
                    </a:lnTo>
                    <a:lnTo>
                      <a:pt x="4009" y="5168"/>
                    </a:lnTo>
                    <a:lnTo>
                      <a:pt x="332" y="5168"/>
                    </a:lnTo>
                    <a:lnTo>
                      <a:pt x="316" y="5167"/>
                    </a:lnTo>
                    <a:lnTo>
                      <a:pt x="299" y="5166"/>
                    </a:lnTo>
                    <a:lnTo>
                      <a:pt x="281" y="5164"/>
                    </a:lnTo>
                    <a:lnTo>
                      <a:pt x="265" y="5160"/>
                    </a:lnTo>
                    <a:lnTo>
                      <a:pt x="249" y="5157"/>
                    </a:lnTo>
                    <a:lnTo>
                      <a:pt x="234" y="5153"/>
                    </a:lnTo>
                    <a:lnTo>
                      <a:pt x="218" y="5147"/>
                    </a:lnTo>
                    <a:lnTo>
                      <a:pt x="203" y="5141"/>
                    </a:lnTo>
                    <a:lnTo>
                      <a:pt x="189" y="5135"/>
                    </a:lnTo>
                    <a:lnTo>
                      <a:pt x="174" y="5127"/>
                    </a:lnTo>
                    <a:lnTo>
                      <a:pt x="160" y="5120"/>
                    </a:lnTo>
                    <a:lnTo>
                      <a:pt x="147" y="5111"/>
                    </a:lnTo>
                    <a:lnTo>
                      <a:pt x="134" y="5101"/>
                    </a:lnTo>
                    <a:lnTo>
                      <a:pt x="122" y="5092"/>
                    </a:lnTo>
                    <a:lnTo>
                      <a:pt x="110" y="5081"/>
                    </a:lnTo>
                    <a:lnTo>
                      <a:pt x="98" y="5070"/>
                    </a:lnTo>
                    <a:lnTo>
                      <a:pt x="87" y="5058"/>
                    </a:lnTo>
                    <a:lnTo>
                      <a:pt x="77" y="5047"/>
                    </a:lnTo>
                    <a:lnTo>
                      <a:pt x="67" y="5034"/>
                    </a:lnTo>
                    <a:lnTo>
                      <a:pt x="57" y="5021"/>
                    </a:lnTo>
                    <a:lnTo>
                      <a:pt x="49" y="5008"/>
                    </a:lnTo>
                    <a:lnTo>
                      <a:pt x="41" y="4994"/>
                    </a:lnTo>
                    <a:lnTo>
                      <a:pt x="34" y="4979"/>
                    </a:lnTo>
                    <a:lnTo>
                      <a:pt x="27" y="4965"/>
                    </a:lnTo>
                    <a:lnTo>
                      <a:pt x="21" y="4950"/>
                    </a:lnTo>
                    <a:lnTo>
                      <a:pt x="16" y="4934"/>
                    </a:lnTo>
                    <a:lnTo>
                      <a:pt x="11" y="4919"/>
                    </a:lnTo>
                    <a:lnTo>
                      <a:pt x="8" y="4903"/>
                    </a:lnTo>
                    <a:lnTo>
                      <a:pt x="5" y="4887"/>
                    </a:lnTo>
                    <a:lnTo>
                      <a:pt x="3" y="4870"/>
                    </a:lnTo>
                    <a:lnTo>
                      <a:pt x="2" y="4854"/>
                    </a:lnTo>
                    <a:lnTo>
                      <a:pt x="0" y="4837"/>
                    </a:lnTo>
                    <a:lnTo>
                      <a:pt x="0" y="1552"/>
                    </a:lnTo>
                    <a:lnTo>
                      <a:pt x="2" y="1497"/>
                    </a:lnTo>
                    <a:lnTo>
                      <a:pt x="5" y="1446"/>
                    </a:lnTo>
                    <a:lnTo>
                      <a:pt x="7" y="1422"/>
                    </a:lnTo>
                    <a:lnTo>
                      <a:pt x="10" y="1399"/>
                    </a:lnTo>
                    <a:lnTo>
                      <a:pt x="13" y="1378"/>
                    </a:lnTo>
                    <a:lnTo>
                      <a:pt x="18" y="1358"/>
                    </a:lnTo>
                    <a:lnTo>
                      <a:pt x="23" y="1338"/>
                    </a:lnTo>
                    <a:lnTo>
                      <a:pt x="28" y="1319"/>
                    </a:lnTo>
                    <a:lnTo>
                      <a:pt x="34" y="1301"/>
                    </a:lnTo>
                    <a:lnTo>
                      <a:pt x="40" y="1283"/>
                    </a:lnTo>
                    <a:lnTo>
                      <a:pt x="48" y="1265"/>
                    </a:lnTo>
                    <a:lnTo>
                      <a:pt x="56" y="1249"/>
                    </a:lnTo>
                    <a:lnTo>
                      <a:pt x="65" y="1233"/>
                    </a:lnTo>
                    <a:lnTo>
                      <a:pt x="73" y="1217"/>
                    </a:lnTo>
                    <a:lnTo>
                      <a:pt x="84" y="1202"/>
                    </a:lnTo>
                    <a:lnTo>
                      <a:pt x="95" y="1187"/>
                    </a:lnTo>
                    <a:lnTo>
                      <a:pt x="107" y="1171"/>
                    </a:lnTo>
                    <a:lnTo>
                      <a:pt x="118" y="1157"/>
                    </a:lnTo>
                    <a:lnTo>
                      <a:pt x="146" y="1127"/>
                    </a:lnTo>
                    <a:lnTo>
                      <a:pt x="176" y="1096"/>
                    </a:lnTo>
                    <a:lnTo>
                      <a:pt x="210" y="1065"/>
                    </a:lnTo>
                    <a:lnTo>
                      <a:pt x="247" y="1033"/>
                    </a:lnTo>
                    <a:lnTo>
                      <a:pt x="332" y="961"/>
                    </a:lnTo>
                    <a:close/>
                    <a:moveTo>
                      <a:pt x="895" y="3773"/>
                    </a:moveTo>
                    <a:lnTo>
                      <a:pt x="895" y="4040"/>
                    </a:lnTo>
                    <a:lnTo>
                      <a:pt x="896" y="4066"/>
                    </a:lnTo>
                    <a:lnTo>
                      <a:pt x="899" y="4089"/>
                    </a:lnTo>
                    <a:lnTo>
                      <a:pt x="904" y="4112"/>
                    </a:lnTo>
                    <a:lnTo>
                      <a:pt x="908" y="4123"/>
                    </a:lnTo>
                    <a:lnTo>
                      <a:pt x="913" y="4132"/>
                    </a:lnTo>
                    <a:lnTo>
                      <a:pt x="917" y="4142"/>
                    </a:lnTo>
                    <a:lnTo>
                      <a:pt x="922" y="4151"/>
                    </a:lnTo>
                    <a:lnTo>
                      <a:pt x="928" y="4160"/>
                    </a:lnTo>
                    <a:lnTo>
                      <a:pt x="934" y="4169"/>
                    </a:lnTo>
                    <a:lnTo>
                      <a:pt x="941" y="4177"/>
                    </a:lnTo>
                    <a:lnTo>
                      <a:pt x="948" y="4185"/>
                    </a:lnTo>
                    <a:lnTo>
                      <a:pt x="957" y="4192"/>
                    </a:lnTo>
                    <a:lnTo>
                      <a:pt x="965" y="4199"/>
                    </a:lnTo>
                    <a:lnTo>
                      <a:pt x="974" y="4205"/>
                    </a:lnTo>
                    <a:lnTo>
                      <a:pt x="984" y="4210"/>
                    </a:lnTo>
                    <a:lnTo>
                      <a:pt x="1004" y="4222"/>
                    </a:lnTo>
                    <a:lnTo>
                      <a:pt x="1027" y="4231"/>
                    </a:lnTo>
                    <a:lnTo>
                      <a:pt x="1052" y="4238"/>
                    </a:lnTo>
                    <a:lnTo>
                      <a:pt x="1080" y="4244"/>
                    </a:lnTo>
                    <a:lnTo>
                      <a:pt x="1110" y="4248"/>
                    </a:lnTo>
                    <a:lnTo>
                      <a:pt x="1141" y="4251"/>
                    </a:lnTo>
                    <a:lnTo>
                      <a:pt x="1175" y="4251"/>
                    </a:lnTo>
                    <a:lnTo>
                      <a:pt x="1209" y="4251"/>
                    </a:lnTo>
                    <a:lnTo>
                      <a:pt x="1240" y="4248"/>
                    </a:lnTo>
                    <a:lnTo>
                      <a:pt x="1269" y="4244"/>
                    </a:lnTo>
                    <a:lnTo>
                      <a:pt x="1297" y="4237"/>
                    </a:lnTo>
                    <a:lnTo>
                      <a:pt x="1321" y="4229"/>
                    </a:lnTo>
                    <a:lnTo>
                      <a:pt x="1344" y="4219"/>
                    </a:lnTo>
                    <a:lnTo>
                      <a:pt x="1354" y="4214"/>
                    </a:lnTo>
                    <a:lnTo>
                      <a:pt x="1364" y="4207"/>
                    </a:lnTo>
                    <a:lnTo>
                      <a:pt x="1374" y="4201"/>
                    </a:lnTo>
                    <a:lnTo>
                      <a:pt x="1382" y="4193"/>
                    </a:lnTo>
                    <a:lnTo>
                      <a:pt x="1391" y="4186"/>
                    </a:lnTo>
                    <a:lnTo>
                      <a:pt x="1398" y="4178"/>
                    </a:lnTo>
                    <a:lnTo>
                      <a:pt x="1406" y="4170"/>
                    </a:lnTo>
                    <a:lnTo>
                      <a:pt x="1412" y="4161"/>
                    </a:lnTo>
                    <a:lnTo>
                      <a:pt x="1419" y="4151"/>
                    </a:lnTo>
                    <a:lnTo>
                      <a:pt x="1425" y="4142"/>
                    </a:lnTo>
                    <a:lnTo>
                      <a:pt x="1429" y="4131"/>
                    </a:lnTo>
                    <a:lnTo>
                      <a:pt x="1435" y="4120"/>
                    </a:lnTo>
                    <a:lnTo>
                      <a:pt x="1438" y="4110"/>
                    </a:lnTo>
                    <a:lnTo>
                      <a:pt x="1442" y="4098"/>
                    </a:lnTo>
                    <a:lnTo>
                      <a:pt x="1448" y="4073"/>
                    </a:lnTo>
                    <a:lnTo>
                      <a:pt x="1451" y="4046"/>
                    </a:lnTo>
                    <a:lnTo>
                      <a:pt x="1452" y="4019"/>
                    </a:lnTo>
                    <a:lnTo>
                      <a:pt x="1452" y="3852"/>
                    </a:lnTo>
                    <a:lnTo>
                      <a:pt x="1451" y="3832"/>
                    </a:lnTo>
                    <a:lnTo>
                      <a:pt x="1450" y="3813"/>
                    </a:lnTo>
                    <a:lnTo>
                      <a:pt x="1447" y="3794"/>
                    </a:lnTo>
                    <a:lnTo>
                      <a:pt x="1443" y="3776"/>
                    </a:lnTo>
                    <a:lnTo>
                      <a:pt x="1439" y="3760"/>
                    </a:lnTo>
                    <a:lnTo>
                      <a:pt x="1434" y="3744"/>
                    </a:lnTo>
                    <a:lnTo>
                      <a:pt x="1426" y="3730"/>
                    </a:lnTo>
                    <a:lnTo>
                      <a:pt x="1419" y="3716"/>
                    </a:lnTo>
                    <a:lnTo>
                      <a:pt x="1410" y="3704"/>
                    </a:lnTo>
                    <a:lnTo>
                      <a:pt x="1401" y="3693"/>
                    </a:lnTo>
                    <a:lnTo>
                      <a:pt x="1390" y="3682"/>
                    </a:lnTo>
                    <a:lnTo>
                      <a:pt x="1378" y="3673"/>
                    </a:lnTo>
                    <a:lnTo>
                      <a:pt x="1365" y="3665"/>
                    </a:lnTo>
                    <a:lnTo>
                      <a:pt x="1351" y="3657"/>
                    </a:lnTo>
                    <a:lnTo>
                      <a:pt x="1336" y="3651"/>
                    </a:lnTo>
                    <a:lnTo>
                      <a:pt x="1321" y="3645"/>
                    </a:lnTo>
                    <a:lnTo>
                      <a:pt x="1336" y="3640"/>
                    </a:lnTo>
                    <a:lnTo>
                      <a:pt x="1351" y="3633"/>
                    </a:lnTo>
                    <a:lnTo>
                      <a:pt x="1364" y="3625"/>
                    </a:lnTo>
                    <a:lnTo>
                      <a:pt x="1377" y="3618"/>
                    </a:lnTo>
                    <a:lnTo>
                      <a:pt x="1388" y="3608"/>
                    </a:lnTo>
                    <a:lnTo>
                      <a:pt x="1398" y="3599"/>
                    </a:lnTo>
                    <a:lnTo>
                      <a:pt x="1408" y="3589"/>
                    </a:lnTo>
                    <a:lnTo>
                      <a:pt x="1417" y="3578"/>
                    </a:lnTo>
                    <a:lnTo>
                      <a:pt x="1424" y="3566"/>
                    </a:lnTo>
                    <a:lnTo>
                      <a:pt x="1431" y="3554"/>
                    </a:lnTo>
                    <a:lnTo>
                      <a:pt x="1436" y="3540"/>
                    </a:lnTo>
                    <a:lnTo>
                      <a:pt x="1440" y="3528"/>
                    </a:lnTo>
                    <a:lnTo>
                      <a:pt x="1444" y="3513"/>
                    </a:lnTo>
                    <a:lnTo>
                      <a:pt x="1447" y="3498"/>
                    </a:lnTo>
                    <a:lnTo>
                      <a:pt x="1448" y="3483"/>
                    </a:lnTo>
                    <a:lnTo>
                      <a:pt x="1449" y="3465"/>
                    </a:lnTo>
                    <a:lnTo>
                      <a:pt x="1449" y="3312"/>
                    </a:lnTo>
                    <a:lnTo>
                      <a:pt x="1449" y="3300"/>
                    </a:lnTo>
                    <a:lnTo>
                      <a:pt x="1448" y="3287"/>
                    </a:lnTo>
                    <a:lnTo>
                      <a:pt x="1446" y="3276"/>
                    </a:lnTo>
                    <a:lnTo>
                      <a:pt x="1443" y="3265"/>
                    </a:lnTo>
                    <a:lnTo>
                      <a:pt x="1440" y="3253"/>
                    </a:lnTo>
                    <a:lnTo>
                      <a:pt x="1437" y="3243"/>
                    </a:lnTo>
                    <a:lnTo>
                      <a:pt x="1433" y="3233"/>
                    </a:lnTo>
                    <a:lnTo>
                      <a:pt x="1428" y="3223"/>
                    </a:lnTo>
                    <a:lnTo>
                      <a:pt x="1423" y="3214"/>
                    </a:lnTo>
                    <a:lnTo>
                      <a:pt x="1417" y="3206"/>
                    </a:lnTo>
                    <a:lnTo>
                      <a:pt x="1410" y="3197"/>
                    </a:lnTo>
                    <a:lnTo>
                      <a:pt x="1403" y="3189"/>
                    </a:lnTo>
                    <a:lnTo>
                      <a:pt x="1394" y="3181"/>
                    </a:lnTo>
                    <a:lnTo>
                      <a:pt x="1386" y="3175"/>
                    </a:lnTo>
                    <a:lnTo>
                      <a:pt x="1377" y="3168"/>
                    </a:lnTo>
                    <a:lnTo>
                      <a:pt x="1366" y="3162"/>
                    </a:lnTo>
                    <a:lnTo>
                      <a:pt x="1346" y="3151"/>
                    </a:lnTo>
                    <a:lnTo>
                      <a:pt x="1324" y="3142"/>
                    </a:lnTo>
                    <a:lnTo>
                      <a:pt x="1302" y="3133"/>
                    </a:lnTo>
                    <a:lnTo>
                      <a:pt x="1278" y="3127"/>
                    </a:lnTo>
                    <a:lnTo>
                      <a:pt x="1254" y="3121"/>
                    </a:lnTo>
                    <a:lnTo>
                      <a:pt x="1228" y="3118"/>
                    </a:lnTo>
                    <a:lnTo>
                      <a:pt x="1202" y="3116"/>
                    </a:lnTo>
                    <a:lnTo>
                      <a:pt x="1175" y="3115"/>
                    </a:lnTo>
                    <a:lnTo>
                      <a:pt x="1142" y="3116"/>
                    </a:lnTo>
                    <a:lnTo>
                      <a:pt x="1111" y="3118"/>
                    </a:lnTo>
                    <a:lnTo>
                      <a:pt x="1082" y="3121"/>
                    </a:lnTo>
                    <a:lnTo>
                      <a:pt x="1055" y="3127"/>
                    </a:lnTo>
                    <a:lnTo>
                      <a:pt x="1031" y="3134"/>
                    </a:lnTo>
                    <a:lnTo>
                      <a:pt x="1008" y="3143"/>
                    </a:lnTo>
                    <a:lnTo>
                      <a:pt x="988" y="3152"/>
                    </a:lnTo>
                    <a:lnTo>
                      <a:pt x="970" y="3164"/>
                    </a:lnTo>
                    <a:lnTo>
                      <a:pt x="953" y="3177"/>
                    </a:lnTo>
                    <a:lnTo>
                      <a:pt x="946" y="3184"/>
                    </a:lnTo>
                    <a:lnTo>
                      <a:pt x="940" y="3192"/>
                    </a:lnTo>
                    <a:lnTo>
                      <a:pt x="933" y="3199"/>
                    </a:lnTo>
                    <a:lnTo>
                      <a:pt x="928" y="3208"/>
                    </a:lnTo>
                    <a:lnTo>
                      <a:pt x="922" y="3217"/>
                    </a:lnTo>
                    <a:lnTo>
                      <a:pt x="918" y="3226"/>
                    </a:lnTo>
                    <a:lnTo>
                      <a:pt x="911" y="3246"/>
                    </a:lnTo>
                    <a:lnTo>
                      <a:pt x="905" y="3266"/>
                    </a:lnTo>
                    <a:lnTo>
                      <a:pt x="902" y="3288"/>
                    </a:lnTo>
                    <a:lnTo>
                      <a:pt x="901" y="3312"/>
                    </a:lnTo>
                    <a:lnTo>
                      <a:pt x="901" y="3520"/>
                    </a:lnTo>
                    <a:lnTo>
                      <a:pt x="1119" y="3520"/>
                    </a:lnTo>
                    <a:lnTo>
                      <a:pt x="1119" y="3314"/>
                    </a:lnTo>
                    <a:lnTo>
                      <a:pt x="1120" y="3306"/>
                    </a:lnTo>
                    <a:lnTo>
                      <a:pt x="1122" y="3299"/>
                    </a:lnTo>
                    <a:lnTo>
                      <a:pt x="1125" y="3294"/>
                    </a:lnTo>
                    <a:lnTo>
                      <a:pt x="1130" y="3288"/>
                    </a:lnTo>
                    <a:lnTo>
                      <a:pt x="1137" y="3285"/>
                    </a:lnTo>
                    <a:lnTo>
                      <a:pt x="1144" y="3283"/>
                    </a:lnTo>
                    <a:lnTo>
                      <a:pt x="1154" y="3281"/>
                    </a:lnTo>
                    <a:lnTo>
                      <a:pt x="1165" y="3281"/>
                    </a:lnTo>
                    <a:lnTo>
                      <a:pt x="1174" y="3281"/>
                    </a:lnTo>
                    <a:lnTo>
                      <a:pt x="1184" y="3283"/>
                    </a:lnTo>
                    <a:lnTo>
                      <a:pt x="1191" y="3285"/>
                    </a:lnTo>
                    <a:lnTo>
                      <a:pt x="1198" y="3288"/>
                    </a:lnTo>
                    <a:lnTo>
                      <a:pt x="1202" y="3294"/>
                    </a:lnTo>
                    <a:lnTo>
                      <a:pt x="1205" y="3299"/>
                    </a:lnTo>
                    <a:lnTo>
                      <a:pt x="1208" y="3306"/>
                    </a:lnTo>
                    <a:lnTo>
                      <a:pt x="1209" y="3314"/>
                    </a:lnTo>
                    <a:lnTo>
                      <a:pt x="1209" y="3511"/>
                    </a:lnTo>
                    <a:lnTo>
                      <a:pt x="1209" y="3520"/>
                    </a:lnTo>
                    <a:lnTo>
                      <a:pt x="1208" y="3528"/>
                    </a:lnTo>
                    <a:lnTo>
                      <a:pt x="1205" y="3534"/>
                    </a:lnTo>
                    <a:lnTo>
                      <a:pt x="1202" y="3540"/>
                    </a:lnTo>
                    <a:lnTo>
                      <a:pt x="1198" y="3546"/>
                    </a:lnTo>
                    <a:lnTo>
                      <a:pt x="1194" y="3551"/>
                    </a:lnTo>
                    <a:lnTo>
                      <a:pt x="1188" y="3556"/>
                    </a:lnTo>
                    <a:lnTo>
                      <a:pt x="1182" y="3561"/>
                    </a:lnTo>
                    <a:lnTo>
                      <a:pt x="1175" y="3565"/>
                    </a:lnTo>
                    <a:lnTo>
                      <a:pt x="1168" y="3568"/>
                    </a:lnTo>
                    <a:lnTo>
                      <a:pt x="1159" y="3570"/>
                    </a:lnTo>
                    <a:lnTo>
                      <a:pt x="1150" y="3574"/>
                    </a:lnTo>
                    <a:lnTo>
                      <a:pt x="1128" y="3576"/>
                    </a:lnTo>
                    <a:lnTo>
                      <a:pt x="1104" y="3577"/>
                    </a:lnTo>
                    <a:lnTo>
                      <a:pt x="1104" y="3703"/>
                    </a:lnTo>
                    <a:lnTo>
                      <a:pt x="1131" y="3704"/>
                    </a:lnTo>
                    <a:lnTo>
                      <a:pt x="1143" y="3706"/>
                    </a:lnTo>
                    <a:lnTo>
                      <a:pt x="1155" y="3708"/>
                    </a:lnTo>
                    <a:lnTo>
                      <a:pt x="1165" y="3710"/>
                    </a:lnTo>
                    <a:lnTo>
                      <a:pt x="1173" y="3712"/>
                    </a:lnTo>
                    <a:lnTo>
                      <a:pt x="1181" y="3715"/>
                    </a:lnTo>
                    <a:lnTo>
                      <a:pt x="1186" y="3719"/>
                    </a:lnTo>
                    <a:lnTo>
                      <a:pt x="1191" y="3724"/>
                    </a:lnTo>
                    <a:lnTo>
                      <a:pt x="1196" y="3729"/>
                    </a:lnTo>
                    <a:lnTo>
                      <a:pt x="1200" y="3736"/>
                    </a:lnTo>
                    <a:lnTo>
                      <a:pt x="1203" y="3742"/>
                    </a:lnTo>
                    <a:lnTo>
                      <a:pt x="1205" y="3751"/>
                    </a:lnTo>
                    <a:lnTo>
                      <a:pt x="1208" y="3759"/>
                    </a:lnTo>
                    <a:lnTo>
                      <a:pt x="1209" y="3769"/>
                    </a:lnTo>
                    <a:lnTo>
                      <a:pt x="1209" y="3779"/>
                    </a:lnTo>
                    <a:lnTo>
                      <a:pt x="1209" y="4038"/>
                    </a:lnTo>
                    <a:lnTo>
                      <a:pt x="1208" y="4047"/>
                    </a:lnTo>
                    <a:lnTo>
                      <a:pt x="1205" y="4056"/>
                    </a:lnTo>
                    <a:lnTo>
                      <a:pt x="1202" y="4064"/>
                    </a:lnTo>
                    <a:lnTo>
                      <a:pt x="1198" y="4069"/>
                    </a:lnTo>
                    <a:lnTo>
                      <a:pt x="1191" y="4074"/>
                    </a:lnTo>
                    <a:lnTo>
                      <a:pt x="1184" y="4078"/>
                    </a:lnTo>
                    <a:lnTo>
                      <a:pt x="1174" y="4079"/>
                    </a:lnTo>
                    <a:lnTo>
                      <a:pt x="1165" y="4080"/>
                    </a:lnTo>
                    <a:lnTo>
                      <a:pt x="1154" y="4079"/>
                    </a:lnTo>
                    <a:lnTo>
                      <a:pt x="1145" y="4078"/>
                    </a:lnTo>
                    <a:lnTo>
                      <a:pt x="1137" y="4074"/>
                    </a:lnTo>
                    <a:lnTo>
                      <a:pt x="1131" y="4069"/>
                    </a:lnTo>
                    <a:lnTo>
                      <a:pt x="1126" y="4064"/>
                    </a:lnTo>
                    <a:lnTo>
                      <a:pt x="1123" y="4056"/>
                    </a:lnTo>
                    <a:lnTo>
                      <a:pt x="1121" y="4047"/>
                    </a:lnTo>
                    <a:lnTo>
                      <a:pt x="1120" y="4038"/>
                    </a:lnTo>
                    <a:lnTo>
                      <a:pt x="1120" y="3773"/>
                    </a:lnTo>
                    <a:lnTo>
                      <a:pt x="895" y="3773"/>
                    </a:lnTo>
                    <a:close/>
                    <a:moveTo>
                      <a:pt x="2052" y="4242"/>
                    </a:moveTo>
                    <a:lnTo>
                      <a:pt x="2052" y="4098"/>
                    </a:lnTo>
                    <a:lnTo>
                      <a:pt x="1752" y="4098"/>
                    </a:lnTo>
                    <a:lnTo>
                      <a:pt x="2028" y="3570"/>
                    </a:lnTo>
                    <a:lnTo>
                      <a:pt x="2033" y="3559"/>
                    </a:lnTo>
                    <a:lnTo>
                      <a:pt x="2038" y="3546"/>
                    </a:lnTo>
                    <a:lnTo>
                      <a:pt x="2043" y="3532"/>
                    </a:lnTo>
                    <a:lnTo>
                      <a:pt x="2046" y="3518"/>
                    </a:lnTo>
                    <a:lnTo>
                      <a:pt x="2049" y="3503"/>
                    </a:lnTo>
                    <a:lnTo>
                      <a:pt x="2050" y="3487"/>
                    </a:lnTo>
                    <a:lnTo>
                      <a:pt x="2051" y="3471"/>
                    </a:lnTo>
                    <a:lnTo>
                      <a:pt x="2052" y="3454"/>
                    </a:lnTo>
                    <a:lnTo>
                      <a:pt x="2051" y="3410"/>
                    </a:lnTo>
                    <a:lnTo>
                      <a:pt x="2049" y="3369"/>
                    </a:lnTo>
                    <a:lnTo>
                      <a:pt x="2044" y="3332"/>
                    </a:lnTo>
                    <a:lnTo>
                      <a:pt x="2038" y="3298"/>
                    </a:lnTo>
                    <a:lnTo>
                      <a:pt x="2030" y="3267"/>
                    </a:lnTo>
                    <a:lnTo>
                      <a:pt x="2025" y="3253"/>
                    </a:lnTo>
                    <a:lnTo>
                      <a:pt x="2021" y="3239"/>
                    </a:lnTo>
                    <a:lnTo>
                      <a:pt x="2015" y="3226"/>
                    </a:lnTo>
                    <a:lnTo>
                      <a:pt x="2009" y="3214"/>
                    </a:lnTo>
                    <a:lnTo>
                      <a:pt x="2003" y="3204"/>
                    </a:lnTo>
                    <a:lnTo>
                      <a:pt x="1997" y="3193"/>
                    </a:lnTo>
                    <a:lnTo>
                      <a:pt x="1989" y="3184"/>
                    </a:lnTo>
                    <a:lnTo>
                      <a:pt x="1980" y="3175"/>
                    </a:lnTo>
                    <a:lnTo>
                      <a:pt x="1971" y="3166"/>
                    </a:lnTo>
                    <a:lnTo>
                      <a:pt x="1961" y="3159"/>
                    </a:lnTo>
                    <a:lnTo>
                      <a:pt x="1950" y="3152"/>
                    </a:lnTo>
                    <a:lnTo>
                      <a:pt x="1939" y="3146"/>
                    </a:lnTo>
                    <a:lnTo>
                      <a:pt x="1926" y="3139"/>
                    </a:lnTo>
                    <a:lnTo>
                      <a:pt x="1912" y="3134"/>
                    </a:lnTo>
                    <a:lnTo>
                      <a:pt x="1897" y="3130"/>
                    </a:lnTo>
                    <a:lnTo>
                      <a:pt x="1882" y="3126"/>
                    </a:lnTo>
                    <a:lnTo>
                      <a:pt x="1865" y="3122"/>
                    </a:lnTo>
                    <a:lnTo>
                      <a:pt x="1848" y="3119"/>
                    </a:lnTo>
                    <a:lnTo>
                      <a:pt x="1829" y="3117"/>
                    </a:lnTo>
                    <a:lnTo>
                      <a:pt x="1810" y="3116"/>
                    </a:lnTo>
                    <a:lnTo>
                      <a:pt x="1791" y="3115"/>
                    </a:lnTo>
                    <a:lnTo>
                      <a:pt x="1769" y="3115"/>
                    </a:lnTo>
                    <a:lnTo>
                      <a:pt x="1736" y="3116"/>
                    </a:lnTo>
                    <a:lnTo>
                      <a:pt x="1704" y="3118"/>
                    </a:lnTo>
                    <a:lnTo>
                      <a:pt x="1675" y="3122"/>
                    </a:lnTo>
                    <a:lnTo>
                      <a:pt x="1648" y="3128"/>
                    </a:lnTo>
                    <a:lnTo>
                      <a:pt x="1623" y="3135"/>
                    </a:lnTo>
                    <a:lnTo>
                      <a:pt x="1600" y="3145"/>
                    </a:lnTo>
                    <a:lnTo>
                      <a:pt x="1580" y="3156"/>
                    </a:lnTo>
                    <a:lnTo>
                      <a:pt x="1570" y="3162"/>
                    </a:lnTo>
                    <a:lnTo>
                      <a:pt x="1561" y="3168"/>
                    </a:lnTo>
                    <a:lnTo>
                      <a:pt x="1553" y="3176"/>
                    </a:lnTo>
                    <a:lnTo>
                      <a:pt x="1545" y="3182"/>
                    </a:lnTo>
                    <a:lnTo>
                      <a:pt x="1538" y="3191"/>
                    </a:lnTo>
                    <a:lnTo>
                      <a:pt x="1531" y="3198"/>
                    </a:lnTo>
                    <a:lnTo>
                      <a:pt x="1525" y="3207"/>
                    </a:lnTo>
                    <a:lnTo>
                      <a:pt x="1519" y="3217"/>
                    </a:lnTo>
                    <a:lnTo>
                      <a:pt x="1514" y="3226"/>
                    </a:lnTo>
                    <a:lnTo>
                      <a:pt x="1510" y="3236"/>
                    </a:lnTo>
                    <a:lnTo>
                      <a:pt x="1506" y="3246"/>
                    </a:lnTo>
                    <a:lnTo>
                      <a:pt x="1502" y="3257"/>
                    </a:lnTo>
                    <a:lnTo>
                      <a:pt x="1496" y="3280"/>
                    </a:lnTo>
                    <a:lnTo>
                      <a:pt x="1493" y="3303"/>
                    </a:lnTo>
                    <a:lnTo>
                      <a:pt x="1492" y="3330"/>
                    </a:lnTo>
                    <a:lnTo>
                      <a:pt x="1492" y="3525"/>
                    </a:lnTo>
                    <a:lnTo>
                      <a:pt x="1711" y="3525"/>
                    </a:lnTo>
                    <a:lnTo>
                      <a:pt x="1711" y="3333"/>
                    </a:lnTo>
                    <a:lnTo>
                      <a:pt x="1712" y="3323"/>
                    </a:lnTo>
                    <a:lnTo>
                      <a:pt x="1715" y="3313"/>
                    </a:lnTo>
                    <a:lnTo>
                      <a:pt x="1719" y="3305"/>
                    </a:lnTo>
                    <a:lnTo>
                      <a:pt x="1724" y="3298"/>
                    </a:lnTo>
                    <a:lnTo>
                      <a:pt x="1732" y="3293"/>
                    </a:lnTo>
                    <a:lnTo>
                      <a:pt x="1740" y="3290"/>
                    </a:lnTo>
                    <a:lnTo>
                      <a:pt x="1751" y="3287"/>
                    </a:lnTo>
                    <a:lnTo>
                      <a:pt x="1763" y="3286"/>
                    </a:lnTo>
                    <a:lnTo>
                      <a:pt x="1775" y="3287"/>
                    </a:lnTo>
                    <a:lnTo>
                      <a:pt x="1780" y="3290"/>
                    </a:lnTo>
                    <a:lnTo>
                      <a:pt x="1785" y="3292"/>
                    </a:lnTo>
                    <a:lnTo>
                      <a:pt x="1790" y="3294"/>
                    </a:lnTo>
                    <a:lnTo>
                      <a:pt x="1794" y="3297"/>
                    </a:lnTo>
                    <a:lnTo>
                      <a:pt x="1797" y="3301"/>
                    </a:lnTo>
                    <a:lnTo>
                      <a:pt x="1800" y="3306"/>
                    </a:lnTo>
                    <a:lnTo>
                      <a:pt x="1806" y="3316"/>
                    </a:lnTo>
                    <a:lnTo>
                      <a:pt x="1810" y="3329"/>
                    </a:lnTo>
                    <a:lnTo>
                      <a:pt x="1812" y="3344"/>
                    </a:lnTo>
                    <a:lnTo>
                      <a:pt x="1813" y="3361"/>
                    </a:lnTo>
                    <a:lnTo>
                      <a:pt x="1812" y="3397"/>
                    </a:lnTo>
                    <a:lnTo>
                      <a:pt x="1810" y="3429"/>
                    </a:lnTo>
                    <a:lnTo>
                      <a:pt x="1807" y="3460"/>
                    </a:lnTo>
                    <a:lnTo>
                      <a:pt x="1801" y="3490"/>
                    </a:lnTo>
                    <a:lnTo>
                      <a:pt x="1795" y="3517"/>
                    </a:lnTo>
                    <a:lnTo>
                      <a:pt x="1787" y="3543"/>
                    </a:lnTo>
                    <a:lnTo>
                      <a:pt x="1778" y="3566"/>
                    </a:lnTo>
                    <a:lnTo>
                      <a:pt x="1768" y="3588"/>
                    </a:lnTo>
                    <a:lnTo>
                      <a:pt x="1492" y="4094"/>
                    </a:lnTo>
                    <a:lnTo>
                      <a:pt x="1492" y="4242"/>
                    </a:lnTo>
                    <a:lnTo>
                      <a:pt x="2052" y="4242"/>
                    </a:lnTo>
                    <a:close/>
                    <a:moveTo>
                      <a:pt x="2921" y="4242"/>
                    </a:moveTo>
                    <a:lnTo>
                      <a:pt x="2921" y="3688"/>
                    </a:lnTo>
                    <a:lnTo>
                      <a:pt x="2648" y="3688"/>
                    </a:lnTo>
                    <a:lnTo>
                      <a:pt x="2648" y="3860"/>
                    </a:lnTo>
                    <a:lnTo>
                      <a:pt x="2699" y="3860"/>
                    </a:lnTo>
                    <a:lnTo>
                      <a:pt x="2699" y="4069"/>
                    </a:lnTo>
                    <a:lnTo>
                      <a:pt x="2699" y="4075"/>
                    </a:lnTo>
                    <a:lnTo>
                      <a:pt x="2697" y="4081"/>
                    </a:lnTo>
                    <a:lnTo>
                      <a:pt x="2693" y="4085"/>
                    </a:lnTo>
                    <a:lnTo>
                      <a:pt x="2690" y="4089"/>
                    </a:lnTo>
                    <a:lnTo>
                      <a:pt x="2685" y="4093"/>
                    </a:lnTo>
                    <a:lnTo>
                      <a:pt x="2678" y="4095"/>
                    </a:lnTo>
                    <a:lnTo>
                      <a:pt x="2671" y="4096"/>
                    </a:lnTo>
                    <a:lnTo>
                      <a:pt x="2662" y="4096"/>
                    </a:lnTo>
                    <a:lnTo>
                      <a:pt x="2654" y="4096"/>
                    </a:lnTo>
                    <a:lnTo>
                      <a:pt x="2646" y="4095"/>
                    </a:lnTo>
                    <a:lnTo>
                      <a:pt x="2640" y="4093"/>
                    </a:lnTo>
                    <a:lnTo>
                      <a:pt x="2635" y="4089"/>
                    </a:lnTo>
                    <a:lnTo>
                      <a:pt x="2631" y="4085"/>
                    </a:lnTo>
                    <a:lnTo>
                      <a:pt x="2628" y="4081"/>
                    </a:lnTo>
                    <a:lnTo>
                      <a:pt x="2627" y="4075"/>
                    </a:lnTo>
                    <a:lnTo>
                      <a:pt x="2626" y="4069"/>
                    </a:lnTo>
                    <a:lnTo>
                      <a:pt x="2626" y="3294"/>
                    </a:lnTo>
                    <a:lnTo>
                      <a:pt x="2627" y="3287"/>
                    </a:lnTo>
                    <a:lnTo>
                      <a:pt x="2628" y="3282"/>
                    </a:lnTo>
                    <a:lnTo>
                      <a:pt x="2631" y="3277"/>
                    </a:lnTo>
                    <a:lnTo>
                      <a:pt x="2635" y="3273"/>
                    </a:lnTo>
                    <a:lnTo>
                      <a:pt x="2640" y="3270"/>
                    </a:lnTo>
                    <a:lnTo>
                      <a:pt x="2646" y="3268"/>
                    </a:lnTo>
                    <a:lnTo>
                      <a:pt x="2654" y="3267"/>
                    </a:lnTo>
                    <a:lnTo>
                      <a:pt x="2662" y="3266"/>
                    </a:lnTo>
                    <a:lnTo>
                      <a:pt x="2671" y="3267"/>
                    </a:lnTo>
                    <a:lnTo>
                      <a:pt x="2678" y="3268"/>
                    </a:lnTo>
                    <a:lnTo>
                      <a:pt x="2685" y="3270"/>
                    </a:lnTo>
                    <a:lnTo>
                      <a:pt x="2690" y="3273"/>
                    </a:lnTo>
                    <a:lnTo>
                      <a:pt x="2693" y="3277"/>
                    </a:lnTo>
                    <a:lnTo>
                      <a:pt x="2697" y="3282"/>
                    </a:lnTo>
                    <a:lnTo>
                      <a:pt x="2699" y="3287"/>
                    </a:lnTo>
                    <a:lnTo>
                      <a:pt x="2699" y="3294"/>
                    </a:lnTo>
                    <a:lnTo>
                      <a:pt x="2699" y="3520"/>
                    </a:lnTo>
                    <a:lnTo>
                      <a:pt x="2921" y="3520"/>
                    </a:lnTo>
                    <a:lnTo>
                      <a:pt x="2921" y="3312"/>
                    </a:lnTo>
                    <a:lnTo>
                      <a:pt x="2920" y="3288"/>
                    </a:lnTo>
                    <a:lnTo>
                      <a:pt x="2916" y="3266"/>
                    </a:lnTo>
                    <a:lnTo>
                      <a:pt x="2912" y="3246"/>
                    </a:lnTo>
                    <a:lnTo>
                      <a:pt x="2904" y="3226"/>
                    </a:lnTo>
                    <a:lnTo>
                      <a:pt x="2895" y="3208"/>
                    </a:lnTo>
                    <a:lnTo>
                      <a:pt x="2884" y="3192"/>
                    </a:lnTo>
                    <a:lnTo>
                      <a:pt x="2870" y="3177"/>
                    </a:lnTo>
                    <a:lnTo>
                      <a:pt x="2855" y="3164"/>
                    </a:lnTo>
                    <a:lnTo>
                      <a:pt x="2838" y="3152"/>
                    </a:lnTo>
                    <a:lnTo>
                      <a:pt x="2818" y="3143"/>
                    </a:lnTo>
                    <a:lnTo>
                      <a:pt x="2796" y="3134"/>
                    </a:lnTo>
                    <a:lnTo>
                      <a:pt x="2773" y="3127"/>
                    </a:lnTo>
                    <a:lnTo>
                      <a:pt x="2747" y="3121"/>
                    </a:lnTo>
                    <a:lnTo>
                      <a:pt x="2719" y="3118"/>
                    </a:lnTo>
                    <a:lnTo>
                      <a:pt x="2690" y="3116"/>
                    </a:lnTo>
                    <a:lnTo>
                      <a:pt x="2658" y="3115"/>
                    </a:lnTo>
                    <a:lnTo>
                      <a:pt x="2624" y="3116"/>
                    </a:lnTo>
                    <a:lnTo>
                      <a:pt x="2593" y="3118"/>
                    </a:lnTo>
                    <a:lnTo>
                      <a:pt x="2564" y="3122"/>
                    </a:lnTo>
                    <a:lnTo>
                      <a:pt x="2537" y="3129"/>
                    </a:lnTo>
                    <a:lnTo>
                      <a:pt x="2511" y="3136"/>
                    </a:lnTo>
                    <a:lnTo>
                      <a:pt x="2489" y="3145"/>
                    </a:lnTo>
                    <a:lnTo>
                      <a:pt x="2468" y="3157"/>
                    </a:lnTo>
                    <a:lnTo>
                      <a:pt x="2459" y="3162"/>
                    </a:lnTo>
                    <a:lnTo>
                      <a:pt x="2450" y="3168"/>
                    </a:lnTo>
                    <a:lnTo>
                      <a:pt x="2441" y="3176"/>
                    </a:lnTo>
                    <a:lnTo>
                      <a:pt x="2434" y="3183"/>
                    </a:lnTo>
                    <a:lnTo>
                      <a:pt x="2426" y="3191"/>
                    </a:lnTo>
                    <a:lnTo>
                      <a:pt x="2420" y="3199"/>
                    </a:lnTo>
                    <a:lnTo>
                      <a:pt x="2414" y="3208"/>
                    </a:lnTo>
                    <a:lnTo>
                      <a:pt x="2407" y="3218"/>
                    </a:lnTo>
                    <a:lnTo>
                      <a:pt x="2403" y="3226"/>
                    </a:lnTo>
                    <a:lnTo>
                      <a:pt x="2397" y="3237"/>
                    </a:lnTo>
                    <a:lnTo>
                      <a:pt x="2394" y="3247"/>
                    </a:lnTo>
                    <a:lnTo>
                      <a:pt x="2390" y="3258"/>
                    </a:lnTo>
                    <a:lnTo>
                      <a:pt x="2385" y="3281"/>
                    </a:lnTo>
                    <a:lnTo>
                      <a:pt x="2381" y="3306"/>
                    </a:lnTo>
                    <a:lnTo>
                      <a:pt x="2380" y="3332"/>
                    </a:lnTo>
                    <a:lnTo>
                      <a:pt x="2380" y="4060"/>
                    </a:lnTo>
                    <a:lnTo>
                      <a:pt x="2381" y="4085"/>
                    </a:lnTo>
                    <a:lnTo>
                      <a:pt x="2385" y="4108"/>
                    </a:lnTo>
                    <a:lnTo>
                      <a:pt x="2390" y="4128"/>
                    </a:lnTo>
                    <a:lnTo>
                      <a:pt x="2397" y="4147"/>
                    </a:lnTo>
                    <a:lnTo>
                      <a:pt x="2402" y="4156"/>
                    </a:lnTo>
                    <a:lnTo>
                      <a:pt x="2406" y="4164"/>
                    </a:lnTo>
                    <a:lnTo>
                      <a:pt x="2411" y="4172"/>
                    </a:lnTo>
                    <a:lnTo>
                      <a:pt x="2418" y="4179"/>
                    </a:lnTo>
                    <a:lnTo>
                      <a:pt x="2424" y="4187"/>
                    </a:lnTo>
                    <a:lnTo>
                      <a:pt x="2431" y="4193"/>
                    </a:lnTo>
                    <a:lnTo>
                      <a:pt x="2438" y="4200"/>
                    </a:lnTo>
                    <a:lnTo>
                      <a:pt x="2447" y="4206"/>
                    </a:lnTo>
                    <a:lnTo>
                      <a:pt x="2463" y="4217"/>
                    </a:lnTo>
                    <a:lnTo>
                      <a:pt x="2480" y="4225"/>
                    </a:lnTo>
                    <a:lnTo>
                      <a:pt x="2498" y="4234"/>
                    </a:lnTo>
                    <a:lnTo>
                      <a:pt x="2518" y="4240"/>
                    </a:lnTo>
                    <a:lnTo>
                      <a:pt x="2537" y="4245"/>
                    </a:lnTo>
                    <a:lnTo>
                      <a:pt x="2557" y="4249"/>
                    </a:lnTo>
                    <a:lnTo>
                      <a:pt x="2579" y="4251"/>
                    </a:lnTo>
                    <a:lnTo>
                      <a:pt x="2600" y="4251"/>
                    </a:lnTo>
                    <a:lnTo>
                      <a:pt x="2623" y="4250"/>
                    </a:lnTo>
                    <a:lnTo>
                      <a:pt x="2645" y="4247"/>
                    </a:lnTo>
                    <a:lnTo>
                      <a:pt x="2667" y="4242"/>
                    </a:lnTo>
                    <a:lnTo>
                      <a:pt x="2688" y="4234"/>
                    </a:lnTo>
                    <a:lnTo>
                      <a:pt x="2709" y="4223"/>
                    </a:lnTo>
                    <a:lnTo>
                      <a:pt x="2730" y="4212"/>
                    </a:lnTo>
                    <a:lnTo>
                      <a:pt x="2751" y="4197"/>
                    </a:lnTo>
                    <a:lnTo>
                      <a:pt x="2772" y="4180"/>
                    </a:lnTo>
                    <a:lnTo>
                      <a:pt x="2804" y="4242"/>
                    </a:lnTo>
                    <a:lnTo>
                      <a:pt x="2921" y="4242"/>
                    </a:lnTo>
                    <a:close/>
                    <a:moveTo>
                      <a:pt x="2972" y="4242"/>
                    </a:moveTo>
                    <a:lnTo>
                      <a:pt x="3281" y="4242"/>
                    </a:lnTo>
                    <a:lnTo>
                      <a:pt x="3305" y="4240"/>
                    </a:lnTo>
                    <a:lnTo>
                      <a:pt x="3329" y="4238"/>
                    </a:lnTo>
                    <a:lnTo>
                      <a:pt x="3352" y="4234"/>
                    </a:lnTo>
                    <a:lnTo>
                      <a:pt x="3373" y="4228"/>
                    </a:lnTo>
                    <a:lnTo>
                      <a:pt x="3394" y="4220"/>
                    </a:lnTo>
                    <a:lnTo>
                      <a:pt x="3415" y="4210"/>
                    </a:lnTo>
                    <a:lnTo>
                      <a:pt x="3434" y="4200"/>
                    </a:lnTo>
                    <a:lnTo>
                      <a:pt x="3452" y="4187"/>
                    </a:lnTo>
                    <a:lnTo>
                      <a:pt x="3461" y="4179"/>
                    </a:lnTo>
                    <a:lnTo>
                      <a:pt x="3469" y="4172"/>
                    </a:lnTo>
                    <a:lnTo>
                      <a:pt x="3477" y="4164"/>
                    </a:lnTo>
                    <a:lnTo>
                      <a:pt x="3483" y="4156"/>
                    </a:lnTo>
                    <a:lnTo>
                      <a:pt x="3491" y="4147"/>
                    </a:lnTo>
                    <a:lnTo>
                      <a:pt x="3496" y="4138"/>
                    </a:lnTo>
                    <a:lnTo>
                      <a:pt x="3502" y="4128"/>
                    </a:lnTo>
                    <a:lnTo>
                      <a:pt x="3507" y="4117"/>
                    </a:lnTo>
                    <a:lnTo>
                      <a:pt x="3510" y="4108"/>
                    </a:lnTo>
                    <a:lnTo>
                      <a:pt x="3514" y="4096"/>
                    </a:lnTo>
                    <a:lnTo>
                      <a:pt x="3518" y="4085"/>
                    </a:lnTo>
                    <a:lnTo>
                      <a:pt x="3520" y="4073"/>
                    </a:lnTo>
                    <a:lnTo>
                      <a:pt x="3523" y="4047"/>
                    </a:lnTo>
                    <a:lnTo>
                      <a:pt x="3524" y="4021"/>
                    </a:lnTo>
                    <a:lnTo>
                      <a:pt x="3524" y="3804"/>
                    </a:lnTo>
                    <a:lnTo>
                      <a:pt x="3524" y="3789"/>
                    </a:lnTo>
                    <a:lnTo>
                      <a:pt x="3522" y="3775"/>
                    </a:lnTo>
                    <a:lnTo>
                      <a:pt x="3519" y="3761"/>
                    </a:lnTo>
                    <a:lnTo>
                      <a:pt x="3516" y="3748"/>
                    </a:lnTo>
                    <a:lnTo>
                      <a:pt x="3510" y="3736"/>
                    </a:lnTo>
                    <a:lnTo>
                      <a:pt x="3504" y="3724"/>
                    </a:lnTo>
                    <a:lnTo>
                      <a:pt x="3495" y="3713"/>
                    </a:lnTo>
                    <a:lnTo>
                      <a:pt x="3487" y="3702"/>
                    </a:lnTo>
                    <a:lnTo>
                      <a:pt x="3477" y="3693"/>
                    </a:lnTo>
                    <a:lnTo>
                      <a:pt x="3465" y="3684"/>
                    </a:lnTo>
                    <a:lnTo>
                      <a:pt x="3453" y="3675"/>
                    </a:lnTo>
                    <a:lnTo>
                      <a:pt x="3439" y="3667"/>
                    </a:lnTo>
                    <a:lnTo>
                      <a:pt x="3424" y="3660"/>
                    </a:lnTo>
                    <a:lnTo>
                      <a:pt x="3408" y="3654"/>
                    </a:lnTo>
                    <a:lnTo>
                      <a:pt x="3391" y="3649"/>
                    </a:lnTo>
                    <a:lnTo>
                      <a:pt x="3373" y="3643"/>
                    </a:lnTo>
                    <a:lnTo>
                      <a:pt x="3391" y="3637"/>
                    </a:lnTo>
                    <a:lnTo>
                      <a:pt x="3407" y="3630"/>
                    </a:lnTo>
                    <a:lnTo>
                      <a:pt x="3422" y="3623"/>
                    </a:lnTo>
                    <a:lnTo>
                      <a:pt x="3436" y="3614"/>
                    </a:lnTo>
                    <a:lnTo>
                      <a:pt x="3449" y="3607"/>
                    </a:lnTo>
                    <a:lnTo>
                      <a:pt x="3461" y="3597"/>
                    </a:lnTo>
                    <a:lnTo>
                      <a:pt x="3472" y="3588"/>
                    </a:lnTo>
                    <a:lnTo>
                      <a:pt x="3481" y="3578"/>
                    </a:lnTo>
                    <a:lnTo>
                      <a:pt x="3489" y="3567"/>
                    </a:lnTo>
                    <a:lnTo>
                      <a:pt x="3496" y="3555"/>
                    </a:lnTo>
                    <a:lnTo>
                      <a:pt x="3503" y="3545"/>
                    </a:lnTo>
                    <a:lnTo>
                      <a:pt x="3508" y="3532"/>
                    </a:lnTo>
                    <a:lnTo>
                      <a:pt x="3511" y="3519"/>
                    </a:lnTo>
                    <a:lnTo>
                      <a:pt x="3514" y="3506"/>
                    </a:lnTo>
                    <a:lnTo>
                      <a:pt x="3516" y="3492"/>
                    </a:lnTo>
                    <a:lnTo>
                      <a:pt x="3517" y="3477"/>
                    </a:lnTo>
                    <a:lnTo>
                      <a:pt x="3517" y="3323"/>
                    </a:lnTo>
                    <a:lnTo>
                      <a:pt x="3516" y="3297"/>
                    </a:lnTo>
                    <a:lnTo>
                      <a:pt x="3513" y="3285"/>
                    </a:lnTo>
                    <a:lnTo>
                      <a:pt x="3512" y="3275"/>
                    </a:lnTo>
                    <a:lnTo>
                      <a:pt x="3509" y="3264"/>
                    </a:lnTo>
                    <a:lnTo>
                      <a:pt x="3506" y="3253"/>
                    </a:lnTo>
                    <a:lnTo>
                      <a:pt x="3502" y="3242"/>
                    </a:lnTo>
                    <a:lnTo>
                      <a:pt x="3497" y="3233"/>
                    </a:lnTo>
                    <a:lnTo>
                      <a:pt x="3492" y="3224"/>
                    </a:lnTo>
                    <a:lnTo>
                      <a:pt x="3487" y="3216"/>
                    </a:lnTo>
                    <a:lnTo>
                      <a:pt x="3480" y="3207"/>
                    </a:lnTo>
                    <a:lnTo>
                      <a:pt x="3474" y="3198"/>
                    </a:lnTo>
                    <a:lnTo>
                      <a:pt x="3466" y="3192"/>
                    </a:lnTo>
                    <a:lnTo>
                      <a:pt x="3459" y="3184"/>
                    </a:lnTo>
                    <a:lnTo>
                      <a:pt x="3449" y="3178"/>
                    </a:lnTo>
                    <a:lnTo>
                      <a:pt x="3440" y="3172"/>
                    </a:lnTo>
                    <a:lnTo>
                      <a:pt x="3421" y="3161"/>
                    </a:lnTo>
                    <a:lnTo>
                      <a:pt x="3401" y="3151"/>
                    </a:lnTo>
                    <a:lnTo>
                      <a:pt x="3379" y="3143"/>
                    </a:lnTo>
                    <a:lnTo>
                      <a:pt x="3357" y="3136"/>
                    </a:lnTo>
                    <a:lnTo>
                      <a:pt x="3334" y="3131"/>
                    </a:lnTo>
                    <a:lnTo>
                      <a:pt x="3311" y="3128"/>
                    </a:lnTo>
                    <a:lnTo>
                      <a:pt x="3286" y="3126"/>
                    </a:lnTo>
                    <a:lnTo>
                      <a:pt x="3260" y="3124"/>
                    </a:lnTo>
                    <a:lnTo>
                      <a:pt x="2972" y="3124"/>
                    </a:lnTo>
                    <a:lnTo>
                      <a:pt x="2972" y="4242"/>
                    </a:lnTo>
                    <a:close/>
                    <a:moveTo>
                      <a:pt x="3285" y="3517"/>
                    </a:moveTo>
                    <a:lnTo>
                      <a:pt x="3285" y="3327"/>
                    </a:lnTo>
                    <a:lnTo>
                      <a:pt x="3284" y="3313"/>
                    </a:lnTo>
                    <a:lnTo>
                      <a:pt x="3281" y="3301"/>
                    </a:lnTo>
                    <a:lnTo>
                      <a:pt x="3279" y="3296"/>
                    </a:lnTo>
                    <a:lnTo>
                      <a:pt x="3275" y="3292"/>
                    </a:lnTo>
                    <a:lnTo>
                      <a:pt x="3272" y="3287"/>
                    </a:lnTo>
                    <a:lnTo>
                      <a:pt x="3268" y="3283"/>
                    </a:lnTo>
                    <a:lnTo>
                      <a:pt x="3264" y="3280"/>
                    </a:lnTo>
                    <a:lnTo>
                      <a:pt x="3258" y="3277"/>
                    </a:lnTo>
                    <a:lnTo>
                      <a:pt x="3246" y="3272"/>
                    </a:lnTo>
                    <a:lnTo>
                      <a:pt x="3233" y="3269"/>
                    </a:lnTo>
                    <a:lnTo>
                      <a:pt x="3218" y="3269"/>
                    </a:lnTo>
                    <a:lnTo>
                      <a:pt x="3218" y="3577"/>
                    </a:lnTo>
                    <a:lnTo>
                      <a:pt x="3233" y="3576"/>
                    </a:lnTo>
                    <a:lnTo>
                      <a:pt x="3246" y="3573"/>
                    </a:lnTo>
                    <a:lnTo>
                      <a:pt x="3258" y="3568"/>
                    </a:lnTo>
                    <a:lnTo>
                      <a:pt x="3264" y="3565"/>
                    </a:lnTo>
                    <a:lnTo>
                      <a:pt x="3268" y="3562"/>
                    </a:lnTo>
                    <a:lnTo>
                      <a:pt x="3272" y="3558"/>
                    </a:lnTo>
                    <a:lnTo>
                      <a:pt x="3275" y="3553"/>
                    </a:lnTo>
                    <a:lnTo>
                      <a:pt x="3279" y="3548"/>
                    </a:lnTo>
                    <a:lnTo>
                      <a:pt x="3281" y="3543"/>
                    </a:lnTo>
                    <a:lnTo>
                      <a:pt x="3284" y="3531"/>
                    </a:lnTo>
                    <a:lnTo>
                      <a:pt x="3285" y="3517"/>
                    </a:lnTo>
                    <a:close/>
                    <a:moveTo>
                      <a:pt x="3285" y="4039"/>
                    </a:moveTo>
                    <a:lnTo>
                      <a:pt x="3285" y="3756"/>
                    </a:lnTo>
                    <a:lnTo>
                      <a:pt x="3284" y="3743"/>
                    </a:lnTo>
                    <a:lnTo>
                      <a:pt x="3281" y="3731"/>
                    </a:lnTo>
                    <a:lnTo>
                      <a:pt x="3279" y="3726"/>
                    </a:lnTo>
                    <a:lnTo>
                      <a:pt x="3275" y="3721"/>
                    </a:lnTo>
                    <a:lnTo>
                      <a:pt x="3272" y="3716"/>
                    </a:lnTo>
                    <a:lnTo>
                      <a:pt x="3268" y="3713"/>
                    </a:lnTo>
                    <a:lnTo>
                      <a:pt x="3264" y="3709"/>
                    </a:lnTo>
                    <a:lnTo>
                      <a:pt x="3258" y="3707"/>
                    </a:lnTo>
                    <a:lnTo>
                      <a:pt x="3246" y="3701"/>
                    </a:lnTo>
                    <a:lnTo>
                      <a:pt x="3233" y="3699"/>
                    </a:lnTo>
                    <a:lnTo>
                      <a:pt x="3218" y="3698"/>
                    </a:lnTo>
                    <a:lnTo>
                      <a:pt x="3218" y="4098"/>
                    </a:lnTo>
                    <a:lnTo>
                      <a:pt x="3233" y="4097"/>
                    </a:lnTo>
                    <a:lnTo>
                      <a:pt x="3246" y="4095"/>
                    </a:lnTo>
                    <a:lnTo>
                      <a:pt x="3258" y="4089"/>
                    </a:lnTo>
                    <a:lnTo>
                      <a:pt x="3264" y="4087"/>
                    </a:lnTo>
                    <a:lnTo>
                      <a:pt x="3268" y="4083"/>
                    </a:lnTo>
                    <a:lnTo>
                      <a:pt x="3272" y="4080"/>
                    </a:lnTo>
                    <a:lnTo>
                      <a:pt x="3275" y="4075"/>
                    </a:lnTo>
                    <a:lnTo>
                      <a:pt x="3279" y="4070"/>
                    </a:lnTo>
                    <a:lnTo>
                      <a:pt x="3281" y="4065"/>
                    </a:lnTo>
                    <a:lnTo>
                      <a:pt x="3284" y="4053"/>
                    </a:lnTo>
                    <a:lnTo>
                      <a:pt x="3285" y="4039"/>
                    </a:lnTo>
                    <a:close/>
                    <a:moveTo>
                      <a:pt x="3384" y="182"/>
                    </a:moveTo>
                    <a:lnTo>
                      <a:pt x="3384" y="1490"/>
                    </a:lnTo>
                    <a:lnTo>
                      <a:pt x="3847" y="1490"/>
                    </a:lnTo>
                    <a:lnTo>
                      <a:pt x="3847" y="182"/>
                    </a:lnTo>
                    <a:lnTo>
                      <a:pt x="3384" y="182"/>
                    </a:lnTo>
                    <a:close/>
                    <a:moveTo>
                      <a:pt x="801" y="2665"/>
                    </a:moveTo>
                    <a:lnTo>
                      <a:pt x="801" y="2665"/>
                    </a:lnTo>
                    <a:lnTo>
                      <a:pt x="780" y="2666"/>
                    </a:lnTo>
                    <a:lnTo>
                      <a:pt x="758" y="2669"/>
                    </a:lnTo>
                    <a:lnTo>
                      <a:pt x="737" y="2674"/>
                    </a:lnTo>
                    <a:lnTo>
                      <a:pt x="718" y="2682"/>
                    </a:lnTo>
                    <a:lnTo>
                      <a:pt x="698" y="2690"/>
                    </a:lnTo>
                    <a:lnTo>
                      <a:pt x="681" y="2701"/>
                    </a:lnTo>
                    <a:lnTo>
                      <a:pt x="664" y="2714"/>
                    </a:lnTo>
                    <a:lnTo>
                      <a:pt x="649" y="2728"/>
                    </a:lnTo>
                    <a:lnTo>
                      <a:pt x="635" y="2743"/>
                    </a:lnTo>
                    <a:lnTo>
                      <a:pt x="623" y="2760"/>
                    </a:lnTo>
                    <a:lnTo>
                      <a:pt x="613" y="2777"/>
                    </a:lnTo>
                    <a:lnTo>
                      <a:pt x="603" y="2796"/>
                    </a:lnTo>
                    <a:lnTo>
                      <a:pt x="595" y="2816"/>
                    </a:lnTo>
                    <a:lnTo>
                      <a:pt x="590" y="2837"/>
                    </a:lnTo>
                    <a:lnTo>
                      <a:pt x="587" y="2858"/>
                    </a:lnTo>
                    <a:lnTo>
                      <a:pt x="586" y="2880"/>
                    </a:lnTo>
                    <a:lnTo>
                      <a:pt x="586" y="4453"/>
                    </a:lnTo>
                    <a:lnTo>
                      <a:pt x="587" y="4474"/>
                    </a:lnTo>
                    <a:lnTo>
                      <a:pt x="590" y="4496"/>
                    </a:lnTo>
                    <a:lnTo>
                      <a:pt x="595" y="4516"/>
                    </a:lnTo>
                    <a:lnTo>
                      <a:pt x="603" y="4536"/>
                    </a:lnTo>
                    <a:lnTo>
                      <a:pt x="613" y="4555"/>
                    </a:lnTo>
                    <a:lnTo>
                      <a:pt x="623" y="4573"/>
                    </a:lnTo>
                    <a:lnTo>
                      <a:pt x="635" y="4589"/>
                    </a:lnTo>
                    <a:lnTo>
                      <a:pt x="649" y="4605"/>
                    </a:lnTo>
                    <a:lnTo>
                      <a:pt x="664" y="4619"/>
                    </a:lnTo>
                    <a:lnTo>
                      <a:pt x="681" y="4631"/>
                    </a:lnTo>
                    <a:lnTo>
                      <a:pt x="698" y="4641"/>
                    </a:lnTo>
                    <a:lnTo>
                      <a:pt x="718" y="4651"/>
                    </a:lnTo>
                    <a:lnTo>
                      <a:pt x="737" y="4658"/>
                    </a:lnTo>
                    <a:lnTo>
                      <a:pt x="758" y="4663"/>
                    </a:lnTo>
                    <a:lnTo>
                      <a:pt x="780" y="4667"/>
                    </a:lnTo>
                    <a:lnTo>
                      <a:pt x="801" y="4668"/>
                    </a:lnTo>
                    <a:lnTo>
                      <a:pt x="3566" y="4668"/>
                    </a:lnTo>
                    <a:lnTo>
                      <a:pt x="3587" y="4667"/>
                    </a:lnTo>
                    <a:lnTo>
                      <a:pt x="3609" y="4663"/>
                    </a:lnTo>
                    <a:lnTo>
                      <a:pt x="3629" y="4658"/>
                    </a:lnTo>
                    <a:lnTo>
                      <a:pt x="3650" y="4651"/>
                    </a:lnTo>
                    <a:lnTo>
                      <a:pt x="3668" y="4641"/>
                    </a:lnTo>
                    <a:lnTo>
                      <a:pt x="3686" y="4631"/>
                    </a:lnTo>
                    <a:lnTo>
                      <a:pt x="3702" y="4619"/>
                    </a:lnTo>
                    <a:lnTo>
                      <a:pt x="3717" y="4605"/>
                    </a:lnTo>
                    <a:lnTo>
                      <a:pt x="3731" y="4589"/>
                    </a:lnTo>
                    <a:lnTo>
                      <a:pt x="3744" y="4573"/>
                    </a:lnTo>
                    <a:lnTo>
                      <a:pt x="3755" y="4555"/>
                    </a:lnTo>
                    <a:lnTo>
                      <a:pt x="3763" y="4536"/>
                    </a:lnTo>
                    <a:lnTo>
                      <a:pt x="3771" y="4516"/>
                    </a:lnTo>
                    <a:lnTo>
                      <a:pt x="3776" y="4496"/>
                    </a:lnTo>
                    <a:lnTo>
                      <a:pt x="3779" y="4474"/>
                    </a:lnTo>
                    <a:lnTo>
                      <a:pt x="3780" y="4453"/>
                    </a:lnTo>
                    <a:lnTo>
                      <a:pt x="3780" y="2880"/>
                    </a:lnTo>
                    <a:lnTo>
                      <a:pt x="3779" y="2858"/>
                    </a:lnTo>
                    <a:lnTo>
                      <a:pt x="3776" y="2837"/>
                    </a:lnTo>
                    <a:lnTo>
                      <a:pt x="3771" y="2816"/>
                    </a:lnTo>
                    <a:lnTo>
                      <a:pt x="3763" y="2796"/>
                    </a:lnTo>
                    <a:lnTo>
                      <a:pt x="3755" y="2777"/>
                    </a:lnTo>
                    <a:lnTo>
                      <a:pt x="3744" y="2760"/>
                    </a:lnTo>
                    <a:lnTo>
                      <a:pt x="3731" y="2743"/>
                    </a:lnTo>
                    <a:lnTo>
                      <a:pt x="3717" y="2728"/>
                    </a:lnTo>
                    <a:lnTo>
                      <a:pt x="3702" y="2714"/>
                    </a:lnTo>
                    <a:lnTo>
                      <a:pt x="3686" y="2701"/>
                    </a:lnTo>
                    <a:lnTo>
                      <a:pt x="3668" y="2690"/>
                    </a:lnTo>
                    <a:lnTo>
                      <a:pt x="3650" y="2682"/>
                    </a:lnTo>
                    <a:lnTo>
                      <a:pt x="3629" y="2674"/>
                    </a:lnTo>
                    <a:lnTo>
                      <a:pt x="3609" y="2669"/>
                    </a:lnTo>
                    <a:lnTo>
                      <a:pt x="3587" y="2666"/>
                    </a:lnTo>
                    <a:lnTo>
                      <a:pt x="3566" y="2665"/>
                    </a:lnTo>
                    <a:lnTo>
                      <a:pt x="801" y="2665"/>
                    </a:lnTo>
                    <a:close/>
                    <a:moveTo>
                      <a:pt x="1562" y="182"/>
                    </a:moveTo>
                    <a:lnTo>
                      <a:pt x="1562" y="1490"/>
                    </a:lnTo>
                    <a:lnTo>
                      <a:pt x="2027" y="1490"/>
                    </a:lnTo>
                    <a:lnTo>
                      <a:pt x="2027" y="182"/>
                    </a:lnTo>
                    <a:lnTo>
                      <a:pt x="1562" y="182"/>
                    </a:lnTo>
                    <a:close/>
                    <a:moveTo>
                      <a:pt x="2168" y="182"/>
                    </a:moveTo>
                    <a:lnTo>
                      <a:pt x="2168" y="1490"/>
                    </a:lnTo>
                    <a:lnTo>
                      <a:pt x="2631" y="1490"/>
                    </a:lnTo>
                    <a:lnTo>
                      <a:pt x="2631" y="182"/>
                    </a:lnTo>
                    <a:lnTo>
                      <a:pt x="2168" y="182"/>
                    </a:lnTo>
                    <a:close/>
                    <a:moveTo>
                      <a:pt x="2778" y="182"/>
                    </a:moveTo>
                    <a:lnTo>
                      <a:pt x="2778" y="1490"/>
                    </a:lnTo>
                    <a:lnTo>
                      <a:pt x="3242" y="1490"/>
                    </a:lnTo>
                    <a:lnTo>
                      <a:pt x="3242" y="182"/>
                    </a:lnTo>
                    <a:lnTo>
                      <a:pt x="2778" y="182"/>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sp>
          <p:nvSpPr>
            <p:cNvPr id="75" name="标题 1"/>
            <p:cNvSpPr txBox="1"/>
            <p:nvPr/>
          </p:nvSpPr>
          <p:spPr bwMode="auto">
            <a:xfrm>
              <a:off x="3021874" y="3135488"/>
              <a:ext cx="4110446" cy="42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rPr>
                <a:t>EIUSMOD TEMPOR INCIDIDUNT UT</a:t>
              </a: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endParaRPr>
            </a:p>
          </p:txBody>
        </p:sp>
      </p:grpSp>
      <p:grpSp>
        <p:nvGrpSpPr>
          <p:cNvPr id="78" name="组合 77"/>
          <p:cNvGrpSpPr/>
          <p:nvPr/>
        </p:nvGrpSpPr>
        <p:grpSpPr bwMode="auto">
          <a:xfrm>
            <a:off x="6598160" y="4322742"/>
            <a:ext cx="4852989" cy="477371"/>
            <a:chOff x="2279469" y="4159328"/>
            <a:chExt cx="4852851" cy="477445"/>
          </a:xfrm>
        </p:grpSpPr>
        <p:grpSp>
          <p:nvGrpSpPr>
            <p:cNvPr id="79" name="组合 78"/>
            <p:cNvGrpSpPr/>
            <p:nvPr/>
          </p:nvGrpSpPr>
          <p:grpSpPr bwMode="auto">
            <a:xfrm>
              <a:off x="2279469" y="4159328"/>
              <a:ext cx="455600" cy="455683"/>
              <a:chOff x="2279469" y="4159328"/>
              <a:chExt cx="455600" cy="455683"/>
            </a:xfrm>
          </p:grpSpPr>
          <p:sp>
            <p:nvSpPr>
              <p:cNvPr id="81" name="椭圆 80"/>
              <p:cNvSpPr/>
              <p:nvPr/>
            </p:nvSpPr>
            <p:spPr>
              <a:xfrm>
                <a:off x="2279469" y="4159328"/>
                <a:ext cx="455600" cy="455683"/>
              </a:xfrm>
              <a:prstGeom prst="ellipse">
                <a:avLst/>
              </a:prstGeom>
              <a:solidFill>
                <a:srgbClr val="845B3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82" name="KSO_Shape"/>
              <p:cNvSpPr/>
              <p:nvPr/>
            </p:nvSpPr>
            <p:spPr bwMode="auto">
              <a:xfrm>
                <a:off x="2396941" y="4273646"/>
                <a:ext cx="223832" cy="228635"/>
              </a:xfrm>
              <a:custGeom>
                <a:avLst/>
                <a:gdLst>
                  <a:gd name="T0" fmla="*/ 1978422 w 3030537"/>
                  <a:gd name="T1" fmla="*/ 2389219 h 3079750"/>
                  <a:gd name="T2" fmla="*/ 987425 w 3030537"/>
                  <a:gd name="T3" fmla="*/ 2089236 h 3079750"/>
                  <a:gd name="T4" fmla="*/ 1229122 w 3030537"/>
                  <a:gd name="T5" fmla="*/ 2425328 h 3079750"/>
                  <a:gd name="T6" fmla="*/ 1683147 w 3030537"/>
                  <a:gd name="T7" fmla="*/ 2472151 h 3079750"/>
                  <a:gd name="T8" fmla="*/ 1918097 w 3030537"/>
                  <a:gd name="T9" fmla="*/ 2019002 h 3079750"/>
                  <a:gd name="T10" fmla="*/ 1243410 w 3030537"/>
                  <a:gd name="T11" fmla="*/ 2007891 h 3079750"/>
                  <a:gd name="T12" fmla="*/ 1399381 w 3030537"/>
                  <a:gd name="T13" fmla="*/ 2467390 h 3079750"/>
                  <a:gd name="T14" fmla="*/ 2903140 w 3030537"/>
                  <a:gd name="T15" fmla="*/ 2164036 h 3079750"/>
                  <a:gd name="T16" fmla="*/ 2486421 w 3030537"/>
                  <a:gd name="T17" fmla="*/ 2677439 h 3079750"/>
                  <a:gd name="T18" fmla="*/ 1944687 w 3030537"/>
                  <a:gd name="T19" fmla="*/ 3075783 h 3079750"/>
                  <a:gd name="T20" fmla="*/ 1049337 w 3030537"/>
                  <a:gd name="T21" fmla="*/ 2865899 h 3079750"/>
                  <a:gd name="T22" fmla="*/ 1437084 w 3030537"/>
                  <a:gd name="T23" fmla="*/ 2786547 h 3079750"/>
                  <a:gd name="T24" fmla="*/ 2096293 w 3030537"/>
                  <a:gd name="T25" fmla="*/ 2709180 h 3079750"/>
                  <a:gd name="T26" fmla="*/ 2564209 w 3030537"/>
                  <a:gd name="T27" fmla="*/ 2360034 h 3079750"/>
                  <a:gd name="T28" fmla="*/ 2836862 w 3030537"/>
                  <a:gd name="T29" fmla="*/ 1844251 h 3079750"/>
                  <a:gd name="T30" fmla="*/ 2169319 w 3030537"/>
                  <a:gd name="T31" fmla="*/ 2021383 h 3079750"/>
                  <a:gd name="T32" fmla="*/ 2529682 w 3030537"/>
                  <a:gd name="T33" fmla="*/ 1769412 h 3079750"/>
                  <a:gd name="T34" fmla="*/ 1842691 w 3030537"/>
                  <a:gd name="T35" fmla="*/ 1921388 h 3079750"/>
                  <a:gd name="T36" fmla="*/ 1023541 w 3030537"/>
                  <a:gd name="T37" fmla="*/ 1500380 h 3079750"/>
                  <a:gd name="T38" fmla="*/ 1325960 w 3030537"/>
                  <a:gd name="T39" fmla="*/ 1912262 h 3079750"/>
                  <a:gd name="T40" fmla="*/ 600075 w 3030537"/>
                  <a:gd name="T41" fmla="*/ 1808299 h 3079750"/>
                  <a:gd name="T42" fmla="*/ 988219 w 3030537"/>
                  <a:gd name="T43" fmla="*/ 2004717 h 3079750"/>
                  <a:gd name="T44" fmla="*/ 1892300 w 3030537"/>
                  <a:gd name="T45" fmla="*/ 990487 h 3079750"/>
                  <a:gd name="T46" fmla="*/ 2041525 w 3030537"/>
                  <a:gd name="T47" fmla="*/ 1062706 h 3079750"/>
                  <a:gd name="T48" fmla="*/ 1462485 w 3030537"/>
                  <a:gd name="T49" fmla="*/ 1026200 h 3079750"/>
                  <a:gd name="T50" fmla="*/ 2084785 w 3030537"/>
                  <a:gd name="T51" fmla="*/ 934141 h 3079750"/>
                  <a:gd name="T52" fmla="*/ 2555875 w 3030537"/>
                  <a:gd name="T53" fmla="*/ 1253568 h 3079750"/>
                  <a:gd name="T54" fmla="*/ 770334 w 3030537"/>
                  <a:gd name="T55" fmla="*/ 815100 h 3079750"/>
                  <a:gd name="T56" fmla="*/ 556419 w 3030537"/>
                  <a:gd name="T57" fmla="*/ 1274202 h 3079750"/>
                  <a:gd name="T58" fmla="*/ 1009650 w 3030537"/>
                  <a:gd name="T59" fmla="*/ 925809 h 3079750"/>
                  <a:gd name="T60" fmla="*/ 2045494 w 3030537"/>
                  <a:gd name="T61" fmla="*/ 829385 h 3079750"/>
                  <a:gd name="T62" fmla="*/ 1933575 w 3030537"/>
                  <a:gd name="T63" fmla="*/ 513530 h 3079750"/>
                  <a:gd name="T64" fmla="*/ 846138 w 3030537"/>
                  <a:gd name="T65" fmla="*/ 732962 h 3079750"/>
                  <a:gd name="T66" fmla="*/ 1225947 w 3030537"/>
                  <a:gd name="T67" fmla="*/ 536941 h 3079750"/>
                  <a:gd name="T68" fmla="*/ 1930400 w 3030537"/>
                  <a:gd name="T69" fmla="*/ 764310 h 3079750"/>
                  <a:gd name="T70" fmla="*/ 1501775 w 3030537"/>
                  <a:gd name="T71" fmla="*/ 443692 h 3079750"/>
                  <a:gd name="T72" fmla="*/ 1142603 w 3030537"/>
                  <a:gd name="T73" fmla="*/ 861923 h 3079750"/>
                  <a:gd name="T74" fmla="*/ 1725613 w 3030537"/>
                  <a:gd name="T75" fmla="*/ 376236 h 3079750"/>
                  <a:gd name="T76" fmla="*/ 2315766 w 3030537"/>
                  <a:gd name="T77" fmla="*/ 666299 h 3079750"/>
                  <a:gd name="T78" fmla="*/ 2633663 w 3030537"/>
                  <a:gd name="T79" fmla="*/ 1240077 h 3079750"/>
                  <a:gd name="T80" fmla="*/ 2559051 w 3030537"/>
                  <a:gd name="T81" fmla="*/ 1913055 h 3079750"/>
                  <a:gd name="T82" fmla="*/ 2127647 w 3030537"/>
                  <a:gd name="T83" fmla="*/ 2399536 h 3079750"/>
                  <a:gd name="T84" fmla="*/ 1473597 w 3030537"/>
                  <a:gd name="T85" fmla="*/ 2555480 h 3079750"/>
                  <a:gd name="T86" fmla="*/ 859631 w 3030537"/>
                  <a:gd name="T87" fmla="*/ 2307875 h 3079750"/>
                  <a:gd name="T88" fmla="*/ 501650 w 3030537"/>
                  <a:gd name="T89" fmla="*/ 1761476 h 3079750"/>
                  <a:gd name="T90" fmla="*/ 527050 w 3030537"/>
                  <a:gd name="T91" fmla="*/ 1083736 h 3079750"/>
                  <a:gd name="T92" fmla="*/ 922734 w 3030537"/>
                  <a:gd name="T93" fmla="*/ 565908 h 3079750"/>
                  <a:gd name="T94" fmla="*/ 1558528 w 3030537"/>
                  <a:gd name="T95" fmla="*/ 363538 h 3079750"/>
                  <a:gd name="T96" fmla="*/ 443103 w 3030537"/>
                  <a:gd name="T97" fmla="*/ 928291 h 3079750"/>
                  <a:gd name="T98" fmla="*/ 234841 w 3030537"/>
                  <a:gd name="T99" fmla="*/ 1502570 h 3079750"/>
                  <a:gd name="T100" fmla="*/ 363765 w 3030537"/>
                  <a:gd name="T101" fmla="*/ 2071688 h 3079750"/>
                  <a:gd name="T102" fmla="*/ 554177 w 3030537"/>
                  <a:gd name="T103" fmla="*/ 2614217 h 3079750"/>
                  <a:gd name="T104" fmla="*/ 172560 w 3030537"/>
                  <a:gd name="T105" fmla="*/ 2074467 h 3079750"/>
                  <a:gd name="T106" fmla="*/ 60694 w 3030537"/>
                  <a:gd name="T107" fmla="*/ 1422401 h 3079750"/>
                  <a:gd name="T108" fmla="*/ 233254 w 3030537"/>
                  <a:gd name="T109" fmla="*/ 695723 h 3079750"/>
                  <a:gd name="T110" fmla="*/ 1621178 w 3030537"/>
                  <a:gd name="T111" fmla="*/ 794 h 3079750"/>
                  <a:gd name="T112" fmla="*/ 2259747 w 3030537"/>
                  <a:gd name="T113" fmla="*/ 173923 h 3079750"/>
                  <a:gd name="T114" fmla="*/ 2847089 w 3030537"/>
                  <a:gd name="T115" fmla="*/ 578950 h 3079750"/>
                  <a:gd name="T116" fmla="*/ 2977344 w 3030537"/>
                  <a:gd name="T117" fmla="*/ 1466436 h 3079750"/>
                  <a:gd name="T118" fmla="*/ 2611993 w 3030537"/>
                  <a:gd name="T119" fmla="*/ 820378 h 3079750"/>
                  <a:gd name="T120" fmla="*/ 2218844 w 3030537"/>
                  <a:gd name="T121" fmla="*/ 352215 h 3079750"/>
                  <a:gd name="T122" fmla="*/ 1660890 w 3030537"/>
                  <a:gd name="T123" fmla="*/ 179483 h 3079750"/>
                  <a:gd name="T124" fmla="*/ 1094994 w 3030537"/>
                  <a:gd name="T125" fmla="*/ 72667 h 307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0537" h="3079750">
                    <a:moveTo>
                      <a:pt x="2058194" y="2062253"/>
                    </a:moveTo>
                    <a:lnTo>
                      <a:pt x="2045494" y="2092807"/>
                    </a:lnTo>
                    <a:lnTo>
                      <a:pt x="2033191" y="2122567"/>
                    </a:lnTo>
                    <a:lnTo>
                      <a:pt x="2020094" y="2151137"/>
                    </a:lnTo>
                    <a:lnTo>
                      <a:pt x="2006997" y="2179310"/>
                    </a:lnTo>
                    <a:lnTo>
                      <a:pt x="1993900" y="2206293"/>
                    </a:lnTo>
                    <a:lnTo>
                      <a:pt x="1980803" y="2232085"/>
                    </a:lnTo>
                    <a:lnTo>
                      <a:pt x="1967707" y="2257084"/>
                    </a:lnTo>
                    <a:lnTo>
                      <a:pt x="1954213" y="2280892"/>
                    </a:lnTo>
                    <a:lnTo>
                      <a:pt x="1941116" y="2303907"/>
                    </a:lnTo>
                    <a:lnTo>
                      <a:pt x="1928019" y="2325731"/>
                    </a:lnTo>
                    <a:lnTo>
                      <a:pt x="1915319" y="2346761"/>
                    </a:lnTo>
                    <a:lnTo>
                      <a:pt x="1903016" y="2366998"/>
                    </a:lnTo>
                    <a:lnTo>
                      <a:pt x="1890713" y="2385648"/>
                    </a:lnTo>
                    <a:lnTo>
                      <a:pt x="1878410" y="2403107"/>
                    </a:lnTo>
                    <a:lnTo>
                      <a:pt x="1866900" y="2420170"/>
                    </a:lnTo>
                    <a:lnTo>
                      <a:pt x="1855788" y="2435249"/>
                    </a:lnTo>
                    <a:lnTo>
                      <a:pt x="1871663" y="2430487"/>
                    </a:lnTo>
                    <a:lnTo>
                      <a:pt x="1887141" y="2425328"/>
                    </a:lnTo>
                    <a:lnTo>
                      <a:pt x="1903016" y="2420170"/>
                    </a:lnTo>
                    <a:lnTo>
                      <a:pt x="1918097" y="2414615"/>
                    </a:lnTo>
                    <a:lnTo>
                      <a:pt x="1933575" y="2408266"/>
                    </a:lnTo>
                    <a:lnTo>
                      <a:pt x="1948657" y="2402314"/>
                    </a:lnTo>
                    <a:lnTo>
                      <a:pt x="1963341" y="2395965"/>
                    </a:lnTo>
                    <a:lnTo>
                      <a:pt x="1978422" y="2389219"/>
                    </a:lnTo>
                    <a:lnTo>
                      <a:pt x="2008188" y="2375331"/>
                    </a:lnTo>
                    <a:lnTo>
                      <a:pt x="2036763" y="2360253"/>
                    </a:lnTo>
                    <a:lnTo>
                      <a:pt x="2065338" y="2344777"/>
                    </a:lnTo>
                    <a:lnTo>
                      <a:pt x="2092722" y="2328508"/>
                    </a:lnTo>
                    <a:lnTo>
                      <a:pt x="2120107" y="2311049"/>
                    </a:lnTo>
                    <a:lnTo>
                      <a:pt x="2146300" y="2292796"/>
                    </a:lnTo>
                    <a:lnTo>
                      <a:pt x="2172494" y="2273353"/>
                    </a:lnTo>
                    <a:lnTo>
                      <a:pt x="2197894" y="2253909"/>
                    </a:lnTo>
                    <a:lnTo>
                      <a:pt x="2222897" y="2232879"/>
                    </a:lnTo>
                    <a:lnTo>
                      <a:pt x="2246710" y="2211451"/>
                    </a:lnTo>
                    <a:lnTo>
                      <a:pt x="2270125" y="2189627"/>
                    </a:lnTo>
                    <a:lnTo>
                      <a:pt x="2292747" y="2166613"/>
                    </a:lnTo>
                    <a:lnTo>
                      <a:pt x="2288382" y="2164232"/>
                    </a:lnTo>
                    <a:lnTo>
                      <a:pt x="2255441" y="2146772"/>
                    </a:lnTo>
                    <a:lnTo>
                      <a:pt x="2236788" y="2137646"/>
                    </a:lnTo>
                    <a:lnTo>
                      <a:pt x="2216150" y="2127726"/>
                    </a:lnTo>
                    <a:lnTo>
                      <a:pt x="2193925" y="2117409"/>
                    </a:lnTo>
                    <a:lnTo>
                      <a:pt x="2170907" y="2106695"/>
                    </a:lnTo>
                    <a:lnTo>
                      <a:pt x="2145903" y="2096378"/>
                    </a:lnTo>
                    <a:lnTo>
                      <a:pt x="2119710" y="2085268"/>
                    </a:lnTo>
                    <a:lnTo>
                      <a:pt x="2089547" y="2073761"/>
                    </a:lnTo>
                    <a:lnTo>
                      <a:pt x="2058194" y="2062253"/>
                    </a:lnTo>
                    <a:close/>
                    <a:moveTo>
                      <a:pt x="1058466" y="2062253"/>
                    </a:moveTo>
                    <a:lnTo>
                      <a:pt x="1021953" y="2075745"/>
                    </a:lnTo>
                    <a:lnTo>
                      <a:pt x="987425" y="2089236"/>
                    </a:lnTo>
                    <a:lnTo>
                      <a:pt x="954485" y="2103124"/>
                    </a:lnTo>
                    <a:lnTo>
                      <a:pt x="924322" y="2116219"/>
                    </a:lnTo>
                    <a:lnTo>
                      <a:pt x="896541" y="2129313"/>
                    </a:lnTo>
                    <a:lnTo>
                      <a:pt x="871141" y="2142011"/>
                    </a:lnTo>
                    <a:lnTo>
                      <a:pt x="848122" y="2153518"/>
                    </a:lnTo>
                    <a:lnTo>
                      <a:pt x="827881" y="2164232"/>
                    </a:lnTo>
                    <a:lnTo>
                      <a:pt x="823516" y="2166613"/>
                    </a:lnTo>
                    <a:lnTo>
                      <a:pt x="846138" y="2189627"/>
                    </a:lnTo>
                    <a:lnTo>
                      <a:pt x="869950" y="2211451"/>
                    </a:lnTo>
                    <a:lnTo>
                      <a:pt x="893763" y="2232879"/>
                    </a:lnTo>
                    <a:lnTo>
                      <a:pt x="918369" y="2253909"/>
                    </a:lnTo>
                    <a:lnTo>
                      <a:pt x="943769" y="2273353"/>
                    </a:lnTo>
                    <a:lnTo>
                      <a:pt x="969963" y="2292796"/>
                    </a:lnTo>
                    <a:lnTo>
                      <a:pt x="996553" y="2311049"/>
                    </a:lnTo>
                    <a:lnTo>
                      <a:pt x="1023541" y="2328508"/>
                    </a:lnTo>
                    <a:lnTo>
                      <a:pt x="1051322" y="2344777"/>
                    </a:lnTo>
                    <a:lnTo>
                      <a:pt x="1079897" y="2360253"/>
                    </a:lnTo>
                    <a:lnTo>
                      <a:pt x="1108472" y="2375331"/>
                    </a:lnTo>
                    <a:lnTo>
                      <a:pt x="1137841" y="2389219"/>
                    </a:lnTo>
                    <a:lnTo>
                      <a:pt x="1152922" y="2395965"/>
                    </a:lnTo>
                    <a:lnTo>
                      <a:pt x="1168003" y="2402314"/>
                    </a:lnTo>
                    <a:lnTo>
                      <a:pt x="1182688" y="2408266"/>
                    </a:lnTo>
                    <a:lnTo>
                      <a:pt x="1198166" y="2414615"/>
                    </a:lnTo>
                    <a:lnTo>
                      <a:pt x="1214041" y="2420170"/>
                    </a:lnTo>
                    <a:lnTo>
                      <a:pt x="1229122" y="2425328"/>
                    </a:lnTo>
                    <a:lnTo>
                      <a:pt x="1244997" y="2430487"/>
                    </a:lnTo>
                    <a:lnTo>
                      <a:pt x="1260475" y="2435249"/>
                    </a:lnTo>
                    <a:lnTo>
                      <a:pt x="1249760" y="2420170"/>
                    </a:lnTo>
                    <a:lnTo>
                      <a:pt x="1237853" y="2403107"/>
                    </a:lnTo>
                    <a:lnTo>
                      <a:pt x="1225947" y="2385648"/>
                    </a:lnTo>
                    <a:lnTo>
                      <a:pt x="1213247" y="2366998"/>
                    </a:lnTo>
                    <a:lnTo>
                      <a:pt x="1201341" y="2346761"/>
                    </a:lnTo>
                    <a:lnTo>
                      <a:pt x="1188244" y="2325731"/>
                    </a:lnTo>
                    <a:lnTo>
                      <a:pt x="1175147" y="2303907"/>
                    </a:lnTo>
                    <a:lnTo>
                      <a:pt x="1162050" y="2280892"/>
                    </a:lnTo>
                    <a:lnTo>
                      <a:pt x="1148953" y="2257084"/>
                    </a:lnTo>
                    <a:lnTo>
                      <a:pt x="1135459" y="2232085"/>
                    </a:lnTo>
                    <a:lnTo>
                      <a:pt x="1122363" y="2206293"/>
                    </a:lnTo>
                    <a:lnTo>
                      <a:pt x="1109266" y="2179310"/>
                    </a:lnTo>
                    <a:lnTo>
                      <a:pt x="1096169" y="2151137"/>
                    </a:lnTo>
                    <a:lnTo>
                      <a:pt x="1083469" y="2122567"/>
                    </a:lnTo>
                    <a:lnTo>
                      <a:pt x="1070769" y="2092807"/>
                    </a:lnTo>
                    <a:lnTo>
                      <a:pt x="1058466" y="2062253"/>
                    </a:lnTo>
                    <a:close/>
                    <a:moveTo>
                      <a:pt x="1597819" y="1971782"/>
                    </a:moveTo>
                    <a:lnTo>
                      <a:pt x="1597819" y="2478897"/>
                    </a:lnTo>
                    <a:lnTo>
                      <a:pt x="1614488" y="2478103"/>
                    </a:lnTo>
                    <a:lnTo>
                      <a:pt x="1631950" y="2477310"/>
                    </a:lnTo>
                    <a:lnTo>
                      <a:pt x="1649016" y="2476119"/>
                    </a:lnTo>
                    <a:lnTo>
                      <a:pt x="1666081" y="2474135"/>
                    </a:lnTo>
                    <a:lnTo>
                      <a:pt x="1683147" y="2472151"/>
                    </a:lnTo>
                    <a:lnTo>
                      <a:pt x="1700213" y="2469770"/>
                    </a:lnTo>
                    <a:lnTo>
                      <a:pt x="1716881" y="2467390"/>
                    </a:lnTo>
                    <a:lnTo>
                      <a:pt x="1733947" y="2464612"/>
                    </a:lnTo>
                    <a:lnTo>
                      <a:pt x="1752203" y="2442391"/>
                    </a:lnTo>
                    <a:lnTo>
                      <a:pt x="1763713" y="2428106"/>
                    </a:lnTo>
                    <a:lnTo>
                      <a:pt x="1776810" y="2411044"/>
                    </a:lnTo>
                    <a:lnTo>
                      <a:pt x="1790303" y="2392791"/>
                    </a:lnTo>
                    <a:lnTo>
                      <a:pt x="1804988" y="2371760"/>
                    </a:lnTo>
                    <a:lnTo>
                      <a:pt x="1820466" y="2349142"/>
                    </a:lnTo>
                    <a:lnTo>
                      <a:pt x="1836738" y="2324540"/>
                    </a:lnTo>
                    <a:lnTo>
                      <a:pt x="1853407" y="2297955"/>
                    </a:lnTo>
                    <a:lnTo>
                      <a:pt x="1870472" y="2268988"/>
                    </a:lnTo>
                    <a:lnTo>
                      <a:pt x="1888332" y="2238434"/>
                    </a:lnTo>
                    <a:lnTo>
                      <a:pt x="1905794" y="2206293"/>
                    </a:lnTo>
                    <a:lnTo>
                      <a:pt x="1916113" y="2187643"/>
                    </a:lnTo>
                    <a:lnTo>
                      <a:pt x="1925638" y="2167406"/>
                    </a:lnTo>
                    <a:lnTo>
                      <a:pt x="1935560" y="2147169"/>
                    </a:lnTo>
                    <a:lnTo>
                      <a:pt x="1945085" y="2126536"/>
                    </a:lnTo>
                    <a:lnTo>
                      <a:pt x="1954610" y="2105108"/>
                    </a:lnTo>
                    <a:lnTo>
                      <a:pt x="1964532" y="2082887"/>
                    </a:lnTo>
                    <a:lnTo>
                      <a:pt x="1974057" y="2060666"/>
                    </a:lnTo>
                    <a:lnTo>
                      <a:pt x="1983185" y="2037255"/>
                    </a:lnTo>
                    <a:lnTo>
                      <a:pt x="1961753" y="2030906"/>
                    </a:lnTo>
                    <a:lnTo>
                      <a:pt x="1939925" y="2024557"/>
                    </a:lnTo>
                    <a:lnTo>
                      <a:pt x="1918097" y="2019002"/>
                    </a:lnTo>
                    <a:lnTo>
                      <a:pt x="1895475" y="2013446"/>
                    </a:lnTo>
                    <a:lnTo>
                      <a:pt x="1872853" y="2007891"/>
                    </a:lnTo>
                    <a:lnTo>
                      <a:pt x="1849041" y="2002733"/>
                    </a:lnTo>
                    <a:lnTo>
                      <a:pt x="1825625" y="1997971"/>
                    </a:lnTo>
                    <a:lnTo>
                      <a:pt x="1801416" y="1993209"/>
                    </a:lnTo>
                    <a:lnTo>
                      <a:pt x="1777207" y="1989241"/>
                    </a:lnTo>
                    <a:lnTo>
                      <a:pt x="1752203" y="1985273"/>
                    </a:lnTo>
                    <a:lnTo>
                      <a:pt x="1727200" y="1982099"/>
                    </a:lnTo>
                    <a:lnTo>
                      <a:pt x="1701403" y="1979321"/>
                    </a:lnTo>
                    <a:lnTo>
                      <a:pt x="1676400" y="1976544"/>
                    </a:lnTo>
                    <a:lnTo>
                      <a:pt x="1650207" y="1974560"/>
                    </a:lnTo>
                    <a:lnTo>
                      <a:pt x="1624013" y="1973369"/>
                    </a:lnTo>
                    <a:lnTo>
                      <a:pt x="1597819" y="1971782"/>
                    </a:lnTo>
                    <a:close/>
                    <a:moveTo>
                      <a:pt x="1519238" y="1971385"/>
                    </a:moveTo>
                    <a:lnTo>
                      <a:pt x="1492250" y="1972972"/>
                    </a:lnTo>
                    <a:lnTo>
                      <a:pt x="1466057" y="1974163"/>
                    </a:lnTo>
                    <a:lnTo>
                      <a:pt x="1440657" y="1976147"/>
                    </a:lnTo>
                    <a:lnTo>
                      <a:pt x="1414860" y="1978925"/>
                    </a:lnTo>
                    <a:lnTo>
                      <a:pt x="1389460" y="1982099"/>
                    </a:lnTo>
                    <a:lnTo>
                      <a:pt x="1364060" y="1985273"/>
                    </a:lnTo>
                    <a:lnTo>
                      <a:pt x="1339453" y="1988845"/>
                    </a:lnTo>
                    <a:lnTo>
                      <a:pt x="1315244" y="1993209"/>
                    </a:lnTo>
                    <a:lnTo>
                      <a:pt x="1290638" y="1997574"/>
                    </a:lnTo>
                    <a:lnTo>
                      <a:pt x="1267222" y="2002336"/>
                    </a:lnTo>
                    <a:lnTo>
                      <a:pt x="1243410" y="2007891"/>
                    </a:lnTo>
                    <a:lnTo>
                      <a:pt x="1220788" y="2013446"/>
                    </a:lnTo>
                    <a:lnTo>
                      <a:pt x="1198166" y="2019002"/>
                    </a:lnTo>
                    <a:lnTo>
                      <a:pt x="1175941" y="2024557"/>
                    </a:lnTo>
                    <a:lnTo>
                      <a:pt x="1154510" y="2030906"/>
                    </a:lnTo>
                    <a:lnTo>
                      <a:pt x="1133078" y="2037255"/>
                    </a:lnTo>
                    <a:lnTo>
                      <a:pt x="1145778" y="2069396"/>
                    </a:lnTo>
                    <a:lnTo>
                      <a:pt x="1159272" y="2099950"/>
                    </a:lnTo>
                    <a:lnTo>
                      <a:pt x="1172369" y="2129313"/>
                    </a:lnTo>
                    <a:lnTo>
                      <a:pt x="1186260" y="2158280"/>
                    </a:lnTo>
                    <a:lnTo>
                      <a:pt x="1199753" y="2185659"/>
                    </a:lnTo>
                    <a:lnTo>
                      <a:pt x="1214041" y="2211848"/>
                    </a:lnTo>
                    <a:lnTo>
                      <a:pt x="1227535" y="2237244"/>
                    </a:lnTo>
                    <a:lnTo>
                      <a:pt x="1241425" y="2261449"/>
                    </a:lnTo>
                    <a:lnTo>
                      <a:pt x="1254919" y="2284463"/>
                    </a:lnTo>
                    <a:lnTo>
                      <a:pt x="1268016" y="2306287"/>
                    </a:lnTo>
                    <a:lnTo>
                      <a:pt x="1281113" y="2326921"/>
                    </a:lnTo>
                    <a:lnTo>
                      <a:pt x="1293813" y="2345968"/>
                    </a:lnTo>
                    <a:lnTo>
                      <a:pt x="1306116" y="2364221"/>
                    </a:lnTo>
                    <a:lnTo>
                      <a:pt x="1317625" y="2380886"/>
                    </a:lnTo>
                    <a:lnTo>
                      <a:pt x="1329135" y="2396759"/>
                    </a:lnTo>
                    <a:lnTo>
                      <a:pt x="1339453" y="2411044"/>
                    </a:lnTo>
                    <a:lnTo>
                      <a:pt x="1352550" y="2428106"/>
                    </a:lnTo>
                    <a:lnTo>
                      <a:pt x="1364456" y="2442391"/>
                    </a:lnTo>
                    <a:lnTo>
                      <a:pt x="1382316" y="2464612"/>
                    </a:lnTo>
                    <a:lnTo>
                      <a:pt x="1399381" y="2467390"/>
                    </a:lnTo>
                    <a:lnTo>
                      <a:pt x="1416050" y="2469770"/>
                    </a:lnTo>
                    <a:lnTo>
                      <a:pt x="1433116" y="2472151"/>
                    </a:lnTo>
                    <a:lnTo>
                      <a:pt x="1450181" y="2474135"/>
                    </a:lnTo>
                    <a:lnTo>
                      <a:pt x="1467247" y="2476119"/>
                    </a:lnTo>
                    <a:lnTo>
                      <a:pt x="1484710" y="2477310"/>
                    </a:lnTo>
                    <a:lnTo>
                      <a:pt x="1501775" y="2478103"/>
                    </a:lnTo>
                    <a:lnTo>
                      <a:pt x="1519238" y="2478897"/>
                    </a:lnTo>
                    <a:lnTo>
                      <a:pt x="1519238" y="1971385"/>
                    </a:lnTo>
                    <a:close/>
                    <a:moveTo>
                      <a:pt x="2857896" y="1752600"/>
                    </a:moveTo>
                    <a:lnTo>
                      <a:pt x="3030537" y="1786324"/>
                    </a:lnTo>
                    <a:lnTo>
                      <a:pt x="3025377" y="1812510"/>
                    </a:lnTo>
                    <a:lnTo>
                      <a:pt x="3019425" y="1838299"/>
                    </a:lnTo>
                    <a:lnTo>
                      <a:pt x="3013471" y="1864485"/>
                    </a:lnTo>
                    <a:lnTo>
                      <a:pt x="3006327" y="1890275"/>
                    </a:lnTo>
                    <a:lnTo>
                      <a:pt x="2999581" y="1916064"/>
                    </a:lnTo>
                    <a:lnTo>
                      <a:pt x="2991643" y="1941059"/>
                    </a:lnTo>
                    <a:lnTo>
                      <a:pt x="2983706" y="1966849"/>
                    </a:lnTo>
                    <a:lnTo>
                      <a:pt x="2974975" y="1992241"/>
                    </a:lnTo>
                    <a:lnTo>
                      <a:pt x="2966243" y="2017237"/>
                    </a:lnTo>
                    <a:lnTo>
                      <a:pt x="2956718" y="2042232"/>
                    </a:lnTo>
                    <a:lnTo>
                      <a:pt x="2946796" y="2066831"/>
                    </a:lnTo>
                    <a:lnTo>
                      <a:pt x="2936478" y="2091430"/>
                    </a:lnTo>
                    <a:lnTo>
                      <a:pt x="2925762" y="2115632"/>
                    </a:lnTo>
                    <a:lnTo>
                      <a:pt x="2914253" y="2140231"/>
                    </a:lnTo>
                    <a:lnTo>
                      <a:pt x="2903140" y="2164036"/>
                    </a:lnTo>
                    <a:lnTo>
                      <a:pt x="2890837" y="2187842"/>
                    </a:lnTo>
                    <a:lnTo>
                      <a:pt x="2878534" y="2211250"/>
                    </a:lnTo>
                    <a:lnTo>
                      <a:pt x="2865437" y="2235056"/>
                    </a:lnTo>
                    <a:lnTo>
                      <a:pt x="2852340" y="2258068"/>
                    </a:lnTo>
                    <a:lnTo>
                      <a:pt x="2838449" y="2280683"/>
                    </a:lnTo>
                    <a:lnTo>
                      <a:pt x="2824559" y="2303298"/>
                    </a:lnTo>
                    <a:lnTo>
                      <a:pt x="2809875" y="2325516"/>
                    </a:lnTo>
                    <a:lnTo>
                      <a:pt x="2795190" y="2348131"/>
                    </a:lnTo>
                    <a:lnTo>
                      <a:pt x="2780109" y="2369953"/>
                    </a:lnTo>
                    <a:lnTo>
                      <a:pt x="2764234" y="2390981"/>
                    </a:lnTo>
                    <a:lnTo>
                      <a:pt x="2747962" y="2412406"/>
                    </a:lnTo>
                    <a:lnTo>
                      <a:pt x="2731293" y="2433434"/>
                    </a:lnTo>
                    <a:lnTo>
                      <a:pt x="2715021" y="2454462"/>
                    </a:lnTo>
                    <a:lnTo>
                      <a:pt x="2697956" y="2474697"/>
                    </a:lnTo>
                    <a:lnTo>
                      <a:pt x="2680096" y="2494535"/>
                    </a:lnTo>
                    <a:lnTo>
                      <a:pt x="2662237" y="2514769"/>
                    </a:lnTo>
                    <a:lnTo>
                      <a:pt x="2643981" y="2533813"/>
                    </a:lnTo>
                    <a:lnTo>
                      <a:pt x="2625328" y="2553254"/>
                    </a:lnTo>
                    <a:lnTo>
                      <a:pt x="2606675" y="2571902"/>
                    </a:lnTo>
                    <a:lnTo>
                      <a:pt x="2587228" y="2590550"/>
                    </a:lnTo>
                    <a:lnTo>
                      <a:pt x="2567781" y="2608404"/>
                    </a:lnTo>
                    <a:lnTo>
                      <a:pt x="2547937" y="2626258"/>
                    </a:lnTo>
                    <a:lnTo>
                      <a:pt x="2527696" y="2643715"/>
                    </a:lnTo>
                    <a:lnTo>
                      <a:pt x="2507059" y="2660775"/>
                    </a:lnTo>
                    <a:lnTo>
                      <a:pt x="2486421" y="2677439"/>
                    </a:lnTo>
                    <a:lnTo>
                      <a:pt x="2464990" y="2693706"/>
                    </a:lnTo>
                    <a:lnTo>
                      <a:pt x="2443956" y="2709576"/>
                    </a:lnTo>
                    <a:lnTo>
                      <a:pt x="2422525" y="2725447"/>
                    </a:lnTo>
                    <a:lnTo>
                      <a:pt x="2400696" y="2740127"/>
                    </a:lnTo>
                    <a:lnTo>
                      <a:pt x="2378075" y="2755203"/>
                    </a:lnTo>
                    <a:lnTo>
                      <a:pt x="2355453" y="2769487"/>
                    </a:lnTo>
                    <a:lnTo>
                      <a:pt x="2332831" y="2783373"/>
                    </a:lnTo>
                    <a:lnTo>
                      <a:pt x="2310209" y="2796863"/>
                    </a:lnTo>
                    <a:lnTo>
                      <a:pt x="2287190" y="2810353"/>
                    </a:lnTo>
                    <a:lnTo>
                      <a:pt x="2263378" y="2823049"/>
                    </a:lnTo>
                    <a:lnTo>
                      <a:pt x="2239962" y="2835348"/>
                    </a:lnTo>
                    <a:lnTo>
                      <a:pt x="2215753" y="2847251"/>
                    </a:lnTo>
                    <a:lnTo>
                      <a:pt x="2191940" y="2859154"/>
                    </a:lnTo>
                    <a:lnTo>
                      <a:pt x="2167731" y="2869866"/>
                    </a:lnTo>
                    <a:lnTo>
                      <a:pt x="2143521" y="2880975"/>
                    </a:lnTo>
                    <a:lnTo>
                      <a:pt x="2118518" y="2890894"/>
                    </a:lnTo>
                    <a:lnTo>
                      <a:pt x="2093515" y="2900416"/>
                    </a:lnTo>
                    <a:lnTo>
                      <a:pt x="2068909" y="2909938"/>
                    </a:lnTo>
                    <a:lnTo>
                      <a:pt x="2043509" y="2918667"/>
                    </a:lnTo>
                    <a:lnTo>
                      <a:pt x="2018109" y="2926999"/>
                    </a:lnTo>
                    <a:lnTo>
                      <a:pt x="1992709" y="2934934"/>
                    </a:lnTo>
                    <a:lnTo>
                      <a:pt x="1966912" y="2942869"/>
                    </a:lnTo>
                    <a:lnTo>
                      <a:pt x="1941115" y="2949614"/>
                    </a:lnTo>
                    <a:lnTo>
                      <a:pt x="1915318" y="2956359"/>
                    </a:lnTo>
                    <a:lnTo>
                      <a:pt x="1944687" y="3075783"/>
                    </a:lnTo>
                    <a:lnTo>
                      <a:pt x="1905396" y="3078163"/>
                    </a:lnTo>
                    <a:lnTo>
                      <a:pt x="1866503" y="3079353"/>
                    </a:lnTo>
                    <a:lnTo>
                      <a:pt x="1827212" y="3079750"/>
                    </a:lnTo>
                    <a:lnTo>
                      <a:pt x="1788715" y="3079353"/>
                    </a:lnTo>
                    <a:lnTo>
                      <a:pt x="1749821" y="3077766"/>
                    </a:lnTo>
                    <a:lnTo>
                      <a:pt x="1711721" y="3074989"/>
                    </a:lnTo>
                    <a:lnTo>
                      <a:pt x="1673621" y="3071815"/>
                    </a:lnTo>
                    <a:lnTo>
                      <a:pt x="1635521" y="3067451"/>
                    </a:lnTo>
                    <a:lnTo>
                      <a:pt x="1598215" y="3062293"/>
                    </a:lnTo>
                    <a:lnTo>
                      <a:pt x="1560909" y="3056342"/>
                    </a:lnTo>
                    <a:lnTo>
                      <a:pt x="1523999" y="3049200"/>
                    </a:lnTo>
                    <a:lnTo>
                      <a:pt x="1487090" y="3041265"/>
                    </a:lnTo>
                    <a:lnTo>
                      <a:pt x="1450975" y="3032536"/>
                    </a:lnTo>
                    <a:lnTo>
                      <a:pt x="1415256" y="3023014"/>
                    </a:lnTo>
                    <a:lnTo>
                      <a:pt x="1379537" y="3012698"/>
                    </a:lnTo>
                    <a:lnTo>
                      <a:pt x="1344612" y="3001589"/>
                    </a:lnTo>
                    <a:lnTo>
                      <a:pt x="1309687" y="2989290"/>
                    </a:lnTo>
                    <a:lnTo>
                      <a:pt x="1275159" y="2976990"/>
                    </a:lnTo>
                    <a:lnTo>
                      <a:pt x="1241425" y="2963104"/>
                    </a:lnTo>
                    <a:lnTo>
                      <a:pt x="1208087" y="2948821"/>
                    </a:lnTo>
                    <a:lnTo>
                      <a:pt x="1175146" y="2933744"/>
                    </a:lnTo>
                    <a:lnTo>
                      <a:pt x="1142603" y="2917874"/>
                    </a:lnTo>
                    <a:lnTo>
                      <a:pt x="1111249" y="2901210"/>
                    </a:lnTo>
                    <a:lnTo>
                      <a:pt x="1079896" y="2883753"/>
                    </a:lnTo>
                    <a:lnTo>
                      <a:pt x="1049337" y="2865899"/>
                    </a:lnTo>
                    <a:lnTo>
                      <a:pt x="1019175" y="2847251"/>
                    </a:lnTo>
                    <a:lnTo>
                      <a:pt x="989806" y="2827810"/>
                    </a:lnTo>
                    <a:lnTo>
                      <a:pt x="961231" y="2807972"/>
                    </a:lnTo>
                    <a:lnTo>
                      <a:pt x="932656" y="2787341"/>
                    </a:lnTo>
                    <a:lnTo>
                      <a:pt x="905271" y="2765916"/>
                    </a:lnTo>
                    <a:lnTo>
                      <a:pt x="878681" y="2744491"/>
                    </a:lnTo>
                    <a:lnTo>
                      <a:pt x="852487" y="2721876"/>
                    </a:lnTo>
                    <a:lnTo>
                      <a:pt x="884634" y="2732985"/>
                    </a:lnTo>
                    <a:lnTo>
                      <a:pt x="917575" y="2742904"/>
                    </a:lnTo>
                    <a:lnTo>
                      <a:pt x="950118" y="2751633"/>
                    </a:lnTo>
                    <a:lnTo>
                      <a:pt x="983059" y="2759965"/>
                    </a:lnTo>
                    <a:lnTo>
                      <a:pt x="1015603" y="2767503"/>
                    </a:lnTo>
                    <a:lnTo>
                      <a:pt x="1048940" y="2773851"/>
                    </a:lnTo>
                    <a:lnTo>
                      <a:pt x="1081484" y="2779406"/>
                    </a:lnTo>
                    <a:lnTo>
                      <a:pt x="1114425" y="2784167"/>
                    </a:lnTo>
                    <a:lnTo>
                      <a:pt x="1146968" y="2788134"/>
                    </a:lnTo>
                    <a:lnTo>
                      <a:pt x="1179909" y="2791308"/>
                    </a:lnTo>
                    <a:lnTo>
                      <a:pt x="1212453" y="2793689"/>
                    </a:lnTo>
                    <a:lnTo>
                      <a:pt x="1245393" y="2794879"/>
                    </a:lnTo>
                    <a:lnTo>
                      <a:pt x="1277540" y="2795673"/>
                    </a:lnTo>
                    <a:lnTo>
                      <a:pt x="1310084" y="2795276"/>
                    </a:lnTo>
                    <a:lnTo>
                      <a:pt x="1341834" y="2794482"/>
                    </a:lnTo>
                    <a:lnTo>
                      <a:pt x="1373584" y="2792499"/>
                    </a:lnTo>
                    <a:lnTo>
                      <a:pt x="1405731" y="2790118"/>
                    </a:lnTo>
                    <a:lnTo>
                      <a:pt x="1437084" y="2786547"/>
                    </a:lnTo>
                    <a:lnTo>
                      <a:pt x="1468437" y="2782580"/>
                    </a:lnTo>
                    <a:lnTo>
                      <a:pt x="1499393" y="2777819"/>
                    </a:lnTo>
                    <a:lnTo>
                      <a:pt x="1529953" y="2772264"/>
                    </a:lnTo>
                    <a:lnTo>
                      <a:pt x="1560512" y="2765916"/>
                    </a:lnTo>
                    <a:lnTo>
                      <a:pt x="1590675" y="2759171"/>
                    </a:lnTo>
                    <a:lnTo>
                      <a:pt x="1620440" y="2751236"/>
                    </a:lnTo>
                    <a:lnTo>
                      <a:pt x="1649412" y="2742904"/>
                    </a:lnTo>
                    <a:lnTo>
                      <a:pt x="1678781" y="2733779"/>
                    </a:lnTo>
                    <a:lnTo>
                      <a:pt x="1707753" y="2724256"/>
                    </a:lnTo>
                    <a:lnTo>
                      <a:pt x="1735534" y="2713544"/>
                    </a:lnTo>
                    <a:lnTo>
                      <a:pt x="1763712" y="2702832"/>
                    </a:lnTo>
                    <a:lnTo>
                      <a:pt x="1791096" y="2690929"/>
                    </a:lnTo>
                    <a:lnTo>
                      <a:pt x="1818084" y="2678629"/>
                    </a:lnTo>
                    <a:lnTo>
                      <a:pt x="1844278" y="2665537"/>
                    </a:lnTo>
                    <a:lnTo>
                      <a:pt x="1873646" y="2785357"/>
                    </a:lnTo>
                    <a:lnTo>
                      <a:pt x="1896665" y="2779406"/>
                    </a:lnTo>
                    <a:lnTo>
                      <a:pt x="1919287" y="2773454"/>
                    </a:lnTo>
                    <a:lnTo>
                      <a:pt x="1941512" y="2766709"/>
                    </a:lnTo>
                    <a:lnTo>
                      <a:pt x="1964531" y="2759965"/>
                    </a:lnTo>
                    <a:lnTo>
                      <a:pt x="1986756" y="2752426"/>
                    </a:lnTo>
                    <a:lnTo>
                      <a:pt x="2008981" y="2744491"/>
                    </a:lnTo>
                    <a:lnTo>
                      <a:pt x="2030809" y="2736556"/>
                    </a:lnTo>
                    <a:lnTo>
                      <a:pt x="2052637" y="2727827"/>
                    </a:lnTo>
                    <a:lnTo>
                      <a:pt x="2074465" y="2719099"/>
                    </a:lnTo>
                    <a:lnTo>
                      <a:pt x="2096293" y="2709180"/>
                    </a:lnTo>
                    <a:lnTo>
                      <a:pt x="2117725" y="2699658"/>
                    </a:lnTo>
                    <a:lnTo>
                      <a:pt x="2138759" y="2689342"/>
                    </a:lnTo>
                    <a:lnTo>
                      <a:pt x="2159793" y="2678629"/>
                    </a:lnTo>
                    <a:lnTo>
                      <a:pt x="2180431" y="2667917"/>
                    </a:lnTo>
                    <a:lnTo>
                      <a:pt x="2201465" y="2656411"/>
                    </a:lnTo>
                    <a:lnTo>
                      <a:pt x="2221706" y="2645302"/>
                    </a:lnTo>
                    <a:lnTo>
                      <a:pt x="2241946" y="2633003"/>
                    </a:lnTo>
                    <a:lnTo>
                      <a:pt x="2262187" y="2620703"/>
                    </a:lnTo>
                    <a:lnTo>
                      <a:pt x="2281634" y="2608007"/>
                    </a:lnTo>
                    <a:lnTo>
                      <a:pt x="2301478" y="2594914"/>
                    </a:lnTo>
                    <a:lnTo>
                      <a:pt x="2320528" y="2581424"/>
                    </a:lnTo>
                    <a:lnTo>
                      <a:pt x="2339975" y="2567934"/>
                    </a:lnTo>
                    <a:lnTo>
                      <a:pt x="2358628" y="2554048"/>
                    </a:lnTo>
                    <a:lnTo>
                      <a:pt x="2377281" y="2539368"/>
                    </a:lnTo>
                    <a:lnTo>
                      <a:pt x="2395537" y="2524688"/>
                    </a:lnTo>
                    <a:lnTo>
                      <a:pt x="2414190" y="2509611"/>
                    </a:lnTo>
                    <a:lnTo>
                      <a:pt x="2431653" y="2494138"/>
                    </a:lnTo>
                    <a:lnTo>
                      <a:pt x="2449512" y="2478268"/>
                    </a:lnTo>
                    <a:lnTo>
                      <a:pt x="2466578" y="2462397"/>
                    </a:lnTo>
                    <a:lnTo>
                      <a:pt x="2483643" y="2446130"/>
                    </a:lnTo>
                    <a:lnTo>
                      <a:pt x="2499915" y="2429466"/>
                    </a:lnTo>
                    <a:lnTo>
                      <a:pt x="2516584" y="2412406"/>
                    </a:lnTo>
                    <a:lnTo>
                      <a:pt x="2532856" y="2395345"/>
                    </a:lnTo>
                    <a:lnTo>
                      <a:pt x="2548731" y="2377888"/>
                    </a:lnTo>
                    <a:lnTo>
                      <a:pt x="2564209" y="2360034"/>
                    </a:lnTo>
                    <a:lnTo>
                      <a:pt x="2579290" y="2342180"/>
                    </a:lnTo>
                    <a:lnTo>
                      <a:pt x="2593975" y="2323929"/>
                    </a:lnTo>
                    <a:lnTo>
                      <a:pt x="2608659" y="2305679"/>
                    </a:lnTo>
                    <a:lnTo>
                      <a:pt x="2622946" y="2286237"/>
                    </a:lnTo>
                    <a:lnTo>
                      <a:pt x="2636837" y="2267590"/>
                    </a:lnTo>
                    <a:lnTo>
                      <a:pt x="2650331" y="2248546"/>
                    </a:lnTo>
                    <a:lnTo>
                      <a:pt x="2663428" y="2228708"/>
                    </a:lnTo>
                    <a:lnTo>
                      <a:pt x="2676128" y="2209267"/>
                    </a:lnTo>
                    <a:lnTo>
                      <a:pt x="2688828" y="2189032"/>
                    </a:lnTo>
                    <a:lnTo>
                      <a:pt x="2700337" y="2169194"/>
                    </a:lnTo>
                    <a:lnTo>
                      <a:pt x="2712243" y="2148563"/>
                    </a:lnTo>
                    <a:lnTo>
                      <a:pt x="2723753" y="2127932"/>
                    </a:lnTo>
                    <a:lnTo>
                      <a:pt x="2734468" y="2106904"/>
                    </a:lnTo>
                    <a:lnTo>
                      <a:pt x="2745581" y="2086272"/>
                    </a:lnTo>
                    <a:lnTo>
                      <a:pt x="2755503" y="2064847"/>
                    </a:lnTo>
                    <a:lnTo>
                      <a:pt x="2765425" y="2043422"/>
                    </a:lnTo>
                    <a:lnTo>
                      <a:pt x="2774949" y="2021998"/>
                    </a:lnTo>
                    <a:lnTo>
                      <a:pt x="2783681" y="2000176"/>
                    </a:lnTo>
                    <a:lnTo>
                      <a:pt x="2792412" y="1978354"/>
                    </a:lnTo>
                    <a:lnTo>
                      <a:pt x="2801143" y="1956533"/>
                    </a:lnTo>
                    <a:lnTo>
                      <a:pt x="2809081" y="1934314"/>
                    </a:lnTo>
                    <a:lnTo>
                      <a:pt x="2816621" y="1912096"/>
                    </a:lnTo>
                    <a:lnTo>
                      <a:pt x="2823765" y="1889878"/>
                    </a:lnTo>
                    <a:lnTo>
                      <a:pt x="2830512" y="1866866"/>
                    </a:lnTo>
                    <a:lnTo>
                      <a:pt x="2836862" y="1844251"/>
                    </a:lnTo>
                    <a:lnTo>
                      <a:pt x="2842815" y="1821636"/>
                    </a:lnTo>
                    <a:lnTo>
                      <a:pt x="2847975" y="1799021"/>
                    </a:lnTo>
                    <a:lnTo>
                      <a:pt x="2853134" y="1776009"/>
                    </a:lnTo>
                    <a:lnTo>
                      <a:pt x="2857896" y="1752600"/>
                    </a:lnTo>
                    <a:close/>
                    <a:moveTo>
                      <a:pt x="2171700" y="1500380"/>
                    </a:moveTo>
                    <a:lnTo>
                      <a:pt x="2170510" y="1534505"/>
                    </a:lnTo>
                    <a:lnTo>
                      <a:pt x="2168525" y="1568233"/>
                    </a:lnTo>
                    <a:lnTo>
                      <a:pt x="2166144" y="1601961"/>
                    </a:lnTo>
                    <a:lnTo>
                      <a:pt x="2162969" y="1634499"/>
                    </a:lnTo>
                    <a:lnTo>
                      <a:pt x="2159000" y="1666640"/>
                    </a:lnTo>
                    <a:lnTo>
                      <a:pt x="2154635" y="1698781"/>
                    </a:lnTo>
                    <a:lnTo>
                      <a:pt x="2149872" y="1730129"/>
                    </a:lnTo>
                    <a:lnTo>
                      <a:pt x="2144316" y="1760683"/>
                    </a:lnTo>
                    <a:lnTo>
                      <a:pt x="2138760" y="1791237"/>
                    </a:lnTo>
                    <a:lnTo>
                      <a:pt x="2132013" y="1820997"/>
                    </a:lnTo>
                    <a:lnTo>
                      <a:pt x="2124869" y="1849963"/>
                    </a:lnTo>
                    <a:lnTo>
                      <a:pt x="2118122" y="1878930"/>
                    </a:lnTo>
                    <a:lnTo>
                      <a:pt x="2110185" y="1907500"/>
                    </a:lnTo>
                    <a:lnTo>
                      <a:pt x="2101850" y="1934879"/>
                    </a:lnTo>
                    <a:lnTo>
                      <a:pt x="2093516" y="1961862"/>
                    </a:lnTo>
                    <a:lnTo>
                      <a:pt x="2084785" y="1988448"/>
                    </a:lnTo>
                    <a:lnTo>
                      <a:pt x="2107010" y="1996384"/>
                    </a:lnTo>
                    <a:lnTo>
                      <a:pt x="2128441" y="2004717"/>
                    </a:lnTo>
                    <a:lnTo>
                      <a:pt x="2149079" y="2013050"/>
                    </a:lnTo>
                    <a:lnTo>
                      <a:pt x="2169319" y="2021383"/>
                    </a:lnTo>
                    <a:lnTo>
                      <a:pt x="2206625" y="2037255"/>
                    </a:lnTo>
                    <a:lnTo>
                      <a:pt x="2241550" y="2053127"/>
                    </a:lnTo>
                    <a:lnTo>
                      <a:pt x="2272507" y="2067809"/>
                    </a:lnTo>
                    <a:lnTo>
                      <a:pt x="2301082" y="2082490"/>
                    </a:lnTo>
                    <a:lnTo>
                      <a:pt x="2325291" y="2095585"/>
                    </a:lnTo>
                    <a:lnTo>
                      <a:pt x="2346325" y="2106695"/>
                    </a:lnTo>
                    <a:lnTo>
                      <a:pt x="2359025" y="2091220"/>
                    </a:lnTo>
                    <a:lnTo>
                      <a:pt x="2371329" y="2075348"/>
                    </a:lnTo>
                    <a:lnTo>
                      <a:pt x="2383235" y="2059079"/>
                    </a:lnTo>
                    <a:lnTo>
                      <a:pt x="2394744" y="2042810"/>
                    </a:lnTo>
                    <a:lnTo>
                      <a:pt x="2406254" y="2026144"/>
                    </a:lnTo>
                    <a:lnTo>
                      <a:pt x="2417366" y="2009082"/>
                    </a:lnTo>
                    <a:lnTo>
                      <a:pt x="2428082" y="1991622"/>
                    </a:lnTo>
                    <a:lnTo>
                      <a:pt x="2438401" y="1974560"/>
                    </a:lnTo>
                    <a:lnTo>
                      <a:pt x="2448719" y="1956704"/>
                    </a:lnTo>
                    <a:lnTo>
                      <a:pt x="2458244" y="1938847"/>
                    </a:lnTo>
                    <a:lnTo>
                      <a:pt x="2467769" y="1920991"/>
                    </a:lnTo>
                    <a:lnTo>
                      <a:pt x="2476897" y="1902341"/>
                    </a:lnTo>
                    <a:lnTo>
                      <a:pt x="2485232" y="1884089"/>
                    </a:lnTo>
                    <a:lnTo>
                      <a:pt x="2493566" y="1865439"/>
                    </a:lnTo>
                    <a:lnTo>
                      <a:pt x="2501901" y="1846789"/>
                    </a:lnTo>
                    <a:lnTo>
                      <a:pt x="2509441" y="1827346"/>
                    </a:lnTo>
                    <a:lnTo>
                      <a:pt x="2516585" y="1808299"/>
                    </a:lnTo>
                    <a:lnTo>
                      <a:pt x="2523332" y="1788856"/>
                    </a:lnTo>
                    <a:lnTo>
                      <a:pt x="2529682" y="1769412"/>
                    </a:lnTo>
                    <a:lnTo>
                      <a:pt x="2536032" y="1749175"/>
                    </a:lnTo>
                    <a:lnTo>
                      <a:pt x="2541588" y="1729732"/>
                    </a:lnTo>
                    <a:lnTo>
                      <a:pt x="2546747" y="1709495"/>
                    </a:lnTo>
                    <a:lnTo>
                      <a:pt x="2551510" y="1689258"/>
                    </a:lnTo>
                    <a:lnTo>
                      <a:pt x="2555875" y="1668624"/>
                    </a:lnTo>
                    <a:lnTo>
                      <a:pt x="2559844" y="1647991"/>
                    </a:lnTo>
                    <a:lnTo>
                      <a:pt x="2563813" y="1627357"/>
                    </a:lnTo>
                    <a:lnTo>
                      <a:pt x="2566988" y="1606723"/>
                    </a:lnTo>
                    <a:lnTo>
                      <a:pt x="2569766" y="1585692"/>
                    </a:lnTo>
                    <a:lnTo>
                      <a:pt x="2572147" y="1564662"/>
                    </a:lnTo>
                    <a:lnTo>
                      <a:pt x="2573735" y="1543234"/>
                    </a:lnTo>
                    <a:lnTo>
                      <a:pt x="2575719" y="1521807"/>
                    </a:lnTo>
                    <a:lnTo>
                      <a:pt x="2576513" y="1500380"/>
                    </a:lnTo>
                    <a:lnTo>
                      <a:pt x="2171700" y="1500380"/>
                    </a:lnTo>
                    <a:close/>
                    <a:moveTo>
                      <a:pt x="1597819" y="1500380"/>
                    </a:moveTo>
                    <a:lnTo>
                      <a:pt x="1597819" y="1893215"/>
                    </a:lnTo>
                    <a:lnTo>
                      <a:pt x="1625997" y="1894802"/>
                    </a:lnTo>
                    <a:lnTo>
                      <a:pt x="1654572" y="1896389"/>
                    </a:lnTo>
                    <a:lnTo>
                      <a:pt x="1682353" y="1898770"/>
                    </a:lnTo>
                    <a:lnTo>
                      <a:pt x="1709738" y="1901151"/>
                    </a:lnTo>
                    <a:lnTo>
                      <a:pt x="1736725" y="1904326"/>
                    </a:lnTo>
                    <a:lnTo>
                      <a:pt x="1764110" y="1908294"/>
                    </a:lnTo>
                    <a:lnTo>
                      <a:pt x="1790700" y="1912262"/>
                    </a:lnTo>
                    <a:lnTo>
                      <a:pt x="1816894" y="1916626"/>
                    </a:lnTo>
                    <a:lnTo>
                      <a:pt x="1842691" y="1921388"/>
                    </a:lnTo>
                    <a:lnTo>
                      <a:pt x="1868091" y="1926547"/>
                    </a:lnTo>
                    <a:lnTo>
                      <a:pt x="1892697" y="1932102"/>
                    </a:lnTo>
                    <a:lnTo>
                      <a:pt x="1917303" y="1938054"/>
                    </a:lnTo>
                    <a:lnTo>
                      <a:pt x="1941116" y="1944006"/>
                    </a:lnTo>
                    <a:lnTo>
                      <a:pt x="1964929" y="1950355"/>
                    </a:lnTo>
                    <a:lnTo>
                      <a:pt x="1987550" y="1957100"/>
                    </a:lnTo>
                    <a:lnTo>
                      <a:pt x="2010172" y="1963449"/>
                    </a:lnTo>
                    <a:lnTo>
                      <a:pt x="2018507" y="1938451"/>
                    </a:lnTo>
                    <a:lnTo>
                      <a:pt x="2026841" y="1912658"/>
                    </a:lnTo>
                    <a:lnTo>
                      <a:pt x="2034382" y="1886469"/>
                    </a:lnTo>
                    <a:lnTo>
                      <a:pt x="2041525" y="1859884"/>
                    </a:lnTo>
                    <a:lnTo>
                      <a:pt x="2048669" y="1832107"/>
                    </a:lnTo>
                    <a:lnTo>
                      <a:pt x="2055019" y="1804331"/>
                    </a:lnTo>
                    <a:lnTo>
                      <a:pt x="2061369" y="1776555"/>
                    </a:lnTo>
                    <a:lnTo>
                      <a:pt x="2066529" y="1747588"/>
                    </a:lnTo>
                    <a:lnTo>
                      <a:pt x="2071688" y="1718225"/>
                    </a:lnTo>
                    <a:lnTo>
                      <a:pt x="2076450" y="1688068"/>
                    </a:lnTo>
                    <a:lnTo>
                      <a:pt x="2080419" y="1657911"/>
                    </a:lnTo>
                    <a:lnTo>
                      <a:pt x="2083991" y="1627357"/>
                    </a:lnTo>
                    <a:lnTo>
                      <a:pt x="2087166" y="1596406"/>
                    </a:lnTo>
                    <a:lnTo>
                      <a:pt x="2089547" y="1564662"/>
                    </a:lnTo>
                    <a:lnTo>
                      <a:pt x="2091532" y="1532918"/>
                    </a:lnTo>
                    <a:lnTo>
                      <a:pt x="2092722" y="1500380"/>
                    </a:lnTo>
                    <a:lnTo>
                      <a:pt x="1597819" y="1500380"/>
                    </a:lnTo>
                    <a:close/>
                    <a:moveTo>
                      <a:pt x="1023541" y="1500380"/>
                    </a:moveTo>
                    <a:lnTo>
                      <a:pt x="1024731" y="1532918"/>
                    </a:lnTo>
                    <a:lnTo>
                      <a:pt x="1026716" y="1564662"/>
                    </a:lnTo>
                    <a:lnTo>
                      <a:pt x="1028700" y="1596406"/>
                    </a:lnTo>
                    <a:lnTo>
                      <a:pt x="1031875" y="1627357"/>
                    </a:lnTo>
                    <a:lnTo>
                      <a:pt x="1035447" y="1657911"/>
                    </a:lnTo>
                    <a:lnTo>
                      <a:pt x="1039813" y="1688068"/>
                    </a:lnTo>
                    <a:lnTo>
                      <a:pt x="1044575" y="1717828"/>
                    </a:lnTo>
                    <a:lnTo>
                      <a:pt x="1049338" y="1747191"/>
                    </a:lnTo>
                    <a:lnTo>
                      <a:pt x="1054894" y="1775761"/>
                    </a:lnTo>
                    <a:lnTo>
                      <a:pt x="1061244" y="1804331"/>
                    </a:lnTo>
                    <a:lnTo>
                      <a:pt x="1067594" y="1832107"/>
                    </a:lnTo>
                    <a:lnTo>
                      <a:pt x="1074738" y="1859884"/>
                    </a:lnTo>
                    <a:lnTo>
                      <a:pt x="1081881" y="1886469"/>
                    </a:lnTo>
                    <a:lnTo>
                      <a:pt x="1089819" y="1912658"/>
                    </a:lnTo>
                    <a:lnTo>
                      <a:pt x="1097756" y="1938451"/>
                    </a:lnTo>
                    <a:lnTo>
                      <a:pt x="1106091" y="1963449"/>
                    </a:lnTo>
                    <a:lnTo>
                      <a:pt x="1128713" y="1957100"/>
                    </a:lnTo>
                    <a:lnTo>
                      <a:pt x="1151731" y="1950355"/>
                    </a:lnTo>
                    <a:lnTo>
                      <a:pt x="1175544" y="1944006"/>
                    </a:lnTo>
                    <a:lnTo>
                      <a:pt x="1199356" y="1938054"/>
                    </a:lnTo>
                    <a:lnTo>
                      <a:pt x="1223963" y="1932102"/>
                    </a:lnTo>
                    <a:lnTo>
                      <a:pt x="1248966" y="1926547"/>
                    </a:lnTo>
                    <a:lnTo>
                      <a:pt x="1273969" y="1921388"/>
                    </a:lnTo>
                    <a:lnTo>
                      <a:pt x="1299766" y="1916626"/>
                    </a:lnTo>
                    <a:lnTo>
                      <a:pt x="1325960" y="1912262"/>
                    </a:lnTo>
                    <a:lnTo>
                      <a:pt x="1352550" y="1908294"/>
                    </a:lnTo>
                    <a:lnTo>
                      <a:pt x="1379538" y="1904326"/>
                    </a:lnTo>
                    <a:lnTo>
                      <a:pt x="1406922" y="1901151"/>
                    </a:lnTo>
                    <a:lnTo>
                      <a:pt x="1434307" y="1898770"/>
                    </a:lnTo>
                    <a:lnTo>
                      <a:pt x="1462485" y="1896389"/>
                    </a:lnTo>
                    <a:lnTo>
                      <a:pt x="1490663" y="1894802"/>
                    </a:lnTo>
                    <a:lnTo>
                      <a:pt x="1519238" y="1893215"/>
                    </a:lnTo>
                    <a:lnTo>
                      <a:pt x="1519238" y="1500380"/>
                    </a:lnTo>
                    <a:lnTo>
                      <a:pt x="1023541" y="1500380"/>
                    </a:lnTo>
                    <a:close/>
                    <a:moveTo>
                      <a:pt x="539750" y="1500380"/>
                    </a:moveTo>
                    <a:lnTo>
                      <a:pt x="540544" y="1521807"/>
                    </a:lnTo>
                    <a:lnTo>
                      <a:pt x="542528" y="1543234"/>
                    </a:lnTo>
                    <a:lnTo>
                      <a:pt x="544116" y="1564662"/>
                    </a:lnTo>
                    <a:lnTo>
                      <a:pt x="546894" y="1585692"/>
                    </a:lnTo>
                    <a:lnTo>
                      <a:pt x="549275" y="1606723"/>
                    </a:lnTo>
                    <a:lnTo>
                      <a:pt x="552847" y="1627357"/>
                    </a:lnTo>
                    <a:lnTo>
                      <a:pt x="556419" y="1647991"/>
                    </a:lnTo>
                    <a:lnTo>
                      <a:pt x="560388" y="1668624"/>
                    </a:lnTo>
                    <a:lnTo>
                      <a:pt x="564753" y="1689258"/>
                    </a:lnTo>
                    <a:lnTo>
                      <a:pt x="569913" y="1709495"/>
                    </a:lnTo>
                    <a:lnTo>
                      <a:pt x="575072" y="1729732"/>
                    </a:lnTo>
                    <a:lnTo>
                      <a:pt x="580628" y="1749175"/>
                    </a:lnTo>
                    <a:lnTo>
                      <a:pt x="586581" y="1769412"/>
                    </a:lnTo>
                    <a:lnTo>
                      <a:pt x="592931" y="1788856"/>
                    </a:lnTo>
                    <a:lnTo>
                      <a:pt x="600075" y="1808299"/>
                    </a:lnTo>
                    <a:lnTo>
                      <a:pt x="606822" y="1827346"/>
                    </a:lnTo>
                    <a:lnTo>
                      <a:pt x="614759" y="1846789"/>
                    </a:lnTo>
                    <a:lnTo>
                      <a:pt x="622697" y="1865439"/>
                    </a:lnTo>
                    <a:lnTo>
                      <a:pt x="631031" y="1884089"/>
                    </a:lnTo>
                    <a:lnTo>
                      <a:pt x="639763" y="1902341"/>
                    </a:lnTo>
                    <a:lnTo>
                      <a:pt x="648494" y="1920991"/>
                    </a:lnTo>
                    <a:lnTo>
                      <a:pt x="658019" y="1938847"/>
                    </a:lnTo>
                    <a:lnTo>
                      <a:pt x="667544" y="1956704"/>
                    </a:lnTo>
                    <a:lnTo>
                      <a:pt x="677863" y="1974560"/>
                    </a:lnTo>
                    <a:lnTo>
                      <a:pt x="688181" y="1991622"/>
                    </a:lnTo>
                    <a:lnTo>
                      <a:pt x="699294" y="2009082"/>
                    </a:lnTo>
                    <a:lnTo>
                      <a:pt x="710009" y="2026144"/>
                    </a:lnTo>
                    <a:lnTo>
                      <a:pt x="721519" y="2042810"/>
                    </a:lnTo>
                    <a:lnTo>
                      <a:pt x="733028" y="2059079"/>
                    </a:lnTo>
                    <a:lnTo>
                      <a:pt x="745331" y="2075348"/>
                    </a:lnTo>
                    <a:lnTo>
                      <a:pt x="757634" y="2091220"/>
                    </a:lnTo>
                    <a:lnTo>
                      <a:pt x="770334" y="2106695"/>
                    </a:lnTo>
                    <a:lnTo>
                      <a:pt x="791369" y="2095585"/>
                    </a:lnTo>
                    <a:lnTo>
                      <a:pt x="815578" y="2082490"/>
                    </a:lnTo>
                    <a:lnTo>
                      <a:pt x="843756" y="2067809"/>
                    </a:lnTo>
                    <a:lnTo>
                      <a:pt x="875109" y="2053127"/>
                    </a:lnTo>
                    <a:lnTo>
                      <a:pt x="909638" y="2037255"/>
                    </a:lnTo>
                    <a:lnTo>
                      <a:pt x="946944" y="2020986"/>
                    </a:lnTo>
                    <a:lnTo>
                      <a:pt x="967185" y="2013050"/>
                    </a:lnTo>
                    <a:lnTo>
                      <a:pt x="988219" y="2004717"/>
                    </a:lnTo>
                    <a:lnTo>
                      <a:pt x="1009650" y="1996384"/>
                    </a:lnTo>
                    <a:lnTo>
                      <a:pt x="1031478" y="1988448"/>
                    </a:lnTo>
                    <a:lnTo>
                      <a:pt x="1022747" y="1961862"/>
                    </a:lnTo>
                    <a:lnTo>
                      <a:pt x="1014413" y="1934879"/>
                    </a:lnTo>
                    <a:lnTo>
                      <a:pt x="1006078" y="1906706"/>
                    </a:lnTo>
                    <a:lnTo>
                      <a:pt x="998538" y="1878930"/>
                    </a:lnTo>
                    <a:lnTo>
                      <a:pt x="991394" y="1849963"/>
                    </a:lnTo>
                    <a:lnTo>
                      <a:pt x="984250" y="1820997"/>
                    </a:lnTo>
                    <a:lnTo>
                      <a:pt x="978297" y="1791237"/>
                    </a:lnTo>
                    <a:lnTo>
                      <a:pt x="971947" y="1760683"/>
                    </a:lnTo>
                    <a:lnTo>
                      <a:pt x="966391" y="1730129"/>
                    </a:lnTo>
                    <a:lnTo>
                      <a:pt x="961628" y="1698781"/>
                    </a:lnTo>
                    <a:lnTo>
                      <a:pt x="957263" y="1666640"/>
                    </a:lnTo>
                    <a:lnTo>
                      <a:pt x="953691" y="1634499"/>
                    </a:lnTo>
                    <a:lnTo>
                      <a:pt x="950119" y="1601961"/>
                    </a:lnTo>
                    <a:lnTo>
                      <a:pt x="947738" y="1568233"/>
                    </a:lnTo>
                    <a:lnTo>
                      <a:pt x="945753" y="1534505"/>
                    </a:lnTo>
                    <a:lnTo>
                      <a:pt x="944563" y="1500380"/>
                    </a:lnTo>
                    <a:lnTo>
                      <a:pt x="539750" y="1500380"/>
                    </a:lnTo>
                    <a:close/>
                    <a:moveTo>
                      <a:pt x="2010172" y="958346"/>
                    </a:moveTo>
                    <a:lnTo>
                      <a:pt x="1987550" y="965489"/>
                    </a:lnTo>
                    <a:lnTo>
                      <a:pt x="1964532" y="971838"/>
                    </a:lnTo>
                    <a:lnTo>
                      <a:pt x="1941116" y="978187"/>
                    </a:lnTo>
                    <a:lnTo>
                      <a:pt x="1916907" y="984139"/>
                    </a:lnTo>
                    <a:lnTo>
                      <a:pt x="1892300" y="990487"/>
                    </a:lnTo>
                    <a:lnTo>
                      <a:pt x="1867297" y="995646"/>
                    </a:lnTo>
                    <a:lnTo>
                      <a:pt x="1842294" y="1000804"/>
                    </a:lnTo>
                    <a:lnTo>
                      <a:pt x="1816497" y="1005566"/>
                    </a:lnTo>
                    <a:lnTo>
                      <a:pt x="1790700" y="1009931"/>
                    </a:lnTo>
                    <a:lnTo>
                      <a:pt x="1764110" y="1014296"/>
                    </a:lnTo>
                    <a:lnTo>
                      <a:pt x="1736725" y="1017867"/>
                    </a:lnTo>
                    <a:lnTo>
                      <a:pt x="1709738" y="1021041"/>
                    </a:lnTo>
                    <a:lnTo>
                      <a:pt x="1682353" y="1023819"/>
                    </a:lnTo>
                    <a:lnTo>
                      <a:pt x="1654572" y="1026200"/>
                    </a:lnTo>
                    <a:lnTo>
                      <a:pt x="1625997" y="1027390"/>
                    </a:lnTo>
                    <a:lnTo>
                      <a:pt x="1597819" y="1028581"/>
                    </a:lnTo>
                    <a:lnTo>
                      <a:pt x="1597819" y="1421813"/>
                    </a:lnTo>
                    <a:lnTo>
                      <a:pt x="2092722" y="1421813"/>
                    </a:lnTo>
                    <a:lnTo>
                      <a:pt x="2091929" y="1389672"/>
                    </a:lnTo>
                    <a:lnTo>
                      <a:pt x="2089944" y="1357531"/>
                    </a:lnTo>
                    <a:lnTo>
                      <a:pt x="2087563" y="1325786"/>
                    </a:lnTo>
                    <a:lnTo>
                      <a:pt x="2084388" y="1294836"/>
                    </a:lnTo>
                    <a:lnTo>
                      <a:pt x="2080816" y="1263885"/>
                    </a:lnTo>
                    <a:lnTo>
                      <a:pt x="2076450" y="1233728"/>
                    </a:lnTo>
                    <a:lnTo>
                      <a:pt x="2072085" y="1204364"/>
                    </a:lnTo>
                    <a:lnTo>
                      <a:pt x="2066925" y="1175001"/>
                    </a:lnTo>
                    <a:lnTo>
                      <a:pt x="2061369" y="1146034"/>
                    </a:lnTo>
                    <a:lnTo>
                      <a:pt x="2055019" y="1117861"/>
                    </a:lnTo>
                    <a:lnTo>
                      <a:pt x="2048669" y="1090085"/>
                    </a:lnTo>
                    <a:lnTo>
                      <a:pt x="2041525" y="1062706"/>
                    </a:lnTo>
                    <a:lnTo>
                      <a:pt x="2034382" y="1036120"/>
                    </a:lnTo>
                    <a:lnTo>
                      <a:pt x="2026841" y="1009534"/>
                    </a:lnTo>
                    <a:lnTo>
                      <a:pt x="2018507" y="983742"/>
                    </a:lnTo>
                    <a:lnTo>
                      <a:pt x="2010172" y="958346"/>
                    </a:lnTo>
                    <a:close/>
                    <a:moveTo>
                      <a:pt x="1106091" y="958346"/>
                    </a:moveTo>
                    <a:lnTo>
                      <a:pt x="1097756" y="983742"/>
                    </a:lnTo>
                    <a:lnTo>
                      <a:pt x="1089819" y="1009534"/>
                    </a:lnTo>
                    <a:lnTo>
                      <a:pt x="1081881" y="1035723"/>
                    </a:lnTo>
                    <a:lnTo>
                      <a:pt x="1074738" y="1062706"/>
                    </a:lnTo>
                    <a:lnTo>
                      <a:pt x="1067991" y="1089688"/>
                    </a:lnTo>
                    <a:lnTo>
                      <a:pt x="1061641" y="1117861"/>
                    </a:lnTo>
                    <a:lnTo>
                      <a:pt x="1055291" y="1146034"/>
                    </a:lnTo>
                    <a:lnTo>
                      <a:pt x="1049735" y="1175001"/>
                    </a:lnTo>
                    <a:lnTo>
                      <a:pt x="1044575" y="1204364"/>
                    </a:lnTo>
                    <a:lnTo>
                      <a:pt x="1039813" y="1233728"/>
                    </a:lnTo>
                    <a:lnTo>
                      <a:pt x="1035844" y="1263885"/>
                    </a:lnTo>
                    <a:lnTo>
                      <a:pt x="1032272" y="1294836"/>
                    </a:lnTo>
                    <a:lnTo>
                      <a:pt x="1029097" y="1325786"/>
                    </a:lnTo>
                    <a:lnTo>
                      <a:pt x="1026716" y="1357531"/>
                    </a:lnTo>
                    <a:lnTo>
                      <a:pt x="1024731" y="1389672"/>
                    </a:lnTo>
                    <a:lnTo>
                      <a:pt x="1023938" y="1421813"/>
                    </a:lnTo>
                    <a:lnTo>
                      <a:pt x="1519238" y="1421813"/>
                    </a:lnTo>
                    <a:lnTo>
                      <a:pt x="1519238" y="1028581"/>
                    </a:lnTo>
                    <a:lnTo>
                      <a:pt x="1490663" y="1027390"/>
                    </a:lnTo>
                    <a:lnTo>
                      <a:pt x="1462485" y="1026200"/>
                    </a:lnTo>
                    <a:lnTo>
                      <a:pt x="1434307" y="1023819"/>
                    </a:lnTo>
                    <a:lnTo>
                      <a:pt x="1406922" y="1021041"/>
                    </a:lnTo>
                    <a:lnTo>
                      <a:pt x="1379538" y="1017867"/>
                    </a:lnTo>
                    <a:lnTo>
                      <a:pt x="1352550" y="1014296"/>
                    </a:lnTo>
                    <a:lnTo>
                      <a:pt x="1325960" y="1009931"/>
                    </a:lnTo>
                    <a:lnTo>
                      <a:pt x="1299766" y="1005566"/>
                    </a:lnTo>
                    <a:lnTo>
                      <a:pt x="1273969" y="1000804"/>
                    </a:lnTo>
                    <a:lnTo>
                      <a:pt x="1248966" y="995646"/>
                    </a:lnTo>
                    <a:lnTo>
                      <a:pt x="1223963" y="990487"/>
                    </a:lnTo>
                    <a:lnTo>
                      <a:pt x="1199356" y="984139"/>
                    </a:lnTo>
                    <a:lnTo>
                      <a:pt x="1175544" y="978187"/>
                    </a:lnTo>
                    <a:lnTo>
                      <a:pt x="1151731" y="971838"/>
                    </a:lnTo>
                    <a:lnTo>
                      <a:pt x="1128713" y="965489"/>
                    </a:lnTo>
                    <a:lnTo>
                      <a:pt x="1106091" y="958346"/>
                    </a:lnTo>
                    <a:close/>
                    <a:moveTo>
                      <a:pt x="2346325" y="815100"/>
                    </a:moveTo>
                    <a:lnTo>
                      <a:pt x="2325291" y="827004"/>
                    </a:lnTo>
                    <a:lnTo>
                      <a:pt x="2301082" y="840099"/>
                    </a:lnTo>
                    <a:lnTo>
                      <a:pt x="2272903" y="853987"/>
                    </a:lnTo>
                    <a:lnTo>
                      <a:pt x="2241550" y="869462"/>
                    </a:lnTo>
                    <a:lnTo>
                      <a:pt x="2206625" y="884938"/>
                    </a:lnTo>
                    <a:lnTo>
                      <a:pt x="2169319" y="901207"/>
                    </a:lnTo>
                    <a:lnTo>
                      <a:pt x="2149079" y="909540"/>
                    </a:lnTo>
                    <a:lnTo>
                      <a:pt x="2128441" y="917476"/>
                    </a:lnTo>
                    <a:lnTo>
                      <a:pt x="2107010" y="925809"/>
                    </a:lnTo>
                    <a:lnTo>
                      <a:pt x="2084785" y="934141"/>
                    </a:lnTo>
                    <a:lnTo>
                      <a:pt x="2093516" y="960727"/>
                    </a:lnTo>
                    <a:lnTo>
                      <a:pt x="2101850" y="987710"/>
                    </a:lnTo>
                    <a:lnTo>
                      <a:pt x="2110185" y="1015089"/>
                    </a:lnTo>
                    <a:lnTo>
                      <a:pt x="2118122" y="1043659"/>
                    </a:lnTo>
                    <a:lnTo>
                      <a:pt x="2124869" y="1072229"/>
                    </a:lnTo>
                    <a:lnTo>
                      <a:pt x="2132013" y="1101592"/>
                    </a:lnTo>
                    <a:lnTo>
                      <a:pt x="2138760" y="1131353"/>
                    </a:lnTo>
                    <a:lnTo>
                      <a:pt x="2144316" y="1161510"/>
                    </a:lnTo>
                    <a:lnTo>
                      <a:pt x="2149872" y="1192460"/>
                    </a:lnTo>
                    <a:lnTo>
                      <a:pt x="2154635" y="1223808"/>
                    </a:lnTo>
                    <a:lnTo>
                      <a:pt x="2159000" y="1255552"/>
                    </a:lnTo>
                    <a:lnTo>
                      <a:pt x="2162969" y="1288090"/>
                    </a:lnTo>
                    <a:lnTo>
                      <a:pt x="2166144" y="1320628"/>
                    </a:lnTo>
                    <a:lnTo>
                      <a:pt x="2168525" y="1353959"/>
                    </a:lnTo>
                    <a:lnTo>
                      <a:pt x="2170510" y="1388084"/>
                    </a:lnTo>
                    <a:lnTo>
                      <a:pt x="2171700" y="1421813"/>
                    </a:lnTo>
                    <a:lnTo>
                      <a:pt x="2576513" y="1421813"/>
                    </a:lnTo>
                    <a:lnTo>
                      <a:pt x="2575719" y="1400385"/>
                    </a:lnTo>
                    <a:lnTo>
                      <a:pt x="2573735" y="1379355"/>
                    </a:lnTo>
                    <a:lnTo>
                      <a:pt x="2572147" y="1357927"/>
                    </a:lnTo>
                    <a:lnTo>
                      <a:pt x="2569766" y="1336897"/>
                    </a:lnTo>
                    <a:lnTo>
                      <a:pt x="2566988" y="1315866"/>
                    </a:lnTo>
                    <a:lnTo>
                      <a:pt x="2563813" y="1294836"/>
                    </a:lnTo>
                    <a:lnTo>
                      <a:pt x="2559844" y="1274202"/>
                    </a:lnTo>
                    <a:lnTo>
                      <a:pt x="2555875" y="1253568"/>
                    </a:lnTo>
                    <a:lnTo>
                      <a:pt x="2551510" y="1232934"/>
                    </a:lnTo>
                    <a:lnTo>
                      <a:pt x="2546747" y="1213094"/>
                    </a:lnTo>
                    <a:lnTo>
                      <a:pt x="2541588" y="1192857"/>
                    </a:lnTo>
                    <a:lnTo>
                      <a:pt x="2536032" y="1172620"/>
                    </a:lnTo>
                    <a:lnTo>
                      <a:pt x="2529682" y="1153177"/>
                    </a:lnTo>
                    <a:lnTo>
                      <a:pt x="2523332" y="1133337"/>
                    </a:lnTo>
                    <a:lnTo>
                      <a:pt x="2516585" y="1114290"/>
                    </a:lnTo>
                    <a:lnTo>
                      <a:pt x="2509441" y="1094450"/>
                    </a:lnTo>
                    <a:lnTo>
                      <a:pt x="2501901" y="1075800"/>
                    </a:lnTo>
                    <a:lnTo>
                      <a:pt x="2493566" y="1057150"/>
                    </a:lnTo>
                    <a:lnTo>
                      <a:pt x="2485232" y="1038501"/>
                    </a:lnTo>
                    <a:lnTo>
                      <a:pt x="2476897" y="1019851"/>
                    </a:lnTo>
                    <a:lnTo>
                      <a:pt x="2467769" y="1001598"/>
                    </a:lnTo>
                    <a:lnTo>
                      <a:pt x="2458244" y="983345"/>
                    </a:lnTo>
                    <a:lnTo>
                      <a:pt x="2448719" y="965886"/>
                    </a:lnTo>
                    <a:lnTo>
                      <a:pt x="2438401" y="948029"/>
                    </a:lnTo>
                    <a:lnTo>
                      <a:pt x="2428082" y="930570"/>
                    </a:lnTo>
                    <a:lnTo>
                      <a:pt x="2417366" y="913508"/>
                    </a:lnTo>
                    <a:lnTo>
                      <a:pt x="2406254" y="896445"/>
                    </a:lnTo>
                    <a:lnTo>
                      <a:pt x="2394744" y="879779"/>
                    </a:lnTo>
                    <a:lnTo>
                      <a:pt x="2383235" y="863114"/>
                    </a:lnTo>
                    <a:lnTo>
                      <a:pt x="2371329" y="847242"/>
                    </a:lnTo>
                    <a:lnTo>
                      <a:pt x="2359025" y="830973"/>
                    </a:lnTo>
                    <a:lnTo>
                      <a:pt x="2346325" y="815100"/>
                    </a:lnTo>
                    <a:close/>
                    <a:moveTo>
                      <a:pt x="770334" y="815100"/>
                    </a:moveTo>
                    <a:lnTo>
                      <a:pt x="757634" y="830973"/>
                    </a:lnTo>
                    <a:lnTo>
                      <a:pt x="745331" y="847242"/>
                    </a:lnTo>
                    <a:lnTo>
                      <a:pt x="733028" y="863114"/>
                    </a:lnTo>
                    <a:lnTo>
                      <a:pt x="721519" y="879779"/>
                    </a:lnTo>
                    <a:lnTo>
                      <a:pt x="710009" y="896445"/>
                    </a:lnTo>
                    <a:lnTo>
                      <a:pt x="699294" y="913508"/>
                    </a:lnTo>
                    <a:lnTo>
                      <a:pt x="688181" y="930570"/>
                    </a:lnTo>
                    <a:lnTo>
                      <a:pt x="677863" y="948029"/>
                    </a:lnTo>
                    <a:lnTo>
                      <a:pt x="667544" y="965886"/>
                    </a:lnTo>
                    <a:lnTo>
                      <a:pt x="658019" y="983345"/>
                    </a:lnTo>
                    <a:lnTo>
                      <a:pt x="648494" y="1001598"/>
                    </a:lnTo>
                    <a:lnTo>
                      <a:pt x="639763" y="1019851"/>
                    </a:lnTo>
                    <a:lnTo>
                      <a:pt x="631031" y="1038501"/>
                    </a:lnTo>
                    <a:lnTo>
                      <a:pt x="622697" y="1057150"/>
                    </a:lnTo>
                    <a:lnTo>
                      <a:pt x="614759" y="1075800"/>
                    </a:lnTo>
                    <a:lnTo>
                      <a:pt x="606822" y="1094450"/>
                    </a:lnTo>
                    <a:lnTo>
                      <a:pt x="600075" y="1114290"/>
                    </a:lnTo>
                    <a:lnTo>
                      <a:pt x="592931" y="1133337"/>
                    </a:lnTo>
                    <a:lnTo>
                      <a:pt x="586581" y="1153177"/>
                    </a:lnTo>
                    <a:lnTo>
                      <a:pt x="580628" y="1172620"/>
                    </a:lnTo>
                    <a:lnTo>
                      <a:pt x="575072" y="1192857"/>
                    </a:lnTo>
                    <a:lnTo>
                      <a:pt x="569913" y="1213094"/>
                    </a:lnTo>
                    <a:lnTo>
                      <a:pt x="564753" y="1232934"/>
                    </a:lnTo>
                    <a:lnTo>
                      <a:pt x="560388" y="1253568"/>
                    </a:lnTo>
                    <a:lnTo>
                      <a:pt x="556419" y="1274202"/>
                    </a:lnTo>
                    <a:lnTo>
                      <a:pt x="552847" y="1294836"/>
                    </a:lnTo>
                    <a:lnTo>
                      <a:pt x="549275" y="1315866"/>
                    </a:lnTo>
                    <a:lnTo>
                      <a:pt x="546894" y="1336897"/>
                    </a:lnTo>
                    <a:lnTo>
                      <a:pt x="544116" y="1357927"/>
                    </a:lnTo>
                    <a:lnTo>
                      <a:pt x="542528" y="1379355"/>
                    </a:lnTo>
                    <a:lnTo>
                      <a:pt x="540544" y="1400385"/>
                    </a:lnTo>
                    <a:lnTo>
                      <a:pt x="539750" y="1421813"/>
                    </a:lnTo>
                    <a:lnTo>
                      <a:pt x="944563" y="1421813"/>
                    </a:lnTo>
                    <a:lnTo>
                      <a:pt x="945753" y="1388084"/>
                    </a:lnTo>
                    <a:lnTo>
                      <a:pt x="947738" y="1353959"/>
                    </a:lnTo>
                    <a:lnTo>
                      <a:pt x="950119" y="1320628"/>
                    </a:lnTo>
                    <a:lnTo>
                      <a:pt x="953691" y="1288090"/>
                    </a:lnTo>
                    <a:lnTo>
                      <a:pt x="957263" y="1255552"/>
                    </a:lnTo>
                    <a:lnTo>
                      <a:pt x="961628" y="1223808"/>
                    </a:lnTo>
                    <a:lnTo>
                      <a:pt x="966391" y="1192460"/>
                    </a:lnTo>
                    <a:lnTo>
                      <a:pt x="971947" y="1161510"/>
                    </a:lnTo>
                    <a:lnTo>
                      <a:pt x="978297" y="1131353"/>
                    </a:lnTo>
                    <a:lnTo>
                      <a:pt x="984250" y="1101196"/>
                    </a:lnTo>
                    <a:lnTo>
                      <a:pt x="991394" y="1071832"/>
                    </a:lnTo>
                    <a:lnTo>
                      <a:pt x="998538" y="1043262"/>
                    </a:lnTo>
                    <a:lnTo>
                      <a:pt x="1006078" y="1015089"/>
                    </a:lnTo>
                    <a:lnTo>
                      <a:pt x="1014413" y="987313"/>
                    </a:lnTo>
                    <a:lnTo>
                      <a:pt x="1022747" y="960330"/>
                    </a:lnTo>
                    <a:lnTo>
                      <a:pt x="1031478" y="933745"/>
                    </a:lnTo>
                    <a:lnTo>
                      <a:pt x="1009650" y="925809"/>
                    </a:lnTo>
                    <a:lnTo>
                      <a:pt x="988219" y="917476"/>
                    </a:lnTo>
                    <a:lnTo>
                      <a:pt x="967185" y="909540"/>
                    </a:lnTo>
                    <a:lnTo>
                      <a:pt x="946944" y="901207"/>
                    </a:lnTo>
                    <a:lnTo>
                      <a:pt x="909638" y="884938"/>
                    </a:lnTo>
                    <a:lnTo>
                      <a:pt x="875109" y="869462"/>
                    </a:lnTo>
                    <a:lnTo>
                      <a:pt x="843756" y="853987"/>
                    </a:lnTo>
                    <a:lnTo>
                      <a:pt x="815578" y="840099"/>
                    </a:lnTo>
                    <a:lnTo>
                      <a:pt x="791369" y="827004"/>
                    </a:lnTo>
                    <a:lnTo>
                      <a:pt x="770334" y="815100"/>
                    </a:lnTo>
                    <a:close/>
                    <a:moveTo>
                      <a:pt x="1855788" y="486547"/>
                    </a:moveTo>
                    <a:lnTo>
                      <a:pt x="1866900" y="502419"/>
                    </a:lnTo>
                    <a:lnTo>
                      <a:pt x="1878410" y="519085"/>
                    </a:lnTo>
                    <a:lnTo>
                      <a:pt x="1890713" y="536941"/>
                    </a:lnTo>
                    <a:lnTo>
                      <a:pt x="1903016" y="555591"/>
                    </a:lnTo>
                    <a:lnTo>
                      <a:pt x="1915319" y="575431"/>
                    </a:lnTo>
                    <a:lnTo>
                      <a:pt x="1928019" y="596065"/>
                    </a:lnTo>
                    <a:lnTo>
                      <a:pt x="1941116" y="618286"/>
                    </a:lnTo>
                    <a:lnTo>
                      <a:pt x="1954213" y="641301"/>
                    </a:lnTo>
                    <a:lnTo>
                      <a:pt x="1967310" y="665109"/>
                    </a:lnTo>
                    <a:lnTo>
                      <a:pt x="1980803" y="690107"/>
                    </a:lnTo>
                    <a:lnTo>
                      <a:pt x="1993900" y="716296"/>
                    </a:lnTo>
                    <a:lnTo>
                      <a:pt x="2006997" y="742882"/>
                    </a:lnTo>
                    <a:lnTo>
                      <a:pt x="2020094" y="770658"/>
                    </a:lnTo>
                    <a:lnTo>
                      <a:pt x="2033191" y="799625"/>
                    </a:lnTo>
                    <a:lnTo>
                      <a:pt x="2045494" y="829385"/>
                    </a:lnTo>
                    <a:lnTo>
                      <a:pt x="2058194" y="860336"/>
                    </a:lnTo>
                    <a:lnTo>
                      <a:pt x="2095103" y="846845"/>
                    </a:lnTo>
                    <a:lnTo>
                      <a:pt x="2129235" y="832560"/>
                    </a:lnTo>
                    <a:lnTo>
                      <a:pt x="2161779" y="819068"/>
                    </a:lnTo>
                    <a:lnTo>
                      <a:pt x="2191941" y="805577"/>
                    </a:lnTo>
                    <a:lnTo>
                      <a:pt x="2219722" y="792483"/>
                    </a:lnTo>
                    <a:lnTo>
                      <a:pt x="2245519" y="780182"/>
                    </a:lnTo>
                    <a:lnTo>
                      <a:pt x="2268141" y="768674"/>
                    </a:lnTo>
                    <a:lnTo>
                      <a:pt x="2288382" y="757564"/>
                    </a:lnTo>
                    <a:lnTo>
                      <a:pt x="2292747" y="755580"/>
                    </a:lnTo>
                    <a:lnTo>
                      <a:pt x="2270125" y="732962"/>
                    </a:lnTo>
                    <a:lnTo>
                      <a:pt x="2246710" y="710344"/>
                    </a:lnTo>
                    <a:lnTo>
                      <a:pt x="2222897" y="689314"/>
                    </a:lnTo>
                    <a:lnTo>
                      <a:pt x="2197894" y="668680"/>
                    </a:lnTo>
                    <a:lnTo>
                      <a:pt x="2172494" y="648443"/>
                    </a:lnTo>
                    <a:lnTo>
                      <a:pt x="2146300" y="629793"/>
                    </a:lnTo>
                    <a:lnTo>
                      <a:pt x="2119710" y="611540"/>
                    </a:lnTo>
                    <a:lnTo>
                      <a:pt x="2092722" y="594081"/>
                    </a:lnTo>
                    <a:lnTo>
                      <a:pt x="2065338" y="577415"/>
                    </a:lnTo>
                    <a:lnTo>
                      <a:pt x="2036763" y="561543"/>
                    </a:lnTo>
                    <a:lnTo>
                      <a:pt x="2007791" y="546861"/>
                    </a:lnTo>
                    <a:lnTo>
                      <a:pt x="1978422" y="532973"/>
                    </a:lnTo>
                    <a:lnTo>
                      <a:pt x="1963341" y="526228"/>
                    </a:lnTo>
                    <a:lnTo>
                      <a:pt x="1948657" y="519879"/>
                    </a:lnTo>
                    <a:lnTo>
                      <a:pt x="1933575" y="513530"/>
                    </a:lnTo>
                    <a:lnTo>
                      <a:pt x="1918097" y="507975"/>
                    </a:lnTo>
                    <a:lnTo>
                      <a:pt x="1903016" y="502419"/>
                    </a:lnTo>
                    <a:lnTo>
                      <a:pt x="1887141" y="496864"/>
                    </a:lnTo>
                    <a:lnTo>
                      <a:pt x="1871266" y="491309"/>
                    </a:lnTo>
                    <a:lnTo>
                      <a:pt x="1855788" y="486547"/>
                    </a:lnTo>
                    <a:close/>
                    <a:moveTo>
                      <a:pt x="1260475" y="486547"/>
                    </a:moveTo>
                    <a:lnTo>
                      <a:pt x="1244997" y="491309"/>
                    </a:lnTo>
                    <a:lnTo>
                      <a:pt x="1229122" y="496864"/>
                    </a:lnTo>
                    <a:lnTo>
                      <a:pt x="1214041" y="502419"/>
                    </a:lnTo>
                    <a:lnTo>
                      <a:pt x="1198563" y="507975"/>
                    </a:lnTo>
                    <a:lnTo>
                      <a:pt x="1183481" y="513530"/>
                    </a:lnTo>
                    <a:lnTo>
                      <a:pt x="1168003" y="519879"/>
                    </a:lnTo>
                    <a:lnTo>
                      <a:pt x="1152922" y="526228"/>
                    </a:lnTo>
                    <a:lnTo>
                      <a:pt x="1137841" y="532973"/>
                    </a:lnTo>
                    <a:lnTo>
                      <a:pt x="1108472" y="546861"/>
                    </a:lnTo>
                    <a:lnTo>
                      <a:pt x="1079897" y="561543"/>
                    </a:lnTo>
                    <a:lnTo>
                      <a:pt x="1051322" y="577415"/>
                    </a:lnTo>
                    <a:lnTo>
                      <a:pt x="1023541" y="594081"/>
                    </a:lnTo>
                    <a:lnTo>
                      <a:pt x="996553" y="611540"/>
                    </a:lnTo>
                    <a:lnTo>
                      <a:pt x="969963" y="629793"/>
                    </a:lnTo>
                    <a:lnTo>
                      <a:pt x="944166" y="648443"/>
                    </a:lnTo>
                    <a:lnTo>
                      <a:pt x="918766" y="668680"/>
                    </a:lnTo>
                    <a:lnTo>
                      <a:pt x="893763" y="689314"/>
                    </a:lnTo>
                    <a:lnTo>
                      <a:pt x="869950" y="710344"/>
                    </a:lnTo>
                    <a:lnTo>
                      <a:pt x="846138" y="732962"/>
                    </a:lnTo>
                    <a:lnTo>
                      <a:pt x="823913" y="755580"/>
                    </a:lnTo>
                    <a:lnTo>
                      <a:pt x="827881" y="757564"/>
                    </a:lnTo>
                    <a:lnTo>
                      <a:pt x="843756" y="765897"/>
                    </a:lnTo>
                    <a:lnTo>
                      <a:pt x="860822" y="775023"/>
                    </a:lnTo>
                    <a:lnTo>
                      <a:pt x="879872" y="784547"/>
                    </a:lnTo>
                    <a:lnTo>
                      <a:pt x="900509" y="794467"/>
                    </a:lnTo>
                    <a:lnTo>
                      <a:pt x="922338" y="804784"/>
                    </a:lnTo>
                    <a:lnTo>
                      <a:pt x="945356" y="815100"/>
                    </a:lnTo>
                    <a:lnTo>
                      <a:pt x="970359" y="825814"/>
                    </a:lnTo>
                    <a:lnTo>
                      <a:pt x="996553" y="836528"/>
                    </a:lnTo>
                    <a:lnTo>
                      <a:pt x="1026716" y="848432"/>
                    </a:lnTo>
                    <a:lnTo>
                      <a:pt x="1058466" y="860336"/>
                    </a:lnTo>
                    <a:lnTo>
                      <a:pt x="1070769" y="829385"/>
                    </a:lnTo>
                    <a:lnTo>
                      <a:pt x="1083469" y="799625"/>
                    </a:lnTo>
                    <a:lnTo>
                      <a:pt x="1096169" y="770658"/>
                    </a:lnTo>
                    <a:lnTo>
                      <a:pt x="1109266" y="742882"/>
                    </a:lnTo>
                    <a:lnTo>
                      <a:pt x="1122363" y="716296"/>
                    </a:lnTo>
                    <a:lnTo>
                      <a:pt x="1135459" y="690107"/>
                    </a:lnTo>
                    <a:lnTo>
                      <a:pt x="1148953" y="665109"/>
                    </a:lnTo>
                    <a:lnTo>
                      <a:pt x="1162050" y="641301"/>
                    </a:lnTo>
                    <a:lnTo>
                      <a:pt x="1175147" y="618286"/>
                    </a:lnTo>
                    <a:lnTo>
                      <a:pt x="1188244" y="596065"/>
                    </a:lnTo>
                    <a:lnTo>
                      <a:pt x="1201341" y="575431"/>
                    </a:lnTo>
                    <a:lnTo>
                      <a:pt x="1213247" y="555591"/>
                    </a:lnTo>
                    <a:lnTo>
                      <a:pt x="1225947" y="536941"/>
                    </a:lnTo>
                    <a:lnTo>
                      <a:pt x="1237853" y="519085"/>
                    </a:lnTo>
                    <a:lnTo>
                      <a:pt x="1249760" y="502419"/>
                    </a:lnTo>
                    <a:lnTo>
                      <a:pt x="1260475" y="486547"/>
                    </a:lnTo>
                    <a:close/>
                    <a:moveTo>
                      <a:pt x="1597819" y="442899"/>
                    </a:moveTo>
                    <a:lnTo>
                      <a:pt x="1597819" y="950410"/>
                    </a:lnTo>
                    <a:lnTo>
                      <a:pt x="1624013" y="949617"/>
                    </a:lnTo>
                    <a:lnTo>
                      <a:pt x="1650207" y="948029"/>
                    </a:lnTo>
                    <a:lnTo>
                      <a:pt x="1676400" y="945649"/>
                    </a:lnTo>
                    <a:lnTo>
                      <a:pt x="1701800" y="943268"/>
                    </a:lnTo>
                    <a:lnTo>
                      <a:pt x="1727200" y="940490"/>
                    </a:lnTo>
                    <a:lnTo>
                      <a:pt x="1752203" y="936919"/>
                    </a:lnTo>
                    <a:lnTo>
                      <a:pt x="1777207" y="932951"/>
                    </a:lnTo>
                    <a:lnTo>
                      <a:pt x="1801416" y="929380"/>
                    </a:lnTo>
                    <a:lnTo>
                      <a:pt x="1825625" y="924221"/>
                    </a:lnTo>
                    <a:lnTo>
                      <a:pt x="1849041" y="919460"/>
                    </a:lnTo>
                    <a:lnTo>
                      <a:pt x="1872853" y="914301"/>
                    </a:lnTo>
                    <a:lnTo>
                      <a:pt x="1895475" y="909143"/>
                    </a:lnTo>
                    <a:lnTo>
                      <a:pt x="1918097" y="903588"/>
                    </a:lnTo>
                    <a:lnTo>
                      <a:pt x="1940322" y="897239"/>
                    </a:lnTo>
                    <a:lnTo>
                      <a:pt x="1962150" y="891287"/>
                    </a:lnTo>
                    <a:lnTo>
                      <a:pt x="1983185" y="884541"/>
                    </a:lnTo>
                    <a:lnTo>
                      <a:pt x="1970485" y="853194"/>
                    </a:lnTo>
                    <a:lnTo>
                      <a:pt x="1957388" y="822243"/>
                    </a:lnTo>
                    <a:lnTo>
                      <a:pt x="1943894" y="792483"/>
                    </a:lnTo>
                    <a:lnTo>
                      <a:pt x="1930400" y="764310"/>
                    </a:lnTo>
                    <a:lnTo>
                      <a:pt x="1916510" y="736533"/>
                    </a:lnTo>
                    <a:lnTo>
                      <a:pt x="1903016" y="709948"/>
                    </a:lnTo>
                    <a:lnTo>
                      <a:pt x="1888729" y="685346"/>
                    </a:lnTo>
                    <a:lnTo>
                      <a:pt x="1875235" y="660744"/>
                    </a:lnTo>
                    <a:lnTo>
                      <a:pt x="1861741" y="638126"/>
                    </a:lnTo>
                    <a:lnTo>
                      <a:pt x="1848247" y="616302"/>
                    </a:lnTo>
                    <a:lnTo>
                      <a:pt x="1835150" y="595668"/>
                    </a:lnTo>
                    <a:lnTo>
                      <a:pt x="1822450" y="576225"/>
                    </a:lnTo>
                    <a:lnTo>
                      <a:pt x="1810147" y="558369"/>
                    </a:lnTo>
                    <a:lnTo>
                      <a:pt x="1798638" y="541306"/>
                    </a:lnTo>
                    <a:lnTo>
                      <a:pt x="1787128" y="525434"/>
                    </a:lnTo>
                    <a:lnTo>
                      <a:pt x="1776810" y="511149"/>
                    </a:lnTo>
                    <a:lnTo>
                      <a:pt x="1763713" y="494086"/>
                    </a:lnTo>
                    <a:lnTo>
                      <a:pt x="1752203" y="479802"/>
                    </a:lnTo>
                    <a:lnTo>
                      <a:pt x="1733947" y="457581"/>
                    </a:lnTo>
                    <a:lnTo>
                      <a:pt x="1716881" y="454803"/>
                    </a:lnTo>
                    <a:lnTo>
                      <a:pt x="1700213" y="452025"/>
                    </a:lnTo>
                    <a:lnTo>
                      <a:pt x="1683147" y="450041"/>
                    </a:lnTo>
                    <a:lnTo>
                      <a:pt x="1666081" y="448057"/>
                    </a:lnTo>
                    <a:lnTo>
                      <a:pt x="1649016" y="446470"/>
                    </a:lnTo>
                    <a:lnTo>
                      <a:pt x="1631950" y="444883"/>
                    </a:lnTo>
                    <a:lnTo>
                      <a:pt x="1614488" y="443692"/>
                    </a:lnTo>
                    <a:lnTo>
                      <a:pt x="1597819" y="442899"/>
                    </a:lnTo>
                    <a:close/>
                    <a:moveTo>
                      <a:pt x="1519238" y="442899"/>
                    </a:moveTo>
                    <a:lnTo>
                      <a:pt x="1501775" y="443692"/>
                    </a:lnTo>
                    <a:lnTo>
                      <a:pt x="1484710" y="444883"/>
                    </a:lnTo>
                    <a:lnTo>
                      <a:pt x="1467247" y="446470"/>
                    </a:lnTo>
                    <a:lnTo>
                      <a:pt x="1450181" y="448057"/>
                    </a:lnTo>
                    <a:lnTo>
                      <a:pt x="1433116" y="450041"/>
                    </a:lnTo>
                    <a:lnTo>
                      <a:pt x="1416447" y="452025"/>
                    </a:lnTo>
                    <a:lnTo>
                      <a:pt x="1399381" y="454803"/>
                    </a:lnTo>
                    <a:lnTo>
                      <a:pt x="1382713" y="457581"/>
                    </a:lnTo>
                    <a:lnTo>
                      <a:pt x="1364456" y="479802"/>
                    </a:lnTo>
                    <a:lnTo>
                      <a:pt x="1352550" y="494086"/>
                    </a:lnTo>
                    <a:lnTo>
                      <a:pt x="1339453" y="511149"/>
                    </a:lnTo>
                    <a:lnTo>
                      <a:pt x="1325960" y="529799"/>
                    </a:lnTo>
                    <a:lnTo>
                      <a:pt x="1311275" y="550433"/>
                    </a:lnTo>
                    <a:lnTo>
                      <a:pt x="1295797" y="573050"/>
                    </a:lnTo>
                    <a:lnTo>
                      <a:pt x="1279922" y="598049"/>
                    </a:lnTo>
                    <a:lnTo>
                      <a:pt x="1262856" y="624635"/>
                    </a:lnTo>
                    <a:lnTo>
                      <a:pt x="1245791" y="652808"/>
                    </a:lnTo>
                    <a:lnTo>
                      <a:pt x="1228328" y="683362"/>
                    </a:lnTo>
                    <a:lnTo>
                      <a:pt x="1210469" y="715900"/>
                    </a:lnTo>
                    <a:lnTo>
                      <a:pt x="1200944" y="734946"/>
                    </a:lnTo>
                    <a:lnTo>
                      <a:pt x="1190625" y="754786"/>
                    </a:lnTo>
                    <a:lnTo>
                      <a:pt x="1180703" y="775023"/>
                    </a:lnTo>
                    <a:lnTo>
                      <a:pt x="1171178" y="795657"/>
                    </a:lnTo>
                    <a:lnTo>
                      <a:pt x="1161653" y="817481"/>
                    </a:lnTo>
                    <a:lnTo>
                      <a:pt x="1151731" y="839305"/>
                    </a:lnTo>
                    <a:lnTo>
                      <a:pt x="1142603" y="861923"/>
                    </a:lnTo>
                    <a:lnTo>
                      <a:pt x="1133078" y="884541"/>
                    </a:lnTo>
                    <a:lnTo>
                      <a:pt x="1154510" y="891287"/>
                    </a:lnTo>
                    <a:lnTo>
                      <a:pt x="1176338" y="897239"/>
                    </a:lnTo>
                    <a:lnTo>
                      <a:pt x="1198563" y="903588"/>
                    </a:lnTo>
                    <a:lnTo>
                      <a:pt x="1220788" y="909143"/>
                    </a:lnTo>
                    <a:lnTo>
                      <a:pt x="1244203" y="914301"/>
                    </a:lnTo>
                    <a:lnTo>
                      <a:pt x="1267222" y="919460"/>
                    </a:lnTo>
                    <a:lnTo>
                      <a:pt x="1291035" y="924221"/>
                    </a:lnTo>
                    <a:lnTo>
                      <a:pt x="1315244" y="928586"/>
                    </a:lnTo>
                    <a:lnTo>
                      <a:pt x="1339453" y="932951"/>
                    </a:lnTo>
                    <a:lnTo>
                      <a:pt x="1364060" y="936522"/>
                    </a:lnTo>
                    <a:lnTo>
                      <a:pt x="1389460" y="940094"/>
                    </a:lnTo>
                    <a:lnTo>
                      <a:pt x="1414860" y="943268"/>
                    </a:lnTo>
                    <a:lnTo>
                      <a:pt x="1440657" y="945649"/>
                    </a:lnTo>
                    <a:lnTo>
                      <a:pt x="1466057" y="947633"/>
                    </a:lnTo>
                    <a:lnTo>
                      <a:pt x="1492250" y="949220"/>
                    </a:lnTo>
                    <a:lnTo>
                      <a:pt x="1519238" y="950014"/>
                    </a:lnTo>
                    <a:lnTo>
                      <a:pt x="1519238" y="442899"/>
                    </a:lnTo>
                    <a:close/>
                    <a:moveTo>
                      <a:pt x="1558528" y="363538"/>
                    </a:moveTo>
                    <a:lnTo>
                      <a:pt x="1586707" y="363935"/>
                    </a:lnTo>
                    <a:lnTo>
                      <a:pt x="1614488" y="364729"/>
                    </a:lnTo>
                    <a:lnTo>
                      <a:pt x="1642666" y="366713"/>
                    </a:lnTo>
                    <a:lnTo>
                      <a:pt x="1670447" y="369093"/>
                    </a:lnTo>
                    <a:lnTo>
                      <a:pt x="1698228" y="372268"/>
                    </a:lnTo>
                    <a:lnTo>
                      <a:pt x="1725613" y="376236"/>
                    </a:lnTo>
                    <a:lnTo>
                      <a:pt x="1752600" y="380601"/>
                    </a:lnTo>
                    <a:lnTo>
                      <a:pt x="1779191" y="385759"/>
                    </a:lnTo>
                    <a:lnTo>
                      <a:pt x="1806178" y="391314"/>
                    </a:lnTo>
                    <a:lnTo>
                      <a:pt x="1832372" y="398060"/>
                    </a:lnTo>
                    <a:lnTo>
                      <a:pt x="1858566" y="405202"/>
                    </a:lnTo>
                    <a:lnTo>
                      <a:pt x="1884363" y="412742"/>
                    </a:lnTo>
                    <a:lnTo>
                      <a:pt x="1910160" y="421075"/>
                    </a:lnTo>
                    <a:lnTo>
                      <a:pt x="1935560" y="430201"/>
                    </a:lnTo>
                    <a:lnTo>
                      <a:pt x="1960960" y="439328"/>
                    </a:lnTo>
                    <a:lnTo>
                      <a:pt x="1985963" y="450041"/>
                    </a:lnTo>
                    <a:lnTo>
                      <a:pt x="2010172" y="460358"/>
                    </a:lnTo>
                    <a:lnTo>
                      <a:pt x="2034382" y="471865"/>
                    </a:lnTo>
                    <a:lnTo>
                      <a:pt x="2057797" y="483770"/>
                    </a:lnTo>
                    <a:lnTo>
                      <a:pt x="2081213" y="496070"/>
                    </a:lnTo>
                    <a:lnTo>
                      <a:pt x="2104629" y="508768"/>
                    </a:lnTo>
                    <a:lnTo>
                      <a:pt x="2127647" y="522259"/>
                    </a:lnTo>
                    <a:lnTo>
                      <a:pt x="2149872" y="536544"/>
                    </a:lnTo>
                    <a:lnTo>
                      <a:pt x="2172097" y="550829"/>
                    </a:lnTo>
                    <a:lnTo>
                      <a:pt x="2193529" y="565908"/>
                    </a:lnTo>
                    <a:lnTo>
                      <a:pt x="2214960" y="581780"/>
                    </a:lnTo>
                    <a:lnTo>
                      <a:pt x="2235994" y="597652"/>
                    </a:lnTo>
                    <a:lnTo>
                      <a:pt x="2256632" y="613921"/>
                    </a:lnTo>
                    <a:lnTo>
                      <a:pt x="2276475" y="630984"/>
                    </a:lnTo>
                    <a:lnTo>
                      <a:pt x="2296716" y="648443"/>
                    </a:lnTo>
                    <a:lnTo>
                      <a:pt x="2315766" y="666299"/>
                    </a:lnTo>
                    <a:lnTo>
                      <a:pt x="2334419" y="685346"/>
                    </a:lnTo>
                    <a:lnTo>
                      <a:pt x="2353072" y="703995"/>
                    </a:lnTo>
                    <a:lnTo>
                      <a:pt x="2370932" y="723042"/>
                    </a:lnTo>
                    <a:lnTo>
                      <a:pt x="2388394" y="742882"/>
                    </a:lnTo>
                    <a:lnTo>
                      <a:pt x="2405460" y="762722"/>
                    </a:lnTo>
                    <a:lnTo>
                      <a:pt x="2421732" y="783356"/>
                    </a:lnTo>
                    <a:lnTo>
                      <a:pt x="2438004" y="804387"/>
                    </a:lnTo>
                    <a:lnTo>
                      <a:pt x="2453482" y="825814"/>
                    </a:lnTo>
                    <a:lnTo>
                      <a:pt x="2468563" y="847638"/>
                    </a:lnTo>
                    <a:lnTo>
                      <a:pt x="2483247" y="869462"/>
                    </a:lnTo>
                    <a:lnTo>
                      <a:pt x="2497138" y="892080"/>
                    </a:lnTo>
                    <a:lnTo>
                      <a:pt x="2510632" y="914698"/>
                    </a:lnTo>
                    <a:lnTo>
                      <a:pt x="2523729" y="938109"/>
                    </a:lnTo>
                    <a:lnTo>
                      <a:pt x="2536032" y="961521"/>
                    </a:lnTo>
                    <a:lnTo>
                      <a:pt x="2547541" y="985329"/>
                    </a:lnTo>
                    <a:lnTo>
                      <a:pt x="2559051" y="1009534"/>
                    </a:lnTo>
                    <a:lnTo>
                      <a:pt x="2569766" y="1034136"/>
                    </a:lnTo>
                    <a:lnTo>
                      <a:pt x="2580085" y="1058738"/>
                    </a:lnTo>
                    <a:lnTo>
                      <a:pt x="2589610" y="1083736"/>
                    </a:lnTo>
                    <a:lnTo>
                      <a:pt x="2598341" y="1109132"/>
                    </a:lnTo>
                    <a:lnTo>
                      <a:pt x="2606675" y="1134924"/>
                    </a:lnTo>
                    <a:lnTo>
                      <a:pt x="2614613" y="1160716"/>
                    </a:lnTo>
                    <a:lnTo>
                      <a:pt x="2621360" y="1186905"/>
                    </a:lnTo>
                    <a:lnTo>
                      <a:pt x="2628107" y="1213491"/>
                    </a:lnTo>
                    <a:lnTo>
                      <a:pt x="2633663" y="1240077"/>
                    </a:lnTo>
                    <a:lnTo>
                      <a:pt x="2638822" y="1267059"/>
                    </a:lnTo>
                    <a:lnTo>
                      <a:pt x="2643188" y="1294042"/>
                    </a:lnTo>
                    <a:lnTo>
                      <a:pt x="2647157" y="1321025"/>
                    </a:lnTo>
                    <a:lnTo>
                      <a:pt x="2650332" y="1349198"/>
                    </a:lnTo>
                    <a:lnTo>
                      <a:pt x="2652713" y="1376577"/>
                    </a:lnTo>
                    <a:lnTo>
                      <a:pt x="2654697" y="1404353"/>
                    </a:lnTo>
                    <a:lnTo>
                      <a:pt x="2655888" y="1432923"/>
                    </a:lnTo>
                    <a:lnTo>
                      <a:pt x="2655888" y="1461096"/>
                    </a:lnTo>
                    <a:lnTo>
                      <a:pt x="2655888" y="1489666"/>
                    </a:lnTo>
                    <a:lnTo>
                      <a:pt x="2654697" y="1517442"/>
                    </a:lnTo>
                    <a:lnTo>
                      <a:pt x="2652713" y="1545615"/>
                    </a:lnTo>
                    <a:lnTo>
                      <a:pt x="2650332" y="1573392"/>
                    </a:lnTo>
                    <a:lnTo>
                      <a:pt x="2647157" y="1600771"/>
                    </a:lnTo>
                    <a:lnTo>
                      <a:pt x="2643188" y="1628547"/>
                    </a:lnTo>
                    <a:lnTo>
                      <a:pt x="2638822" y="1655530"/>
                    </a:lnTo>
                    <a:lnTo>
                      <a:pt x="2633663" y="1682512"/>
                    </a:lnTo>
                    <a:lnTo>
                      <a:pt x="2628107" y="1709098"/>
                    </a:lnTo>
                    <a:lnTo>
                      <a:pt x="2621360" y="1735287"/>
                    </a:lnTo>
                    <a:lnTo>
                      <a:pt x="2614613" y="1761476"/>
                    </a:lnTo>
                    <a:lnTo>
                      <a:pt x="2606675" y="1787665"/>
                    </a:lnTo>
                    <a:lnTo>
                      <a:pt x="2598341" y="1813061"/>
                    </a:lnTo>
                    <a:lnTo>
                      <a:pt x="2589610" y="1838456"/>
                    </a:lnTo>
                    <a:lnTo>
                      <a:pt x="2580085" y="1863852"/>
                    </a:lnTo>
                    <a:lnTo>
                      <a:pt x="2569766" y="1888453"/>
                    </a:lnTo>
                    <a:lnTo>
                      <a:pt x="2559051" y="1913055"/>
                    </a:lnTo>
                    <a:lnTo>
                      <a:pt x="2547541" y="1936863"/>
                    </a:lnTo>
                    <a:lnTo>
                      <a:pt x="2536032" y="1961068"/>
                    </a:lnTo>
                    <a:lnTo>
                      <a:pt x="2523729" y="1984083"/>
                    </a:lnTo>
                    <a:lnTo>
                      <a:pt x="2510632" y="2007098"/>
                    </a:lnTo>
                    <a:lnTo>
                      <a:pt x="2497138" y="2030509"/>
                    </a:lnTo>
                    <a:lnTo>
                      <a:pt x="2483247" y="2052730"/>
                    </a:lnTo>
                    <a:lnTo>
                      <a:pt x="2468563" y="2074951"/>
                    </a:lnTo>
                    <a:lnTo>
                      <a:pt x="2453482" y="2096775"/>
                    </a:lnTo>
                    <a:lnTo>
                      <a:pt x="2438004" y="2117806"/>
                    </a:lnTo>
                    <a:lnTo>
                      <a:pt x="2421732" y="2138440"/>
                    </a:lnTo>
                    <a:lnTo>
                      <a:pt x="2405460" y="2159073"/>
                    </a:lnTo>
                    <a:lnTo>
                      <a:pt x="2388394" y="2179310"/>
                    </a:lnTo>
                    <a:lnTo>
                      <a:pt x="2370932" y="2199151"/>
                    </a:lnTo>
                    <a:lnTo>
                      <a:pt x="2353072" y="2218594"/>
                    </a:lnTo>
                    <a:lnTo>
                      <a:pt x="2334419" y="2237244"/>
                    </a:lnTo>
                    <a:lnTo>
                      <a:pt x="2315766" y="2255497"/>
                    </a:lnTo>
                    <a:lnTo>
                      <a:pt x="2296716" y="2273353"/>
                    </a:lnTo>
                    <a:lnTo>
                      <a:pt x="2276475" y="2290812"/>
                    </a:lnTo>
                    <a:lnTo>
                      <a:pt x="2256632" y="2307875"/>
                    </a:lnTo>
                    <a:lnTo>
                      <a:pt x="2235994" y="2324540"/>
                    </a:lnTo>
                    <a:lnTo>
                      <a:pt x="2214960" y="2340809"/>
                    </a:lnTo>
                    <a:lnTo>
                      <a:pt x="2193529" y="2356285"/>
                    </a:lnTo>
                    <a:lnTo>
                      <a:pt x="2172097" y="2371363"/>
                    </a:lnTo>
                    <a:lnTo>
                      <a:pt x="2149872" y="2385648"/>
                    </a:lnTo>
                    <a:lnTo>
                      <a:pt x="2127647" y="2399536"/>
                    </a:lnTo>
                    <a:lnTo>
                      <a:pt x="2104629" y="2413028"/>
                    </a:lnTo>
                    <a:lnTo>
                      <a:pt x="2081213" y="2426122"/>
                    </a:lnTo>
                    <a:lnTo>
                      <a:pt x="2057797" y="2438423"/>
                    </a:lnTo>
                    <a:lnTo>
                      <a:pt x="2034382" y="2450724"/>
                    </a:lnTo>
                    <a:lnTo>
                      <a:pt x="2010172" y="2461437"/>
                    </a:lnTo>
                    <a:lnTo>
                      <a:pt x="1985963" y="2472548"/>
                    </a:lnTo>
                    <a:lnTo>
                      <a:pt x="1960960" y="2482468"/>
                    </a:lnTo>
                    <a:lnTo>
                      <a:pt x="1935560" y="2491991"/>
                    </a:lnTo>
                    <a:lnTo>
                      <a:pt x="1910160" y="2500721"/>
                    </a:lnTo>
                    <a:lnTo>
                      <a:pt x="1884363" y="2509054"/>
                    </a:lnTo>
                    <a:lnTo>
                      <a:pt x="1858566" y="2516990"/>
                    </a:lnTo>
                    <a:lnTo>
                      <a:pt x="1832372" y="2524132"/>
                    </a:lnTo>
                    <a:lnTo>
                      <a:pt x="1806178" y="2530481"/>
                    </a:lnTo>
                    <a:lnTo>
                      <a:pt x="1779191" y="2536433"/>
                    </a:lnTo>
                    <a:lnTo>
                      <a:pt x="1752600" y="2541592"/>
                    </a:lnTo>
                    <a:lnTo>
                      <a:pt x="1725613" y="2546353"/>
                    </a:lnTo>
                    <a:lnTo>
                      <a:pt x="1698228" y="2549925"/>
                    </a:lnTo>
                    <a:lnTo>
                      <a:pt x="1670447" y="2553099"/>
                    </a:lnTo>
                    <a:lnTo>
                      <a:pt x="1642666" y="2555480"/>
                    </a:lnTo>
                    <a:lnTo>
                      <a:pt x="1614488" y="2557067"/>
                    </a:lnTo>
                    <a:lnTo>
                      <a:pt x="1586707" y="2558654"/>
                    </a:lnTo>
                    <a:lnTo>
                      <a:pt x="1558528" y="2559051"/>
                    </a:lnTo>
                    <a:lnTo>
                      <a:pt x="1529953" y="2558654"/>
                    </a:lnTo>
                    <a:lnTo>
                      <a:pt x="1501775" y="2557067"/>
                    </a:lnTo>
                    <a:lnTo>
                      <a:pt x="1473597" y="2555480"/>
                    </a:lnTo>
                    <a:lnTo>
                      <a:pt x="1446213" y="2553099"/>
                    </a:lnTo>
                    <a:lnTo>
                      <a:pt x="1418035" y="2549925"/>
                    </a:lnTo>
                    <a:lnTo>
                      <a:pt x="1391047" y="2546353"/>
                    </a:lnTo>
                    <a:lnTo>
                      <a:pt x="1364060" y="2541592"/>
                    </a:lnTo>
                    <a:lnTo>
                      <a:pt x="1337072" y="2536433"/>
                    </a:lnTo>
                    <a:lnTo>
                      <a:pt x="1310481" y="2530481"/>
                    </a:lnTo>
                    <a:lnTo>
                      <a:pt x="1283891" y="2524132"/>
                    </a:lnTo>
                    <a:lnTo>
                      <a:pt x="1257697" y="2516990"/>
                    </a:lnTo>
                    <a:lnTo>
                      <a:pt x="1231900" y="2509054"/>
                    </a:lnTo>
                    <a:lnTo>
                      <a:pt x="1206103" y="2500721"/>
                    </a:lnTo>
                    <a:lnTo>
                      <a:pt x="1180703" y="2491991"/>
                    </a:lnTo>
                    <a:lnTo>
                      <a:pt x="1155700" y="2482468"/>
                    </a:lnTo>
                    <a:lnTo>
                      <a:pt x="1131094" y="2472548"/>
                    </a:lnTo>
                    <a:lnTo>
                      <a:pt x="1106488" y="2461437"/>
                    </a:lnTo>
                    <a:lnTo>
                      <a:pt x="1081881" y="2450724"/>
                    </a:lnTo>
                    <a:lnTo>
                      <a:pt x="1058466" y="2438423"/>
                    </a:lnTo>
                    <a:lnTo>
                      <a:pt x="1035050" y="2426122"/>
                    </a:lnTo>
                    <a:lnTo>
                      <a:pt x="1011635" y="2413028"/>
                    </a:lnTo>
                    <a:lnTo>
                      <a:pt x="989013" y="2399536"/>
                    </a:lnTo>
                    <a:lnTo>
                      <a:pt x="966391" y="2385648"/>
                    </a:lnTo>
                    <a:lnTo>
                      <a:pt x="944563" y="2371363"/>
                    </a:lnTo>
                    <a:lnTo>
                      <a:pt x="922734" y="2356285"/>
                    </a:lnTo>
                    <a:lnTo>
                      <a:pt x="901303" y="2340809"/>
                    </a:lnTo>
                    <a:lnTo>
                      <a:pt x="880269" y="2324540"/>
                    </a:lnTo>
                    <a:lnTo>
                      <a:pt x="859631" y="2307875"/>
                    </a:lnTo>
                    <a:lnTo>
                      <a:pt x="839788" y="2290812"/>
                    </a:lnTo>
                    <a:lnTo>
                      <a:pt x="819944" y="2273353"/>
                    </a:lnTo>
                    <a:lnTo>
                      <a:pt x="800894" y="2255497"/>
                    </a:lnTo>
                    <a:lnTo>
                      <a:pt x="781844" y="2237244"/>
                    </a:lnTo>
                    <a:lnTo>
                      <a:pt x="763191" y="2218594"/>
                    </a:lnTo>
                    <a:lnTo>
                      <a:pt x="745331" y="2199151"/>
                    </a:lnTo>
                    <a:lnTo>
                      <a:pt x="727869" y="2179310"/>
                    </a:lnTo>
                    <a:lnTo>
                      <a:pt x="710803" y="2159073"/>
                    </a:lnTo>
                    <a:lnTo>
                      <a:pt x="694531" y="2138440"/>
                    </a:lnTo>
                    <a:lnTo>
                      <a:pt x="678656" y="2117806"/>
                    </a:lnTo>
                    <a:lnTo>
                      <a:pt x="662781" y="2096775"/>
                    </a:lnTo>
                    <a:lnTo>
                      <a:pt x="647700" y="2074951"/>
                    </a:lnTo>
                    <a:lnTo>
                      <a:pt x="633413" y="2052730"/>
                    </a:lnTo>
                    <a:lnTo>
                      <a:pt x="619125" y="2030509"/>
                    </a:lnTo>
                    <a:lnTo>
                      <a:pt x="605631" y="2007098"/>
                    </a:lnTo>
                    <a:lnTo>
                      <a:pt x="592534" y="1984083"/>
                    </a:lnTo>
                    <a:lnTo>
                      <a:pt x="580231" y="1961068"/>
                    </a:lnTo>
                    <a:lnTo>
                      <a:pt x="568722" y="1936863"/>
                    </a:lnTo>
                    <a:lnTo>
                      <a:pt x="557213" y="1913055"/>
                    </a:lnTo>
                    <a:lnTo>
                      <a:pt x="546894" y="1888453"/>
                    </a:lnTo>
                    <a:lnTo>
                      <a:pt x="536178" y="1863852"/>
                    </a:lnTo>
                    <a:lnTo>
                      <a:pt x="527050" y="1838456"/>
                    </a:lnTo>
                    <a:lnTo>
                      <a:pt x="517922" y="1813061"/>
                    </a:lnTo>
                    <a:lnTo>
                      <a:pt x="509588" y="1787665"/>
                    </a:lnTo>
                    <a:lnTo>
                      <a:pt x="501650" y="1761476"/>
                    </a:lnTo>
                    <a:lnTo>
                      <a:pt x="494903" y="1735287"/>
                    </a:lnTo>
                    <a:lnTo>
                      <a:pt x="488156" y="1709098"/>
                    </a:lnTo>
                    <a:lnTo>
                      <a:pt x="482600" y="1682512"/>
                    </a:lnTo>
                    <a:lnTo>
                      <a:pt x="477441" y="1655530"/>
                    </a:lnTo>
                    <a:lnTo>
                      <a:pt x="473075" y="1628547"/>
                    </a:lnTo>
                    <a:lnTo>
                      <a:pt x="469106" y="1600771"/>
                    </a:lnTo>
                    <a:lnTo>
                      <a:pt x="465931" y="1573392"/>
                    </a:lnTo>
                    <a:lnTo>
                      <a:pt x="463550" y="1545615"/>
                    </a:lnTo>
                    <a:lnTo>
                      <a:pt x="461566" y="1517442"/>
                    </a:lnTo>
                    <a:lnTo>
                      <a:pt x="460772" y="1489666"/>
                    </a:lnTo>
                    <a:lnTo>
                      <a:pt x="460375" y="1461096"/>
                    </a:lnTo>
                    <a:lnTo>
                      <a:pt x="460772" y="1432923"/>
                    </a:lnTo>
                    <a:lnTo>
                      <a:pt x="461566" y="1404353"/>
                    </a:lnTo>
                    <a:lnTo>
                      <a:pt x="463550" y="1376577"/>
                    </a:lnTo>
                    <a:lnTo>
                      <a:pt x="465931" y="1349198"/>
                    </a:lnTo>
                    <a:lnTo>
                      <a:pt x="469106" y="1321025"/>
                    </a:lnTo>
                    <a:lnTo>
                      <a:pt x="473075" y="1294042"/>
                    </a:lnTo>
                    <a:lnTo>
                      <a:pt x="477441" y="1267059"/>
                    </a:lnTo>
                    <a:lnTo>
                      <a:pt x="482600" y="1240077"/>
                    </a:lnTo>
                    <a:lnTo>
                      <a:pt x="488156" y="1213491"/>
                    </a:lnTo>
                    <a:lnTo>
                      <a:pt x="494903" y="1186905"/>
                    </a:lnTo>
                    <a:lnTo>
                      <a:pt x="501650" y="1160716"/>
                    </a:lnTo>
                    <a:lnTo>
                      <a:pt x="509588" y="1134924"/>
                    </a:lnTo>
                    <a:lnTo>
                      <a:pt x="517922" y="1109132"/>
                    </a:lnTo>
                    <a:lnTo>
                      <a:pt x="527050" y="1083736"/>
                    </a:lnTo>
                    <a:lnTo>
                      <a:pt x="536178" y="1058738"/>
                    </a:lnTo>
                    <a:lnTo>
                      <a:pt x="546894" y="1034136"/>
                    </a:lnTo>
                    <a:lnTo>
                      <a:pt x="557213" y="1009534"/>
                    </a:lnTo>
                    <a:lnTo>
                      <a:pt x="568722" y="985329"/>
                    </a:lnTo>
                    <a:lnTo>
                      <a:pt x="580231" y="961521"/>
                    </a:lnTo>
                    <a:lnTo>
                      <a:pt x="592534" y="938109"/>
                    </a:lnTo>
                    <a:lnTo>
                      <a:pt x="605631" y="914698"/>
                    </a:lnTo>
                    <a:lnTo>
                      <a:pt x="619125" y="892080"/>
                    </a:lnTo>
                    <a:lnTo>
                      <a:pt x="633413" y="869462"/>
                    </a:lnTo>
                    <a:lnTo>
                      <a:pt x="647700" y="847638"/>
                    </a:lnTo>
                    <a:lnTo>
                      <a:pt x="662781" y="825814"/>
                    </a:lnTo>
                    <a:lnTo>
                      <a:pt x="678656" y="804387"/>
                    </a:lnTo>
                    <a:lnTo>
                      <a:pt x="694531" y="783356"/>
                    </a:lnTo>
                    <a:lnTo>
                      <a:pt x="710803" y="762722"/>
                    </a:lnTo>
                    <a:lnTo>
                      <a:pt x="727869" y="742882"/>
                    </a:lnTo>
                    <a:lnTo>
                      <a:pt x="745331" y="723042"/>
                    </a:lnTo>
                    <a:lnTo>
                      <a:pt x="763191" y="703995"/>
                    </a:lnTo>
                    <a:lnTo>
                      <a:pt x="781844" y="685346"/>
                    </a:lnTo>
                    <a:lnTo>
                      <a:pt x="800894" y="666299"/>
                    </a:lnTo>
                    <a:lnTo>
                      <a:pt x="819944" y="648443"/>
                    </a:lnTo>
                    <a:lnTo>
                      <a:pt x="839788" y="630984"/>
                    </a:lnTo>
                    <a:lnTo>
                      <a:pt x="859631" y="613921"/>
                    </a:lnTo>
                    <a:lnTo>
                      <a:pt x="880269" y="597652"/>
                    </a:lnTo>
                    <a:lnTo>
                      <a:pt x="901303" y="581780"/>
                    </a:lnTo>
                    <a:lnTo>
                      <a:pt x="922734" y="565908"/>
                    </a:lnTo>
                    <a:lnTo>
                      <a:pt x="944563" y="550829"/>
                    </a:lnTo>
                    <a:lnTo>
                      <a:pt x="966391" y="536544"/>
                    </a:lnTo>
                    <a:lnTo>
                      <a:pt x="989013" y="522259"/>
                    </a:lnTo>
                    <a:lnTo>
                      <a:pt x="1011635" y="508768"/>
                    </a:lnTo>
                    <a:lnTo>
                      <a:pt x="1035050" y="496070"/>
                    </a:lnTo>
                    <a:lnTo>
                      <a:pt x="1058466" y="483770"/>
                    </a:lnTo>
                    <a:lnTo>
                      <a:pt x="1081881" y="471865"/>
                    </a:lnTo>
                    <a:lnTo>
                      <a:pt x="1106488" y="460358"/>
                    </a:lnTo>
                    <a:lnTo>
                      <a:pt x="1131094" y="450041"/>
                    </a:lnTo>
                    <a:lnTo>
                      <a:pt x="1155700" y="439328"/>
                    </a:lnTo>
                    <a:lnTo>
                      <a:pt x="1180703" y="430201"/>
                    </a:lnTo>
                    <a:lnTo>
                      <a:pt x="1206103" y="421075"/>
                    </a:lnTo>
                    <a:lnTo>
                      <a:pt x="1231900" y="412742"/>
                    </a:lnTo>
                    <a:lnTo>
                      <a:pt x="1257697" y="405202"/>
                    </a:lnTo>
                    <a:lnTo>
                      <a:pt x="1283891" y="398060"/>
                    </a:lnTo>
                    <a:lnTo>
                      <a:pt x="1310481" y="391314"/>
                    </a:lnTo>
                    <a:lnTo>
                      <a:pt x="1337072" y="385759"/>
                    </a:lnTo>
                    <a:lnTo>
                      <a:pt x="1364060" y="380601"/>
                    </a:lnTo>
                    <a:lnTo>
                      <a:pt x="1391047" y="376236"/>
                    </a:lnTo>
                    <a:lnTo>
                      <a:pt x="1418035" y="372268"/>
                    </a:lnTo>
                    <a:lnTo>
                      <a:pt x="1446213" y="369093"/>
                    </a:lnTo>
                    <a:lnTo>
                      <a:pt x="1473597" y="366713"/>
                    </a:lnTo>
                    <a:lnTo>
                      <a:pt x="1501775" y="364729"/>
                    </a:lnTo>
                    <a:lnTo>
                      <a:pt x="1529953" y="363935"/>
                    </a:lnTo>
                    <a:lnTo>
                      <a:pt x="1558528" y="363538"/>
                    </a:lnTo>
                    <a:close/>
                    <a:moveTo>
                      <a:pt x="852488" y="277813"/>
                    </a:moveTo>
                    <a:lnTo>
                      <a:pt x="826703" y="300832"/>
                    </a:lnTo>
                    <a:lnTo>
                      <a:pt x="801712" y="324247"/>
                    </a:lnTo>
                    <a:lnTo>
                      <a:pt x="777910" y="347663"/>
                    </a:lnTo>
                    <a:lnTo>
                      <a:pt x="754109" y="372269"/>
                    </a:lnTo>
                    <a:lnTo>
                      <a:pt x="731497" y="397272"/>
                    </a:lnTo>
                    <a:lnTo>
                      <a:pt x="709679" y="422672"/>
                    </a:lnTo>
                    <a:lnTo>
                      <a:pt x="688258" y="448072"/>
                    </a:lnTo>
                    <a:lnTo>
                      <a:pt x="667630" y="473869"/>
                    </a:lnTo>
                    <a:lnTo>
                      <a:pt x="647796" y="500460"/>
                    </a:lnTo>
                    <a:lnTo>
                      <a:pt x="628755" y="527447"/>
                    </a:lnTo>
                    <a:lnTo>
                      <a:pt x="610507" y="554435"/>
                    </a:lnTo>
                    <a:lnTo>
                      <a:pt x="593052" y="581819"/>
                    </a:lnTo>
                    <a:lnTo>
                      <a:pt x="575995" y="609601"/>
                    </a:lnTo>
                    <a:lnTo>
                      <a:pt x="560127" y="637779"/>
                    </a:lnTo>
                    <a:lnTo>
                      <a:pt x="544656" y="665957"/>
                    </a:lnTo>
                    <a:lnTo>
                      <a:pt x="530375" y="694532"/>
                    </a:lnTo>
                    <a:lnTo>
                      <a:pt x="516888" y="723107"/>
                    </a:lnTo>
                    <a:lnTo>
                      <a:pt x="503797" y="752079"/>
                    </a:lnTo>
                    <a:lnTo>
                      <a:pt x="491896" y="781448"/>
                    </a:lnTo>
                    <a:lnTo>
                      <a:pt x="480392" y="810419"/>
                    </a:lnTo>
                    <a:lnTo>
                      <a:pt x="469682" y="839788"/>
                    </a:lnTo>
                    <a:lnTo>
                      <a:pt x="460161" y="869157"/>
                    </a:lnTo>
                    <a:lnTo>
                      <a:pt x="451037" y="898923"/>
                    </a:lnTo>
                    <a:lnTo>
                      <a:pt x="443103" y="928291"/>
                    </a:lnTo>
                    <a:lnTo>
                      <a:pt x="435566" y="958057"/>
                    </a:lnTo>
                    <a:lnTo>
                      <a:pt x="428823" y="987823"/>
                    </a:lnTo>
                    <a:lnTo>
                      <a:pt x="422872" y="1017588"/>
                    </a:lnTo>
                    <a:lnTo>
                      <a:pt x="417715" y="1047354"/>
                    </a:lnTo>
                    <a:lnTo>
                      <a:pt x="413352" y="1076326"/>
                    </a:lnTo>
                    <a:lnTo>
                      <a:pt x="409781" y="1106091"/>
                    </a:lnTo>
                    <a:lnTo>
                      <a:pt x="407401" y="1135857"/>
                    </a:lnTo>
                    <a:lnTo>
                      <a:pt x="405021" y="1165226"/>
                    </a:lnTo>
                    <a:lnTo>
                      <a:pt x="287204" y="1130698"/>
                    </a:lnTo>
                    <a:lnTo>
                      <a:pt x="280857" y="1153320"/>
                    </a:lnTo>
                    <a:lnTo>
                      <a:pt x="274510" y="1175941"/>
                    </a:lnTo>
                    <a:lnTo>
                      <a:pt x="269353" y="1198960"/>
                    </a:lnTo>
                    <a:lnTo>
                      <a:pt x="264196" y="1221979"/>
                    </a:lnTo>
                    <a:lnTo>
                      <a:pt x="259436" y="1244998"/>
                    </a:lnTo>
                    <a:lnTo>
                      <a:pt x="255072" y="1268016"/>
                    </a:lnTo>
                    <a:lnTo>
                      <a:pt x="251105" y="1291035"/>
                    </a:lnTo>
                    <a:lnTo>
                      <a:pt x="247535" y="1314848"/>
                    </a:lnTo>
                    <a:lnTo>
                      <a:pt x="244361" y="1337866"/>
                    </a:lnTo>
                    <a:lnTo>
                      <a:pt x="241981" y="1361679"/>
                    </a:lnTo>
                    <a:lnTo>
                      <a:pt x="239601" y="1384698"/>
                    </a:lnTo>
                    <a:lnTo>
                      <a:pt x="238014" y="1408113"/>
                    </a:lnTo>
                    <a:lnTo>
                      <a:pt x="236824" y="1431926"/>
                    </a:lnTo>
                    <a:lnTo>
                      <a:pt x="235237" y="1455341"/>
                    </a:lnTo>
                    <a:lnTo>
                      <a:pt x="234841" y="1478757"/>
                    </a:lnTo>
                    <a:lnTo>
                      <a:pt x="234841" y="1502570"/>
                    </a:lnTo>
                    <a:lnTo>
                      <a:pt x="234841" y="1525985"/>
                    </a:lnTo>
                    <a:lnTo>
                      <a:pt x="235634" y="1549798"/>
                    </a:lnTo>
                    <a:lnTo>
                      <a:pt x="236824" y="1573213"/>
                    </a:lnTo>
                    <a:lnTo>
                      <a:pt x="238014" y="1596629"/>
                    </a:lnTo>
                    <a:lnTo>
                      <a:pt x="239998" y="1620045"/>
                    </a:lnTo>
                    <a:lnTo>
                      <a:pt x="242378" y="1643460"/>
                    </a:lnTo>
                    <a:lnTo>
                      <a:pt x="244758" y="1666876"/>
                    </a:lnTo>
                    <a:lnTo>
                      <a:pt x="247932" y="1690291"/>
                    </a:lnTo>
                    <a:lnTo>
                      <a:pt x="251899" y="1713310"/>
                    </a:lnTo>
                    <a:lnTo>
                      <a:pt x="255865" y="1736726"/>
                    </a:lnTo>
                    <a:lnTo>
                      <a:pt x="260229" y="1760142"/>
                    </a:lnTo>
                    <a:lnTo>
                      <a:pt x="264989" y="1782763"/>
                    </a:lnTo>
                    <a:lnTo>
                      <a:pt x="270146" y="1805782"/>
                    </a:lnTo>
                    <a:lnTo>
                      <a:pt x="275303" y="1828404"/>
                    </a:lnTo>
                    <a:lnTo>
                      <a:pt x="281650" y="1851423"/>
                    </a:lnTo>
                    <a:lnTo>
                      <a:pt x="287997" y="1874045"/>
                    </a:lnTo>
                    <a:lnTo>
                      <a:pt x="295138" y="1896667"/>
                    </a:lnTo>
                    <a:lnTo>
                      <a:pt x="302278" y="1918892"/>
                    </a:lnTo>
                    <a:lnTo>
                      <a:pt x="309419" y="1941117"/>
                    </a:lnTo>
                    <a:lnTo>
                      <a:pt x="317749" y="1963342"/>
                    </a:lnTo>
                    <a:lnTo>
                      <a:pt x="326080" y="1985170"/>
                    </a:lnTo>
                    <a:lnTo>
                      <a:pt x="334807" y="2006998"/>
                    </a:lnTo>
                    <a:lnTo>
                      <a:pt x="343931" y="2028826"/>
                    </a:lnTo>
                    <a:lnTo>
                      <a:pt x="353451" y="2050257"/>
                    </a:lnTo>
                    <a:lnTo>
                      <a:pt x="363765" y="2071688"/>
                    </a:lnTo>
                    <a:lnTo>
                      <a:pt x="374079" y="2092723"/>
                    </a:lnTo>
                    <a:lnTo>
                      <a:pt x="385187" y="2113757"/>
                    </a:lnTo>
                    <a:lnTo>
                      <a:pt x="395897" y="2134395"/>
                    </a:lnTo>
                    <a:lnTo>
                      <a:pt x="407401" y="2155032"/>
                    </a:lnTo>
                    <a:lnTo>
                      <a:pt x="419302" y="2175273"/>
                    </a:lnTo>
                    <a:lnTo>
                      <a:pt x="431599" y="2195117"/>
                    </a:lnTo>
                    <a:lnTo>
                      <a:pt x="443897" y="2215357"/>
                    </a:lnTo>
                    <a:lnTo>
                      <a:pt x="456988" y="2234804"/>
                    </a:lnTo>
                    <a:lnTo>
                      <a:pt x="470078" y="2254648"/>
                    </a:lnTo>
                    <a:lnTo>
                      <a:pt x="483566" y="2273698"/>
                    </a:lnTo>
                    <a:lnTo>
                      <a:pt x="497450" y="2292748"/>
                    </a:lnTo>
                    <a:lnTo>
                      <a:pt x="512127" y="2311401"/>
                    </a:lnTo>
                    <a:lnTo>
                      <a:pt x="526408" y="2329657"/>
                    </a:lnTo>
                    <a:lnTo>
                      <a:pt x="541483" y="2347914"/>
                    </a:lnTo>
                    <a:lnTo>
                      <a:pt x="556557" y="2365773"/>
                    </a:lnTo>
                    <a:lnTo>
                      <a:pt x="572028" y="2384029"/>
                    </a:lnTo>
                    <a:lnTo>
                      <a:pt x="587895" y="2401492"/>
                    </a:lnTo>
                    <a:lnTo>
                      <a:pt x="604160" y="2418160"/>
                    </a:lnTo>
                    <a:lnTo>
                      <a:pt x="620821" y="2434829"/>
                    </a:lnTo>
                    <a:lnTo>
                      <a:pt x="637878" y="2451498"/>
                    </a:lnTo>
                    <a:lnTo>
                      <a:pt x="654539" y="2467770"/>
                    </a:lnTo>
                    <a:lnTo>
                      <a:pt x="671994" y="2483645"/>
                    </a:lnTo>
                    <a:lnTo>
                      <a:pt x="689448" y="2499520"/>
                    </a:lnTo>
                    <a:lnTo>
                      <a:pt x="574011" y="2632076"/>
                    </a:lnTo>
                    <a:lnTo>
                      <a:pt x="554177" y="2614217"/>
                    </a:lnTo>
                    <a:lnTo>
                      <a:pt x="534739" y="2596357"/>
                    </a:lnTo>
                    <a:lnTo>
                      <a:pt x="514904" y="2578101"/>
                    </a:lnTo>
                    <a:lnTo>
                      <a:pt x="496260" y="2559448"/>
                    </a:lnTo>
                    <a:lnTo>
                      <a:pt x="477615" y="2540001"/>
                    </a:lnTo>
                    <a:lnTo>
                      <a:pt x="459368" y="2520951"/>
                    </a:lnTo>
                    <a:lnTo>
                      <a:pt x="441120" y="2501107"/>
                    </a:lnTo>
                    <a:lnTo>
                      <a:pt x="423665" y="2481264"/>
                    </a:lnTo>
                    <a:lnTo>
                      <a:pt x="406211" y="2460626"/>
                    </a:lnTo>
                    <a:lnTo>
                      <a:pt x="389550" y="2439989"/>
                    </a:lnTo>
                    <a:lnTo>
                      <a:pt x="373286" y="2419351"/>
                    </a:lnTo>
                    <a:lnTo>
                      <a:pt x="357021" y="2398317"/>
                    </a:lnTo>
                    <a:lnTo>
                      <a:pt x="340757" y="2376489"/>
                    </a:lnTo>
                    <a:lnTo>
                      <a:pt x="325683" y="2355057"/>
                    </a:lnTo>
                    <a:lnTo>
                      <a:pt x="311005" y="2332832"/>
                    </a:lnTo>
                    <a:lnTo>
                      <a:pt x="295931" y="2310607"/>
                    </a:lnTo>
                    <a:lnTo>
                      <a:pt x="282047" y="2287985"/>
                    </a:lnTo>
                    <a:lnTo>
                      <a:pt x="268163" y="2264967"/>
                    </a:lnTo>
                    <a:lnTo>
                      <a:pt x="254675" y="2241948"/>
                    </a:lnTo>
                    <a:lnTo>
                      <a:pt x="241981" y="2218929"/>
                    </a:lnTo>
                    <a:lnTo>
                      <a:pt x="229287" y="2195117"/>
                    </a:lnTo>
                    <a:lnTo>
                      <a:pt x="216990" y="2171701"/>
                    </a:lnTo>
                    <a:lnTo>
                      <a:pt x="205089" y="2147492"/>
                    </a:lnTo>
                    <a:lnTo>
                      <a:pt x="193982" y="2123282"/>
                    </a:lnTo>
                    <a:lnTo>
                      <a:pt x="182874" y="2099073"/>
                    </a:lnTo>
                    <a:lnTo>
                      <a:pt x="172560" y="2074467"/>
                    </a:lnTo>
                    <a:lnTo>
                      <a:pt x="162643" y="2049860"/>
                    </a:lnTo>
                    <a:lnTo>
                      <a:pt x="152726" y="2024857"/>
                    </a:lnTo>
                    <a:lnTo>
                      <a:pt x="143602" y="1999854"/>
                    </a:lnTo>
                    <a:lnTo>
                      <a:pt x="135271" y="1974454"/>
                    </a:lnTo>
                    <a:lnTo>
                      <a:pt x="126941" y="1949054"/>
                    </a:lnTo>
                    <a:lnTo>
                      <a:pt x="119404" y="1923654"/>
                    </a:lnTo>
                    <a:lnTo>
                      <a:pt x="111867" y="1897857"/>
                    </a:lnTo>
                    <a:lnTo>
                      <a:pt x="105123" y="1872060"/>
                    </a:lnTo>
                    <a:lnTo>
                      <a:pt x="98776" y="1845867"/>
                    </a:lnTo>
                    <a:lnTo>
                      <a:pt x="93222" y="1820467"/>
                    </a:lnTo>
                    <a:lnTo>
                      <a:pt x="87272" y="1794273"/>
                    </a:lnTo>
                    <a:lnTo>
                      <a:pt x="82512" y="1768079"/>
                    </a:lnTo>
                    <a:lnTo>
                      <a:pt x="78148" y="1741885"/>
                    </a:lnTo>
                    <a:lnTo>
                      <a:pt x="74181" y="1714898"/>
                    </a:lnTo>
                    <a:lnTo>
                      <a:pt x="70214" y="1688704"/>
                    </a:lnTo>
                    <a:lnTo>
                      <a:pt x="67437" y="1662113"/>
                    </a:lnTo>
                    <a:lnTo>
                      <a:pt x="64661" y="1635523"/>
                    </a:lnTo>
                    <a:lnTo>
                      <a:pt x="62677" y="1609329"/>
                    </a:lnTo>
                    <a:lnTo>
                      <a:pt x="61090" y="1582738"/>
                    </a:lnTo>
                    <a:lnTo>
                      <a:pt x="59900" y="1556148"/>
                    </a:lnTo>
                    <a:lnTo>
                      <a:pt x="59107" y="1529557"/>
                    </a:lnTo>
                    <a:lnTo>
                      <a:pt x="58710" y="1502570"/>
                    </a:lnTo>
                    <a:lnTo>
                      <a:pt x="59107" y="1475979"/>
                    </a:lnTo>
                    <a:lnTo>
                      <a:pt x="59504" y="1449388"/>
                    </a:lnTo>
                    <a:lnTo>
                      <a:pt x="60694" y="1422401"/>
                    </a:lnTo>
                    <a:lnTo>
                      <a:pt x="62677" y="1395810"/>
                    </a:lnTo>
                    <a:lnTo>
                      <a:pt x="64264" y="1369616"/>
                    </a:lnTo>
                    <a:lnTo>
                      <a:pt x="67041" y="1343026"/>
                    </a:lnTo>
                    <a:lnTo>
                      <a:pt x="69818" y="1316435"/>
                    </a:lnTo>
                    <a:lnTo>
                      <a:pt x="73388" y="1290241"/>
                    </a:lnTo>
                    <a:lnTo>
                      <a:pt x="77355" y="1263651"/>
                    </a:lnTo>
                    <a:lnTo>
                      <a:pt x="81718" y="1237457"/>
                    </a:lnTo>
                    <a:lnTo>
                      <a:pt x="86479" y="1211263"/>
                    </a:lnTo>
                    <a:lnTo>
                      <a:pt x="92032" y="1185070"/>
                    </a:lnTo>
                    <a:lnTo>
                      <a:pt x="97983" y="1158876"/>
                    </a:lnTo>
                    <a:lnTo>
                      <a:pt x="103933" y="1133079"/>
                    </a:lnTo>
                    <a:lnTo>
                      <a:pt x="111073" y="1107282"/>
                    </a:lnTo>
                    <a:lnTo>
                      <a:pt x="117817" y="1081485"/>
                    </a:lnTo>
                    <a:lnTo>
                      <a:pt x="0" y="1047354"/>
                    </a:lnTo>
                    <a:lnTo>
                      <a:pt x="17454" y="1012429"/>
                    </a:lnTo>
                    <a:lnTo>
                      <a:pt x="36099" y="977901"/>
                    </a:lnTo>
                    <a:lnTo>
                      <a:pt x="55140" y="943769"/>
                    </a:lnTo>
                    <a:lnTo>
                      <a:pt x="74578" y="910035"/>
                    </a:lnTo>
                    <a:lnTo>
                      <a:pt x="95206" y="877888"/>
                    </a:lnTo>
                    <a:lnTo>
                      <a:pt x="116627" y="845344"/>
                    </a:lnTo>
                    <a:lnTo>
                      <a:pt x="138842" y="813991"/>
                    </a:lnTo>
                    <a:lnTo>
                      <a:pt x="161453" y="783432"/>
                    </a:lnTo>
                    <a:lnTo>
                      <a:pt x="184858" y="753269"/>
                    </a:lnTo>
                    <a:lnTo>
                      <a:pt x="208659" y="724298"/>
                    </a:lnTo>
                    <a:lnTo>
                      <a:pt x="233254" y="695723"/>
                    </a:lnTo>
                    <a:lnTo>
                      <a:pt x="258642" y="667941"/>
                    </a:lnTo>
                    <a:lnTo>
                      <a:pt x="284030" y="640954"/>
                    </a:lnTo>
                    <a:lnTo>
                      <a:pt x="310212" y="614760"/>
                    </a:lnTo>
                    <a:lnTo>
                      <a:pt x="337584" y="588963"/>
                    </a:lnTo>
                    <a:lnTo>
                      <a:pt x="364559" y="563960"/>
                    </a:lnTo>
                    <a:lnTo>
                      <a:pt x="392327" y="539751"/>
                    </a:lnTo>
                    <a:lnTo>
                      <a:pt x="420889" y="516732"/>
                    </a:lnTo>
                    <a:lnTo>
                      <a:pt x="449054" y="494507"/>
                    </a:lnTo>
                    <a:lnTo>
                      <a:pt x="478409" y="472679"/>
                    </a:lnTo>
                    <a:lnTo>
                      <a:pt x="508161" y="452041"/>
                    </a:lnTo>
                    <a:lnTo>
                      <a:pt x="537912" y="432197"/>
                    </a:lnTo>
                    <a:lnTo>
                      <a:pt x="567664" y="412751"/>
                    </a:lnTo>
                    <a:lnTo>
                      <a:pt x="598209" y="394494"/>
                    </a:lnTo>
                    <a:lnTo>
                      <a:pt x="629548" y="377032"/>
                    </a:lnTo>
                    <a:lnTo>
                      <a:pt x="660490" y="359966"/>
                    </a:lnTo>
                    <a:lnTo>
                      <a:pt x="691828" y="344488"/>
                    </a:lnTo>
                    <a:lnTo>
                      <a:pt x="723564" y="329407"/>
                    </a:lnTo>
                    <a:lnTo>
                      <a:pt x="755695" y="315119"/>
                    </a:lnTo>
                    <a:lnTo>
                      <a:pt x="787827" y="302022"/>
                    </a:lnTo>
                    <a:lnTo>
                      <a:pt x="819563" y="289322"/>
                    </a:lnTo>
                    <a:lnTo>
                      <a:pt x="852488" y="277813"/>
                    </a:lnTo>
                    <a:close/>
                    <a:moveTo>
                      <a:pt x="1541357" y="0"/>
                    </a:moveTo>
                    <a:lnTo>
                      <a:pt x="1567964" y="0"/>
                    </a:lnTo>
                    <a:lnTo>
                      <a:pt x="1594571" y="0"/>
                    </a:lnTo>
                    <a:lnTo>
                      <a:pt x="1621178" y="794"/>
                    </a:lnTo>
                    <a:lnTo>
                      <a:pt x="1647785" y="2780"/>
                    </a:lnTo>
                    <a:lnTo>
                      <a:pt x="1674392" y="4368"/>
                    </a:lnTo>
                    <a:lnTo>
                      <a:pt x="1700999" y="6751"/>
                    </a:lnTo>
                    <a:lnTo>
                      <a:pt x="1727209" y="9133"/>
                    </a:lnTo>
                    <a:lnTo>
                      <a:pt x="1753816" y="12707"/>
                    </a:lnTo>
                    <a:lnTo>
                      <a:pt x="1780423" y="16281"/>
                    </a:lnTo>
                    <a:lnTo>
                      <a:pt x="1806633" y="20251"/>
                    </a:lnTo>
                    <a:lnTo>
                      <a:pt x="1833240" y="25016"/>
                    </a:lnTo>
                    <a:lnTo>
                      <a:pt x="1859450" y="30179"/>
                    </a:lnTo>
                    <a:lnTo>
                      <a:pt x="1885660" y="35341"/>
                    </a:lnTo>
                    <a:lnTo>
                      <a:pt x="1911076" y="41694"/>
                    </a:lnTo>
                    <a:lnTo>
                      <a:pt x="1937286" y="48047"/>
                    </a:lnTo>
                    <a:lnTo>
                      <a:pt x="1963099" y="55195"/>
                    </a:lnTo>
                    <a:lnTo>
                      <a:pt x="1988911" y="62343"/>
                    </a:lnTo>
                    <a:lnTo>
                      <a:pt x="2014327" y="70284"/>
                    </a:lnTo>
                    <a:lnTo>
                      <a:pt x="2039743" y="78623"/>
                    </a:lnTo>
                    <a:lnTo>
                      <a:pt x="2065159" y="87359"/>
                    </a:lnTo>
                    <a:lnTo>
                      <a:pt x="2089780" y="96492"/>
                    </a:lnTo>
                    <a:lnTo>
                      <a:pt x="2114799" y="106419"/>
                    </a:lnTo>
                    <a:lnTo>
                      <a:pt x="2139420" y="116743"/>
                    </a:lnTo>
                    <a:lnTo>
                      <a:pt x="2164041" y="127067"/>
                    </a:lnTo>
                    <a:lnTo>
                      <a:pt x="2188266" y="138186"/>
                    </a:lnTo>
                    <a:lnTo>
                      <a:pt x="2212093" y="149304"/>
                    </a:lnTo>
                    <a:lnTo>
                      <a:pt x="2236317" y="161614"/>
                    </a:lnTo>
                    <a:lnTo>
                      <a:pt x="2259747" y="173923"/>
                    </a:lnTo>
                    <a:lnTo>
                      <a:pt x="2283575" y="186630"/>
                    </a:lnTo>
                    <a:lnTo>
                      <a:pt x="2306608" y="199734"/>
                    </a:lnTo>
                    <a:lnTo>
                      <a:pt x="2329641" y="213235"/>
                    </a:lnTo>
                    <a:lnTo>
                      <a:pt x="2352277" y="227133"/>
                    </a:lnTo>
                    <a:lnTo>
                      <a:pt x="2375309" y="241428"/>
                    </a:lnTo>
                    <a:lnTo>
                      <a:pt x="2397548" y="256120"/>
                    </a:lnTo>
                    <a:lnTo>
                      <a:pt x="2419390" y="271209"/>
                    </a:lnTo>
                    <a:lnTo>
                      <a:pt x="2441231" y="286696"/>
                    </a:lnTo>
                    <a:lnTo>
                      <a:pt x="2462676" y="302579"/>
                    </a:lnTo>
                    <a:lnTo>
                      <a:pt x="2483723" y="318860"/>
                    </a:lnTo>
                    <a:lnTo>
                      <a:pt x="2504374" y="335537"/>
                    </a:lnTo>
                    <a:lnTo>
                      <a:pt x="2525024" y="352612"/>
                    </a:lnTo>
                    <a:lnTo>
                      <a:pt x="2545277" y="370084"/>
                    </a:lnTo>
                    <a:lnTo>
                      <a:pt x="2565133" y="387555"/>
                    </a:lnTo>
                    <a:lnTo>
                      <a:pt x="2584989" y="405821"/>
                    </a:lnTo>
                    <a:lnTo>
                      <a:pt x="2604051" y="424087"/>
                    </a:lnTo>
                    <a:lnTo>
                      <a:pt x="2622715" y="442750"/>
                    </a:lnTo>
                    <a:lnTo>
                      <a:pt x="2641777" y="462207"/>
                    </a:lnTo>
                    <a:lnTo>
                      <a:pt x="2730335" y="376834"/>
                    </a:lnTo>
                    <a:lnTo>
                      <a:pt x="2752177" y="409792"/>
                    </a:lnTo>
                    <a:lnTo>
                      <a:pt x="2772827" y="442353"/>
                    </a:lnTo>
                    <a:lnTo>
                      <a:pt x="2792683" y="476105"/>
                    </a:lnTo>
                    <a:lnTo>
                      <a:pt x="2811745" y="510255"/>
                    </a:lnTo>
                    <a:lnTo>
                      <a:pt x="2829615" y="544404"/>
                    </a:lnTo>
                    <a:lnTo>
                      <a:pt x="2847089" y="578950"/>
                    </a:lnTo>
                    <a:lnTo>
                      <a:pt x="2862973" y="613100"/>
                    </a:lnTo>
                    <a:lnTo>
                      <a:pt x="2878461" y="648043"/>
                    </a:lnTo>
                    <a:lnTo>
                      <a:pt x="2892360" y="683781"/>
                    </a:lnTo>
                    <a:lnTo>
                      <a:pt x="2905862" y="719121"/>
                    </a:lnTo>
                    <a:lnTo>
                      <a:pt x="2918570" y="754462"/>
                    </a:lnTo>
                    <a:lnTo>
                      <a:pt x="2930087" y="790200"/>
                    </a:lnTo>
                    <a:lnTo>
                      <a:pt x="2940809" y="825937"/>
                    </a:lnTo>
                    <a:lnTo>
                      <a:pt x="2950340" y="861675"/>
                    </a:lnTo>
                    <a:lnTo>
                      <a:pt x="2959077" y="898207"/>
                    </a:lnTo>
                    <a:lnTo>
                      <a:pt x="2967019" y="934342"/>
                    </a:lnTo>
                    <a:lnTo>
                      <a:pt x="2974167" y="970079"/>
                    </a:lnTo>
                    <a:lnTo>
                      <a:pt x="2980124" y="1006214"/>
                    </a:lnTo>
                    <a:lnTo>
                      <a:pt x="2985286" y="1042746"/>
                    </a:lnTo>
                    <a:lnTo>
                      <a:pt x="2989258" y="1078484"/>
                    </a:lnTo>
                    <a:lnTo>
                      <a:pt x="2992832" y="1114618"/>
                    </a:lnTo>
                    <a:lnTo>
                      <a:pt x="2995214" y="1150356"/>
                    </a:lnTo>
                    <a:lnTo>
                      <a:pt x="2996406" y="1186491"/>
                    </a:lnTo>
                    <a:lnTo>
                      <a:pt x="2997200" y="1222228"/>
                    </a:lnTo>
                    <a:lnTo>
                      <a:pt x="2996803" y="1257569"/>
                    </a:lnTo>
                    <a:lnTo>
                      <a:pt x="2995611" y="1292910"/>
                    </a:lnTo>
                    <a:lnTo>
                      <a:pt x="2993626" y="1327853"/>
                    </a:lnTo>
                    <a:lnTo>
                      <a:pt x="2990846" y="1362797"/>
                    </a:lnTo>
                    <a:lnTo>
                      <a:pt x="2986875" y="1397740"/>
                    </a:lnTo>
                    <a:lnTo>
                      <a:pt x="2982507" y="1432286"/>
                    </a:lnTo>
                    <a:lnTo>
                      <a:pt x="2977344" y="1466436"/>
                    </a:lnTo>
                    <a:lnTo>
                      <a:pt x="2970593" y="1500188"/>
                    </a:lnTo>
                    <a:lnTo>
                      <a:pt x="2963445" y="1466833"/>
                    </a:lnTo>
                    <a:lnTo>
                      <a:pt x="2956297" y="1433478"/>
                    </a:lnTo>
                    <a:lnTo>
                      <a:pt x="2947560" y="1400123"/>
                    </a:lnTo>
                    <a:lnTo>
                      <a:pt x="2938426" y="1367959"/>
                    </a:lnTo>
                    <a:lnTo>
                      <a:pt x="2928101" y="1335795"/>
                    </a:lnTo>
                    <a:lnTo>
                      <a:pt x="2917379" y="1304425"/>
                    </a:lnTo>
                    <a:lnTo>
                      <a:pt x="2905465" y="1272658"/>
                    </a:lnTo>
                    <a:lnTo>
                      <a:pt x="2893155" y="1241686"/>
                    </a:lnTo>
                    <a:lnTo>
                      <a:pt x="2880447" y="1211507"/>
                    </a:lnTo>
                    <a:lnTo>
                      <a:pt x="2866547" y="1181329"/>
                    </a:lnTo>
                    <a:lnTo>
                      <a:pt x="2852648" y="1152341"/>
                    </a:lnTo>
                    <a:lnTo>
                      <a:pt x="2837558" y="1123354"/>
                    </a:lnTo>
                    <a:lnTo>
                      <a:pt x="2822070" y="1095161"/>
                    </a:lnTo>
                    <a:lnTo>
                      <a:pt x="2805391" y="1066968"/>
                    </a:lnTo>
                    <a:lnTo>
                      <a:pt x="2788712" y="1039569"/>
                    </a:lnTo>
                    <a:lnTo>
                      <a:pt x="2771239" y="1012965"/>
                    </a:lnTo>
                    <a:lnTo>
                      <a:pt x="2752971" y="986757"/>
                    </a:lnTo>
                    <a:lnTo>
                      <a:pt x="2734703" y="960946"/>
                    </a:lnTo>
                    <a:lnTo>
                      <a:pt x="2715642" y="935930"/>
                    </a:lnTo>
                    <a:lnTo>
                      <a:pt x="2695786" y="911708"/>
                    </a:lnTo>
                    <a:lnTo>
                      <a:pt x="2675930" y="887883"/>
                    </a:lnTo>
                    <a:lnTo>
                      <a:pt x="2654882" y="864852"/>
                    </a:lnTo>
                    <a:lnTo>
                      <a:pt x="2633835" y="842218"/>
                    </a:lnTo>
                    <a:lnTo>
                      <a:pt x="2611993" y="820378"/>
                    </a:lnTo>
                    <a:lnTo>
                      <a:pt x="2590152" y="798936"/>
                    </a:lnTo>
                    <a:lnTo>
                      <a:pt x="2567913" y="778287"/>
                    </a:lnTo>
                    <a:lnTo>
                      <a:pt x="2544880" y="758830"/>
                    </a:lnTo>
                    <a:lnTo>
                      <a:pt x="2521450" y="739373"/>
                    </a:lnTo>
                    <a:lnTo>
                      <a:pt x="2498020" y="720710"/>
                    </a:lnTo>
                    <a:lnTo>
                      <a:pt x="2474193" y="702841"/>
                    </a:lnTo>
                    <a:lnTo>
                      <a:pt x="2449968" y="685766"/>
                    </a:lnTo>
                    <a:lnTo>
                      <a:pt x="2425347" y="669089"/>
                    </a:lnTo>
                    <a:lnTo>
                      <a:pt x="2514699" y="584113"/>
                    </a:lnTo>
                    <a:lnTo>
                      <a:pt x="2498020" y="567038"/>
                    </a:lnTo>
                    <a:lnTo>
                      <a:pt x="2481341" y="550360"/>
                    </a:lnTo>
                    <a:lnTo>
                      <a:pt x="2464265" y="534080"/>
                    </a:lnTo>
                    <a:lnTo>
                      <a:pt x="2446791" y="518196"/>
                    </a:lnTo>
                    <a:lnTo>
                      <a:pt x="2429318" y="502313"/>
                    </a:lnTo>
                    <a:lnTo>
                      <a:pt x="2411447" y="487224"/>
                    </a:lnTo>
                    <a:lnTo>
                      <a:pt x="2393180" y="472134"/>
                    </a:lnTo>
                    <a:lnTo>
                      <a:pt x="2374912" y="457442"/>
                    </a:lnTo>
                    <a:lnTo>
                      <a:pt x="2356248" y="442750"/>
                    </a:lnTo>
                    <a:lnTo>
                      <a:pt x="2337186" y="428852"/>
                    </a:lnTo>
                    <a:lnTo>
                      <a:pt x="2318124" y="415351"/>
                    </a:lnTo>
                    <a:lnTo>
                      <a:pt x="2298665" y="401850"/>
                    </a:lnTo>
                    <a:lnTo>
                      <a:pt x="2279206" y="389144"/>
                    </a:lnTo>
                    <a:lnTo>
                      <a:pt x="2258953" y="376437"/>
                    </a:lnTo>
                    <a:lnTo>
                      <a:pt x="2238700" y="363730"/>
                    </a:lnTo>
                    <a:lnTo>
                      <a:pt x="2218844" y="352215"/>
                    </a:lnTo>
                    <a:lnTo>
                      <a:pt x="2198194" y="340699"/>
                    </a:lnTo>
                    <a:lnTo>
                      <a:pt x="2177544" y="329184"/>
                    </a:lnTo>
                    <a:lnTo>
                      <a:pt x="2156893" y="318462"/>
                    </a:lnTo>
                    <a:lnTo>
                      <a:pt x="2135449" y="308138"/>
                    </a:lnTo>
                    <a:lnTo>
                      <a:pt x="2114401" y="297814"/>
                    </a:lnTo>
                    <a:lnTo>
                      <a:pt x="2092957" y="288284"/>
                    </a:lnTo>
                    <a:lnTo>
                      <a:pt x="2071115" y="278754"/>
                    </a:lnTo>
                    <a:lnTo>
                      <a:pt x="2049274" y="270018"/>
                    </a:lnTo>
                    <a:lnTo>
                      <a:pt x="2027432" y="261282"/>
                    </a:lnTo>
                    <a:lnTo>
                      <a:pt x="2005591" y="253341"/>
                    </a:lnTo>
                    <a:lnTo>
                      <a:pt x="1983352" y="245399"/>
                    </a:lnTo>
                    <a:lnTo>
                      <a:pt x="1961113" y="238251"/>
                    </a:lnTo>
                    <a:lnTo>
                      <a:pt x="1938477" y="231104"/>
                    </a:lnTo>
                    <a:lnTo>
                      <a:pt x="1915444" y="224353"/>
                    </a:lnTo>
                    <a:lnTo>
                      <a:pt x="1892808" y="218397"/>
                    </a:lnTo>
                    <a:lnTo>
                      <a:pt x="1870173" y="212838"/>
                    </a:lnTo>
                    <a:lnTo>
                      <a:pt x="1847139" y="207676"/>
                    </a:lnTo>
                    <a:lnTo>
                      <a:pt x="1824107" y="202514"/>
                    </a:lnTo>
                    <a:lnTo>
                      <a:pt x="1801074" y="197749"/>
                    </a:lnTo>
                    <a:lnTo>
                      <a:pt x="1778041" y="193778"/>
                    </a:lnTo>
                    <a:lnTo>
                      <a:pt x="1754213" y="190601"/>
                    </a:lnTo>
                    <a:lnTo>
                      <a:pt x="1731180" y="187027"/>
                    </a:lnTo>
                    <a:lnTo>
                      <a:pt x="1707750" y="184248"/>
                    </a:lnTo>
                    <a:lnTo>
                      <a:pt x="1684320" y="181865"/>
                    </a:lnTo>
                    <a:lnTo>
                      <a:pt x="1660890" y="179483"/>
                    </a:lnTo>
                    <a:lnTo>
                      <a:pt x="1637460" y="178291"/>
                    </a:lnTo>
                    <a:lnTo>
                      <a:pt x="1613633" y="177100"/>
                    </a:lnTo>
                    <a:lnTo>
                      <a:pt x="1590203" y="175909"/>
                    </a:lnTo>
                    <a:lnTo>
                      <a:pt x="1566375" y="175909"/>
                    </a:lnTo>
                    <a:lnTo>
                      <a:pt x="1542945" y="175909"/>
                    </a:lnTo>
                    <a:lnTo>
                      <a:pt x="1519515" y="176306"/>
                    </a:lnTo>
                    <a:lnTo>
                      <a:pt x="1495688" y="177497"/>
                    </a:lnTo>
                    <a:lnTo>
                      <a:pt x="1472655" y="178689"/>
                    </a:lnTo>
                    <a:lnTo>
                      <a:pt x="1449225" y="180277"/>
                    </a:lnTo>
                    <a:lnTo>
                      <a:pt x="1425398" y="182659"/>
                    </a:lnTo>
                    <a:lnTo>
                      <a:pt x="1401968" y="184645"/>
                    </a:lnTo>
                    <a:lnTo>
                      <a:pt x="1378537" y="187821"/>
                    </a:lnTo>
                    <a:lnTo>
                      <a:pt x="1355107" y="191395"/>
                    </a:lnTo>
                    <a:lnTo>
                      <a:pt x="1332074" y="194969"/>
                    </a:lnTo>
                    <a:lnTo>
                      <a:pt x="1308644" y="199337"/>
                    </a:lnTo>
                    <a:lnTo>
                      <a:pt x="1285611" y="204102"/>
                    </a:lnTo>
                    <a:lnTo>
                      <a:pt x="1262975" y="208867"/>
                    </a:lnTo>
                    <a:lnTo>
                      <a:pt x="1239943" y="214029"/>
                    </a:lnTo>
                    <a:lnTo>
                      <a:pt x="1216910" y="219985"/>
                    </a:lnTo>
                    <a:lnTo>
                      <a:pt x="1194274" y="226339"/>
                    </a:lnTo>
                    <a:lnTo>
                      <a:pt x="1171638" y="232692"/>
                    </a:lnTo>
                    <a:lnTo>
                      <a:pt x="1149399" y="240237"/>
                    </a:lnTo>
                    <a:lnTo>
                      <a:pt x="1127160" y="247781"/>
                    </a:lnTo>
                    <a:lnTo>
                      <a:pt x="1069975" y="81403"/>
                    </a:lnTo>
                    <a:lnTo>
                      <a:pt x="1094994" y="72667"/>
                    </a:lnTo>
                    <a:lnTo>
                      <a:pt x="1120409" y="64725"/>
                    </a:lnTo>
                    <a:lnTo>
                      <a:pt x="1146222" y="56783"/>
                    </a:lnTo>
                    <a:lnTo>
                      <a:pt x="1172035" y="49636"/>
                    </a:lnTo>
                    <a:lnTo>
                      <a:pt x="1197848" y="43282"/>
                    </a:lnTo>
                    <a:lnTo>
                      <a:pt x="1223661" y="37326"/>
                    </a:lnTo>
                    <a:lnTo>
                      <a:pt x="1249871" y="31370"/>
                    </a:lnTo>
                    <a:lnTo>
                      <a:pt x="1276080" y="26208"/>
                    </a:lnTo>
                    <a:lnTo>
                      <a:pt x="1302290" y="21443"/>
                    </a:lnTo>
                    <a:lnTo>
                      <a:pt x="1328500" y="17075"/>
                    </a:lnTo>
                    <a:lnTo>
                      <a:pt x="1355107" y="13501"/>
                    </a:lnTo>
                    <a:lnTo>
                      <a:pt x="1381317" y="9927"/>
                    </a:lnTo>
                    <a:lnTo>
                      <a:pt x="1407924" y="7545"/>
                    </a:lnTo>
                    <a:lnTo>
                      <a:pt x="1434531" y="4765"/>
                    </a:lnTo>
                    <a:lnTo>
                      <a:pt x="1461139" y="3177"/>
                    </a:lnTo>
                    <a:lnTo>
                      <a:pt x="1487746" y="1191"/>
                    </a:lnTo>
                    <a:lnTo>
                      <a:pt x="1514750" y="397"/>
                    </a:lnTo>
                    <a:lnTo>
                      <a:pt x="154135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sp>
          <p:nvSpPr>
            <p:cNvPr id="80" name="标题 1"/>
            <p:cNvSpPr txBox="1"/>
            <p:nvPr/>
          </p:nvSpPr>
          <p:spPr bwMode="auto">
            <a:xfrm>
              <a:off x="3021874" y="4213387"/>
              <a:ext cx="4110446" cy="42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rPr>
                <a:t>EIUSMOD TEMPOR INCIDIDUNT UT</a:t>
              </a: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endParaRPr>
            </a:p>
          </p:txBody>
        </p:sp>
      </p:grpSp>
      <p:grpSp>
        <p:nvGrpSpPr>
          <p:cNvPr id="83" name="组合 82"/>
          <p:cNvGrpSpPr/>
          <p:nvPr/>
        </p:nvGrpSpPr>
        <p:grpSpPr bwMode="auto">
          <a:xfrm>
            <a:off x="6788660" y="4864072"/>
            <a:ext cx="74613" cy="425449"/>
            <a:chOff x="2469832" y="4701222"/>
            <a:chExt cx="75391" cy="424924"/>
          </a:xfrm>
          <a:solidFill>
            <a:srgbClr val="845B36"/>
          </a:solidFill>
        </p:grpSpPr>
        <p:sp>
          <p:nvSpPr>
            <p:cNvPr id="84" name="椭圆 83"/>
            <p:cNvSpPr/>
            <p:nvPr/>
          </p:nvSpPr>
          <p:spPr>
            <a:xfrm>
              <a:off x="2469832" y="4701222"/>
              <a:ext cx="75391" cy="76106"/>
            </a:xfrm>
            <a:prstGeom prst="ellipse">
              <a:avLst/>
            </a:prstGeom>
            <a:grp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cxnSp>
          <p:nvCxnSpPr>
            <p:cNvPr id="85" name="直接连接符 84"/>
            <p:cNvCxnSpPr/>
            <p:nvPr/>
          </p:nvCxnSpPr>
          <p:spPr>
            <a:xfrm>
              <a:off x="2508329" y="4785255"/>
              <a:ext cx="0" cy="267956"/>
            </a:xfrm>
            <a:prstGeom prst="line">
              <a:avLst/>
            </a:prstGeom>
            <a:grpFill/>
            <a:ln>
              <a:solidFill>
                <a:srgbClr val="845B36"/>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2469832" y="5050040"/>
              <a:ext cx="75391" cy="76106"/>
            </a:xfrm>
            <a:prstGeom prst="ellipse">
              <a:avLst/>
            </a:prstGeom>
            <a:grpFill/>
            <a:ln>
              <a:solidFill>
                <a:srgbClr val="845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grpSp>
        <p:nvGrpSpPr>
          <p:cNvPr id="87" name="组合 86"/>
          <p:cNvGrpSpPr/>
          <p:nvPr/>
        </p:nvGrpSpPr>
        <p:grpSpPr bwMode="auto">
          <a:xfrm>
            <a:off x="6598159" y="5376841"/>
            <a:ext cx="4852988" cy="477371"/>
            <a:chOff x="2279469" y="5212845"/>
            <a:chExt cx="4852851" cy="477445"/>
          </a:xfrm>
        </p:grpSpPr>
        <p:sp>
          <p:nvSpPr>
            <p:cNvPr id="88" name="标题 1"/>
            <p:cNvSpPr txBox="1"/>
            <p:nvPr/>
          </p:nvSpPr>
          <p:spPr bwMode="auto">
            <a:xfrm>
              <a:off x="3021874" y="5266904"/>
              <a:ext cx="4110446" cy="42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rPr>
                <a:t>EIUSMOD TEMPOR INCIDIDUNT UT</a:t>
              </a: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endParaRPr>
            </a:p>
          </p:txBody>
        </p:sp>
        <p:grpSp>
          <p:nvGrpSpPr>
            <p:cNvPr id="89" name="组合 88"/>
            <p:cNvGrpSpPr/>
            <p:nvPr/>
          </p:nvGrpSpPr>
          <p:grpSpPr bwMode="auto">
            <a:xfrm>
              <a:off x="2279469" y="5212845"/>
              <a:ext cx="455600" cy="455683"/>
              <a:chOff x="2279469" y="5212845"/>
              <a:chExt cx="455600" cy="455683"/>
            </a:xfrm>
          </p:grpSpPr>
          <p:sp>
            <p:nvSpPr>
              <p:cNvPr id="90" name="椭圆 89"/>
              <p:cNvSpPr/>
              <p:nvPr/>
            </p:nvSpPr>
            <p:spPr>
              <a:xfrm>
                <a:off x="2279469" y="5212845"/>
                <a:ext cx="455600" cy="455683"/>
              </a:xfrm>
              <a:prstGeom prst="ellipse">
                <a:avLst/>
              </a:prstGeom>
              <a:solidFill>
                <a:srgbClr val="845B3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sp>
            <p:nvSpPr>
              <p:cNvPr id="91" name="KSO_Shape"/>
              <p:cNvSpPr/>
              <p:nvPr/>
            </p:nvSpPr>
            <p:spPr bwMode="auto">
              <a:xfrm>
                <a:off x="2439802" y="5306522"/>
                <a:ext cx="138108" cy="311198"/>
              </a:xfrm>
              <a:custGeom>
                <a:avLst/>
                <a:gdLst>
                  <a:gd name="T0" fmla="*/ 645836 w 1000125"/>
                  <a:gd name="T1" fmla="*/ 2202388 h 2249488"/>
                  <a:gd name="T2" fmla="*/ 499269 w 1000125"/>
                  <a:gd name="T3" fmla="*/ 2249488 h 2249488"/>
                  <a:gd name="T4" fmla="*/ 353019 w 1000125"/>
                  <a:gd name="T5" fmla="*/ 2202388 h 2249488"/>
                  <a:gd name="T6" fmla="*/ 729267 w 1000125"/>
                  <a:gd name="T7" fmla="*/ 1946275 h 2249488"/>
                  <a:gd name="T8" fmla="*/ 783907 w 1000125"/>
                  <a:gd name="T9" fmla="*/ 2007378 h 2249488"/>
                  <a:gd name="T10" fmla="*/ 264822 w 1000125"/>
                  <a:gd name="T11" fmla="*/ 2057084 h 2249488"/>
                  <a:gd name="T12" fmla="*/ 216853 w 1000125"/>
                  <a:gd name="T13" fmla="*/ 1990599 h 2249488"/>
                  <a:gd name="T14" fmla="*/ 734985 w 1000125"/>
                  <a:gd name="T15" fmla="*/ 1798953 h 2249488"/>
                  <a:gd name="T16" fmla="*/ 783272 w 1000125"/>
                  <a:gd name="T17" fmla="*/ 1865249 h 2249488"/>
                  <a:gd name="T18" fmla="*/ 259739 w 1000125"/>
                  <a:gd name="T19" fmla="*/ 1908499 h 2249488"/>
                  <a:gd name="T20" fmla="*/ 218124 w 1000125"/>
                  <a:gd name="T21" fmla="*/ 1837784 h 2249488"/>
                  <a:gd name="T22" fmla="*/ 893763 w 1000125"/>
                  <a:gd name="T23" fmla="*/ 1480542 h 2249488"/>
                  <a:gd name="T24" fmla="*/ 861683 w 1000125"/>
                  <a:gd name="T25" fmla="*/ 1637130 h 2249488"/>
                  <a:gd name="T26" fmla="*/ 205463 w 1000125"/>
                  <a:gd name="T27" fmla="*/ 1744369 h 2249488"/>
                  <a:gd name="T28" fmla="*/ 127009 w 1000125"/>
                  <a:gd name="T29" fmla="*/ 1611190 h 2249488"/>
                  <a:gd name="T30" fmla="*/ 300928 w 1000125"/>
                  <a:gd name="T31" fmla="*/ 1209675 h 2249488"/>
                  <a:gd name="T32" fmla="*/ 318768 w 1000125"/>
                  <a:gd name="T33" fmla="*/ 1338180 h 2249488"/>
                  <a:gd name="T34" fmla="*/ 150558 w 1000125"/>
                  <a:gd name="T35" fmla="*/ 1356675 h 2249488"/>
                  <a:gd name="T36" fmla="*/ 132081 w 1000125"/>
                  <a:gd name="T37" fmla="*/ 1263564 h 2249488"/>
                  <a:gd name="T38" fmla="*/ 300928 w 1000125"/>
                  <a:gd name="T39" fmla="*/ 1209675 h 2249488"/>
                  <a:gd name="T40" fmla="*/ 845505 w 1000125"/>
                  <a:gd name="T41" fmla="*/ 1323023 h 2249488"/>
                  <a:gd name="T42" fmla="*/ 697018 w 1000125"/>
                  <a:gd name="T43" fmla="*/ 1357313 h 2249488"/>
                  <a:gd name="T44" fmla="*/ 622933 w 1000125"/>
                  <a:gd name="T45" fmla="*/ 1183957 h 2249488"/>
                  <a:gd name="T46" fmla="*/ 763505 w 1000125"/>
                  <a:gd name="T47" fmla="*/ 1118235 h 2249488"/>
                  <a:gd name="T48" fmla="*/ 381083 w 1000125"/>
                  <a:gd name="T49" fmla="*/ 950621 h 2249488"/>
                  <a:gd name="T50" fmla="*/ 642138 w 1000125"/>
                  <a:gd name="T51" fmla="*/ 924248 h 2249488"/>
                  <a:gd name="T52" fmla="*/ 934423 w 1000125"/>
                  <a:gd name="T53" fmla="*/ 817583 h 2249488"/>
                  <a:gd name="T54" fmla="*/ 993142 w 1000125"/>
                  <a:gd name="T55" fmla="*/ 878060 h 2249488"/>
                  <a:gd name="T56" fmla="*/ 988064 w 1000125"/>
                  <a:gd name="T57" fmla="*/ 964002 h 2249488"/>
                  <a:gd name="T58" fmla="*/ 921727 w 1000125"/>
                  <a:gd name="T59" fmla="*/ 1017158 h 2249488"/>
                  <a:gd name="T60" fmla="*/ 26662 w 1000125"/>
                  <a:gd name="T61" fmla="*/ 1152119 h 2249488"/>
                  <a:gd name="T62" fmla="*/ 1904 w 1000125"/>
                  <a:gd name="T63" fmla="*/ 1062039 h 2249488"/>
                  <a:gd name="T64" fmla="*/ 49514 w 1000125"/>
                  <a:gd name="T65" fmla="*/ 992649 h 2249488"/>
                  <a:gd name="T66" fmla="*/ 784387 w 1000125"/>
                  <a:gd name="T67" fmla="*/ 572155 h 2249488"/>
                  <a:gd name="T68" fmla="*/ 292059 w 1000125"/>
                  <a:gd name="T69" fmla="*/ 677858 h 2249488"/>
                  <a:gd name="T70" fmla="*/ 823038 w 1000125"/>
                  <a:gd name="T71" fmla="*/ 576294 h 2249488"/>
                  <a:gd name="T72" fmla="*/ 960450 w 1000125"/>
                  <a:gd name="T73" fmla="*/ 529551 h 2249488"/>
                  <a:gd name="T74" fmla="*/ 999808 w 1000125"/>
                  <a:gd name="T75" fmla="*/ 605939 h 2249488"/>
                  <a:gd name="T76" fmla="*/ 970289 w 1000125"/>
                  <a:gd name="T77" fmla="*/ 684547 h 2249488"/>
                  <a:gd name="T78" fmla="*/ 105059 w 1000125"/>
                  <a:gd name="T79" fmla="*/ 882650 h 2249488"/>
                  <a:gd name="T80" fmla="*/ 6031 w 1000125"/>
                  <a:gd name="T81" fmla="*/ 812601 h 2249488"/>
                  <a:gd name="T82" fmla="*/ 12061 w 1000125"/>
                  <a:gd name="T83" fmla="*/ 728922 h 2249488"/>
                  <a:gd name="T84" fmla="*/ 78398 w 1000125"/>
                  <a:gd name="T85" fmla="*/ 676306 h 2249488"/>
                  <a:gd name="T86" fmla="*/ 563251 w 1000125"/>
                  <a:gd name="T87" fmla="*/ 304601 h 2249488"/>
                  <a:gd name="T88" fmla="*/ 458703 w 1000125"/>
                  <a:gd name="T89" fmla="*/ 353314 h 2249488"/>
                  <a:gd name="T90" fmla="*/ 909666 w 1000125"/>
                  <a:gd name="T91" fmla="*/ 202567 h 2249488"/>
                  <a:gd name="T92" fmla="*/ 981081 w 1000125"/>
                  <a:gd name="T93" fmla="*/ 246811 h 2249488"/>
                  <a:gd name="T94" fmla="*/ 996951 w 1000125"/>
                  <a:gd name="T95" fmla="*/ 332116 h 2249488"/>
                  <a:gd name="T96" fmla="*/ 945850 w 1000125"/>
                  <a:gd name="T97" fmla="*/ 399278 h 2249488"/>
                  <a:gd name="T98" fmla="*/ 61575 w 1000125"/>
                  <a:gd name="T99" fmla="*/ 570206 h 2249488"/>
                  <a:gd name="T100" fmla="*/ 317 w 1000125"/>
                  <a:gd name="T101" fmla="*/ 479809 h 2249488"/>
                  <a:gd name="T102" fmla="*/ 29518 w 1000125"/>
                  <a:gd name="T103" fmla="*/ 400551 h 2249488"/>
                  <a:gd name="T104" fmla="*/ 894431 w 1000125"/>
                  <a:gd name="T105" fmla="*/ 201612 h 2249488"/>
                  <a:gd name="T106" fmla="*/ 537230 w 1000125"/>
                  <a:gd name="T107" fmla="*/ 26064 h 2249488"/>
                  <a:gd name="T108" fmla="*/ 573088 w 1000125"/>
                  <a:gd name="T109" fmla="*/ 104573 h 2249488"/>
                  <a:gd name="T110" fmla="*/ 539769 w 1000125"/>
                  <a:gd name="T111" fmla="*/ 182129 h 2249488"/>
                  <a:gd name="T112" fmla="*/ 100275 w 1000125"/>
                  <a:gd name="T113" fmla="*/ 287020 h 2249488"/>
                  <a:gd name="T114" fmla="*/ 4443 w 1000125"/>
                  <a:gd name="T115" fmla="*/ 212643 h 2249488"/>
                  <a:gd name="T116" fmla="*/ 14280 w 1000125"/>
                  <a:gd name="T117" fmla="*/ 128730 h 2249488"/>
                  <a:gd name="T118" fmla="*/ 83456 w 1000125"/>
                  <a:gd name="T119" fmla="*/ 78827 h 2249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0125" h="2249488">
                    <a:moveTo>
                      <a:pt x="301625" y="2105025"/>
                    </a:moveTo>
                    <a:lnTo>
                      <a:pt x="696913" y="2105025"/>
                    </a:lnTo>
                    <a:lnTo>
                      <a:pt x="696913" y="2112612"/>
                    </a:lnTo>
                    <a:lnTo>
                      <a:pt x="695961" y="2120199"/>
                    </a:lnTo>
                    <a:lnTo>
                      <a:pt x="694692" y="2127153"/>
                    </a:lnTo>
                    <a:lnTo>
                      <a:pt x="693106" y="2134424"/>
                    </a:lnTo>
                    <a:lnTo>
                      <a:pt x="690885" y="2141062"/>
                    </a:lnTo>
                    <a:lnTo>
                      <a:pt x="688347" y="2148016"/>
                    </a:lnTo>
                    <a:lnTo>
                      <a:pt x="685175" y="2154971"/>
                    </a:lnTo>
                    <a:lnTo>
                      <a:pt x="681685" y="2161293"/>
                    </a:lnTo>
                    <a:lnTo>
                      <a:pt x="677878" y="2167931"/>
                    </a:lnTo>
                    <a:lnTo>
                      <a:pt x="673120" y="2173938"/>
                    </a:lnTo>
                    <a:lnTo>
                      <a:pt x="668678" y="2179944"/>
                    </a:lnTo>
                    <a:lnTo>
                      <a:pt x="663285" y="2185634"/>
                    </a:lnTo>
                    <a:lnTo>
                      <a:pt x="657892" y="2191640"/>
                    </a:lnTo>
                    <a:lnTo>
                      <a:pt x="651864" y="2197014"/>
                    </a:lnTo>
                    <a:lnTo>
                      <a:pt x="645836" y="2202388"/>
                    </a:lnTo>
                    <a:lnTo>
                      <a:pt x="639174" y="2207129"/>
                    </a:lnTo>
                    <a:lnTo>
                      <a:pt x="632512" y="2211871"/>
                    </a:lnTo>
                    <a:lnTo>
                      <a:pt x="625215" y="2216613"/>
                    </a:lnTo>
                    <a:lnTo>
                      <a:pt x="617919" y="2220722"/>
                    </a:lnTo>
                    <a:lnTo>
                      <a:pt x="609988" y="2224832"/>
                    </a:lnTo>
                    <a:lnTo>
                      <a:pt x="601739" y="2228625"/>
                    </a:lnTo>
                    <a:lnTo>
                      <a:pt x="593491" y="2232102"/>
                    </a:lnTo>
                    <a:lnTo>
                      <a:pt x="585243" y="2234947"/>
                    </a:lnTo>
                    <a:lnTo>
                      <a:pt x="576360" y="2238108"/>
                    </a:lnTo>
                    <a:lnTo>
                      <a:pt x="567160" y="2240637"/>
                    </a:lnTo>
                    <a:lnTo>
                      <a:pt x="557959" y="2242850"/>
                    </a:lnTo>
                    <a:lnTo>
                      <a:pt x="548759" y="2244747"/>
                    </a:lnTo>
                    <a:lnTo>
                      <a:pt x="539242" y="2246327"/>
                    </a:lnTo>
                    <a:lnTo>
                      <a:pt x="529407" y="2247908"/>
                    </a:lnTo>
                    <a:lnTo>
                      <a:pt x="519573" y="2248856"/>
                    </a:lnTo>
                    <a:lnTo>
                      <a:pt x="509421" y="2249488"/>
                    </a:lnTo>
                    <a:lnTo>
                      <a:pt x="499269" y="2249488"/>
                    </a:lnTo>
                    <a:lnTo>
                      <a:pt x="489434" y="2249488"/>
                    </a:lnTo>
                    <a:lnTo>
                      <a:pt x="479283" y="2248856"/>
                    </a:lnTo>
                    <a:lnTo>
                      <a:pt x="469131" y="2247908"/>
                    </a:lnTo>
                    <a:lnTo>
                      <a:pt x="459613" y="2246327"/>
                    </a:lnTo>
                    <a:lnTo>
                      <a:pt x="449779" y="2244747"/>
                    </a:lnTo>
                    <a:lnTo>
                      <a:pt x="440261" y="2242850"/>
                    </a:lnTo>
                    <a:lnTo>
                      <a:pt x="431378" y="2240637"/>
                    </a:lnTo>
                    <a:lnTo>
                      <a:pt x="422496" y="2238108"/>
                    </a:lnTo>
                    <a:lnTo>
                      <a:pt x="413613" y="2234947"/>
                    </a:lnTo>
                    <a:lnTo>
                      <a:pt x="405047" y="2232102"/>
                    </a:lnTo>
                    <a:lnTo>
                      <a:pt x="396799" y="2228625"/>
                    </a:lnTo>
                    <a:lnTo>
                      <a:pt x="388868" y="2224832"/>
                    </a:lnTo>
                    <a:lnTo>
                      <a:pt x="380936" y="2220722"/>
                    </a:lnTo>
                    <a:lnTo>
                      <a:pt x="373640" y="2216613"/>
                    </a:lnTo>
                    <a:lnTo>
                      <a:pt x="366343" y="2211871"/>
                    </a:lnTo>
                    <a:lnTo>
                      <a:pt x="359681" y="2207129"/>
                    </a:lnTo>
                    <a:lnTo>
                      <a:pt x="353019" y="2202388"/>
                    </a:lnTo>
                    <a:lnTo>
                      <a:pt x="346674" y="2197014"/>
                    </a:lnTo>
                    <a:lnTo>
                      <a:pt x="340963" y="2191640"/>
                    </a:lnTo>
                    <a:lnTo>
                      <a:pt x="335253" y="2185634"/>
                    </a:lnTo>
                    <a:lnTo>
                      <a:pt x="330177" y="2179944"/>
                    </a:lnTo>
                    <a:lnTo>
                      <a:pt x="325418" y="2173938"/>
                    </a:lnTo>
                    <a:lnTo>
                      <a:pt x="320977" y="2167931"/>
                    </a:lnTo>
                    <a:lnTo>
                      <a:pt x="317170" y="2161293"/>
                    </a:lnTo>
                    <a:lnTo>
                      <a:pt x="313680" y="2154971"/>
                    </a:lnTo>
                    <a:lnTo>
                      <a:pt x="310508" y="2148016"/>
                    </a:lnTo>
                    <a:lnTo>
                      <a:pt x="307653" y="2141062"/>
                    </a:lnTo>
                    <a:lnTo>
                      <a:pt x="305749" y="2134424"/>
                    </a:lnTo>
                    <a:lnTo>
                      <a:pt x="303846" y="2127153"/>
                    </a:lnTo>
                    <a:lnTo>
                      <a:pt x="302577" y="2120199"/>
                    </a:lnTo>
                    <a:lnTo>
                      <a:pt x="301942" y="2112612"/>
                    </a:lnTo>
                    <a:lnTo>
                      <a:pt x="301625" y="2105025"/>
                    </a:lnTo>
                    <a:close/>
                    <a:moveTo>
                      <a:pt x="270541" y="1946275"/>
                    </a:moveTo>
                    <a:lnTo>
                      <a:pt x="729267" y="1946275"/>
                    </a:lnTo>
                    <a:lnTo>
                      <a:pt x="734985" y="1946592"/>
                    </a:lnTo>
                    <a:lnTo>
                      <a:pt x="740385" y="1947225"/>
                    </a:lnTo>
                    <a:lnTo>
                      <a:pt x="745468" y="1948808"/>
                    </a:lnTo>
                    <a:lnTo>
                      <a:pt x="750869" y="1950391"/>
                    </a:lnTo>
                    <a:lnTo>
                      <a:pt x="755316" y="1952607"/>
                    </a:lnTo>
                    <a:lnTo>
                      <a:pt x="760081" y="1955773"/>
                    </a:lnTo>
                    <a:lnTo>
                      <a:pt x="764211" y="1958939"/>
                    </a:lnTo>
                    <a:lnTo>
                      <a:pt x="768023" y="1962422"/>
                    </a:lnTo>
                    <a:lnTo>
                      <a:pt x="771836" y="1966537"/>
                    </a:lnTo>
                    <a:lnTo>
                      <a:pt x="774695" y="1970653"/>
                    </a:lnTo>
                    <a:lnTo>
                      <a:pt x="777554" y="1975085"/>
                    </a:lnTo>
                    <a:lnTo>
                      <a:pt x="779777" y="1980151"/>
                    </a:lnTo>
                    <a:lnTo>
                      <a:pt x="781684" y="1985216"/>
                    </a:lnTo>
                    <a:lnTo>
                      <a:pt x="783272" y="1990599"/>
                    </a:lnTo>
                    <a:lnTo>
                      <a:pt x="783907" y="1995981"/>
                    </a:lnTo>
                    <a:lnTo>
                      <a:pt x="784225" y="2001996"/>
                    </a:lnTo>
                    <a:lnTo>
                      <a:pt x="783907" y="2007378"/>
                    </a:lnTo>
                    <a:lnTo>
                      <a:pt x="783272" y="2013077"/>
                    </a:lnTo>
                    <a:lnTo>
                      <a:pt x="781684" y="2018459"/>
                    </a:lnTo>
                    <a:lnTo>
                      <a:pt x="779777" y="2023525"/>
                    </a:lnTo>
                    <a:lnTo>
                      <a:pt x="777554" y="2028590"/>
                    </a:lnTo>
                    <a:lnTo>
                      <a:pt x="774695" y="2033022"/>
                    </a:lnTo>
                    <a:lnTo>
                      <a:pt x="771836" y="2037455"/>
                    </a:lnTo>
                    <a:lnTo>
                      <a:pt x="768023" y="2041254"/>
                    </a:lnTo>
                    <a:lnTo>
                      <a:pt x="764211" y="2044736"/>
                    </a:lnTo>
                    <a:lnTo>
                      <a:pt x="760081" y="2048219"/>
                    </a:lnTo>
                    <a:lnTo>
                      <a:pt x="755316" y="2050752"/>
                    </a:lnTo>
                    <a:lnTo>
                      <a:pt x="750869" y="2053285"/>
                    </a:lnTo>
                    <a:lnTo>
                      <a:pt x="745468" y="2054867"/>
                    </a:lnTo>
                    <a:lnTo>
                      <a:pt x="740385" y="2056450"/>
                    </a:lnTo>
                    <a:lnTo>
                      <a:pt x="734985" y="2057084"/>
                    </a:lnTo>
                    <a:lnTo>
                      <a:pt x="729267" y="2057400"/>
                    </a:lnTo>
                    <a:lnTo>
                      <a:pt x="270541" y="2057400"/>
                    </a:lnTo>
                    <a:lnTo>
                      <a:pt x="264822" y="2057084"/>
                    </a:lnTo>
                    <a:lnTo>
                      <a:pt x="259739" y="2056450"/>
                    </a:lnTo>
                    <a:lnTo>
                      <a:pt x="254657" y="2054867"/>
                    </a:lnTo>
                    <a:lnTo>
                      <a:pt x="249256" y="2053285"/>
                    </a:lnTo>
                    <a:lnTo>
                      <a:pt x="244491" y="2050752"/>
                    </a:lnTo>
                    <a:lnTo>
                      <a:pt x="240043" y="2048219"/>
                    </a:lnTo>
                    <a:lnTo>
                      <a:pt x="235914" y="2044736"/>
                    </a:lnTo>
                    <a:lnTo>
                      <a:pt x="232102" y="2041254"/>
                    </a:lnTo>
                    <a:lnTo>
                      <a:pt x="228289" y="2037455"/>
                    </a:lnTo>
                    <a:lnTo>
                      <a:pt x="225113" y="2033022"/>
                    </a:lnTo>
                    <a:lnTo>
                      <a:pt x="222571" y="2028590"/>
                    </a:lnTo>
                    <a:lnTo>
                      <a:pt x="220347" y="2023525"/>
                    </a:lnTo>
                    <a:lnTo>
                      <a:pt x="218124" y="2018459"/>
                    </a:lnTo>
                    <a:lnTo>
                      <a:pt x="216853" y="2013077"/>
                    </a:lnTo>
                    <a:lnTo>
                      <a:pt x="215900" y="2007378"/>
                    </a:lnTo>
                    <a:lnTo>
                      <a:pt x="215900" y="2001996"/>
                    </a:lnTo>
                    <a:lnTo>
                      <a:pt x="215900" y="1995981"/>
                    </a:lnTo>
                    <a:lnTo>
                      <a:pt x="216853" y="1990599"/>
                    </a:lnTo>
                    <a:lnTo>
                      <a:pt x="218124" y="1985216"/>
                    </a:lnTo>
                    <a:lnTo>
                      <a:pt x="220347" y="1980151"/>
                    </a:lnTo>
                    <a:lnTo>
                      <a:pt x="222571" y="1975085"/>
                    </a:lnTo>
                    <a:lnTo>
                      <a:pt x="225113" y="1970653"/>
                    </a:lnTo>
                    <a:lnTo>
                      <a:pt x="228289" y="1966537"/>
                    </a:lnTo>
                    <a:lnTo>
                      <a:pt x="232102" y="1962422"/>
                    </a:lnTo>
                    <a:lnTo>
                      <a:pt x="235914" y="1958939"/>
                    </a:lnTo>
                    <a:lnTo>
                      <a:pt x="240043" y="1955773"/>
                    </a:lnTo>
                    <a:lnTo>
                      <a:pt x="244491" y="1952607"/>
                    </a:lnTo>
                    <a:lnTo>
                      <a:pt x="249256" y="1950391"/>
                    </a:lnTo>
                    <a:lnTo>
                      <a:pt x="254657" y="1948808"/>
                    </a:lnTo>
                    <a:lnTo>
                      <a:pt x="259739" y="1947225"/>
                    </a:lnTo>
                    <a:lnTo>
                      <a:pt x="264822" y="1946592"/>
                    </a:lnTo>
                    <a:lnTo>
                      <a:pt x="270541" y="1946275"/>
                    </a:lnTo>
                    <a:close/>
                    <a:moveTo>
                      <a:pt x="270541" y="1798637"/>
                    </a:moveTo>
                    <a:lnTo>
                      <a:pt x="729267" y="1798637"/>
                    </a:lnTo>
                    <a:lnTo>
                      <a:pt x="734985" y="1798953"/>
                    </a:lnTo>
                    <a:lnTo>
                      <a:pt x="740385" y="1799584"/>
                    </a:lnTo>
                    <a:lnTo>
                      <a:pt x="745468" y="1800847"/>
                    </a:lnTo>
                    <a:lnTo>
                      <a:pt x="750869" y="1803057"/>
                    </a:lnTo>
                    <a:lnTo>
                      <a:pt x="755316" y="1805267"/>
                    </a:lnTo>
                    <a:lnTo>
                      <a:pt x="760081" y="1808108"/>
                    </a:lnTo>
                    <a:lnTo>
                      <a:pt x="764211" y="1811265"/>
                    </a:lnTo>
                    <a:lnTo>
                      <a:pt x="768023" y="1815053"/>
                    </a:lnTo>
                    <a:lnTo>
                      <a:pt x="771836" y="1818842"/>
                    </a:lnTo>
                    <a:lnTo>
                      <a:pt x="774695" y="1822946"/>
                    </a:lnTo>
                    <a:lnTo>
                      <a:pt x="777554" y="1827681"/>
                    </a:lnTo>
                    <a:lnTo>
                      <a:pt x="779777" y="1832417"/>
                    </a:lnTo>
                    <a:lnTo>
                      <a:pt x="781684" y="1837784"/>
                    </a:lnTo>
                    <a:lnTo>
                      <a:pt x="783272" y="1842835"/>
                    </a:lnTo>
                    <a:lnTo>
                      <a:pt x="783907" y="1848517"/>
                    </a:lnTo>
                    <a:lnTo>
                      <a:pt x="784225" y="1854200"/>
                    </a:lnTo>
                    <a:lnTo>
                      <a:pt x="783907" y="1859882"/>
                    </a:lnTo>
                    <a:lnTo>
                      <a:pt x="783272" y="1865249"/>
                    </a:lnTo>
                    <a:lnTo>
                      <a:pt x="781684" y="1870616"/>
                    </a:lnTo>
                    <a:lnTo>
                      <a:pt x="779777" y="1875667"/>
                    </a:lnTo>
                    <a:lnTo>
                      <a:pt x="777554" y="1880403"/>
                    </a:lnTo>
                    <a:lnTo>
                      <a:pt x="774695" y="1885138"/>
                    </a:lnTo>
                    <a:lnTo>
                      <a:pt x="771836" y="1889558"/>
                    </a:lnTo>
                    <a:lnTo>
                      <a:pt x="768023" y="1893346"/>
                    </a:lnTo>
                    <a:lnTo>
                      <a:pt x="764211" y="1897134"/>
                    </a:lnTo>
                    <a:lnTo>
                      <a:pt x="760081" y="1900291"/>
                    </a:lnTo>
                    <a:lnTo>
                      <a:pt x="755316" y="1902817"/>
                    </a:lnTo>
                    <a:lnTo>
                      <a:pt x="750869" y="1905027"/>
                    </a:lnTo>
                    <a:lnTo>
                      <a:pt x="745468" y="1907237"/>
                    </a:lnTo>
                    <a:lnTo>
                      <a:pt x="740385" y="1908499"/>
                    </a:lnTo>
                    <a:lnTo>
                      <a:pt x="734985" y="1909447"/>
                    </a:lnTo>
                    <a:lnTo>
                      <a:pt x="729267" y="1909762"/>
                    </a:lnTo>
                    <a:lnTo>
                      <a:pt x="270541" y="1909762"/>
                    </a:lnTo>
                    <a:lnTo>
                      <a:pt x="264822" y="1909447"/>
                    </a:lnTo>
                    <a:lnTo>
                      <a:pt x="259739" y="1908499"/>
                    </a:lnTo>
                    <a:lnTo>
                      <a:pt x="254657" y="1907237"/>
                    </a:lnTo>
                    <a:lnTo>
                      <a:pt x="249256" y="1905027"/>
                    </a:lnTo>
                    <a:lnTo>
                      <a:pt x="244491" y="1902817"/>
                    </a:lnTo>
                    <a:lnTo>
                      <a:pt x="240043" y="1900291"/>
                    </a:lnTo>
                    <a:lnTo>
                      <a:pt x="235914" y="1897134"/>
                    </a:lnTo>
                    <a:lnTo>
                      <a:pt x="232102" y="1893346"/>
                    </a:lnTo>
                    <a:lnTo>
                      <a:pt x="228289" y="1889558"/>
                    </a:lnTo>
                    <a:lnTo>
                      <a:pt x="225113" y="1885138"/>
                    </a:lnTo>
                    <a:lnTo>
                      <a:pt x="222571" y="1880403"/>
                    </a:lnTo>
                    <a:lnTo>
                      <a:pt x="220347" y="1875667"/>
                    </a:lnTo>
                    <a:lnTo>
                      <a:pt x="218124" y="1870616"/>
                    </a:lnTo>
                    <a:lnTo>
                      <a:pt x="216853" y="1865249"/>
                    </a:lnTo>
                    <a:lnTo>
                      <a:pt x="215900" y="1859882"/>
                    </a:lnTo>
                    <a:lnTo>
                      <a:pt x="215900" y="1854200"/>
                    </a:lnTo>
                    <a:lnTo>
                      <a:pt x="215900" y="1848517"/>
                    </a:lnTo>
                    <a:lnTo>
                      <a:pt x="216853" y="1842835"/>
                    </a:lnTo>
                    <a:lnTo>
                      <a:pt x="218124" y="1837784"/>
                    </a:lnTo>
                    <a:lnTo>
                      <a:pt x="220347" y="1832417"/>
                    </a:lnTo>
                    <a:lnTo>
                      <a:pt x="222571" y="1827681"/>
                    </a:lnTo>
                    <a:lnTo>
                      <a:pt x="225113" y="1822946"/>
                    </a:lnTo>
                    <a:lnTo>
                      <a:pt x="228289" y="1818842"/>
                    </a:lnTo>
                    <a:lnTo>
                      <a:pt x="232102" y="1815053"/>
                    </a:lnTo>
                    <a:lnTo>
                      <a:pt x="235914" y="1811265"/>
                    </a:lnTo>
                    <a:lnTo>
                      <a:pt x="240043" y="1808108"/>
                    </a:lnTo>
                    <a:lnTo>
                      <a:pt x="244491" y="1805267"/>
                    </a:lnTo>
                    <a:lnTo>
                      <a:pt x="249256" y="1803057"/>
                    </a:lnTo>
                    <a:lnTo>
                      <a:pt x="254657" y="1800847"/>
                    </a:lnTo>
                    <a:lnTo>
                      <a:pt x="259739" y="1799584"/>
                    </a:lnTo>
                    <a:lnTo>
                      <a:pt x="264822" y="1798953"/>
                    </a:lnTo>
                    <a:lnTo>
                      <a:pt x="270541" y="1798637"/>
                    </a:lnTo>
                    <a:close/>
                    <a:moveTo>
                      <a:pt x="105728" y="1404937"/>
                    </a:moveTo>
                    <a:lnTo>
                      <a:pt x="893128" y="1404937"/>
                    </a:lnTo>
                    <a:lnTo>
                      <a:pt x="893763" y="1441633"/>
                    </a:lnTo>
                    <a:lnTo>
                      <a:pt x="893763" y="1480542"/>
                    </a:lnTo>
                    <a:lnTo>
                      <a:pt x="893763" y="1490349"/>
                    </a:lnTo>
                    <a:lnTo>
                      <a:pt x="893445" y="1500155"/>
                    </a:lnTo>
                    <a:lnTo>
                      <a:pt x="892810" y="1509962"/>
                    </a:lnTo>
                    <a:lnTo>
                      <a:pt x="892175" y="1519452"/>
                    </a:lnTo>
                    <a:lnTo>
                      <a:pt x="890904" y="1528942"/>
                    </a:lnTo>
                    <a:lnTo>
                      <a:pt x="889634" y="1538432"/>
                    </a:lnTo>
                    <a:lnTo>
                      <a:pt x="888363" y="1547923"/>
                    </a:lnTo>
                    <a:lnTo>
                      <a:pt x="886458" y="1557096"/>
                    </a:lnTo>
                    <a:lnTo>
                      <a:pt x="884552" y="1566587"/>
                    </a:lnTo>
                    <a:lnTo>
                      <a:pt x="882328" y="1575444"/>
                    </a:lnTo>
                    <a:lnTo>
                      <a:pt x="880105" y="1584618"/>
                    </a:lnTo>
                    <a:lnTo>
                      <a:pt x="877564" y="1593792"/>
                    </a:lnTo>
                    <a:lnTo>
                      <a:pt x="874705" y="1602649"/>
                    </a:lnTo>
                    <a:lnTo>
                      <a:pt x="871847" y="1611190"/>
                    </a:lnTo>
                    <a:lnTo>
                      <a:pt x="868670" y="1620048"/>
                    </a:lnTo>
                    <a:lnTo>
                      <a:pt x="865494" y="1628589"/>
                    </a:lnTo>
                    <a:lnTo>
                      <a:pt x="861683" y="1637130"/>
                    </a:lnTo>
                    <a:lnTo>
                      <a:pt x="858189" y="1645355"/>
                    </a:lnTo>
                    <a:lnTo>
                      <a:pt x="854059" y="1653896"/>
                    </a:lnTo>
                    <a:lnTo>
                      <a:pt x="849930" y="1662121"/>
                    </a:lnTo>
                    <a:lnTo>
                      <a:pt x="845801" y="1670029"/>
                    </a:lnTo>
                    <a:lnTo>
                      <a:pt x="841354" y="1677938"/>
                    </a:lnTo>
                    <a:lnTo>
                      <a:pt x="836590" y="1686163"/>
                    </a:lnTo>
                    <a:lnTo>
                      <a:pt x="831826" y="1693439"/>
                    </a:lnTo>
                    <a:lnTo>
                      <a:pt x="826743" y="1701347"/>
                    </a:lnTo>
                    <a:lnTo>
                      <a:pt x="821661" y="1708939"/>
                    </a:lnTo>
                    <a:lnTo>
                      <a:pt x="815944" y="1716215"/>
                    </a:lnTo>
                    <a:lnTo>
                      <a:pt x="810862" y="1723491"/>
                    </a:lnTo>
                    <a:lnTo>
                      <a:pt x="804827" y="1730767"/>
                    </a:lnTo>
                    <a:lnTo>
                      <a:pt x="799110" y="1737410"/>
                    </a:lnTo>
                    <a:lnTo>
                      <a:pt x="793075" y="1744369"/>
                    </a:lnTo>
                    <a:lnTo>
                      <a:pt x="787040" y="1751012"/>
                    </a:lnTo>
                    <a:lnTo>
                      <a:pt x="211498" y="1751012"/>
                    </a:lnTo>
                    <a:lnTo>
                      <a:pt x="205463" y="1744369"/>
                    </a:lnTo>
                    <a:lnTo>
                      <a:pt x="199428" y="1737410"/>
                    </a:lnTo>
                    <a:lnTo>
                      <a:pt x="193711" y="1730767"/>
                    </a:lnTo>
                    <a:lnTo>
                      <a:pt x="187994" y="1723491"/>
                    </a:lnTo>
                    <a:lnTo>
                      <a:pt x="182276" y="1716215"/>
                    </a:lnTo>
                    <a:lnTo>
                      <a:pt x="177194" y="1708939"/>
                    </a:lnTo>
                    <a:lnTo>
                      <a:pt x="172112" y="1701347"/>
                    </a:lnTo>
                    <a:lnTo>
                      <a:pt x="167030" y="1693439"/>
                    </a:lnTo>
                    <a:lnTo>
                      <a:pt x="162266" y="1686163"/>
                    </a:lnTo>
                    <a:lnTo>
                      <a:pt x="157501" y="1677938"/>
                    </a:lnTo>
                    <a:lnTo>
                      <a:pt x="153054" y="1670029"/>
                    </a:lnTo>
                    <a:lnTo>
                      <a:pt x="148925" y="1662121"/>
                    </a:lnTo>
                    <a:lnTo>
                      <a:pt x="144479" y="1653896"/>
                    </a:lnTo>
                    <a:lnTo>
                      <a:pt x="140667" y="1645355"/>
                    </a:lnTo>
                    <a:lnTo>
                      <a:pt x="137173" y="1637130"/>
                    </a:lnTo>
                    <a:lnTo>
                      <a:pt x="133362" y="1628589"/>
                    </a:lnTo>
                    <a:lnTo>
                      <a:pt x="130185" y="1620048"/>
                    </a:lnTo>
                    <a:lnTo>
                      <a:pt x="127009" y="1611190"/>
                    </a:lnTo>
                    <a:lnTo>
                      <a:pt x="124150" y="1602649"/>
                    </a:lnTo>
                    <a:lnTo>
                      <a:pt x="120974" y="1593792"/>
                    </a:lnTo>
                    <a:lnTo>
                      <a:pt x="118751" y="1584618"/>
                    </a:lnTo>
                    <a:lnTo>
                      <a:pt x="116210" y="1575444"/>
                    </a:lnTo>
                    <a:lnTo>
                      <a:pt x="114304" y="1566587"/>
                    </a:lnTo>
                    <a:lnTo>
                      <a:pt x="112398" y="1557096"/>
                    </a:lnTo>
                    <a:lnTo>
                      <a:pt x="110492" y="1547923"/>
                    </a:lnTo>
                    <a:lnTo>
                      <a:pt x="108904" y="1538432"/>
                    </a:lnTo>
                    <a:lnTo>
                      <a:pt x="107634" y="1528942"/>
                    </a:lnTo>
                    <a:lnTo>
                      <a:pt x="106681" y="1519452"/>
                    </a:lnTo>
                    <a:lnTo>
                      <a:pt x="106046" y="1509962"/>
                    </a:lnTo>
                    <a:lnTo>
                      <a:pt x="105410" y="1500155"/>
                    </a:lnTo>
                    <a:lnTo>
                      <a:pt x="105093" y="1490349"/>
                    </a:lnTo>
                    <a:lnTo>
                      <a:pt x="104775" y="1480542"/>
                    </a:lnTo>
                    <a:lnTo>
                      <a:pt x="105093" y="1441633"/>
                    </a:lnTo>
                    <a:lnTo>
                      <a:pt x="105728" y="1404937"/>
                    </a:lnTo>
                    <a:close/>
                    <a:moveTo>
                      <a:pt x="300928" y="1209675"/>
                    </a:moveTo>
                    <a:lnTo>
                      <a:pt x="302839" y="1209994"/>
                    </a:lnTo>
                    <a:lnTo>
                      <a:pt x="305069" y="1210312"/>
                    </a:lnTo>
                    <a:lnTo>
                      <a:pt x="306981" y="1210950"/>
                    </a:lnTo>
                    <a:lnTo>
                      <a:pt x="308574" y="1211907"/>
                    </a:lnTo>
                    <a:lnTo>
                      <a:pt x="310485" y="1212863"/>
                    </a:lnTo>
                    <a:lnTo>
                      <a:pt x="312078" y="1213820"/>
                    </a:lnTo>
                    <a:lnTo>
                      <a:pt x="313990" y="1215733"/>
                    </a:lnTo>
                    <a:lnTo>
                      <a:pt x="315264" y="1217009"/>
                    </a:lnTo>
                    <a:lnTo>
                      <a:pt x="316220" y="1218603"/>
                    </a:lnTo>
                    <a:lnTo>
                      <a:pt x="317176" y="1220516"/>
                    </a:lnTo>
                    <a:lnTo>
                      <a:pt x="318131" y="1222430"/>
                    </a:lnTo>
                    <a:lnTo>
                      <a:pt x="318768" y="1224343"/>
                    </a:lnTo>
                    <a:lnTo>
                      <a:pt x="319087" y="1226894"/>
                    </a:lnTo>
                    <a:lnTo>
                      <a:pt x="319087" y="1229126"/>
                    </a:lnTo>
                    <a:lnTo>
                      <a:pt x="319087" y="1333716"/>
                    </a:lnTo>
                    <a:lnTo>
                      <a:pt x="319087" y="1335948"/>
                    </a:lnTo>
                    <a:lnTo>
                      <a:pt x="318768" y="1338180"/>
                    </a:lnTo>
                    <a:lnTo>
                      <a:pt x="318131" y="1340413"/>
                    </a:lnTo>
                    <a:lnTo>
                      <a:pt x="317494" y="1342645"/>
                    </a:lnTo>
                    <a:lnTo>
                      <a:pt x="316538" y="1344877"/>
                    </a:lnTo>
                    <a:lnTo>
                      <a:pt x="315264" y="1346790"/>
                    </a:lnTo>
                    <a:lnTo>
                      <a:pt x="313990" y="1348703"/>
                    </a:lnTo>
                    <a:lnTo>
                      <a:pt x="312078" y="1350298"/>
                    </a:lnTo>
                    <a:lnTo>
                      <a:pt x="310485" y="1351573"/>
                    </a:lnTo>
                    <a:lnTo>
                      <a:pt x="308892" y="1352849"/>
                    </a:lnTo>
                    <a:lnTo>
                      <a:pt x="306981" y="1354124"/>
                    </a:lnTo>
                    <a:lnTo>
                      <a:pt x="305069" y="1355081"/>
                    </a:lnTo>
                    <a:lnTo>
                      <a:pt x="302839" y="1356037"/>
                    </a:lnTo>
                    <a:lnTo>
                      <a:pt x="300291" y="1356675"/>
                    </a:lnTo>
                    <a:lnTo>
                      <a:pt x="298061" y="1356994"/>
                    </a:lnTo>
                    <a:lnTo>
                      <a:pt x="295831" y="1357313"/>
                    </a:lnTo>
                    <a:lnTo>
                      <a:pt x="155018" y="1357313"/>
                    </a:lnTo>
                    <a:lnTo>
                      <a:pt x="152788" y="1356994"/>
                    </a:lnTo>
                    <a:lnTo>
                      <a:pt x="150558" y="1356675"/>
                    </a:lnTo>
                    <a:lnTo>
                      <a:pt x="148328" y="1356037"/>
                    </a:lnTo>
                    <a:lnTo>
                      <a:pt x="145780" y="1355081"/>
                    </a:lnTo>
                    <a:lnTo>
                      <a:pt x="143868" y="1354124"/>
                    </a:lnTo>
                    <a:lnTo>
                      <a:pt x="141957" y="1352849"/>
                    </a:lnTo>
                    <a:lnTo>
                      <a:pt x="140364" y="1351573"/>
                    </a:lnTo>
                    <a:lnTo>
                      <a:pt x="138771" y="1350298"/>
                    </a:lnTo>
                    <a:lnTo>
                      <a:pt x="137178" y="1348703"/>
                    </a:lnTo>
                    <a:lnTo>
                      <a:pt x="135904" y="1346790"/>
                    </a:lnTo>
                    <a:lnTo>
                      <a:pt x="134311" y="1344877"/>
                    </a:lnTo>
                    <a:lnTo>
                      <a:pt x="133355" y="1342645"/>
                    </a:lnTo>
                    <a:lnTo>
                      <a:pt x="132718" y="1340413"/>
                    </a:lnTo>
                    <a:lnTo>
                      <a:pt x="132081" y="1338180"/>
                    </a:lnTo>
                    <a:lnTo>
                      <a:pt x="131762" y="1335948"/>
                    </a:lnTo>
                    <a:lnTo>
                      <a:pt x="131762" y="1333716"/>
                    </a:lnTo>
                    <a:lnTo>
                      <a:pt x="131762" y="1268347"/>
                    </a:lnTo>
                    <a:lnTo>
                      <a:pt x="131762" y="1266115"/>
                    </a:lnTo>
                    <a:lnTo>
                      <a:pt x="132081" y="1263564"/>
                    </a:lnTo>
                    <a:lnTo>
                      <a:pt x="132718" y="1261013"/>
                    </a:lnTo>
                    <a:lnTo>
                      <a:pt x="133355" y="1258462"/>
                    </a:lnTo>
                    <a:lnTo>
                      <a:pt x="134311" y="1256549"/>
                    </a:lnTo>
                    <a:lnTo>
                      <a:pt x="135585" y="1254317"/>
                    </a:lnTo>
                    <a:lnTo>
                      <a:pt x="136859" y="1252404"/>
                    </a:lnTo>
                    <a:lnTo>
                      <a:pt x="138134" y="1250490"/>
                    </a:lnTo>
                    <a:lnTo>
                      <a:pt x="139726" y="1248258"/>
                    </a:lnTo>
                    <a:lnTo>
                      <a:pt x="141638" y="1246664"/>
                    </a:lnTo>
                    <a:lnTo>
                      <a:pt x="143231" y="1245070"/>
                    </a:lnTo>
                    <a:lnTo>
                      <a:pt x="145461" y="1243794"/>
                    </a:lnTo>
                    <a:lnTo>
                      <a:pt x="147691" y="1242837"/>
                    </a:lnTo>
                    <a:lnTo>
                      <a:pt x="149921" y="1241562"/>
                    </a:lnTo>
                    <a:lnTo>
                      <a:pt x="152151" y="1240924"/>
                    </a:lnTo>
                    <a:lnTo>
                      <a:pt x="154700" y="1240287"/>
                    </a:lnTo>
                    <a:lnTo>
                      <a:pt x="296149" y="1210312"/>
                    </a:lnTo>
                    <a:lnTo>
                      <a:pt x="298379" y="1209994"/>
                    </a:lnTo>
                    <a:lnTo>
                      <a:pt x="300928" y="1209675"/>
                    </a:lnTo>
                    <a:close/>
                    <a:moveTo>
                      <a:pt x="766987" y="1117600"/>
                    </a:moveTo>
                    <a:lnTo>
                      <a:pt x="770787" y="1117600"/>
                    </a:lnTo>
                    <a:lnTo>
                      <a:pt x="774269" y="1117600"/>
                    </a:lnTo>
                    <a:lnTo>
                      <a:pt x="777435" y="1118235"/>
                    </a:lnTo>
                    <a:lnTo>
                      <a:pt x="780601" y="1118870"/>
                    </a:lnTo>
                    <a:lnTo>
                      <a:pt x="784084" y="1119822"/>
                    </a:lnTo>
                    <a:lnTo>
                      <a:pt x="787250" y="1121727"/>
                    </a:lnTo>
                    <a:lnTo>
                      <a:pt x="790099" y="1123315"/>
                    </a:lnTo>
                    <a:lnTo>
                      <a:pt x="792632" y="1125220"/>
                    </a:lnTo>
                    <a:lnTo>
                      <a:pt x="795482" y="1127442"/>
                    </a:lnTo>
                    <a:lnTo>
                      <a:pt x="797698" y="1129665"/>
                    </a:lnTo>
                    <a:lnTo>
                      <a:pt x="799914" y="1132205"/>
                    </a:lnTo>
                    <a:lnTo>
                      <a:pt x="801497" y="1135380"/>
                    </a:lnTo>
                    <a:lnTo>
                      <a:pt x="803080" y="1138555"/>
                    </a:lnTo>
                    <a:lnTo>
                      <a:pt x="804346" y="1141730"/>
                    </a:lnTo>
                    <a:lnTo>
                      <a:pt x="805296" y="1145540"/>
                    </a:lnTo>
                    <a:lnTo>
                      <a:pt x="845505" y="1323023"/>
                    </a:lnTo>
                    <a:lnTo>
                      <a:pt x="846138" y="1326198"/>
                    </a:lnTo>
                    <a:lnTo>
                      <a:pt x="846138" y="1329373"/>
                    </a:lnTo>
                    <a:lnTo>
                      <a:pt x="845821" y="1332865"/>
                    </a:lnTo>
                    <a:lnTo>
                      <a:pt x="845505" y="1335723"/>
                    </a:lnTo>
                    <a:lnTo>
                      <a:pt x="844555" y="1338580"/>
                    </a:lnTo>
                    <a:lnTo>
                      <a:pt x="843289" y="1341438"/>
                    </a:lnTo>
                    <a:lnTo>
                      <a:pt x="842022" y="1344295"/>
                    </a:lnTo>
                    <a:lnTo>
                      <a:pt x="839806" y="1346518"/>
                    </a:lnTo>
                    <a:lnTo>
                      <a:pt x="837906" y="1348740"/>
                    </a:lnTo>
                    <a:lnTo>
                      <a:pt x="835690" y="1350963"/>
                    </a:lnTo>
                    <a:lnTo>
                      <a:pt x="833474" y="1352550"/>
                    </a:lnTo>
                    <a:lnTo>
                      <a:pt x="830624" y="1354138"/>
                    </a:lnTo>
                    <a:lnTo>
                      <a:pt x="827775" y="1355408"/>
                    </a:lnTo>
                    <a:lnTo>
                      <a:pt x="824609" y="1356360"/>
                    </a:lnTo>
                    <a:lnTo>
                      <a:pt x="821443" y="1356995"/>
                    </a:lnTo>
                    <a:lnTo>
                      <a:pt x="818277" y="1357313"/>
                    </a:lnTo>
                    <a:lnTo>
                      <a:pt x="697018" y="1357313"/>
                    </a:lnTo>
                    <a:lnTo>
                      <a:pt x="693219" y="1356995"/>
                    </a:lnTo>
                    <a:lnTo>
                      <a:pt x="689736" y="1356678"/>
                    </a:lnTo>
                    <a:lnTo>
                      <a:pt x="685937" y="1355408"/>
                    </a:lnTo>
                    <a:lnTo>
                      <a:pt x="682454" y="1354455"/>
                    </a:lnTo>
                    <a:lnTo>
                      <a:pt x="678972" y="1353185"/>
                    </a:lnTo>
                    <a:lnTo>
                      <a:pt x="675489" y="1351598"/>
                    </a:lnTo>
                    <a:lnTo>
                      <a:pt x="672640" y="1349693"/>
                    </a:lnTo>
                    <a:lnTo>
                      <a:pt x="669790" y="1347470"/>
                    </a:lnTo>
                    <a:lnTo>
                      <a:pt x="667258" y="1345248"/>
                    </a:lnTo>
                    <a:lnTo>
                      <a:pt x="664408" y="1342390"/>
                    </a:lnTo>
                    <a:lnTo>
                      <a:pt x="662192" y="1339533"/>
                    </a:lnTo>
                    <a:lnTo>
                      <a:pt x="659976" y="1336675"/>
                    </a:lnTo>
                    <a:lnTo>
                      <a:pt x="658393" y="1333500"/>
                    </a:lnTo>
                    <a:lnTo>
                      <a:pt x="656810" y="1330008"/>
                    </a:lnTo>
                    <a:lnTo>
                      <a:pt x="655543" y="1326515"/>
                    </a:lnTo>
                    <a:lnTo>
                      <a:pt x="654593" y="1323023"/>
                    </a:lnTo>
                    <a:lnTo>
                      <a:pt x="622933" y="1183957"/>
                    </a:lnTo>
                    <a:lnTo>
                      <a:pt x="622617" y="1180465"/>
                    </a:lnTo>
                    <a:lnTo>
                      <a:pt x="622300" y="1176655"/>
                    </a:lnTo>
                    <a:lnTo>
                      <a:pt x="622300" y="1173480"/>
                    </a:lnTo>
                    <a:lnTo>
                      <a:pt x="622933" y="1169987"/>
                    </a:lnTo>
                    <a:lnTo>
                      <a:pt x="623566" y="1166495"/>
                    </a:lnTo>
                    <a:lnTo>
                      <a:pt x="624516" y="1163320"/>
                    </a:lnTo>
                    <a:lnTo>
                      <a:pt x="625783" y="1160462"/>
                    </a:lnTo>
                    <a:lnTo>
                      <a:pt x="627682" y="1157605"/>
                    </a:lnTo>
                    <a:lnTo>
                      <a:pt x="629265" y="1154747"/>
                    </a:lnTo>
                    <a:lnTo>
                      <a:pt x="631798" y="1152207"/>
                    </a:lnTo>
                    <a:lnTo>
                      <a:pt x="634331" y="1149985"/>
                    </a:lnTo>
                    <a:lnTo>
                      <a:pt x="636864" y="1148080"/>
                    </a:lnTo>
                    <a:lnTo>
                      <a:pt x="639713" y="1146175"/>
                    </a:lnTo>
                    <a:lnTo>
                      <a:pt x="642879" y="1144587"/>
                    </a:lnTo>
                    <a:lnTo>
                      <a:pt x="646045" y="1143317"/>
                    </a:lnTo>
                    <a:lnTo>
                      <a:pt x="649528" y="1142365"/>
                    </a:lnTo>
                    <a:lnTo>
                      <a:pt x="763505" y="1118235"/>
                    </a:lnTo>
                    <a:lnTo>
                      <a:pt x="766987" y="1117600"/>
                    </a:lnTo>
                    <a:close/>
                    <a:moveTo>
                      <a:pt x="858838" y="868362"/>
                    </a:moveTo>
                    <a:lnTo>
                      <a:pt x="840146" y="869932"/>
                    </a:lnTo>
                    <a:lnTo>
                      <a:pt x="821454" y="871502"/>
                    </a:lnTo>
                    <a:lnTo>
                      <a:pt x="802762" y="873386"/>
                    </a:lnTo>
                    <a:lnTo>
                      <a:pt x="784387" y="875583"/>
                    </a:lnTo>
                    <a:lnTo>
                      <a:pt x="747320" y="879979"/>
                    </a:lnTo>
                    <a:lnTo>
                      <a:pt x="710253" y="885316"/>
                    </a:lnTo>
                    <a:lnTo>
                      <a:pt x="673185" y="890968"/>
                    </a:lnTo>
                    <a:lnTo>
                      <a:pt x="636435" y="896933"/>
                    </a:lnTo>
                    <a:lnTo>
                      <a:pt x="600001" y="903526"/>
                    </a:lnTo>
                    <a:lnTo>
                      <a:pt x="563251" y="910433"/>
                    </a:lnTo>
                    <a:lnTo>
                      <a:pt x="526818" y="917655"/>
                    </a:lnTo>
                    <a:lnTo>
                      <a:pt x="490384" y="925190"/>
                    </a:lnTo>
                    <a:lnTo>
                      <a:pt x="453950" y="933353"/>
                    </a:lnTo>
                    <a:lnTo>
                      <a:pt x="417200" y="941516"/>
                    </a:lnTo>
                    <a:lnTo>
                      <a:pt x="381083" y="950621"/>
                    </a:lnTo>
                    <a:lnTo>
                      <a:pt x="344967" y="960040"/>
                    </a:lnTo>
                    <a:lnTo>
                      <a:pt x="326908" y="964749"/>
                    </a:lnTo>
                    <a:lnTo>
                      <a:pt x="308850" y="970087"/>
                    </a:lnTo>
                    <a:lnTo>
                      <a:pt x="291108" y="975424"/>
                    </a:lnTo>
                    <a:lnTo>
                      <a:pt x="273050" y="981075"/>
                    </a:lnTo>
                    <a:lnTo>
                      <a:pt x="292059" y="979819"/>
                    </a:lnTo>
                    <a:lnTo>
                      <a:pt x="310434" y="977936"/>
                    </a:lnTo>
                    <a:lnTo>
                      <a:pt x="329126" y="976052"/>
                    </a:lnTo>
                    <a:lnTo>
                      <a:pt x="347501" y="973854"/>
                    </a:lnTo>
                    <a:lnTo>
                      <a:pt x="384885" y="969459"/>
                    </a:lnTo>
                    <a:lnTo>
                      <a:pt x="421952" y="964121"/>
                    </a:lnTo>
                    <a:lnTo>
                      <a:pt x="458703" y="958470"/>
                    </a:lnTo>
                    <a:lnTo>
                      <a:pt x="495453" y="952191"/>
                    </a:lnTo>
                    <a:lnTo>
                      <a:pt x="532203" y="945911"/>
                    </a:lnTo>
                    <a:lnTo>
                      <a:pt x="568637" y="939004"/>
                    </a:lnTo>
                    <a:lnTo>
                      <a:pt x="605387" y="931469"/>
                    </a:lnTo>
                    <a:lnTo>
                      <a:pt x="642138" y="924248"/>
                    </a:lnTo>
                    <a:lnTo>
                      <a:pt x="678254" y="916085"/>
                    </a:lnTo>
                    <a:lnTo>
                      <a:pt x="714688" y="907608"/>
                    </a:lnTo>
                    <a:lnTo>
                      <a:pt x="750805" y="899131"/>
                    </a:lnTo>
                    <a:lnTo>
                      <a:pt x="786921" y="889712"/>
                    </a:lnTo>
                    <a:lnTo>
                      <a:pt x="804980" y="884374"/>
                    </a:lnTo>
                    <a:lnTo>
                      <a:pt x="823038" y="879351"/>
                    </a:lnTo>
                    <a:lnTo>
                      <a:pt x="841096" y="874328"/>
                    </a:lnTo>
                    <a:lnTo>
                      <a:pt x="858838" y="868362"/>
                    </a:lnTo>
                    <a:close/>
                    <a:moveTo>
                      <a:pt x="894431" y="809625"/>
                    </a:moveTo>
                    <a:lnTo>
                      <a:pt x="899509" y="809625"/>
                    </a:lnTo>
                    <a:lnTo>
                      <a:pt x="904905" y="810262"/>
                    </a:lnTo>
                    <a:lnTo>
                      <a:pt x="909666" y="810580"/>
                    </a:lnTo>
                    <a:lnTo>
                      <a:pt x="915062" y="811535"/>
                    </a:lnTo>
                    <a:lnTo>
                      <a:pt x="919823" y="812490"/>
                    </a:lnTo>
                    <a:lnTo>
                      <a:pt x="924901" y="814400"/>
                    </a:lnTo>
                    <a:lnTo>
                      <a:pt x="929662" y="815673"/>
                    </a:lnTo>
                    <a:lnTo>
                      <a:pt x="934423" y="817583"/>
                    </a:lnTo>
                    <a:lnTo>
                      <a:pt x="939184" y="819493"/>
                    </a:lnTo>
                    <a:lnTo>
                      <a:pt x="943628" y="821721"/>
                    </a:lnTo>
                    <a:lnTo>
                      <a:pt x="948071" y="823949"/>
                    </a:lnTo>
                    <a:lnTo>
                      <a:pt x="952198" y="827132"/>
                    </a:lnTo>
                    <a:lnTo>
                      <a:pt x="956324" y="829678"/>
                    </a:lnTo>
                    <a:lnTo>
                      <a:pt x="960450" y="832861"/>
                    </a:lnTo>
                    <a:lnTo>
                      <a:pt x="964259" y="836044"/>
                    </a:lnTo>
                    <a:lnTo>
                      <a:pt x="968068" y="839546"/>
                    </a:lnTo>
                    <a:lnTo>
                      <a:pt x="971876" y="843047"/>
                    </a:lnTo>
                    <a:lnTo>
                      <a:pt x="975050" y="846867"/>
                    </a:lnTo>
                    <a:lnTo>
                      <a:pt x="978224" y="851005"/>
                    </a:lnTo>
                    <a:lnTo>
                      <a:pt x="981081" y="855142"/>
                    </a:lnTo>
                    <a:lnTo>
                      <a:pt x="984255" y="859280"/>
                    </a:lnTo>
                    <a:lnTo>
                      <a:pt x="986794" y="863737"/>
                    </a:lnTo>
                    <a:lnTo>
                      <a:pt x="989016" y="868193"/>
                    </a:lnTo>
                    <a:lnTo>
                      <a:pt x="991238" y="873286"/>
                    </a:lnTo>
                    <a:lnTo>
                      <a:pt x="993142" y="878060"/>
                    </a:lnTo>
                    <a:lnTo>
                      <a:pt x="995047" y="882835"/>
                    </a:lnTo>
                    <a:lnTo>
                      <a:pt x="996634" y="888246"/>
                    </a:lnTo>
                    <a:lnTo>
                      <a:pt x="997903" y="893339"/>
                    </a:lnTo>
                    <a:lnTo>
                      <a:pt x="998855" y="898750"/>
                    </a:lnTo>
                    <a:lnTo>
                      <a:pt x="999490" y="904161"/>
                    </a:lnTo>
                    <a:lnTo>
                      <a:pt x="999808" y="909572"/>
                    </a:lnTo>
                    <a:lnTo>
                      <a:pt x="1000125" y="914665"/>
                    </a:lnTo>
                    <a:lnTo>
                      <a:pt x="999808" y="919758"/>
                    </a:lnTo>
                    <a:lnTo>
                      <a:pt x="999490" y="925169"/>
                    </a:lnTo>
                    <a:lnTo>
                      <a:pt x="998855" y="929944"/>
                    </a:lnTo>
                    <a:lnTo>
                      <a:pt x="998221" y="935355"/>
                    </a:lnTo>
                    <a:lnTo>
                      <a:pt x="996951" y="940129"/>
                    </a:lnTo>
                    <a:lnTo>
                      <a:pt x="995681" y="945222"/>
                    </a:lnTo>
                    <a:lnTo>
                      <a:pt x="993777" y="949997"/>
                    </a:lnTo>
                    <a:lnTo>
                      <a:pt x="992190" y="954771"/>
                    </a:lnTo>
                    <a:lnTo>
                      <a:pt x="990286" y="959546"/>
                    </a:lnTo>
                    <a:lnTo>
                      <a:pt x="988064" y="964002"/>
                    </a:lnTo>
                    <a:lnTo>
                      <a:pt x="985525" y="968458"/>
                    </a:lnTo>
                    <a:lnTo>
                      <a:pt x="982985" y="972596"/>
                    </a:lnTo>
                    <a:lnTo>
                      <a:pt x="979811" y="976734"/>
                    </a:lnTo>
                    <a:lnTo>
                      <a:pt x="976955" y="980872"/>
                    </a:lnTo>
                    <a:lnTo>
                      <a:pt x="973781" y="984692"/>
                    </a:lnTo>
                    <a:lnTo>
                      <a:pt x="970289" y="988511"/>
                    </a:lnTo>
                    <a:lnTo>
                      <a:pt x="966798" y="992331"/>
                    </a:lnTo>
                    <a:lnTo>
                      <a:pt x="962989" y="995514"/>
                    </a:lnTo>
                    <a:lnTo>
                      <a:pt x="959181" y="998697"/>
                    </a:lnTo>
                    <a:lnTo>
                      <a:pt x="954737" y="1001562"/>
                    </a:lnTo>
                    <a:lnTo>
                      <a:pt x="950611" y="1004745"/>
                    </a:lnTo>
                    <a:lnTo>
                      <a:pt x="945850" y="1007291"/>
                    </a:lnTo>
                    <a:lnTo>
                      <a:pt x="941406" y="1009519"/>
                    </a:lnTo>
                    <a:lnTo>
                      <a:pt x="936963" y="1011747"/>
                    </a:lnTo>
                    <a:lnTo>
                      <a:pt x="931884" y="1013657"/>
                    </a:lnTo>
                    <a:lnTo>
                      <a:pt x="927123" y="1015567"/>
                    </a:lnTo>
                    <a:lnTo>
                      <a:pt x="921727" y="1017158"/>
                    </a:lnTo>
                    <a:lnTo>
                      <a:pt x="916649" y="1018432"/>
                    </a:lnTo>
                    <a:lnTo>
                      <a:pt x="126960" y="1185222"/>
                    </a:lnTo>
                    <a:lnTo>
                      <a:pt x="121247" y="1186177"/>
                    </a:lnTo>
                    <a:lnTo>
                      <a:pt x="115851" y="1186814"/>
                    </a:lnTo>
                    <a:lnTo>
                      <a:pt x="110455" y="1187132"/>
                    </a:lnTo>
                    <a:lnTo>
                      <a:pt x="105059" y="1187450"/>
                    </a:lnTo>
                    <a:lnTo>
                      <a:pt x="100298" y="1187132"/>
                    </a:lnTo>
                    <a:lnTo>
                      <a:pt x="95855" y="1186814"/>
                    </a:lnTo>
                    <a:lnTo>
                      <a:pt x="86967" y="1185859"/>
                    </a:lnTo>
                    <a:lnTo>
                      <a:pt x="78398" y="1183949"/>
                    </a:lnTo>
                    <a:lnTo>
                      <a:pt x="70145" y="1181402"/>
                    </a:lnTo>
                    <a:lnTo>
                      <a:pt x="61575" y="1177901"/>
                    </a:lnTo>
                    <a:lnTo>
                      <a:pt x="53640" y="1174082"/>
                    </a:lnTo>
                    <a:lnTo>
                      <a:pt x="46340" y="1169625"/>
                    </a:lnTo>
                    <a:lnTo>
                      <a:pt x="39358" y="1164214"/>
                    </a:lnTo>
                    <a:lnTo>
                      <a:pt x="32692" y="1158485"/>
                    </a:lnTo>
                    <a:lnTo>
                      <a:pt x="26662" y="1152119"/>
                    </a:lnTo>
                    <a:lnTo>
                      <a:pt x="20948" y="1145116"/>
                    </a:lnTo>
                    <a:lnTo>
                      <a:pt x="15870" y="1137795"/>
                    </a:lnTo>
                    <a:lnTo>
                      <a:pt x="11426" y="1129837"/>
                    </a:lnTo>
                    <a:lnTo>
                      <a:pt x="9522" y="1125700"/>
                    </a:lnTo>
                    <a:lnTo>
                      <a:pt x="7935" y="1121562"/>
                    </a:lnTo>
                    <a:lnTo>
                      <a:pt x="6031" y="1117105"/>
                    </a:lnTo>
                    <a:lnTo>
                      <a:pt x="4444" y="1112967"/>
                    </a:lnTo>
                    <a:lnTo>
                      <a:pt x="3491" y="1108193"/>
                    </a:lnTo>
                    <a:lnTo>
                      <a:pt x="2222" y="1103737"/>
                    </a:lnTo>
                    <a:lnTo>
                      <a:pt x="1270" y="1098644"/>
                    </a:lnTo>
                    <a:lnTo>
                      <a:pt x="635" y="1092914"/>
                    </a:lnTo>
                    <a:lnTo>
                      <a:pt x="317" y="1087822"/>
                    </a:lnTo>
                    <a:lnTo>
                      <a:pt x="0" y="1082410"/>
                    </a:lnTo>
                    <a:lnTo>
                      <a:pt x="317" y="1077318"/>
                    </a:lnTo>
                    <a:lnTo>
                      <a:pt x="635" y="1071906"/>
                    </a:lnTo>
                    <a:lnTo>
                      <a:pt x="1270" y="1066814"/>
                    </a:lnTo>
                    <a:lnTo>
                      <a:pt x="1904" y="1062039"/>
                    </a:lnTo>
                    <a:lnTo>
                      <a:pt x="3174" y="1056946"/>
                    </a:lnTo>
                    <a:lnTo>
                      <a:pt x="4444" y="1052172"/>
                    </a:lnTo>
                    <a:lnTo>
                      <a:pt x="5713" y="1047079"/>
                    </a:lnTo>
                    <a:lnTo>
                      <a:pt x="7935" y="1042304"/>
                    </a:lnTo>
                    <a:lnTo>
                      <a:pt x="9839" y="1037530"/>
                    </a:lnTo>
                    <a:lnTo>
                      <a:pt x="12061" y="1033074"/>
                    </a:lnTo>
                    <a:lnTo>
                      <a:pt x="14283" y="1028936"/>
                    </a:lnTo>
                    <a:lnTo>
                      <a:pt x="17140" y="1024479"/>
                    </a:lnTo>
                    <a:lnTo>
                      <a:pt x="19996" y="1020341"/>
                    </a:lnTo>
                    <a:lnTo>
                      <a:pt x="23170" y="1016204"/>
                    </a:lnTo>
                    <a:lnTo>
                      <a:pt x="26344" y="1012384"/>
                    </a:lnTo>
                    <a:lnTo>
                      <a:pt x="29518" y="1008564"/>
                    </a:lnTo>
                    <a:lnTo>
                      <a:pt x="33327" y="1005063"/>
                    </a:lnTo>
                    <a:lnTo>
                      <a:pt x="37136" y="1001562"/>
                    </a:lnTo>
                    <a:lnTo>
                      <a:pt x="40945" y="998379"/>
                    </a:lnTo>
                    <a:lnTo>
                      <a:pt x="45388" y="995514"/>
                    </a:lnTo>
                    <a:lnTo>
                      <a:pt x="49514" y="992649"/>
                    </a:lnTo>
                    <a:lnTo>
                      <a:pt x="53640" y="989784"/>
                    </a:lnTo>
                    <a:lnTo>
                      <a:pt x="58401" y="987556"/>
                    </a:lnTo>
                    <a:lnTo>
                      <a:pt x="63162" y="985328"/>
                    </a:lnTo>
                    <a:lnTo>
                      <a:pt x="68241" y="983418"/>
                    </a:lnTo>
                    <a:lnTo>
                      <a:pt x="73002" y="981827"/>
                    </a:lnTo>
                    <a:lnTo>
                      <a:pt x="78398" y="980235"/>
                    </a:lnTo>
                    <a:lnTo>
                      <a:pt x="83476" y="978644"/>
                    </a:lnTo>
                    <a:lnTo>
                      <a:pt x="873165" y="811853"/>
                    </a:lnTo>
                    <a:lnTo>
                      <a:pt x="878561" y="810898"/>
                    </a:lnTo>
                    <a:lnTo>
                      <a:pt x="883639" y="810262"/>
                    </a:lnTo>
                    <a:lnTo>
                      <a:pt x="889353" y="809944"/>
                    </a:lnTo>
                    <a:lnTo>
                      <a:pt x="894431" y="809625"/>
                    </a:lnTo>
                    <a:close/>
                    <a:moveTo>
                      <a:pt x="858838" y="565150"/>
                    </a:moveTo>
                    <a:lnTo>
                      <a:pt x="840146" y="566424"/>
                    </a:lnTo>
                    <a:lnTo>
                      <a:pt x="821454" y="568016"/>
                    </a:lnTo>
                    <a:lnTo>
                      <a:pt x="802762" y="570244"/>
                    </a:lnTo>
                    <a:lnTo>
                      <a:pt x="784387" y="572155"/>
                    </a:lnTo>
                    <a:lnTo>
                      <a:pt x="747320" y="576930"/>
                    </a:lnTo>
                    <a:lnTo>
                      <a:pt x="710253" y="582343"/>
                    </a:lnTo>
                    <a:lnTo>
                      <a:pt x="673185" y="588074"/>
                    </a:lnTo>
                    <a:lnTo>
                      <a:pt x="636435" y="594442"/>
                    </a:lnTo>
                    <a:lnTo>
                      <a:pt x="600001" y="600809"/>
                    </a:lnTo>
                    <a:lnTo>
                      <a:pt x="563251" y="607814"/>
                    </a:lnTo>
                    <a:lnTo>
                      <a:pt x="526818" y="614818"/>
                    </a:lnTo>
                    <a:lnTo>
                      <a:pt x="490384" y="622778"/>
                    </a:lnTo>
                    <a:lnTo>
                      <a:pt x="453950" y="630737"/>
                    </a:lnTo>
                    <a:lnTo>
                      <a:pt x="417200" y="639652"/>
                    </a:lnTo>
                    <a:lnTo>
                      <a:pt x="381083" y="648249"/>
                    </a:lnTo>
                    <a:lnTo>
                      <a:pt x="344967" y="657800"/>
                    </a:lnTo>
                    <a:lnTo>
                      <a:pt x="326908" y="662894"/>
                    </a:lnTo>
                    <a:lnTo>
                      <a:pt x="308850" y="667988"/>
                    </a:lnTo>
                    <a:lnTo>
                      <a:pt x="291108" y="673401"/>
                    </a:lnTo>
                    <a:lnTo>
                      <a:pt x="273050" y="679450"/>
                    </a:lnTo>
                    <a:lnTo>
                      <a:pt x="292059" y="677858"/>
                    </a:lnTo>
                    <a:lnTo>
                      <a:pt x="310434" y="676266"/>
                    </a:lnTo>
                    <a:lnTo>
                      <a:pt x="329126" y="674038"/>
                    </a:lnTo>
                    <a:lnTo>
                      <a:pt x="347501" y="672127"/>
                    </a:lnTo>
                    <a:lnTo>
                      <a:pt x="384885" y="667352"/>
                    </a:lnTo>
                    <a:lnTo>
                      <a:pt x="421952" y="661939"/>
                    </a:lnTo>
                    <a:lnTo>
                      <a:pt x="458703" y="656527"/>
                    </a:lnTo>
                    <a:lnTo>
                      <a:pt x="495453" y="650159"/>
                    </a:lnTo>
                    <a:lnTo>
                      <a:pt x="532203" y="643791"/>
                    </a:lnTo>
                    <a:lnTo>
                      <a:pt x="568637" y="636787"/>
                    </a:lnTo>
                    <a:lnTo>
                      <a:pt x="605387" y="629464"/>
                    </a:lnTo>
                    <a:lnTo>
                      <a:pt x="642138" y="621504"/>
                    </a:lnTo>
                    <a:lnTo>
                      <a:pt x="678254" y="613545"/>
                    </a:lnTo>
                    <a:lnTo>
                      <a:pt x="714688" y="604948"/>
                    </a:lnTo>
                    <a:lnTo>
                      <a:pt x="750805" y="596034"/>
                    </a:lnTo>
                    <a:lnTo>
                      <a:pt x="786921" y="586482"/>
                    </a:lnTo>
                    <a:lnTo>
                      <a:pt x="804980" y="581706"/>
                    </a:lnTo>
                    <a:lnTo>
                      <a:pt x="823038" y="576294"/>
                    </a:lnTo>
                    <a:lnTo>
                      <a:pt x="841096" y="570881"/>
                    </a:lnTo>
                    <a:lnTo>
                      <a:pt x="858838" y="565150"/>
                    </a:lnTo>
                    <a:close/>
                    <a:moveTo>
                      <a:pt x="894431" y="506412"/>
                    </a:moveTo>
                    <a:lnTo>
                      <a:pt x="899509" y="506412"/>
                    </a:lnTo>
                    <a:lnTo>
                      <a:pt x="904905" y="507046"/>
                    </a:lnTo>
                    <a:lnTo>
                      <a:pt x="909666" y="507363"/>
                    </a:lnTo>
                    <a:lnTo>
                      <a:pt x="915062" y="508314"/>
                    </a:lnTo>
                    <a:lnTo>
                      <a:pt x="919823" y="509265"/>
                    </a:lnTo>
                    <a:lnTo>
                      <a:pt x="924901" y="511167"/>
                    </a:lnTo>
                    <a:lnTo>
                      <a:pt x="929662" y="512435"/>
                    </a:lnTo>
                    <a:lnTo>
                      <a:pt x="934423" y="514336"/>
                    </a:lnTo>
                    <a:lnTo>
                      <a:pt x="939184" y="516238"/>
                    </a:lnTo>
                    <a:lnTo>
                      <a:pt x="943628" y="518457"/>
                    </a:lnTo>
                    <a:lnTo>
                      <a:pt x="948071" y="520676"/>
                    </a:lnTo>
                    <a:lnTo>
                      <a:pt x="952198" y="523528"/>
                    </a:lnTo>
                    <a:lnTo>
                      <a:pt x="956324" y="526381"/>
                    </a:lnTo>
                    <a:lnTo>
                      <a:pt x="960450" y="529551"/>
                    </a:lnTo>
                    <a:lnTo>
                      <a:pt x="964259" y="532720"/>
                    </a:lnTo>
                    <a:lnTo>
                      <a:pt x="968068" y="536207"/>
                    </a:lnTo>
                    <a:lnTo>
                      <a:pt x="971876" y="539694"/>
                    </a:lnTo>
                    <a:lnTo>
                      <a:pt x="975050" y="543497"/>
                    </a:lnTo>
                    <a:lnTo>
                      <a:pt x="978224" y="547618"/>
                    </a:lnTo>
                    <a:lnTo>
                      <a:pt x="981081" y="551421"/>
                    </a:lnTo>
                    <a:lnTo>
                      <a:pt x="984255" y="555859"/>
                    </a:lnTo>
                    <a:lnTo>
                      <a:pt x="986794" y="560296"/>
                    </a:lnTo>
                    <a:lnTo>
                      <a:pt x="989016" y="564734"/>
                    </a:lnTo>
                    <a:lnTo>
                      <a:pt x="991238" y="569805"/>
                    </a:lnTo>
                    <a:lnTo>
                      <a:pt x="993142" y="574560"/>
                    </a:lnTo>
                    <a:lnTo>
                      <a:pt x="995047" y="579314"/>
                    </a:lnTo>
                    <a:lnTo>
                      <a:pt x="996634" y="584703"/>
                    </a:lnTo>
                    <a:lnTo>
                      <a:pt x="997903" y="589774"/>
                    </a:lnTo>
                    <a:lnTo>
                      <a:pt x="998855" y="595163"/>
                    </a:lnTo>
                    <a:lnTo>
                      <a:pt x="999490" y="600551"/>
                    </a:lnTo>
                    <a:lnTo>
                      <a:pt x="999808" y="605939"/>
                    </a:lnTo>
                    <a:lnTo>
                      <a:pt x="1000125" y="611011"/>
                    </a:lnTo>
                    <a:lnTo>
                      <a:pt x="999808" y="616399"/>
                    </a:lnTo>
                    <a:lnTo>
                      <a:pt x="999490" y="621471"/>
                    </a:lnTo>
                    <a:lnTo>
                      <a:pt x="998855" y="626225"/>
                    </a:lnTo>
                    <a:lnTo>
                      <a:pt x="998221" y="631614"/>
                    </a:lnTo>
                    <a:lnTo>
                      <a:pt x="996951" y="636368"/>
                    </a:lnTo>
                    <a:lnTo>
                      <a:pt x="995681" y="641440"/>
                    </a:lnTo>
                    <a:lnTo>
                      <a:pt x="993777" y="646194"/>
                    </a:lnTo>
                    <a:lnTo>
                      <a:pt x="992190" y="651265"/>
                    </a:lnTo>
                    <a:lnTo>
                      <a:pt x="990286" y="655703"/>
                    </a:lnTo>
                    <a:lnTo>
                      <a:pt x="988064" y="660140"/>
                    </a:lnTo>
                    <a:lnTo>
                      <a:pt x="985525" y="664578"/>
                    </a:lnTo>
                    <a:lnTo>
                      <a:pt x="982985" y="668699"/>
                    </a:lnTo>
                    <a:lnTo>
                      <a:pt x="979811" y="672819"/>
                    </a:lnTo>
                    <a:lnTo>
                      <a:pt x="976955" y="676940"/>
                    </a:lnTo>
                    <a:lnTo>
                      <a:pt x="973781" y="680743"/>
                    </a:lnTo>
                    <a:lnTo>
                      <a:pt x="970289" y="684547"/>
                    </a:lnTo>
                    <a:lnTo>
                      <a:pt x="966798" y="688350"/>
                    </a:lnTo>
                    <a:lnTo>
                      <a:pt x="962989" y="691520"/>
                    </a:lnTo>
                    <a:lnTo>
                      <a:pt x="959181" y="694690"/>
                    </a:lnTo>
                    <a:lnTo>
                      <a:pt x="954737" y="697859"/>
                    </a:lnTo>
                    <a:lnTo>
                      <a:pt x="950611" y="700712"/>
                    </a:lnTo>
                    <a:lnTo>
                      <a:pt x="945850" y="703248"/>
                    </a:lnTo>
                    <a:lnTo>
                      <a:pt x="941406" y="705467"/>
                    </a:lnTo>
                    <a:lnTo>
                      <a:pt x="936963" y="707685"/>
                    </a:lnTo>
                    <a:lnTo>
                      <a:pt x="931884" y="709904"/>
                    </a:lnTo>
                    <a:lnTo>
                      <a:pt x="927123" y="711489"/>
                    </a:lnTo>
                    <a:lnTo>
                      <a:pt x="921727" y="713074"/>
                    </a:lnTo>
                    <a:lnTo>
                      <a:pt x="916649" y="714342"/>
                    </a:lnTo>
                    <a:lnTo>
                      <a:pt x="126960" y="880431"/>
                    </a:lnTo>
                    <a:lnTo>
                      <a:pt x="121247" y="881382"/>
                    </a:lnTo>
                    <a:lnTo>
                      <a:pt x="115851" y="882016"/>
                    </a:lnTo>
                    <a:lnTo>
                      <a:pt x="110455" y="882333"/>
                    </a:lnTo>
                    <a:lnTo>
                      <a:pt x="105059" y="882650"/>
                    </a:lnTo>
                    <a:lnTo>
                      <a:pt x="100298" y="882333"/>
                    </a:lnTo>
                    <a:lnTo>
                      <a:pt x="95855" y="882016"/>
                    </a:lnTo>
                    <a:lnTo>
                      <a:pt x="86967" y="881065"/>
                    </a:lnTo>
                    <a:lnTo>
                      <a:pt x="78398" y="879164"/>
                    </a:lnTo>
                    <a:lnTo>
                      <a:pt x="70145" y="876628"/>
                    </a:lnTo>
                    <a:lnTo>
                      <a:pt x="61575" y="873458"/>
                    </a:lnTo>
                    <a:lnTo>
                      <a:pt x="53640" y="869338"/>
                    </a:lnTo>
                    <a:lnTo>
                      <a:pt x="46340" y="864900"/>
                    </a:lnTo>
                    <a:lnTo>
                      <a:pt x="39358" y="859512"/>
                    </a:lnTo>
                    <a:lnTo>
                      <a:pt x="32692" y="853806"/>
                    </a:lnTo>
                    <a:lnTo>
                      <a:pt x="26662" y="847150"/>
                    </a:lnTo>
                    <a:lnTo>
                      <a:pt x="20948" y="840494"/>
                    </a:lnTo>
                    <a:lnTo>
                      <a:pt x="15870" y="833204"/>
                    </a:lnTo>
                    <a:lnTo>
                      <a:pt x="11426" y="825279"/>
                    </a:lnTo>
                    <a:lnTo>
                      <a:pt x="9522" y="821159"/>
                    </a:lnTo>
                    <a:lnTo>
                      <a:pt x="7935" y="817038"/>
                    </a:lnTo>
                    <a:lnTo>
                      <a:pt x="6031" y="812601"/>
                    </a:lnTo>
                    <a:lnTo>
                      <a:pt x="4444" y="808480"/>
                    </a:lnTo>
                    <a:lnTo>
                      <a:pt x="3491" y="804043"/>
                    </a:lnTo>
                    <a:lnTo>
                      <a:pt x="2222" y="799288"/>
                    </a:lnTo>
                    <a:lnTo>
                      <a:pt x="1270" y="794217"/>
                    </a:lnTo>
                    <a:lnTo>
                      <a:pt x="635" y="788511"/>
                    </a:lnTo>
                    <a:lnTo>
                      <a:pt x="317" y="783440"/>
                    </a:lnTo>
                    <a:lnTo>
                      <a:pt x="0" y="778052"/>
                    </a:lnTo>
                    <a:lnTo>
                      <a:pt x="317" y="772980"/>
                    </a:lnTo>
                    <a:lnTo>
                      <a:pt x="635" y="767909"/>
                    </a:lnTo>
                    <a:lnTo>
                      <a:pt x="1270" y="762520"/>
                    </a:lnTo>
                    <a:lnTo>
                      <a:pt x="1904" y="757766"/>
                    </a:lnTo>
                    <a:lnTo>
                      <a:pt x="3174" y="752694"/>
                    </a:lnTo>
                    <a:lnTo>
                      <a:pt x="4444" y="747940"/>
                    </a:lnTo>
                    <a:lnTo>
                      <a:pt x="5713" y="742868"/>
                    </a:lnTo>
                    <a:lnTo>
                      <a:pt x="7935" y="738114"/>
                    </a:lnTo>
                    <a:lnTo>
                      <a:pt x="9839" y="733676"/>
                    </a:lnTo>
                    <a:lnTo>
                      <a:pt x="12061" y="728922"/>
                    </a:lnTo>
                    <a:lnTo>
                      <a:pt x="14283" y="724801"/>
                    </a:lnTo>
                    <a:lnTo>
                      <a:pt x="17140" y="720047"/>
                    </a:lnTo>
                    <a:lnTo>
                      <a:pt x="19996" y="716243"/>
                    </a:lnTo>
                    <a:lnTo>
                      <a:pt x="23170" y="712123"/>
                    </a:lnTo>
                    <a:lnTo>
                      <a:pt x="26344" y="708319"/>
                    </a:lnTo>
                    <a:lnTo>
                      <a:pt x="29518" y="704516"/>
                    </a:lnTo>
                    <a:lnTo>
                      <a:pt x="33327" y="701029"/>
                    </a:lnTo>
                    <a:lnTo>
                      <a:pt x="37136" y="697859"/>
                    </a:lnTo>
                    <a:lnTo>
                      <a:pt x="40945" y="694373"/>
                    </a:lnTo>
                    <a:lnTo>
                      <a:pt x="45388" y="691520"/>
                    </a:lnTo>
                    <a:lnTo>
                      <a:pt x="49514" y="688667"/>
                    </a:lnTo>
                    <a:lnTo>
                      <a:pt x="53640" y="686132"/>
                    </a:lnTo>
                    <a:lnTo>
                      <a:pt x="58401" y="683596"/>
                    </a:lnTo>
                    <a:lnTo>
                      <a:pt x="63162" y="681377"/>
                    </a:lnTo>
                    <a:lnTo>
                      <a:pt x="68241" y="679475"/>
                    </a:lnTo>
                    <a:lnTo>
                      <a:pt x="73002" y="677891"/>
                    </a:lnTo>
                    <a:lnTo>
                      <a:pt x="78398" y="676306"/>
                    </a:lnTo>
                    <a:lnTo>
                      <a:pt x="83476" y="675038"/>
                    </a:lnTo>
                    <a:lnTo>
                      <a:pt x="873165" y="508631"/>
                    </a:lnTo>
                    <a:lnTo>
                      <a:pt x="878561" y="507680"/>
                    </a:lnTo>
                    <a:lnTo>
                      <a:pt x="883639" y="507046"/>
                    </a:lnTo>
                    <a:lnTo>
                      <a:pt x="889353" y="506729"/>
                    </a:lnTo>
                    <a:lnTo>
                      <a:pt x="894431" y="506412"/>
                    </a:lnTo>
                    <a:close/>
                    <a:moveTo>
                      <a:pt x="858838" y="261937"/>
                    </a:moveTo>
                    <a:lnTo>
                      <a:pt x="840146" y="263529"/>
                    </a:lnTo>
                    <a:lnTo>
                      <a:pt x="821454" y="265439"/>
                    </a:lnTo>
                    <a:lnTo>
                      <a:pt x="802762" y="267031"/>
                    </a:lnTo>
                    <a:lnTo>
                      <a:pt x="784387" y="269260"/>
                    </a:lnTo>
                    <a:lnTo>
                      <a:pt x="747320" y="273717"/>
                    </a:lnTo>
                    <a:lnTo>
                      <a:pt x="710253" y="279448"/>
                    </a:lnTo>
                    <a:lnTo>
                      <a:pt x="673185" y="284861"/>
                    </a:lnTo>
                    <a:lnTo>
                      <a:pt x="636435" y="291229"/>
                    </a:lnTo>
                    <a:lnTo>
                      <a:pt x="600001" y="297596"/>
                    </a:lnTo>
                    <a:lnTo>
                      <a:pt x="563251" y="304601"/>
                    </a:lnTo>
                    <a:lnTo>
                      <a:pt x="526818" y="312242"/>
                    </a:lnTo>
                    <a:lnTo>
                      <a:pt x="490384" y="319565"/>
                    </a:lnTo>
                    <a:lnTo>
                      <a:pt x="453950" y="327843"/>
                    </a:lnTo>
                    <a:lnTo>
                      <a:pt x="417200" y="336439"/>
                    </a:lnTo>
                    <a:lnTo>
                      <a:pt x="381083" y="345354"/>
                    </a:lnTo>
                    <a:lnTo>
                      <a:pt x="344967" y="354905"/>
                    </a:lnTo>
                    <a:lnTo>
                      <a:pt x="326908" y="360000"/>
                    </a:lnTo>
                    <a:lnTo>
                      <a:pt x="308850" y="365094"/>
                    </a:lnTo>
                    <a:lnTo>
                      <a:pt x="291108" y="370825"/>
                    </a:lnTo>
                    <a:lnTo>
                      <a:pt x="273050" y="376237"/>
                    </a:lnTo>
                    <a:lnTo>
                      <a:pt x="292059" y="374964"/>
                    </a:lnTo>
                    <a:lnTo>
                      <a:pt x="310434" y="373372"/>
                    </a:lnTo>
                    <a:lnTo>
                      <a:pt x="329126" y="371461"/>
                    </a:lnTo>
                    <a:lnTo>
                      <a:pt x="347501" y="369233"/>
                    </a:lnTo>
                    <a:lnTo>
                      <a:pt x="384885" y="364457"/>
                    </a:lnTo>
                    <a:lnTo>
                      <a:pt x="421952" y="359363"/>
                    </a:lnTo>
                    <a:lnTo>
                      <a:pt x="458703" y="353314"/>
                    </a:lnTo>
                    <a:lnTo>
                      <a:pt x="495453" y="347264"/>
                    </a:lnTo>
                    <a:lnTo>
                      <a:pt x="532203" y="340578"/>
                    </a:lnTo>
                    <a:lnTo>
                      <a:pt x="568637" y="333892"/>
                    </a:lnTo>
                    <a:lnTo>
                      <a:pt x="605387" y="326251"/>
                    </a:lnTo>
                    <a:lnTo>
                      <a:pt x="642138" y="318610"/>
                    </a:lnTo>
                    <a:lnTo>
                      <a:pt x="678254" y="310650"/>
                    </a:lnTo>
                    <a:lnTo>
                      <a:pt x="714688" y="302054"/>
                    </a:lnTo>
                    <a:lnTo>
                      <a:pt x="750805" y="293139"/>
                    </a:lnTo>
                    <a:lnTo>
                      <a:pt x="786921" y="283269"/>
                    </a:lnTo>
                    <a:lnTo>
                      <a:pt x="804980" y="278493"/>
                    </a:lnTo>
                    <a:lnTo>
                      <a:pt x="823038" y="273081"/>
                    </a:lnTo>
                    <a:lnTo>
                      <a:pt x="841096" y="267668"/>
                    </a:lnTo>
                    <a:lnTo>
                      <a:pt x="858838" y="261937"/>
                    </a:lnTo>
                    <a:close/>
                    <a:moveTo>
                      <a:pt x="894431" y="201612"/>
                    </a:moveTo>
                    <a:lnTo>
                      <a:pt x="899509" y="201612"/>
                    </a:lnTo>
                    <a:lnTo>
                      <a:pt x="904905" y="202249"/>
                    </a:lnTo>
                    <a:lnTo>
                      <a:pt x="909666" y="202567"/>
                    </a:lnTo>
                    <a:lnTo>
                      <a:pt x="915062" y="203522"/>
                    </a:lnTo>
                    <a:lnTo>
                      <a:pt x="919823" y="204795"/>
                    </a:lnTo>
                    <a:lnTo>
                      <a:pt x="924901" y="206068"/>
                    </a:lnTo>
                    <a:lnTo>
                      <a:pt x="929662" y="207660"/>
                    </a:lnTo>
                    <a:lnTo>
                      <a:pt x="934423" y="209570"/>
                    </a:lnTo>
                    <a:lnTo>
                      <a:pt x="939184" y="211480"/>
                    </a:lnTo>
                    <a:lnTo>
                      <a:pt x="943628" y="213708"/>
                    </a:lnTo>
                    <a:lnTo>
                      <a:pt x="948071" y="216254"/>
                    </a:lnTo>
                    <a:lnTo>
                      <a:pt x="952198" y="218801"/>
                    </a:lnTo>
                    <a:lnTo>
                      <a:pt x="956324" y="221665"/>
                    </a:lnTo>
                    <a:lnTo>
                      <a:pt x="960450" y="224848"/>
                    </a:lnTo>
                    <a:lnTo>
                      <a:pt x="964259" y="228031"/>
                    </a:lnTo>
                    <a:lnTo>
                      <a:pt x="968068" y="231533"/>
                    </a:lnTo>
                    <a:lnTo>
                      <a:pt x="971876" y="235034"/>
                    </a:lnTo>
                    <a:lnTo>
                      <a:pt x="975050" y="238854"/>
                    </a:lnTo>
                    <a:lnTo>
                      <a:pt x="978224" y="242992"/>
                    </a:lnTo>
                    <a:lnTo>
                      <a:pt x="981081" y="246811"/>
                    </a:lnTo>
                    <a:lnTo>
                      <a:pt x="984255" y="251586"/>
                    </a:lnTo>
                    <a:lnTo>
                      <a:pt x="986794" y="255724"/>
                    </a:lnTo>
                    <a:lnTo>
                      <a:pt x="989016" y="260180"/>
                    </a:lnTo>
                    <a:lnTo>
                      <a:pt x="991238" y="265273"/>
                    </a:lnTo>
                    <a:lnTo>
                      <a:pt x="993142" y="270047"/>
                    </a:lnTo>
                    <a:lnTo>
                      <a:pt x="995047" y="275140"/>
                    </a:lnTo>
                    <a:lnTo>
                      <a:pt x="996634" y="280233"/>
                    </a:lnTo>
                    <a:lnTo>
                      <a:pt x="997903" y="285326"/>
                    </a:lnTo>
                    <a:lnTo>
                      <a:pt x="998855" y="290737"/>
                    </a:lnTo>
                    <a:lnTo>
                      <a:pt x="999490" y="296148"/>
                    </a:lnTo>
                    <a:lnTo>
                      <a:pt x="999808" y="301559"/>
                    </a:lnTo>
                    <a:lnTo>
                      <a:pt x="1000125" y="306652"/>
                    </a:lnTo>
                    <a:lnTo>
                      <a:pt x="999808" y="312063"/>
                    </a:lnTo>
                    <a:lnTo>
                      <a:pt x="999490" y="317156"/>
                    </a:lnTo>
                    <a:lnTo>
                      <a:pt x="998855" y="322249"/>
                    </a:lnTo>
                    <a:lnTo>
                      <a:pt x="998221" y="327342"/>
                    </a:lnTo>
                    <a:lnTo>
                      <a:pt x="996951" y="332116"/>
                    </a:lnTo>
                    <a:lnTo>
                      <a:pt x="995681" y="337209"/>
                    </a:lnTo>
                    <a:lnTo>
                      <a:pt x="993777" y="341984"/>
                    </a:lnTo>
                    <a:lnTo>
                      <a:pt x="992190" y="347076"/>
                    </a:lnTo>
                    <a:lnTo>
                      <a:pt x="990286" y="351533"/>
                    </a:lnTo>
                    <a:lnTo>
                      <a:pt x="988064" y="355989"/>
                    </a:lnTo>
                    <a:lnTo>
                      <a:pt x="985525" y="360445"/>
                    </a:lnTo>
                    <a:lnTo>
                      <a:pt x="982985" y="364583"/>
                    </a:lnTo>
                    <a:lnTo>
                      <a:pt x="979811" y="369039"/>
                    </a:lnTo>
                    <a:lnTo>
                      <a:pt x="976955" y="372859"/>
                    </a:lnTo>
                    <a:lnTo>
                      <a:pt x="973781" y="376679"/>
                    </a:lnTo>
                    <a:lnTo>
                      <a:pt x="970289" y="380817"/>
                    </a:lnTo>
                    <a:lnTo>
                      <a:pt x="966798" y="384318"/>
                    </a:lnTo>
                    <a:lnTo>
                      <a:pt x="962989" y="387501"/>
                    </a:lnTo>
                    <a:lnTo>
                      <a:pt x="959181" y="390684"/>
                    </a:lnTo>
                    <a:lnTo>
                      <a:pt x="954737" y="393867"/>
                    </a:lnTo>
                    <a:lnTo>
                      <a:pt x="950611" y="396732"/>
                    </a:lnTo>
                    <a:lnTo>
                      <a:pt x="945850" y="399278"/>
                    </a:lnTo>
                    <a:lnTo>
                      <a:pt x="941406" y="401506"/>
                    </a:lnTo>
                    <a:lnTo>
                      <a:pt x="936963" y="403734"/>
                    </a:lnTo>
                    <a:lnTo>
                      <a:pt x="931884" y="405962"/>
                    </a:lnTo>
                    <a:lnTo>
                      <a:pt x="927123" y="407554"/>
                    </a:lnTo>
                    <a:lnTo>
                      <a:pt x="921727" y="409145"/>
                    </a:lnTo>
                    <a:lnTo>
                      <a:pt x="916649" y="410419"/>
                    </a:lnTo>
                    <a:lnTo>
                      <a:pt x="126960" y="577209"/>
                    </a:lnTo>
                    <a:lnTo>
                      <a:pt x="121247" y="578164"/>
                    </a:lnTo>
                    <a:lnTo>
                      <a:pt x="115851" y="578801"/>
                    </a:lnTo>
                    <a:lnTo>
                      <a:pt x="110455" y="579119"/>
                    </a:lnTo>
                    <a:lnTo>
                      <a:pt x="105059" y="579437"/>
                    </a:lnTo>
                    <a:lnTo>
                      <a:pt x="100298" y="579119"/>
                    </a:lnTo>
                    <a:lnTo>
                      <a:pt x="95855" y="578801"/>
                    </a:lnTo>
                    <a:lnTo>
                      <a:pt x="86967" y="577846"/>
                    </a:lnTo>
                    <a:lnTo>
                      <a:pt x="78398" y="575936"/>
                    </a:lnTo>
                    <a:lnTo>
                      <a:pt x="70145" y="573389"/>
                    </a:lnTo>
                    <a:lnTo>
                      <a:pt x="61575" y="570206"/>
                    </a:lnTo>
                    <a:lnTo>
                      <a:pt x="53640" y="566069"/>
                    </a:lnTo>
                    <a:lnTo>
                      <a:pt x="46340" y="561612"/>
                    </a:lnTo>
                    <a:lnTo>
                      <a:pt x="39358" y="556201"/>
                    </a:lnTo>
                    <a:lnTo>
                      <a:pt x="32692" y="550472"/>
                    </a:lnTo>
                    <a:lnTo>
                      <a:pt x="26662" y="543787"/>
                    </a:lnTo>
                    <a:lnTo>
                      <a:pt x="20948" y="537103"/>
                    </a:lnTo>
                    <a:lnTo>
                      <a:pt x="15870" y="529782"/>
                    </a:lnTo>
                    <a:lnTo>
                      <a:pt x="11426" y="522143"/>
                    </a:lnTo>
                    <a:lnTo>
                      <a:pt x="9522" y="517687"/>
                    </a:lnTo>
                    <a:lnTo>
                      <a:pt x="7935" y="513549"/>
                    </a:lnTo>
                    <a:lnTo>
                      <a:pt x="6031" y="509092"/>
                    </a:lnTo>
                    <a:lnTo>
                      <a:pt x="4444" y="504954"/>
                    </a:lnTo>
                    <a:lnTo>
                      <a:pt x="3491" y="500498"/>
                    </a:lnTo>
                    <a:lnTo>
                      <a:pt x="2222" y="495724"/>
                    </a:lnTo>
                    <a:lnTo>
                      <a:pt x="1270" y="490631"/>
                    </a:lnTo>
                    <a:lnTo>
                      <a:pt x="635" y="484901"/>
                    </a:lnTo>
                    <a:lnTo>
                      <a:pt x="317" y="479809"/>
                    </a:lnTo>
                    <a:lnTo>
                      <a:pt x="0" y="474397"/>
                    </a:lnTo>
                    <a:lnTo>
                      <a:pt x="317" y="469305"/>
                    </a:lnTo>
                    <a:lnTo>
                      <a:pt x="635" y="464212"/>
                    </a:lnTo>
                    <a:lnTo>
                      <a:pt x="1270" y="458801"/>
                    </a:lnTo>
                    <a:lnTo>
                      <a:pt x="1904" y="454026"/>
                    </a:lnTo>
                    <a:lnTo>
                      <a:pt x="3174" y="448933"/>
                    </a:lnTo>
                    <a:lnTo>
                      <a:pt x="4444" y="444159"/>
                    </a:lnTo>
                    <a:lnTo>
                      <a:pt x="5713" y="439066"/>
                    </a:lnTo>
                    <a:lnTo>
                      <a:pt x="7935" y="434291"/>
                    </a:lnTo>
                    <a:lnTo>
                      <a:pt x="9839" y="429835"/>
                    </a:lnTo>
                    <a:lnTo>
                      <a:pt x="12061" y="425061"/>
                    </a:lnTo>
                    <a:lnTo>
                      <a:pt x="14283" y="420923"/>
                    </a:lnTo>
                    <a:lnTo>
                      <a:pt x="17140" y="416466"/>
                    </a:lnTo>
                    <a:lnTo>
                      <a:pt x="19996" y="412328"/>
                    </a:lnTo>
                    <a:lnTo>
                      <a:pt x="23170" y="408191"/>
                    </a:lnTo>
                    <a:lnTo>
                      <a:pt x="26344" y="404689"/>
                    </a:lnTo>
                    <a:lnTo>
                      <a:pt x="29518" y="400551"/>
                    </a:lnTo>
                    <a:lnTo>
                      <a:pt x="33327" y="397050"/>
                    </a:lnTo>
                    <a:lnTo>
                      <a:pt x="37136" y="393867"/>
                    </a:lnTo>
                    <a:lnTo>
                      <a:pt x="40945" y="390366"/>
                    </a:lnTo>
                    <a:lnTo>
                      <a:pt x="45388" y="387501"/>
                    </a:lnTo>
                    <a:lnTo>
                      <a:pt x="49514" y="384636"/>
                    </a:lnTo>
                    <a:lnTo>
                      <a:pt x="53640" y="382090"/>
                    </a:lnTo>
                    <a:lnTo>
                      <a:pt x="58401" y="379543"/>
                    </a:lnTo>
                    <a:lnTo>
                      <a:pt x="63162" y="377315"/>
                    </a:lnTo>
                    <a:lnTo>
                      <a:pt x="68241" y="375405"/>
                    </a:lnTo>
                    <a:lnTo>
                      <a:pt x="73002" y="373814"/>
                    </a:lnTo>
                    <a:lnTo>
                      <a:pt x="78398" y="372222"/>
                    </a:lnTo>
                    <a:lnTo>
                      <a:pt x="83476" y="370949"/>
                    </a:lnTo>
                    <a:lnTo>
                      <a:pt x="873165" y="204159"/>
                    </a:lnTo>
                    <a:lnTo>
                      <a:pt x="878561" y="202885"/>
                    </a:lnTo>
                    <a:lnTo>
                      <a:pt x="883639" y="202249"/>
                    </a:lnTo>
                    <a:lnTo>
                      <a:pt x="889353" y="201931"/>
                    </a:lnTo>
                    <a:lnTo>
                      <a:pt x="894431" y="201612"/>
                    </a:lnTo>
                    <a:close/>
                    <a:moveTo>
                      <a:pt x="462024" y="0"/>
                    </a:moveTo>
                    <a:lnTo>
                      <a:pt x="467419" y="0"/>
                    </a:lnTo>
                    <a:lnTo>
                      <a:pt x="472496" y="0"/>
                    </a:lnTo>
                    <a:lnTo>
                      <a:pt x="477891" y="318"/>
                    </a:lnTo>
                    <a:lnTo>
                      <a:pt x="482651" y="953"/>
                    </a:lnTo>
                    <a:lnTo>
                      <a:pt x="487728" y="1907"/>
                    </a:lnTo>
                    <a:lnTo>
                      <a:pt x="492805" y="2861"/>
                    </a:lnTo>
                    <a:lnTo>
                      <a:pt x="497565" y="4450"/>
                    </a:lnTo>
                    <a:lnTo>
                      <a:pt x="502642" y="6039"/>
                    </a:lnTo>
                    <a:lnTo>
                      <a:pt x="507402" y="7946"/>
                    </a:lnTo>
                    <a:lnTo>
                      <a:pt x="511844" y="9853"/>
                    </a:lnTo>
                    <a:lnTo>
                      <a:pt x="516604" y="12078"/>
                    </a:lnTo>
                    <a:lnTo>
                      <a:pt x="520729" y="14303"/>
                    </a:lnTo>
                    <a:lnTo>
                      <a:pt x="525172" y="17164"/>
                    </a:lnTo>
                    <a:lnTo>
                      <a:pt x="529297" y="20025"/>
                    </a:lnTo>
                    <a:lnTo>
                      <a:pt x="533105" y="22885"/>
                    </a:lnTo>
                    <a:lnTo>
                      <a:pt x="537230" y="26064"/>
                    </a:lnTo>
                    <a:lnTo>
                      <a:pt x="541038" y="29878"/>
                    </a:lnTo>
                    <a:lnTo>
                      <a:pt x="544529" y="33374"/>
                    </a:lnTo>
                    <a:lnTo>
                      <a:pt x="548019" y="36871"/>
                    </a:lnTo>
                    <a:lnTo>
                      <a:pt x="551193" y="41003"/>
                    </a:lnTo>
                    <a:lnTo>
                      <a:pt x="554049" y="45135"/>
                    </a:lnTo>
                    <a:lnTo>
                      <a:pt x="556904" y="49267"/>
                    </a:lnTo>
                    <a:lnTo>
                      <a:pt x="559760" y="54035"/>
                    </a:lnTo>
                    <a:lnTo>
                      <a:pt x="561982" y="58484"/>
                    </a:lnTo>
                    <a:lnTo>
                      <a:pt x="564203" y="63252"/>
                    </a:lnTo>
                    <a:lnTo>
                      <a:pt x="566107" y="68020"/>
                    </a:lnTo>
                    <a:lnTo>
                      <a:pt x="567693" y="73106"/>
                    </a:lnTo>
                    <a:lnTo>
                      <a:pt x="569280" y="78191"/>
                    </a:lnTo>
                    <a:lnTo>
                      <a:pt x="570549" y="83595"/>
                    </a:lnTo>
                    <a:lnTo>
                      <a:pt x="571819" y="88998"/>
                    </a:lnTo>
                    <a:lnTo>
                      <a:pt x="572453" y="94084"/>
                    </a:lnTo>
                    <a:lnTo>
                      <a:pt x="572771" y="99487"/>
                    </a:lnTo>
                    <a:lnTo>
                      <a:pt x="573088" y="104573"/>
                    </a:lnTo>
                    <a:lnTo>
                      <a:pt x="572771" y="109976"/>
                    </a:lnTo>
                    <a:lnTo>
                      <a:pt x="572453" y="115062"/>
                    </a:lnTo>
                    <a:lnTo>
                      <a:pt x="571819" y="120148"/>
                    </a:lnTo>
                    <a:lnTo>
                      <a:pt x="570867" y="125551"/>
                    </a:lnTo>
                    <a:lnTo>
                      <a:pt x="569597" y="130319"/>
                    </a:lnTo>
                    <a:lnTo>
                      <a:pt x="568328" y="135405"/>
                    </a:lnTo>
                    <a:lnTo>
                      <a:pt x="566741" y="140172"/>
                    </a:lnTo>
                    <a:lnTo>
                      <a:pt x="565155" y="144622"/>
                    </a:lnTo>
                    <a:lnTo>
                      <a:pt x="563251" y="149390"/>
                    </a:lnTo>
                    <a:lnTo>
                      <a:pt x="561030" y="153840"/>
                    </a:lnTo>
                    <a:lnTo>
                      <a:pt x="558174" y="158608"/>
                    </a:lnTo>
                    <a:lnTo>
                      <a:pt x="555635" y="162740"/>
                    </a:lnTo>
                    <a:lnTo>
                      <a:pt x="552779" y="166872"/>
                    </a:lnTo>
                    <a:lnTo>
                      <a:pt x="549923" y="171004"/>
                    </a:lnTo>
                    <a:lnTo>
                      <a:pt x="546433" y="174818"/>
                    </a:lnTo>
                    <a:lnTo>
                      <a:pt x="543259" y="178315"/>
                    </a:lnTo>
                    <a:lnTo>
                      <a:pt x="539769" y="182129"/>
                    </a:lnTo>
                    <a:lnTo>
                      <a:pt x="535644" y="185625"/>
                    </a:lnTo>
                    <a:lnTo>
                      <a:pt x="531836" y="188486"/>
                    </a:lnTo>
                    <a:lnTo>
                      <a:pt x="527711" y="191664"/>
                    </a:lnTo>
                    <a:lnTo>
                      <a:pt x="523268" y="194525"/>
                    </a:lnTo>
                    <a:lnTo>
                      <a:pt x="518825" y="197068"/>
                    </a:lnTo>
                    <a:lnTo>
                      <a:pt x="514383" y="199611"/>
                    </a:lnTo>
                    <a:lnTo>
                      <a:pt x="509623" y="201518"/>
                    </a:lnTo>
                    <a:lnTo>
                      <a:pt x="504863" y="204061"/>
                    </a:lnTo>
                    <a:lnTo>
                      <a:pt x="499786" y="205650"/>
                    </a:lnTo>
                    <a:lnTo>
                      <a:pt x="494709" y="206921"/>
                    </a:lnTo>
                    <a:lnTo>
                      <a:pt x="489632" y="208193"/>
                    </a:lnTo>
                    <a:lnTo>
                      <a:pt x="126930" y="284795"/>
                    </a:lnTo>
                    <a:lnTo>
                      <a:pt x="121218" y="285749"/>
                    </a:lnTo>
                    <a:lnTo>
                      <a:pt x="115823" y="286702"/>
                    </a:lnTo>
                    <a:lnTo>
                      <a:pt x="110429" y="287020"/>
                    </a:lnTo>
                    <a:lnTo>
                      <a:pt x="105034" y="287338"/>
                    </a:lnTo>
                    <a:lnTo>
                      <a:pt x="100275" y="287020"/>
                    </a:lnTo>
                    <a:lnTo>
                      <a:pt x="95832" y="286702"/>
                    </a:lnTo>
                    <a:lnTo>
                      <a:pt x="86947" y="285431"/>
                    </a:lnTo>
                    <a:lnTo>
                      <a:pt x="78379" y="283524"/>
                    </a:lnTo>
                    <a:lnTo>
                      <a:pt x="70129" y="280981"/>
                    </a:lnTo>
                    <a:lnTo>
                      <a:pt x="61561" y="277802"/>
                    </a:lnTo>
                    <a:lnTo>
                      <a:pt x="53628" y="273670"/>
                    </a:lnTo>
                    <a:lnTo>
                      <a:pt x="46329" y="268902"/>
                    </a:lnTo>
                    <a:lnTo>
                      <a:pt x="39348" y="264135"/>
                    </a:lnTo>
                    <a:lnTo>
                      <a:pt x="32684" y="258095"/>
                    </a:lnTo>
                    <a:lnTo>
                      <a:pt x="26655" y="251738"/>
                    </a:lnTo>
                    <a:lnTo>
                      <a:pt x="20943" y="244746"/>
                    </a:lnTo>
                    <a:lnTo>
                      <a:pt x="15866" y="237435"/>
                    </a:lnTo>
                    <a:lnTo>
                      <a:pt x="11424" y="229807"/>
                    </a:lnTo>
                    <a:lnTo>
                      <a:pt x="9520" y="225357"/>
                    </a:lnTo>
                    <a:lnTo>
                      <a:pt x="7933" y="221225"/>
                    </a:lnTo>
                    <a:lnTo>
                      <a:pt x="6029" y="217093"/>
                    </a:lnTo>
                    <a:lnTo>
                      <a:pt x="4443" y="212643"/>
                    </a:lnTo>
                    <a:lnTo>
                      <a:pt x="3491" y="208193"/>
                    </a:lnTo>
                    <a:lnTo>
                      <a:pt x="2221" y="203425"/>
                    </a:lnTo>
                    <a:lnTo>
                      <a:pt x="1269" y="198021"/>
                    </a:lnTo>
                    <a:lnTo>
                      <a:pt x="635" y="192936"/>
                    </a:lnTo>
                    <a:lnTo>
                      <a:pt x="317" y="187532"/>
                    </a:lnTo>
                    <a:lnTo>
                      <a:pt x="0" y="182447"/>
                    </a:lnTo>
                    <a:lnTo>
                      <a:pt x="317" y="177043"/>
                    </a:lnTo>
                    <a:lnTo>
                      <a:pt x="635" y="171958"/>
                    </a:lnTo>
                    <a:lnTo>
                      <a:pt x="1269" y="166554"/>
                    </a:lnTo>
                    <a:lnTo>
                      <a:pt x="1904" y="161786"/>
                    </a:lnTo>
                    <a:lnTo>
                      <a:pt x="3173" y="157019"/>
                    </a:lnTo>
                    <a:lnTo>
                      <a:pt x="4443" y="151615"/>
                    </a:lnTo>
                    <a:lnTo>
                      <a:pt x="5712" y="147165"/>
                    </a:lnTo>
                    <a:lnTo>
                      <a:pt x="7933" y="142079"/>
                    </a:lnTo>
                    <a:lnTo>
                      <a:pt x="9837" y="137630"/>
                    </a:lnTo>
                    <a:lnTo>
                      <a:pt x="12058" y="132862"/>
                    </a:lnTo>
                    <a:lnTo>
                      <a:pt x="14280" y="128730"/>
                    </a:lnTo>
                    <a:lnTo>
                      <a:pt x="17136" y="124280"/>
                    </a:lnTo>
                    <a:lnTo>
                      <a:pt x="19991" y="120148"/>
                    </a:lnTo>
                    <a:lnTo>
                      <a:pt x="23165" y="116016"/>
                    </a:lnTo>
                    <a:lnTo>
                      <a:pt x="26338" y="112201"/>
                    </a:lnTo>
                    <a:lnTo>
                      <a:pt x="29511" y="108387"/>
                    </a:lnTo>
                    <a:lnTo>
                      <a:pt x="33319" y="104891"/>
                    </a:lnTo>
                    <a:lnTo>
                      <a:pt x="37127" y="101712"/>
                    </a:lnTo>
                    <a:lnTo>
                      <a:pt x="40935" y="98534"/>
                    </a:lnTo>
                    <a:lnTo>
                      <a:pt x="45377" y="95355"/>
                    </a:lnTo>
                    <a:lnTo>
                      <a:pt x="49503" y="92495"/>
                    </a:lnTo>
                    <a:lnTo>
                      <a:pt x="53628" y="89952"/>
                    </a:lnTo>
                    <a:lnTo>
                      <a:pt x="58388" y="87727"/>
                    </a:lnTo>
                    <a:lnTo>
                      <a:pt x="63148" y="85184"/>
                    </a:lnTo>
                    <a:lnTo>
                      <a:pt x="68225" y="83277"/>
                    </a:lnTo>
                    <a:lnTo>
                      <a:pt x="72985" y="81370"/>
                    </a:lnTo>
                    <a:lnTo>
                      <a:pt x="78379" y="80098"/>
                    </a:lnTo>
                    <a:lnTo>
                      <a:pt x="83456" y="78827"/>
                    </a:lnTo>
                    <a:lnTo>
                      <a:pt x="446158" y="2225"/>
                    </a:lnTo>
                    <a:lnTo>
                      <a:pt x="451235" y="1271"/>
                    </a:lnTo>
                    <a:lnTo>
                      <a:pt x="456630" y="636"/>
                    </a:lnTo>
                    <a:lnTo>
                      <a:pt x="462024"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a:ea typeface="宋体" panose="02010600030101010101" pitchFamily="2" charset="-122"/>
                  <a:cs typeface="+mn-cs"/>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1000" fill="hold"/>
                                        <p:tgtEl>
                                          <p:spTgt spid="5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1000" fill="hold"/>
                                        <p:tgtEl>
                                          <p:spTgt spid="6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1000"/>
                                        <p:tgtEl>
                                          <p:spTgt spid="61"/>
                                        </p:tgtEl>
                                      </p:cBhvr>
                                    </p:animEffect>
                                    <p:anim calcmode="lin" valueType="num">
                                      <p:cBhvr>
                                        <p:cTn id="73" dur="1000" fill="hold"/>
                                        <p:tgtEl>
                                          <p:spTgt spid="61"/>
                                        </p:tgtEl>
                                        <p:attrNameLst>
                                          <p:attrName>ppt_x</p:attrName>
                                        </p:attrNameLst>
                                      </p:cBhvr>
                                      <p:tavLst>
                                        <p:tav tm="0">
                                          <p:val>
                                            <p:strVal val="#ppt_x"/>
                                          </p:val>
                                        </p:tav>
                                        <p:tav tm="100000">
                                          <p:val>
                                            <p:strVal val="#ppt_x"/>
                                          </p:val>
                                        </p:tav>
                                      </p:tavLst>
                                    </p:anim>
                                    <p:anim calcmode="lin" valueType="num">
                                      <p:cBhvr>
                                        <p:cTn id="74" dur="1000" fill="hold"/>
                                        <p:tgtEl>
                                          <p:spTgt spid="6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1000"/>
                                        <p:tgtEl>
                                          <p:spTgt spid="68"/>
                                        </p:tgtEl>
                                      </p:cBhvr>
                                    </p:animEffect>
                                    <p:anim calcmode="lin" valueType="num">
                                      <p:cBhvr>
                                        <p:cTn id="83" dur="1000" fill="hold"/>
                                        <p:tgtEl>
                                          <p:spTgt spid="68"/>
                                        </p:tgtEl>
                                        <p:attrNameLst>
                                          <p:attrName>ppt_x</p:attrName>
                                        </p:attrNameLst>
                                      </p:cBhvr>
                                      <p:tavLst>
                                        <p:tav tm="0">
                                          <p:val>
                                            <p:strVal val="#ppt_x"/>
                                          </p:val>
                                        </p:tav>
                                        <p:tav tm="100000">
                                          <p:val>
                                            <p:strVal val="#ppt_x"/>
                                          </p:val>
                                        </p:tav>
                                      </p:tavLst>
                                    </p:anim>
                                    <p:anim calcmode="lin" valueType="num">
                                      <p:cBhvr>
                                        <p:cTn id="84" dur="1000" fill="hold"/>
                                        <p:tgtEl>
                                          <p:spTgt spid="68"/>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1000"/>
                                        <p:tgtEl>
                                          <p:spTgt spid="69"/>
                                        </p:tgtEl>
                                      </p:cBhvr>
                                    </p:animEffect>
                                    <p:anim calcmode="lin" valueType="num">
                                      <p:cBhvr>
                                        <p:cTn id="88" dur="1000" fill="hold"/>
                                        <p:tgtEl>
                                          <p:spTgt spid="69"/>
                                        </p:tgtEl>
                                        <p:attrNameLst>
                                          <p:attrName>ppt_x</p:attrName>
                                        </p:attrNameLst>
                                      </p:cBhvr>
                                      <p:tavLst>
                                        <p:tav tm="0">
                                          <p:val>
                                            <p:strVal val="#ppt_x"/>
                                          </p:val>
                                        </p:tav>
                                        <p:tav tm="100000">
                                          <p:val>
                                            <p:strVal val="#ppt_x"/>
                                          </p:val>
                                        </p:tav>
                                      </p:tavLst>
                                    </p:anim>
                                    <p:anim calcmode="lin" valueType="num">
                                      <p:cBhvr>
                                        <p:cTn id="89" dur="1000" fill="hold"/>
                                        <p:tgtEl>
                                          <p:spTgt spid="69"/>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1000"/>
                                        <p:tgtEl>
                                          <p:spTgt spid="73"/>
                                        </p:tgtEl>
                                      </p:cBhvr>
                                    </p:animEffect>
                                    <p:anim calcmode="lin" valueType="num">
                                      <p:cBhvr>
                                        <p:cTn id="93" dur="1000" fill="hold"/>
                                        <p:tgtEl>
                                          <p:spTgt spid="73"/>
                                        </p:tgtEl>
                                        <p:attrNameLst>
                                          <p:attrName>ppt_x</p:attrName>
                                        </p:attrNameLst>
                                      </p:cBhvr>
                                      <p:tavLst>
                                        <p:tav tm="0">
                                          <p:val>
                                            <p:strVal val="#ppt_x"/>
                                          </p:val>
                                        </p:tav>
                                        <p:tav tm="100000">
                                          <p:val>
                                            <p:strVal val="#ppt_x"/>
                                          </p:val>
                                        </p:tav>
                                      </p:tavLst>
                                    </p:anim>
                                    <p:anim calcmode="lin" valueType="num">
                                      <p:cBhvr>
                                        <p:cTn id="94" dur="1000" fill="hold"/>
                                        <p:tgtEl>
                                          <p:spTgt spid="7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1000"/>
                                        <p:tgtEl>
                                          <p:spTgt spid="78"/>
                                        </p:tgtEl>
                                      </p:cBhvr>
                                    </p:animEffect>
                                    <p:anim calcmode="lin" valueType="num">
                                      <p:cBhvr>
                                        <p:cTn id="98" dur="1000" fill="hold"/>
                                        <p:tgtEl>
                                          <p:spTgt spid="78"/>
                                        </p:tgtEl>
                                        <p:attrNameLst>
                                          <p:attrName>ppt_x</p:attrName>
                                        </p:attrNameLst>
                                      </p:cBhvr>
                                      <p:tavLst>
                                        <p:tav tm="0">
                                          <p:val>
                                            <p:strVal val="#ppt_x"/>
                                          </p:val>
                                        </p:tav>
                                        <p:tav tm="100000">
                                          <p:val>
                                            <p:strVal val="#ppt_x"/>
                                          </p:val>
                                        </p:tav>
                                      </p:tavLst>
                                    </p:anim>
                                    <p:anim calcmode="lin" valueType="num">
                                      <p:cBhvr>
                                        <p:cTn id="99" dur="1000" fill="hold"/>
                                        <p:tgtEl>
                                          <p:spTgt spid="7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fade">
                                      <p:cBhvr>
                                        <p:cTn id="102" dur="1000"/>
                                        <p:tgtEl>
                                          <p:spTgt spid="83"/>
                                        </p:tgtEl>
                                      </p:cBhvr>
                                    </p:animEffect>
                                    <p:anim calcmode="lin" valueType="num">
                                      <p:cBhvr>
                                        <p:cTn id="103" dur="1000" fill="hold"/>
                                        <p:tgtEl>
                                          <p:spTgt spid="83"/>
                                        </p:tgtEl>
                                        <p:attrNameLst>
                                          <p:attrName>ppt_x</p:attrName>
                                        </p:attrNameLst>
                                      </p:cBhvr>
                                      <p:tavLst>
                                        <p:tav tm="0">
                                          <p:val>
                                            <p:strVal val="#ppt_x"/>
                                          </p:val>
                                        </p:tav>
                                        <p:tav tm="100000">
                                          <p:val>
                                            <p:strVal val="#ppt_x"/>
                                          </p:val>
                                        </p:tav>
                                      </p:tavLst>
                                    </p:anim>
                                    <p:anim calcmode="lin" valueType="num">
                                      <p:cBhvr>
                                        <p:cTn id="104" dur="1000" fill="hold"/>
                                        <p:tgtEl>
                                          <p:spTgt spid="83"/>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fade">
                                      <p:cBhvr>
                                        <p:cTn id="107" dur="1000"/>
                                        <p:tgtEl>
                                          <p:spTgt spid="87"/>
                                        </p:tgtEl>
                                      </p:cBhvr>
                                    </p:animEffect>
                                    <p:anim calcmode="lin" valueType="num">
                                      <p:cBhvr>
                                        <p:cTn id="108" dur="1000" fill="hold"/>
                                        <p:tgtEl>
                                          <p:spTgt spid="87"/>
                                        </p:tgtEl>
                                        <p:attrNameLst>
                                          <p:attrName>ppt_x</p:attrName>
                                        </p:attrNameLst>
                                      </p:cBhvr>
                                      <p:tavLst>
                                        <p:tav tm="0">
                                          <p:val>
                                            <p:strVal val="#ppt_x"/>
                                          </p:val>
                                        </p:tav>
                                        <p:tav tm="100000">
                                          <p:val>
                                            <p:strVal val="#ppt_x"/>
                                          </p:val>
                                        </p:tav>
                                      </p:tavLst>
                                    </p:anim>
                                    <p:anim calcmode="lin" valueType="num">
                                      <p:cBhvr>
                                        <p:cTn id="10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0" grpId="0" animBg="1"/>
      <p:bldP spid="59" grpId="0" animBg="1"/>
      <p:bldP spid="60" grpId="0"/>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119372" y="642754"/>
                <a:ext cx="2071104"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矩形 6"/>
          <p:cNvSpPr/>
          <p:nvPr/>
        </p:nvSpPr>
        <p:spPr>
          <a:xfrm>
            <a:off x="8647291" y="4355645"/>
            <a:ext cx="3039884"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THIS IS A ART TEMPLATE ,THANK YOU WATCHING THIS ONE </a:t>
            </a:r>
            <a:endParaRPr kumimoji="0" lang="zh-CN" altLang="en-US" sz="14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sp>
        <p:nvSpPr>
          <p:cNvPr id="8" name="矩形 23"/>
          <p:cNvSpPr>
            <a:spLocks noChangeArrowheads="1"/>
          </p:cNvSpPr>
          <p:nvPr/>
        </p:nvSpPr>
        <p:spPr bwMode="auto">
          <a:xfrm>
            <a:off x="882767" y="4270286"/>
            <a:ext cx="3265009" cy="2031325"/>
          </a:xfrm>
          <a:prstGeom prst="rect">
            <a:avLst/>
          </a:prstGeom>
          <a:noFill/>
          <a:ln>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 I can do for twelve hours that hours that Just for today I will try to live through this day only and not tackle my</a:t>
            </a:r>
            <a:endParaRPr kumimoji="0" lang="zh-CN" altLang="en-US"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sp>
        <p:nvSpPr>
          <p:cNvPr id="9" name="矩形 23"/>
          <p:cNvSpPr>
            <a:spLocks noChangeArrowheads="1"/>
          </p:cNvSpPr>
          <p:nvPr/>
        </p:nvSpPr>
        <p:spPr bwMode="auto">
          <a:xfrm>
            <a:off x="8647291" y="4878865"/>
            <a:ext cx="2847388" cy="1754326"/>
          </a:xfrm>
          <a:prstGeom prst="rect">
            <a:avLst/>
          </a:prstGeom>
          <a:noFill/>
          <a:ln>
            <a:noFill/>
          </a:ln>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hours that </a:t>
            </a:r>
            <a:r>
              <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 I can do for twelve hours that Just for today I will try to live through this day only </a:t>
            </a:r>
            <a:endPar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sp>
        <p:nvSpPr>
          <p:cNvPr id="10" name="矩形 9"/>
          <p:cNvSpPr/>
          <p:nvPr/>
        </p:nvSpPr>
        <p:spPr>
          <a:xfrm>
            <a:off x="1107892" y="4270286"/>
            <a:ext cx="3039884"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THIS IS A ART TEMPLATE ,THANK YOU WATCHING THIS ONE </a:t>
            </a:r>
            <a:endParaRPr kumimoji="0" lang="zh-CN" altLang="en-US" sz="14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sp>
        <p:nvSpPr>
          <p:cNvPr id="11" name="矩形 23"/>
          <p:cNvSpPr>
            <a:spLocks noChangeArrowheads="1"/>
          </p:cNvSpPr>
          <p:nvPr/>
        </p:nvSpPr>
        <p:spPr bwMode="auto">
          <a:xfrm>
            <a:off x="4765029" y="4270286"/>
            <a:ext cx="3265009" cy="2031325"/>
          </a:xfrm>
          <a:prstGeom prst="rect">
            <a:avLst/>
          </a:prstGeom>
          <a:noFill/>
          <a:ln>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 I can do for twelve hours that hours that Just for today I will try to live through this day only and not tackle my</a:t>
            </a:r>
            <a:endParaRPr kumimoji="0" lang="zh-CN" altLang="en-US" sz="12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sp>
        <p:nvSpPr>
          <p:cNvPr id="12" name="矩形 11"/>
          <p:cNvSpPr/>
          <p:nvPr/>
        </p:nvSpPr>
        <p:spPr>
          <a:xfrm>
            <a:off x="4990154" y="4270286"/>
            <a:ext cx="3039884"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THIS IS A ART TEMPLATE ,THANK YOU WATCHING THIS ONE </a:t>
            </a:r>
            <a:endParaRPr kumimoji="0" lang="zh-CN" altLang="en-US" sz="1400" b="0"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grpSp>
        <p:nvGrpSpPr>
          <p:cNvPr id="13" name="组合 109"/>
          <p:cNvGrpSpPr/>
          <p:nvPr/>
        </p:nvGrpSpPr>
        <p:grpSpPr bwMode="auto">
          <a:xfrm>
            <a:off x="5071592" y="2143872"/>
            <a:ext cx="1998663" cy="1971675"/>
            <a:chOff x="1162122" y="564940"/>
            <a:chExt cx="1998787" cy="1970943"/>
          </a:xfrm>
        </p:grpSpPr>
        <p:sp>
          <p:nvSpPr>
            <p:cNvPr id="15" name="椭圆 78"/>
            <p:cNvSpPr>
              <a:spLocks noChangeArrowheads="1"/>
            </p:cNvSpPr>
            <p:nvPr/>
          </p:nvSpPr>
          <p:spPr bwMode="auto">
            <a:xfrm>
              <a:off x="1233564" y="634764"/>
              <a:ext cx="1857490" cy="1831295"/>
            </a:xfrm>
            <a:prstGeom prst="ellipse">
              <a:avLst/>
            </a:prstGeom>
            <a:solidFill>
              <a:srgbClr val="845B3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DFBE9"/>
                </a:solidFill>
                <a:effectLst/>
                <a:uLnTx/>
                <a:uFillTx/>
                <a:latin typeface="Calibri" panose="020F0502020204030204" pitchFamily="34" charset="0"/>
                <a:ea typeface="宋体" panose="02010600030101010101" pitchFamily="2" charset="-122"/>
                <a:cs typeface="+mn-cs"/>
              </a:endParaRPr>
            </a:p>
          </p:txBody>
        </p:sp>
        <p:sp>
          <p:nvSpPr>
            <p:cNvPr id="16" name="文本框 18"/>
            <p:cNvSpPr txBox="1">
              <a:spLocks noChangeArrowheads="1"/>
            </p:cNvSpPr>
            <p:nvPr/>
          </p:nvSpPr>
          <p:spPr bwMode="auto">
            <a:xfrm>
              <a:off x="1703678" y="1129178"/>
              <a:ext cx="10005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dirty="0">
                  <a:ln>
                    <a:noFill/>
                  </a:ln>
                  <a:solidFill>
                    <a:srgbClr val="FDFBE9"/>
                  </a:solidFill>
                  <a:effectLst/>
                  <a:uLnTx/>
                  <a:uFillTx/>
                  <a:latin typeface="Vivaldi" panose="03020602050506090804" pitchFamily="66" charset="0"/>
                  <a:ea typeface="宋体" panose="02010600030101010101" pitchFamily="2" charset="-122"/>
                  <a:cs typeface="+mn-cs"/>
                </a:rPr>
                <a:t>78</a:t>
              </a:r>
              <a:r>
                <a:rPr kumimoji="0" lang="en-US" altLang="zh-CN" sz="2800" b="0" i="0" u="none" strike="noStrike" kern="1200" cap="none" spc="0" normalizeH="0" baseline="0" noProof="0" dirty="0">
                  <a:ln>
                    <a:noFill/>
                  </a:ln>
                  <a:solidFill>
                    <a:srgbClr val="FDFBE9"/>
                  </a:solidFill>
                  <a:effectLst/>
                  <a:uLnTx/>
                  <a:uFillTx/>
                  <a:latin typeface="Vivaldi" panose="03020602050506090804" pitchFamily="66" charset="0"/>
                  <a:ea typeface="宋体" panose="02010600030101010101" pitchFamily="2" charset="-122"/>
                  <a:cs typeface="+mn-cs"/>
                </a:rPr>
                <a:t>%</a:t>
              </a:r>
              <a:endParaRPr kumimoji="0" lang="zh-CN" altLang="en-US" sz="4800" b="0" i="0" u="none" strike="noStrike" kern="1200" cap="none" spc="0" normalizeH="0" baseline="0" noProof="0" dirty="0">
                <a:ln>
                  <a:noFill/>
                </a:ln>
                <a:solidFill>
                  <a:srgbClr val="FDFBE9"/>
                </a:solidFill>
                <a:effectLst/>
                <a:uLnTx/>
                <a:uFillTx/>
                <a:latin typeface="Vivaldi" panose="03020602050506090804" pitchFamily="66" charset="0"/>
                <a:ea typeface="宋体" panose="02010600030101010101" pitchFamily="2" charset="-122"/>
                <a:cs typeface="+mn-cs"/>
              </a:endParaRPr>
            </a:p>
          </p:txBody>
        </p:sp>
        <p:sp>
          <p:nvSpPr>
            <p:cNvPr id="18" name="椭圆 79"/>
            <p:cNvSpPr>
              <a:spLocks noChangeArrowheads="1"/>
            </p:cNvSpPr>
            <p:nvPr/>
          </p:nvSpPr>
          <p:spPr bwMode="auto">
            <a:xfrm>
              <a:off x="1162122" y="564940"/>
              <a:ext cx="1998787" cy="1970943"/>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DFBE9"/>
                </a:solidFill>
                <a:effectLst/>
                <a:uLnTx/>
                <a:uFillTx/>
                <a:latin typeface="Calibri" panose="020F0502020204030204" pitchFamily="34" charset="0"/>
                <a:ea typeface="宋体" panose="02010600030101010101" pitchFamily="2" charset="-122"/>
                <a:cs typeface="+mn-cs"/>
              </a:endParaRPr>
            </a:p>
          </p:txBody>
        </p:sp>
      </p:grpSp>
      <p:grpSp>
        <p:nvGrpSpPr>
          <p:cNvPr id="19" name="组合 108"/>
          <p:cNvGrpSpPr/>
          <p:nvPr/>
        </p:nvGrpSpPr>
        <p:grpSpPr bwMode="auto">
          <a:xfrm>
            <a:off x="1592263" y="2209926"/>
            <a:ext cx="1998662" cy="1971675"/>
            <a:chOff x="1162122" y="564940"/>
            <a:chExt cx="1998786" cy="1970943"/>
          </a:xfrm>
        </p:grpSpPr>
        <p:grpSp>
          <p:nvGrpSpPr>
            <p:cNvPr id="20" name="组合 107"/>
            <p:cNvGrpSpPr/>
            <p:nvPr/>
          </p:nvGrpSpPr>
          <p:grpSpPr bwMode="auto">
            <a:xfrm>
              <a:off x="1233563" y="634764"/>
              <a:ext cx="1857490" cy="1831295"/>
              <a:chOff x="1233563" y="634764"/>
              <a:chExt cx="1857490" cy="1831295"/>
            </a:xfrm>
          </p:grpSpPr>
          <p:sp>
            <p:nvSpPr>
              <p:cNvPr id="23" name="椭圆 87"/>
              <p:cNvSpPr>
                <a:spLocks noChangeArrowheads="1"/>
              </p:cNvSpPr>
              <p:nvPr/>
            </p:nvSpPr>
            <p:spPr bwMode="auto">
              <a:xfrm>
                <a:off x="1233563" y="634764"/>
                <a:ext cx="1857490" cy="1831295"/>
              </a:xfrm>
              <a:prstGeom prst="ellipse">
                <a:avLst/>
              </a:prstGeom>
              <a:solidFill>
                <a:srgbClr val="845B3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DFBE9"/>
                  </a:solidFill>
                  <a:effectLst/>
                  <a:uLnTx/>
                  <a:uFillTx/>
                  <a:latin typeface="Calibri" panose="020F0502020204030204" pitchFamily="34" charset="0"/>
                  <a:ea typeface="宋体" panose="02010600030101010101" pitchFamily="2" charset="-122"/>
                  <a:cs typeface="+mn-cs"/>
                </a:endParaRPr>
              </a:p>
            </p:txBody>
          </p:sp>
          <p:sp>
            <p:nvSpPr>
              <p:cNvPr id="24" name="文本框 88"/>
              <p:cNvSpPr txBox="1">
                <a:spLocks noChangeArrowheads="1"/>
              </p:cNvSpPr>
              <p:nvPr/>
            </p:nvSpPr>
            <p:spPr bwMode="auto">
              <a:xfrm>
                <a:off x="1707435" y="1138926"/>
                <a:ext cx="963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dirty="0">
                    <a:ln>
                      <a:noFill/>
                    </a:ln>
                    <a:solidFill>
                      <a:srgbClr val="FDFBE9"/>
                    </a:solidFill>
                    <a:effectLst/>
                    <a:uLnTx/>
                    <a:uFillTx/>
                    <a:latin typeface="Vivaldi" panose="03020602050506090804" pitchFamily="66" charset="0"/>
                    <a:ea typeface="宋体" panose="02010600030101010101" pitchFamily="2" charset="-122"/>
                    <a:cs typeface="+mn-cs"/>
                  </a:rPr>
                  <a:t>90</a:t>
                </a:r>
                <a:r>
                  <a:rPr kumimoji="0" lang="en-US" altLang="zh-CN" sz="2800" b="0" i="0" u="none" strike="noStrike" kern="1200" cap="none" spc="0" normalizeH="0" baseline="0" noProof="0" dirty="0">
                    <a:ln>
                      <a:noFill/>
                    </a:ln>
                    <a:solidFill>
                      <a:srgbClr val="FDFBE9"/>
                    </a:solidFill>
                    <a:effectLst/>
                    <a:uLnTx/>
                    <a:uFillTx/>
                    <a:latin typeface="Vivaldi" panose="03020602050506090804" pitchFamily="66" charset="0"/>
                    <a:ea typeface="宋体" panose="02010600030101010101" pitchFamily="2" charset="-122"/>
                    <a:cs typeface="+mn-cs"/>
                  </a:rPr>
                  <a:t>%</a:t>
                </a:r>
                <a:endParaRPr kumimoji="0" lang="zh-CN" altLang="en-US" sz="4800" b="0" i="0" u="none" strike="noStrike" kern="1200" cap="none" spc="0" normalizeH="0" baseline="0" noProof="0" dirty="0">
                  <a:ln>
                    <a:noFill/>
                  </a:ln>
                  <a:solidFill>
                    <a:srgbClr val="FDFBE9"/>
                  </a:solidFill>
                  <a:effectLst/>
                  <a:uLnTx/>
                  <a:uFillTx/>
                  <a:latin typeface="Vivaldi" panose="03020602050506090804" pitchFamily="66" charset="0"/>
                  <a:ea typeface="宋体" panose="02010600030101010101" pitchFamily="2" charset="-122"/>
                  <a:cs typeface="+mn-cs"/>
                </a:endParaRPr>
              </a:p>
            </p:txBody>
          </p:sp>
        </p:grpSp>
        <p:sp>
          <p:nvSpPr>
            <p:cNvPr id="21" name="椭圆 91"/>
            <p:cNvSpPr>
              <a:spLocks noChangeArrowheads="1"/>
            </p:cNvSpPr>
            <p:nvPr/>
          </p:nvSpPr>
          <p:spPr bwMode="auto">
            <a:xfrm>
              <a:off x="1162122" y="564940"/>
              <a:ext cx="1998786" cy="1970943"/>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DFBE9"/>
                </a:solidFill>
                <a:effectLst/>
                <a:uLnTx/>
                <a:uFillTx/>
                <a:latin typeface="Calibri" panose="020F0502020204030204" pitchFamily="34" charset="0"/>
                <a:ea typeface="宋体" panose="02010600030101010101" pitchFamily="2" charset="-122"/>
                <a:cs typeface="+mn-cs"/>
              </a:endParaRPr>
            </a:p>
          </p:txBody>
        </p:sp>
      </p:grpSp>
      <p:grpSp>
        <p:nvGrpSpPr>
          <p:cNvPr id="26" name="组合 110"/>
          <p:cNvGrpSpPr/>
          <p:nvPr/>
        </p:nvGrpSpPr>
        <p:grpSpPr bwMode="auto">
          <a:xfrm>
            <a:off x="8470900" y="2209926"/>
            <a:ext cx="1998663" cy="1971675"/>
            <a:chOff x="1162122" y="564940"/>
            <a:chExt cx="1998787" cy="1970943"/>
          </a:xfrm>
        </p:grpSpPr>
        <p:sp>
          <p:nvSpPr>
            <p:cNvPr id="28" name="椭圆 98"/>
            <p:cNvSpPr>
              <a:spLocks noChangeArrowheads="1"/>
            </p:cNvSpPr>
            <p:nvPr/>
          </p:nvSpPr>
          <p:spPr bwMode="auto">
            <a:xfrm>
              <a:off x="1233564" y="634764"/>
              <a:ext cx="1857490" cy="1831295"/>
            </a:xfrm>
            <a:prstGeom prst="ellipse">
              <a:avLst/>
            </a:prstGeom>
            <a:solidFill>
              <a:srgbClr val="845B3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DFBE9"/>
                </a:solidFill>
                <a:effectLst/>
                <a:uLnTx/>
                <a:uFillTx/>
                <a:latin typeface="Calibri" panose="020F0502020204030204" pitchFamily="34" charset="0"/>
                <a:ea typeface="宋体" panose="02010600030101010101" pitchFamily="2" charset="-122"/>
                <a:cs typeface="+mn-cs"/>
              </a:endParaRPr>
            </a:p>
          </p:txBody>
        </p:sp>
        <p:sp>
          <p:nvSpPr>
            <p:cNvPr id="29" name="文本框 99"/>
            <p:cNvSpPr txBox="1">
              <a:spLocks noChangeArrowheads="1"/>
            </p:cNvSpPr>
            <p:nvPr/>
          </p:nvSpPr>
          <p:spPr bwMode="auto">
            <a:xfrm>
              <a:off x="1746302" y="1129178"/>
              <a:ext cx="963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dirty="0">
                  <a:ln>
                    <a:noFill/>
                  </a:ln>
                  <a:solidFill>
                    <a:srgbClr val="FDFBE9"/>
                  </a:solidFill>
                  <a:effectLst/>
                  <a:uLnTx/>
                  <a:uFillTx/>
                  <a:latin typeface="Vivaldi" panose="03020602050506090804" pitchFamily="66" charset="0"/>
                  <a:ea typeface="宋体" panose="02010600030101010101" pitchFamily="2" charset="-122"/>
                  <a:cs typeface="+mn-cs"/>
                </a:rPr>
                <a:t>56</a:t>
              </a:r>
              <a:r>
                <a:rPr kumimoji="0" lang="en-US" altLang="zh-CN" sz="2800" b="0" i="0" u="none" strike="noStrike" kern="1200" cap="none" spc="0" normalizeH="0" baseline="0" noProof="0" dirty="0">
                  <a:ln>
                    <a:noFill/>
                  </a:ln>
                  <a:solidFill>
                    <a:srgbClr val="FDFBE9"/>
                  </a:solidFill>
                  <a:effectLst/>
                  <a:uLnTx/>
                  <a:uFillTx/>
                  <a:latin typeface="Vivaldi" panose="03020602050506090804" pitchFamily="66" charset="0"/>
                  <a:ea typeface="宋体" panose="02010600030101010101" pitchFamily="2" charset="-122"/>
                  <a:cs typeface="+mn-cs"/>
                </a:rPr>
                <a:t>%</a:t>
              </a:r>
              <a:endParaRPr kumimoji="0" lang="zh-CN" altLang="en-US" sz="4800" b="0" i="0" u="none" strike="noStrike" kern="1200" cap="none" spc="0" normalizeH="0" baseline="0" noProof="0" dirty="0">
                <a:ln>
                  <a:noFill/>
                </a:ln>
                <a:solidFill>
                  <a:srgbClr val="FDFBE9"/>
                </a:solidFill>
                <a:effectLst/>
                <a:uLnTx/>
                <a:uFillTx/>
                <a:latin typeface="Vivaldi" panose="03020602050506090804" pitchFamily="66" charset="0"/>
                <a:ea typeface="宋体" panose="02010600030101010101" pitchFamily="2" charset="-122"/>
                <a:cs typeface="+mn-cs"/>
              </a:endParaRPr>
            </a:p>
          </p:txBody>
        </p:sp>
        <p:sp>
          <p:nvSpPr>
            <p:cNvPr id="31" name="椭圆 102"/>
            <p:cNvSpPr>
              <a:spLocks noChangeArrowheads="1"/>
            </p:cNvSpPr>
            <p:nvPr/>
          </p:nvSpPr>
          <p:spPr bwMode="auto">
            <a:xfrm>
              <a:off x="1162122" y="564940"/>
              <a:ext cx="1998787" cy="1970943"/>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DFBE9"/>
                </a:solidFill>
                <a:effectLst/>
                <a:uLnTx/>
                <a:uFillTx/>
                <a:latin typeface="Calibri" panose="020F0502020204030204" pitchFamily="34" charset="0"/>
                <a:ea typeface="宋体" panose="02010600030101010101" pitchFamily="2" charset="-122"/>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21" presetClass="entr" presetSubtype="1" fill="hold" nodeType="withEffect">
                                  <p:stCondLst>
                                    <p:cond delay="50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1000"/>
                                        <p:tgtEl>
                                          <p:spTgt spid="19"/>
                                        </p:tgtEl>
                                      </p:cBhvr>
                                    </p:animEffect>
                                  </p:childTnLst>
                                </p:cTn>
                              </p:par>
                              <p:par>
                                <p:cTn id="35" presetID="21" presetClass="entr" presetSubtype="1" fill="hold" nodeType="withEffect">
                                  <p:stCondLst>
                                    <p:cond delay="90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1000"/>
                                        <p:tgtEl>
                                          <p:spTgt spid="13"/>
                                        </p:tgtEl>
                                      </p:cBhvr>
                                    </p:animEffect>
                                  </p:childTnLst>
                                </p:cTn>
                              </p:par>
                              <p:par>
                                <p:cTn id="38" presetID="21" presetClass="entr" presetSubtype="1" fill="hold" nodeType="withEffect">
                                  <p:stCondLst>
                                    <p:cond delay="1200"/>
                                  </p:stCondLst>
                                  <p:childTnLst>
                                    <p:set>
                                      <p:cBhvr>
                                        <p:cTn id="39" dur="1" fill="hold">
                                          <p:stCondLst>
                                            <p:cond delay="0"/>
                                          </p:stCondLst>
                                        </p:cTn>
                                        <p:tgtEl>
                                          <p:spTgt spid="26"/>
                                        </p:tgtEl>
                                        <p:attrNameLst>
                                          <p:attrName>style.visibility</p:attrName>
                                        </p:attrNameLst>
                                      </p:cBhvr>
                                      <p:to>
                                        <p:strVal val="visible"/>
                                      </p:to>
                                    </p:set>
                                    <p:animEffect transition="in" filter="wheel(1)">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091946" y="620395"/>
                <a:ext cx="2071103"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文本框 11"/>
          <p:cNvSpPr txBox="1"/>
          <p:nvPr/>
        </p:nvSpPr>
        <p:spPr>
          <a:xfrm>
            <a:off x="7051000" y="5012556"/>
            <a:ext cx="619432"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0 3</a:t>
            </a:r>
            <a:endParaRPr kumimoji="0" lang="zh-CN" altLang="en-US" sz="16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3" name="TextBox 13"/>
          <p:cNvSpPr txBox="1"/>
          <p:nvPr/>
        </p:nvSpPr>
        <p:spPr>
          <a:xfrm>
            <a:off x="8149356" y="1797840"/>
            <a:ext cx="3036779" cy="1061829"/>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4" name="TextBox 13"/>
          <p:cNvSpPr txBox="1"/>
          <p:nvPr/>
        </p:nvSpPr>
        <p:spPr>
          <a:xfrm>
            <a:off x="1881949" y="2295687"/>
            <a:ext cx="3036779" cy="1061829"/>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5" name="TextBox 13"/>
          <p:cNvSpPr txBox="1"/>
          <p:nvPr/>
        </p:nvSpPr>
        <p:spPr>
          <a:xfrm>
            <a:off x="7871842" y="4800341"/>
            <a:ext cx="3314293" cy="1061829"/>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nvGrpSpPr>
          <p:cNvPr id="33" name="组合 32"/>
          <p:cNvGrpSpPr/>
          <p:nvPr/>
        </p:nvGrpSpPr>
        <p:grpSpPr>
          <a:xfrm>
            <a:off x="4439611" y="2842605"/>
            <a:ext cx="2410820" cy="1710034"/>
            <a:chOff x="2818157" y="2722266"/>
            <a:chExt cx="2410820" cy="1710034"/>
          </a:xfrm>
        </p:grpSpPr>
        <p:sp>
          <p:nvSpPr>
            <p:cNvPr id="61" name="等腰三角形 15"/>
            <p:cNvSpPr/>
            <p:nvPr/>
          </p:nvSpPr>
          <p:spPr>
            <a:xfrm rot="6371358" flipH="1">
              <a:off x="3287029" y="2328312"/>
              <a:ext cx="1473076" cy="241082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solidFill>
              <a:srgbClr val="845B36"/>
            </a:solidFill>
            <a:ln w="25400" cap="flat" cmpd="sng" algn="ctr">
              <a:solidFill>
                <a:sysClr val="window" lastClr="FFFFFF"/>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2" name="任意多边形 61"/>
            <p:cNvSpPr/>
            <p:nvPr/>
          </p:nvSpPr>
          <p:spPr>
            <a:xfrm>
              <a:off x="2925108" y="2722266"/>
              <a:ext cx="2262128" cy="1304999"/>
            </a:xfrm>
            <a:custGeom>
              <a:avLst/>
              <a:gdLst>
                <a:gd name="connsiteX0" fmla="*/ 751806 w 2505190"/>
                <a:gd name="connsiteY0" fmla="*/ 282 h 1445219"/>
                <a:gd name="connsiteX1" fmla="*/ 1124339 w 2505190"/>
                <a:gd name="connsiteY1" fmla="*/ 232250 h 1445219"/>
                <a:gd name="connsiteX2" fmla="*/ 1439260 w 2505190"/>
                <a:gd name="connsiteY2" fmla="*/ 527392 h 1445219"/>
                <a:gd name="connsiteX3" fmla="*/ 1329576 w 2505190"/>
                <a:gd name="connsiteY3" fmla="*/ 819259 h 1445219"/>
                <a:gd name="connsiteX4" fmla="*/ 2505190 w 2505190"/>
                <a:gd name="connsiteY4" fmla="*/ 1249790 h 1445219"/>
                <a:gd name="connsiteX5" fmla="*/ 1206511 w 2505190"/>
                <a:gd name="connsiteY5" fmla="*/ 982364 h 1445219"/>
                <a:gd name="connsiteX6" fmla="*/ 1212376 w 2505190"/>
                <a:gd name="connsiteY6" fmla="*/ 1009524 h 1445219"/>
                <a:gd name="connsiteX7" fmla="*/ 962619 w 2505190"/>
                <a:gd name="connsiteY7" fmla="*/ 1341251 h 1445219"/>
                <a:gd name="connsiteX8" fmla="*/ 767125 w 2505190"/>
                <a:gd name="connsiteY8" fmla="*/ 1288490 h 1445219"/>
                <a:gd name="connsiteX9" fmla="*/ 502620 w 2505190"/>
                <a:gd name="connsiteY9" fmla="*/ 1442449 h 1445219"/>
                <a:gd name="connsiteX10" fmla="*/ 60372 w 2505190"/>
                <a:gd name="connsiteY10" fmla="*/ 1075796 h 1445219"/>
                <a:gd name="connsiteX11" fmla="*/ 92742 w 2505190"/>
                <a:gd name="connsiteY11" fmla="*/ 856005 h 1445219"/>
                <a:gd name="connsiteX12" fmla="*/ 2476 w 2505190"/>
                <a:gd name="connsiteY12" fmla="*/ 653148 h 1445219"/>
                <a:gd name="connsiteX13" fmla="*/ 304432 w 2505190"/>
                <a:gd name="connsiteY13" fmla="*/ 252091 h 1445219"/>
                <a:gd name="connsiteX14" fmla="*/ 339592 w 2505190"/>
                <a:gd name="connsiteY14" fmla="*/ 249726 h 1445219"/>
                <a:gd name="connsiteX15" fmla="*/ 628344 w 2505190"/>
                <a:gd name="connsiteY15" fmla="*/ 13598 h 1445219"/>
                <a:gd name="connsiteX16" fmla="*/ 684186 w 2505190"/>
                <a:gd name="connsiteY16" fmla="*/ 3136 h 1445219"/>
                <a:gd name="connsiteX17" fmla="*/ 751806 w 2505190"/>
                <a:gd name="connsiteY17" fmla="*/ 282 h 144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5190" h="1445219">
                  <a:moveTo>
                    <a:pt x="751806" y="282"/>
                  </a:moveTo>
                  <a:cubicBezTo>
                    <a:pt x="907594" y="5939"/>
                    <a:pt x="1047240" y="95992"/>
                    <a:pt x="1124339" y="232250"/>
                  </a:cubicBezTo>
                  <a:cubicBezTo>
                    <a:pt x="1282935" y="233025"/>
                    <a:pt x="1419963" y="358070"/>
                    <a:pt x="1439260" y="527392"/>
                  </a:cubicBezTo>
                  <a:cubicBezTo>
                    <a:pt x="1452359" y="642330"/>
                    <a:pt x="1408094" y="750331"/>
                    <a:pt x="1329576" y="819259"/>
                  </a:cubicBezTo>
                  <a:cubicBezTo>
                    <a:pt x="1667622" y="944655"/>
                    <a:pt x="2167144" y="1124393"/>
                    <a:pt x="2505190" y="1249790"/>
                  </a:cubicBezTo>
                  <a:lnTo>
                    <a:pt x="1206511" y="982364"/>
                  </a:lnTo>
                  <a:lnTo>
                    <a:pt x="1212376" y="1009524"/>
                  </a:lnTo>
                  <a:cubicBezTo>
                    <a:pt x="1231102" y="1173832"/>
                    <a:pt x="1119282" y="1322351"/>
                    <a:pt x="962619" y="1341251"/>
                  </a:cubicBezTo>
                  <a:cubicBezTo>
                    <a:pt x="890644" y="1349934"/>
                    <a:pt x="821727" y="1329747"/>
                    <a:pt x="767125" y="1288490"/>
                  </a:cubicBezTo>
                  <a:cubicBezTo>
                    <a:pt x="704302" y="1371546"/>
                    <a:pt x="611194" y="1429351"/>
                    <a:pt x="502620" y="1442449"/>
                  </a:cubicBezTo>
                  <a:cubicBezTo>
                    <a:pt x="284450" y="1468768"/>
                    <a:pt x="86449" y="1304612"/>
                    <a:pt x="60372" y="1075796"/>
                  </a:cubicBezTo>
                  <a:cubicBezTo>
                    <a:pt x="51485" y="997828"/>
                    <a:pt x="63708" y="922412"/>
                    <a:pt x="92742" y="856005"/>
                  </a:cubicBezTo>
                  <a:cubicBezTo>
                    <a:pt x="44091" y="802276"/>
                    <a:pt x="11480" y="732152"/>
                    <a:pt x="2476" y="653148"/>
                  </a:cubicBezTo>
                  <a:cubicBezTo>
                    <a:pt x="-20163" y="454500"/>
                    <a:pt x="115027" y="274940"/>
                    <a:pt x="304432" y="252091"/>
                  </a:cubicBezTo>
                  <a:cubicBezTo>
                    <a:pt x="316230" y="250668"/>
                    <a:pt x="327961" y="249886"/>
                    <a:pt x="339592" y="249726"/>
                  </a:cubicBezTo>
                  <a:cubicBezTo>
                    <a:pt x="397894" y="134243"/>
                    <a:pt x="501282" y="46140"/>
                    <a:pt x="628344" y="13598"/>
                  </a:cubicBezTo>
                  <a:cubicBezTo>
                    <a:pt x="646496" y="8950"/>
                    <a:pt x="665130" y="5435"/>
                    <a:pt x="684186" y="3136"/>
                  </a:cubicBezTo>
                  <a:cubicBezTo>
                    <a:pt x="706965" y="388"/>
                    <a:pt x="729550" y="-526"/>
                    <a:pt x="751806" y="282"/>
                  </a:cubicBezTo>
                  <a:close/>
                </a:path>
              </a:pathLst>
            </a:custGeom>
            <a:solidFill>
              <a:srgbClr val="845B36"/>
            </a:solidFill>
            <a:ln w="25400" cap="flat" cmpd="sng" algn="ctr">
              <a:solidFill>
                <a:sysClr val="window" lastClr="FFFFFF"/>
              </a:solidFill>
              <a:prstDash val="solid"/>
            </a:ln>
            <a:effectLst/>
          </p:spPr>
          <p:txBody>
            <a:bodyPr rIns="118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标题</a:t>
              </a: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3" name="椭圆 3"/>
            <p:cNvSpPr/>
            <p:nvPr/>
          </p:nvSpPr>
          <p:spPr>
            <a:xfrm rot="17657433" flipH="1">
              <a:off x="3832818" y="3661334"/>
              <a:ext cx="1139937" cy="82466"/>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4" name="椭圆 3"/>
            <p:cNvSpPr/>
            <p:nvPr/>
          </p:nvSpPr>
          <p:spPr>
            <a:xfrm rot="17657433" flipH="1" flipV="1">
              <a:off x="4164024" y="3734271"/>
              <a:ext cx="1139937" cy="135139"/>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5" name="矩形 64"/>
            <p:cNvSpPr/>
            <p:nvPr/>
          </p:nvSpPr>
          <p:spPr>
            <a:xfrm rot="17657433" flipH="1">
              <a:off x="3875881" y="3690144"/>
              <a:ext cx="1152525" cy="14288"/>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6" name="矩形 65"/>
            <p:cNvSpPr/>
            <p:nvPr/>
          </p:nvSpPr>
          <p:spPr>
            <a:xfrm rot="17657433" flipH="1">
              <a:off x="4087812" y="3779838"/>
              <a:ext cx="1154113" cy="14288"/>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7" name="矩形 66"/>
            <p:cNvSpPr/>
            <p:nvPr/>
          </p:nvSpPr>
          <p:spPr>
            <a:xfrm rot="1438882" flipH="1">
              <a:off x="4467225" y="2962275"/>
              <a:ext cx="215900" cy="1470025"/>
            </a:xfrm>
            <a:prstGeom prst="rect">
              <a:avLst/>
            </a:prstGeom>
            <a:solidFill>
              <a:sysClr val="window" lastClr="FFFFFF"/>
            </a:soli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5597727" y="1642573"/>
            <a:ext cx="2410820" cy="1705155"/>
            <a:chOff x="3976272" y="1522233"/>
            <a:chExt cx="2410820" cy="1705155"/>
          </a:xfrm>
        </p:grpSpPr>
        <p:sp>
          <p:nvSpPr>
            <p:cNvPr id="53" name="等腰三角形 15"/>
            <p:cNvSpPr/>
            <p:nvPr/>
          </p:nvSpPr>
          <p:spPr>
            <a:xfrm rot="15245474">
              <a:off x="4445144" y="1126153"/>
              <a:ext cx="1473076" cy="241082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solidFill>
              <a:srgbClr val="845B36"/>
            </a:solidFill>
            <a:ln w="25400" cap="flat" cmpd="sng" algn="ctr">
              <a:solidFill>
                <a:sysClr val="window" lastClr="FFFFFF"/>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4" name="矩形 53"/>
            <p:cNvSpPr/>
            <p:nvPr/>
          </p:nvSpPr>
          <p:spPr>
            <a:xfrm rot="3959399">
              <a:off x="4175919" y="2486819"/>
              <a:ext cx="1154112" cy="12700"/>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55" name="组合 54"/>
            <p:cNvGrpSpPr/>
            <p:nvPr/>
          </p:nvGrpSpPr>
          <p:grpSpPr>
            <a:xfrm>
              <a:off x="4016472" y="1522233"/>
              <a:ext cx="2264934" cy="1705155"/>
              <a:chOff x="4016472" y="1522233"/>
              <a:chExt cx="2264934" cy="1705155"/>
            </a:xfrm>
          </p:grpSpPr>
          <p:sp>
            <p:nvSpPr>
              <p:cNvPr id="56" name="任意多边形 55"/>
              <p:cNvSpPr/>
              <p:nvPr/>
            </p:nvSpPr>
            <p:spPr>
              <a:xfrm>
                <a:off x="4016472" y="1522233"/>
                <a:ext cx="2264934" cy="1306228"/>
              </a:xfrm>
              <a:custGeom>
                <a:avLst/>
                <a:gdLst>
                  <a:gd name="connsiteX0" fmla="*/ 1759481 w 2508297"/>
                  <a:gd name="connsiteY0" fmla="*/ 211 h 1446580"/>
                  <a:gd name="connsiteX1" fmla="*/ 1827086 w 2508297"/>
                  <a:gd name="connsiteY1" fmla="*/ 3396 h 1446580"/>
                  <a:gd name="connsiteX2" fmla="*/ 1882877 w 2508297"/>
                  <a:gd name="connsiteY2" fmla="*/ 14132 h 1446580"/>
                  <a:gd name="connsiteX3" fmla="*/ 2170469 w 2508297"/>
                  <a:gd name="connsiteY3" fmla="*/ 251670 h 1446580"/>
                  <a:gd name="connsiteX4" fmla="*/ 2205616 w 2508297"/>
                  <a:gd name="connsiteY4" fmla="*/ 254207 h 1446580"/>
                  <a:gd name="connsiteX5" fmla="*/ 2505605 w 2508297"/>
                  <a:gd name="connsiteY5" fmla="*/ 656738 h 1446580"/>
                  <a:gd name="connsiteX6" fmla="*/ 2414348 w 2508297"/>
                  <a:gd name="connsiteY6" fmla="*/ 859151 h 1446580"/>
                  <a:gd name="connsiteX7" fmla="*/ 2445641 w 2508297"/>
                  <a:gd name="connsiteY7" fmla="*/ 1079097 h 1446580"/>
                  <a:gd name="connsiteX8" fmla="*/ 2001603 w 2508297"/>
                  <a:gd name="connsiteY8" fmla="*/ 1443581 h 1446580"/>
                  <a:gd name="connsiteX9" fmla="*/ 1737854 w 2508297"/>
                  <a:gd name="connsiteY9" fmla="*/ 1288328 h 1446580"/>
                  <a:gd name="connsiteX10" fmla="*/ 1542104 w 2508297"/>
                  <a:gd name="connsiteY10" fmla="*/ 1340132 h 1446580"/>
                  <a:gd name="connsiteX11" fmla="*/ 1293974 w 2508297"/>
                  <a:gd name="connsiteY11" fmla="*/ 1007186 h 1446580"/>
                  <a:gd name="connsiteX12" fmla="*/ 1299973 w 2508297"/>
                  <a:gd name="connsiteY12" fmla="*/ 980055 h 1446580"/>
                  <a:gd name="connsiteX13" fmla="*/ 0 w 2508297"/>
                  <a:gd name="connsiteY13" fmla="*/ 1241119 h 1446580"/>
                  <a:gd name="connsiteX14" fmla="*/ 1177708 w 2508297"/>
                  <a:gd name="connsiteY14" fmla="*/ 816349 h 1446580"/>
                  <a:gd name="connsiteX15" fmla="*/ 1069454 w 2508297"/>
                  <a:gd name="connsiteY15" fmla="*/ 523949 h 1446580"/>
                  <a:gd name="connsiteX16" fmla="*/ 1385816 w 2508297"/>
                  <a:gd name="connsiteY16" fmla="*/ 230353 h 1446580"/>
                  <a:gd name="connsiteX17" fmla="*/ 1759481 w 2508297"/>
                  <a:gd name="connsiteY17" fmla="*/ 211 h 144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8297" h="1446580">
                    <a:moveTo>
                      <a:pt x="1759481" y="211"/>
                    </a:moveTo>
                    <a:cubicBezTo>
                      <a:pt x="1781741" y="-488"/>
                      <a:pt x="1804321" y="537"/>
                      <a:pt x="1827086" y="3396"/>
                    </a:cubicBezTo>
                    <a:cubicBezTo>
                      <a:pt x="1846130" y="5788"/>
                      <a:pt x="1864747" y="9394"/>
                      <a:pt x="1882877" y="14132"/>
                    </a:cubicBezTo>
                    <a:cubicBezTo>
                      <a:pt x="2009777" y="47295"/>
                      <a:pt x="2112732" y="135904"/>
                      <a:pt x="2170469" y="251670"/>
                    </a:cubicBezTo>
                    <a:cubicBezTo>
                      <a:pt x="2182099" y="251887"/>
                      <a:pt x="2193825" y="252726"/>
                      <a:pt x="2205616" y="254207"/>
                    </a:cubicBezTo>
                    <a:cubicBezTo>
                      <a:pt x="2394907" y="277984"/>
                      <a:pt x="2529216" y="458203"/>
                      <a:pt x="2505605" y="656738"/>
                    </a:cubicBezTo>
                    <a:cubicBezTo>
                      <a:pt x="2496215" y="735697"/>
                      <a:pt x="2463261" y="805660"/>
                      <a:pt x="2414348" y="859151"/>
                    </a:cubicBezTo>
                    <a:cubicBezTo>
                      <a:pt x="2443056" y="925699"/>
                      <a:pt x="2454909" y="1001174"/>
                      <a:pt x="2445641" y="1079097"/>
                    </a:cubicBezTo>
                    <a:cubicBezTo>
                      <a:pt x="2418443" y="1307783"/>
                      <a:pt x="2219641" y="1470968"/>
                      <a:pt x="2001603" y="1443581"/>
                    </a:cubicBezTo>
                    <a:cubicBezTo>
                      <a:pt x="1893094" y="1429951"/>
                      <a:pt x="1800270" y="1371691"/>
                      <a:pt x="1737854" y="1288328"/>
                    </a:cubicBezTo>
                    <a:cubicBezTo>
                      <a:pt x="1683052" y="1329318"/>
                      <a:pt x="1614036" y="1349167"/>
                      <a:pt x="1542104" y="1340132"/>
                    </a:cubicBezTo>
                    <a:cubicBezTo>
                      <a:pt x="1385536" y="1320465"/>
                      <a:pt x="1274444" y="1171400"/>
                      <a:pt x="1293974" y="1007186"/>
                    </a:cubicBezTo>
                    <a:lnTo>
                      <a:pt x="1299973" y="980055"/>
                    </a:lnTo>
                    <a:lnTo>
                      <a:pt x="0" y="1241119"/>
                    </a:lnTo>
                    <a:cubicBezTo>
                      <a:pt x="338656" y="1117379"/>
                      <a:pt x="839052" y="940089"/>
                      <a:pt x="1177708" y="816349"/>
                    </a:cubicBezTo>
                    <a:cubicBezTo>
                      <a:pt x="1099528" y="747037"/>
                      <a:pt x="1055792" y="638822"/>
                      <a:pt x="1069454" y="523949"/>
                    </a:cubicBezTo>
                    <a:cubicBezTo>
                      <a:pt x="1089580" y="354723"/>
                      <a:pt x="1227219" y="230350"/>
                      <a:pt x="1385816" y="230353"/>
                    </a:cubicBezTo>
                    <a:cubicBezTo>
                      <a:pt x="1463582" y="94473"/>
                      <a:pt x="1603667" y="5105"/>
                      <a:pt x="1759481" y="211"/>
                    </a:cubicBezTo>
                    <a:close/>
                  </a:path>
                </a:pathLst>
              </a:custGeom>
              <a:solidFill>
                <a:srgbClr val="845B36"/>
              </a:solidFill>
              <a:ln w="25400" cap="flat" cmpd="sng" algn="ctr">
                <a:solidFill>
                  <a:sysClr val="window" lastClr="FFFFFF"/>
                </a:solidFill>
                <a:prstDash val="solid"/>
              </a:ln>
              <a:effectLst/>
            </p:spPr>
            <p:txBody>
              <a:bodyPr lIns="118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标题</a:t>
                </a: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7" name="椭圆 3"/>
              <p:cNvSpPr/>
              <p:nvPr/>
            </p:nvSpPr>
            <p:spPr>
              <a:xfrm rot="3959399" flipV="1">
                <a:off x="3901604" y="2529683"/>
                <a:ext cx="1139937" cy="131584"/>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8" name="矩形 57"/>
              <p:cNvSpPr/>
              <p:nvPr/>
            </p:nvSpPr>
            <p:spPr>
              <a:xfrm rot="3959399">
                <a:off x="3962400" y="2574926"/>
                <a:ext cx="1152525" cy="12700"/>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9" name="矩形 58"/>
              <p:cNvSpPr/>
              <p:nvPr/>
            </p:nvSpPr>
            <p:spPr>
              <a:xfrm rot="20177950">
                <a:off x="4521200" y="1757363"/>
                <a:ext cx="215900" cy="1470025"/>
              </a:xfrm>
              <a:prstGeom prst="rect">
                <a:avLst/>
              </a:prstGeom>
              <a:solidFill>
                <a:sysClr val="window" lastClr="FFFFFF"/>
              </a:soli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grpSp>
        <p:nvGrpSpPr>
          <p:cNvPr id="35" name="组合 34"/>
          <p:cNvGrpSpPr/>
          <p:nvPr/>
        </p:nvGrpSpPr>
        <p:grpSpPr>
          <a:xfrm>
            <a:off x="5472476" y="4043899"/>
            <a:ext cx="2410820" cy="1704129"/>
            <a:chOff x="3851021" y="3923559"/>
            <a:chExt cx="2410820" cy="1704129"/>
          </a:xfrm>
        </p:grpSpPr>
        <p:sp>
          <p:nvSpPr>
            <p:cNvPr id="45" name="等腰三角形 15"/>
            <p:cNvSpPr/>
            <p:nvPr/>
          </p:nvSpPr>
          <p:spPr>
            <a:xfrm rot="15245474">
              <a:off x="4319893" y="3527479"/>
              <a:ext cx="1473076" cy="241082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solidFill>
              <a:srgbClr val="845B36"/>
            </a:solidFill>
            <a:ln w="25400" cap="flat" cmpd="sng" algn="ctr">
              <a:solidFill>
                <a:sysClr val="window" lastClr="FFFFFF"/>
              </a:solidFill>
              <a:prstDash val="solid"/>
            </a:ln>
            <a:effectLst/>
          </p:spPr>
          <p:txBody>
            <a:bodyPr lIns="118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6" name="任意多边形 45"/>
            <p:cNvSpPr/>
            <p:nvPr/>
          </p:nvSpPr>
          <p:spPr>
            <a:xfrm>
              <a:off x="3891221" y="3923559"/>
              <a:ext cx="2264934" cy="1306228"/>
            </a:xfrm>
            <a:custGeom>
              <a:avLst/>
              <a:gdLst>
                <a:gd name="connsiteX0" fmla="*/ 1759481 w 2508297"/>
                <a:gd name="connsiteY0" fmla="*/ 211 h 1446580"/>
                <a:gd name="connsiteX1" fmla="*/ 1827086 w 2508297"/>
                <a:gd name="connsiteY1" fmla="*/ 3396 h 1446580"/>
                <a:gd name="connsiteX2" fmla="*/ 1882877 w 2508297"/>
                <a:gd name="connsiteY2" fmla="*/ 14132 h 1446580"/>
                <a:gd name="connsiteX3" fmla="*/ 2170469 w 2508297"/>
                <a:gd name="connsiteY3" fmla="*/ 251670 h 1446580"/>
                <a:gd name="connsiteX4" fmla="*/ 2205616 w 2508297"/>
                <a:gd name="connsiteY4" fmla="*/ 254208 h 1446580"/>
                <a:gd name="connsiteX5" fmla="*/ 2505605 w 2508297"/>
                <a:gd name="connsiteY5" fmla="*/ 656739 h 1446580"/>
                <a:gd name="connsiteX6" fmla="*/ 2414348 w 2508297"/>
                <a:gd name="connsiteY6" fmla="*/ 859151 h 1446580"/>
                <a:gd name="connsiteX7" fmla="*/ 2445641 w 2508297"/>
                <a:gd name="connsiteY7" fmla="*/ 1079097 h 1446580"/>
                <a:gd name="connsiteX8" fmla="*/ 2001603 w 2508297"/>
                <a:gd name="connsiteY8" fmla="*/ 1443581 h 1446580"/>
                <a:gd name="connsiteX9" fmla="*/ 1737854 w 2508297"/>
                <a:gd name="connsiteY9" fmla="*/ 1288328 h 1446580"/>
                <a:gd name="connsiteX10" fmla="*/ 1542104 w 2508297"/>
                <a:gd name="connsiteY10" fmla="*/ 1340132 h 1446580"/>
                <a:gd name="connsiteX11" fmla="*/ 1293974 w 2508297"/>
                <a:gd name="connsiteY11" fmla="*/ 1007186 h 1446580"/>
                <a:gd name="connsiteX12" fmla="*/ 1299973 w 2508297"/>
                <a:gd name="connsiteY12" fmla="*/ 980055 h 1446580"/>
                <a:gd name="connsiteX13" fmla="*/ 0 w 2508297"/>
                <a:gd name="connsiteY13" fmla="*/ 1241119 h 1446580"/>
                <a:gd name="connsiteX14" fmla="*/ 1177708 w 2508297"/>
                <a:gd name="connsiteY14" fmla="*/ 816349 h 1446580"/>
                <a:gd name="connsiteX15" fmla="*/ 1069454 w 2508297"/>
                <a:gd name="connsiteY15" fmla="*/ 523949 h 1446580"/>
                <a:gd name="connsiteX16" fmla="*/ 1385816 w 2508297"/>
                <a:gd name="connsiteY16" fmla="*/ 230353 h 1446580"/>
                <a:gd name="connsiteX17" fmla="*/ 1759481 w 2508297"/>
                <a:gd name="connsiteY17" fmla="*/ 211 h 144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8297" h="1446580">
                  <a:moveTo>
                    <a:pt x="1759481" y="211"/>
                  </a:moveTo>
                  <a:cubicBezTo>
                    <a:pt x="1781741" y="-488"/>
                    <a:pt x="1804321" y="537"/>
                    <a:pt x="1827086" y="3396"/>
                  </a:cubicBezTo>
                  <a:cubicBezTo>
                    <a:pt x="1846130" y="5788"/>
                    <a:pt x="1864747" y="9394"/>
                    <a:pt x="1882877" y="14132"/>
                  </a:cubicBezTo>
                  <a:cubicBezTo>
                    <a:pt x="2009777" y="47295"/>
                    <a:pt x="2112732" y="135904"/>
                    <a:pt x="2170469" y="251670"/>
                  </a:cubicBezTo>
                  <a:cubicBezTo>
                    <a:pt x="2182099" y="251887"/>
                    <a:pt x="2193825" y="252727"/>
                    <a:pt x="2205616" y="254208"/>
                  </a:cubicBezTo>
                  <a:cubicBezTo>
                    <a:pt x="2394907" y="277984"/>
                    <a:pt x="2529216" y="458204"/>
                    <a:pt x="2505605" y="656739"/>
                  </a:cubicBezTo>
                  <a:cubicBezTo>
                    <a:pt x="2496215" y="735697"/>
                    <a:pt x="2463261" y="805660"/>
                    <a:pt x="2414348" y="859151"/>
                  </a:cubicBezTo>
                  <a:cubicBezTo>
                    <a:pt x="2443056" y="925700"/>
                    <a:pt x="2454909" y="1001174"/>
                    <a:pt x="2445641" y="1079097"/>
                  </a:cubicBezTo>
                  <a:cubicBezTo>
                    <a:pt x="2418443" y="1307783"/>
                    <a:pt x="2219641" y="1470968"/>
                    <a:pt x="2001603" y="1443581"/>
                  </a:cubicBezTo>
                  <a:cubicBezTo>
                    <a:pt x="1893094" y="1429951"/>
                    <a:pt x="1800270" y="1371691"/>
                    <a:pt x="1737854" y="1288328"/>
                  </a:cubicBezTo>
                  <a:cubicBezTo>
                    <a:pt x="1683052" y="1329318"/>
                    <a:pt x="1614036" y="1349167"/>
                    <a:pt x="1542104" y="1340132"/>
                  </a:cubicBezTo>
                  <a:cubicBezTo>
                    <a:pt x="1385536" y="1320465"/>
                    <a:pt x="1274444" y="1171400"/>
                    <a:pt x="1293974" y="1007186"/>
                  </a:cubicBezTo>
                  <a:lnTo>
                    <a:pt x="1299973" y="980055"/>
                  </a:lnTo>
                  <a:lnTo>
                    <a:pt x="0" y="1241119"/>
                  </a:lnTo>
                  <a:cubicBezTo>
                    <a:pt x="338656" y="1117379"/>
                    <a:pt x="839052" y="940089"/>
                    <a:pt x="1177708" y="816349"/>
                  </a:cubicBezTo>
                  <a:cubicBezTo>
                    <a:pt x="1099528" y="747037"/>
                    <a:pt x="1055792" y="638822"/>
                    <a:pt x="1069454" y="523949"/>
                  </a:cubicBezTo>
                  <a:cubicBezTo>
                    <a:pt x="1089580" y="354723"/>
                    <a:pt x="1227219" y="230351"/>
                    <a:pt x="1385816" y="230353"/>
                  </a:cubicBezTo>
                  <a:cubicBezTo>
                    <a:pt x="1463582" y="94474"/>
                    <a:pt x="1603667" y="5105"/>
                    <a:pt x="1759481" y="211"/>
                  </a:cubicBezTo>
                  <a:close/>
                </a:path>
              </a:pathLst>
            </a:custGeom>
            <a:solidFill>
              <a:srgbClr val="845B36"/>
            </a:solidFill>
            <a:ln w="25400" cap="flat" cmpd="sng" algn="ctr">
              <a:solidFill>
                <a:sysClr val="window" lastClr="FFFFFF"/>
              </a:solidFill>
              <a:prstDash val="solid"/>
            </a:ln>
            <a:effectLst/>
          </p:spPr>
          <p:txBody>
            <a:bodyPr lIns="118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标题</a:t>
              </a: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7" name="椭圆 3"/>
            <p:cNvSpPr/>
            <p:nvPr/>
          </p:nvSpPr>
          <p:spPr>
            <a:xfrm rot="3959399">
              <a:off x="4103962" y="4862426"/>
              <a:ext cx="1139937" cy="77086"/>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8" name="椭圆 3"/>
            <p:cNvSpPr/>
            <p:nvPr/>
          </p:nvSpPr>
          <p:spPr>
            <a:xfrm rot="3959399" flipV="1">
              <a:off x="3776354" y="4931010"/>
              <a:ext cx="1139937" cy="131584"/>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9" name="矩形 48"/>
            <p:cNvSpPr/>
            <p:nvPr/>
          </p:nvSpPr>
          <p:spPr>
            <a:xfrm rot="3959399">
              <a:off x="4051300" y="4887913"/>
              <a:ext cx="1152525" cy="12700"/>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0" name="矩形 49"/>
            <p:cNvSpPr/>
            <p:nvPr/>
          </p:nvSpPr>
          <p:spPr>
            <a:xfrm rot="3959399">
              <a:off x="3837781" y="4976019"/>
              <a:ext cx="1152525" cy="14288"/>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1" name="矩形 50"/>
            <p:cNvSpPr/>
            <p:nvPr/>
          </p:nvSpPr>
          <p:spPr>
            <a:xfrm rot="20177950">
              <a:off x="4395788" y="4159250"/>
              <a:ext cx="215900" cy="1468438"/>
            </a:xfrm>
            <a:prstGeom prst="rect">
              <a:avLst/>
            </a:prstGeom>
            <a:solidFill>
              <a:sysClr val="window" lastClr="FFFFFF"/>
            </a:soli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7" name="等腰三角形 15"/>
          <p:cNvSpPr/>
          <p:nvPr/>
        </p:nvSpPr>
        <p:spPr>
          <a:xfrm rot="6371358" flipH="1">
            <a:off x="4908483" y="4845513"/>
            <a:ext cx="1473076" cy="241082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solidFill>
            <a:srgbClr val="845B36"/>
          </a:solidFill>
          <a:ln w="25400" cap="flat" cmpd="sng" algn="ctr">
            <a:solidFill>
              <a:sysClr val="window" lastClr="FFFFFF"/>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任意多边形 37"/>
          <p:cNvSpPr/>
          <p:nvPr/>
        </p:nvSpPr>
        <p:spPr>
          <a:xfrm>
            <a:off x="4546562" y="5239468"/>
            <a:ext cx="2262128" cy="1304999"/>
          </a:xfrm>
          <a:custGeom>
            <a:avLst/>
            <a:gdLst>
              <a:gd name="connsiteX0" fmla="*/ 751806 w 2505190"/>
              <a:gd name="connsiteY0" fmla="*/ 282 h 1445219"/>
              <a:gd name="connsiteX1" fmla="*/ 1124339 w 2505190"/>
              <a:gd name="connsiteY1" fmla="*/ 232250 h 1445219"/>
              <a:gd name="connsiteX2" fmla="*/ 1439260 w 2505190"/>
              <a:gd name="connsiteY2" fmla="*/ 527392 h 1445219"/>
              <a:gd name="connsiteX3" fmla="*/ 1329576 w 2505190"/>
              <a:gd name="connsiteY3" fmla="*/ 819259 h 1445219"/>
              <a:gd name="connsiteX4" fmla="*/ 2505190 w 2505190"/>
              <a:gd name="connsiteY4" fmla="*/ 1249790 h 1445219"/>
              <a:gd name="connsiteX5" fmla="*/ 1206511 w 2505190"/>
              <a:gd name="connsiteY5" fmla="*/ 982364 h 1445219"/>
              <a:gd name="connsiteX6" fmla="*/ 1212376 w 2505190"/>
              <a:gd name="connsiteY6" fmla="*/ 1009524 h 1445219"/>
              <a:gd name="connsiteX7" fmla="*/ 962619 w 2505190"/>
              <a:gd name="connsiteY7" fmla="*/ 1341251 h 1445219"/>
              <a:gd name="connsiteX8" fmla="*/ 767125 w 2505190"/>
              <a:gd name="connsiteY8" fmla="*/ 1288490 h 1445219"/>
              <a:gd name="connsiteX9" fmla="*/ 502620 w 2505190"/>
              <a:gd name="connsiteY9" fmla="*/ 1442449 h 1445219"/>
              <a:gd name="connsiteX10" fmla="*/ 60372 w 2505190"/>
              <a:gd name="connsiteY10" fmla="*/ 1075796 h 1445219"/>
              <a:gd name="connsiteX11" fmla="*/ 92742 w 2505190"/>
              <a:gd name="connsiteY11" fmla="*/ 856005 h 1445219"/>
              <a:gd name="connsiteX12" fmla="*/ 2476 w 2505190"/>
              <a:gd name="connsiteY12" fmla="*/ 653148 h 1445219"/>
              <a:gd name="connsiteX13" fmla="*/ 304432 w 2505190"/>
              <a:gd name="connsiteY13" fmla="*/ 252091 h 1445219"/>
              <a:gd name="connsiteX14" fmla="*/ 339592 w 2505190"/>
              <a:gd name="connsiteY14" fmla="*/ 249726 h 1445219"/>
              <a:gd name="connsiteX15" fmla="*/ 628344 w 2505190"/>
              <a:gd name="connsiteY15" fmla="*/ 13598 h 1445219"/>
              <a:gd name="connsiteX16" fmla="*/ 684186 w 2505190"/>
              <a:gd name="connsiteY16" fmla="*/ 3136 h 1445219"/>
              <a:gd name="connsiteX17" fmla="*/ 751806 w 2505190"/>
              <a:gd name="connsiteY17" fmla="*/ 282 h 144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5190" h="1445219">
                <a:moveTo>
                  <a:pt x="751806" y="282"/>
                </a:moveTo>
                <a:cubicBezTo>
                  <a:pt x="907594" y="5939"/>
                  <a:pt x="1047240" y="95992"/>
                  <a:pt x="1124339" y="232250"/>
                </a:cubicBezTo>
                <a:cubicBezTo>
                  <a:pt x="1282935" y="233025"/>
                  <a:pt x="1419963" y="358070"/>
                  <a:pt x="1439260" y="527392"/>
                </a:cubicBezTo>
                <a:cubicBezTo>
                  <a:pt x="1452359" y="642330"/>
                  <a:pt x="1408094" y="750331"/>
                  <a:pt x="1329576" y="819259"/>
                </a:cubicBezTo>
                <a:cubicBezTo>
                  <a:pt x="1667622" y="944655"/>
                  <a:pt x="2167144" y="1124393"/>
                  <a:pt x="2505190" y="1249790"/>
                </a:cubicBezTo>
                <a:lnTo>
                  <a:pt x="1206511" y="982364"/>
                </a:lnTo>
                <a:lnTo>
                  <a:pt x="1212376" y="1009524"/>
                </a:lnTo>
                <a:cubicBezTo>
                  <a:pt x="1231102" y="1173832"/>
                  <a:pt x="1119282" y="1322351"/>
                  <a:pt x="962619" y="1341251"/>
                </a:cubicBezTo>
                <a:cubicBezTo>
                  <a:pt x="890644" y="1349934"/>
                  <a:pt x="821727" y="1329747"/>
                  <a:pt x="767125" y="1288490"/>
                </a:cubicBezTo>
                <a:cubicBezTo>
                  <a:pt x="704302" y="1371546"/>
                  <a:pt x="611194" y="1429351"/>
                  <a:pt x="502620" y="1442449"/>
                </a:cubicBezTo>
                <a:cubicBezTo>
                  <a:pt x="284450" y="1468768"/>
                  <a:pt x="86449" y="1304612"/>
                  <a:pt x="60372" y="1075796"/>
                </a:cubicBezTo>
                <a:cubicBezTo>
                  <a:pt x="51485" y="997828"/>
                  <a:pt x="63708" y="922412"/>
                  <a:pt x="92742" y="856005"/>
                </a:cubicBezTo>
                <a:cubicBezTo>
                  <a:pt x="44091" y="802276"/>
                  <a:pt x="11480" y="732152"/>
                  <a:pt x="2476" y="653148"/>
                </a:cubicBezTo>
                <a:cubicBezTo>
                  <a:pt x="-20163" y="454500"/>
                  <a:pt x="115027" y="274940"/>
                  <a:pt x="304432" y="252091"/>
                </a:cubicBezTo>
                <a:cubicBezTo>
                  <a:pt x="316230" y="250668"/>
                  <a:pt x="327961" y="249886"/>
                  <a:pt x="339592" y="249726"/>
                </a:cubicBezTo>
                <a:cubicBezTo>
                  <a:pt x="397894" y="134243"/>
                  <a:pt x="501282" y="46140"/>
                  <a:pt x="628344" y="13598"/>
                </a:cubicBezTo>
                <a:cubicBezTo>
                  <a:pt x="646496" y="8950"/>
                  <a:pt x="665130" y="5435"/>
                  <a:pt x="684186" y="3136"/>
                </a:cubicBezTo>
                <a:cubicBezTo>
                  <a:pt x="706965" y="388"/>
                  <a:pt x="729550" y="-526"/>
                  <a:pt x="751806" y="282"/>
                </a:cubicBezTo>
                <a:close/>
              </a:path>
            </a:pathLst>
          </a:custGeom>
          <a:solidFill>
            <a:srgbClr val="845B36"/>
          </a:solidFill>
          <a:ln w="25400" cap="flat" cmpd="sng" algn="ctr">
            <a:solidFill>
              <a:sysClr val="window" lastClr="FFFFFF"/>
            </a:solidFill>
            <a:prstDash val="solid"/>
          </a:ln>
          <a:effectLst/>
        </p:spPr>
        <p:txBody>
          <a:bodyPr rIns="1188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标题</a:t>
            </a: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rot="1438882" flipH="1">
            <a:off x="6020317" y="5467782"/>
            <a:ext cx="215900" cy="1468438"/>
          </a:xfrm>
          <a:prstGeom prst="rect">
            <a:avLst/>
          </a:prstGeom>
          <a:solidFill>
            <a:sysClr val="window" lastClr="FFFFFF"/>
          </a:solidFill>
          <a:ln w="25400"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8" name="TextBox 13"/>
          <p:cNvSpPr txBox="1"/>
          <p:nvPr/>
        </p:nvSpPr>
        <p:spPr>
          <a:xfrm>
            <a:off x="1828178" y="4359478"/>
            <a:ext cx="3071442" cy="1061829"/>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 calcmode="lin" valueType="num">
                                      <p:cBhvr>
                                        <p:cTn id="12" dur="1000" fill="hold"/>
                                        <p:tgtEl>
                                          <p:spTgt spid="12"/>
                                        </p:tgtEl>
                                        <p:attrNameLst>
                                          <p:attrName>style.rotation</p:attrName>
                                        </p:attrNameLst>
                                      </p:cBhvr>
                                      <p:tavLst>
                                        <p:tav tm="0">
                                          <p:val>
                                            <p:fltVal val="90"/>
                                          </p:val>
                                        </p:tav>
                                        <p:tav tm="100000">
                                          <p:val>
                                            <p:fltVal val="0"/>
                                          </p:val>
                                        </p:tav>
                                      </p:tavLst>
                                    </p:anim>
                                    <p:animEffect transition="in" filter="fade">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anim calcmode="lin" valueType="num">
                                      <p:cBhvr>
                                        <p:cTn id="39" dur="1000" fill="hold"/>
                                        <p:tgtEl>
                                          <p:spTgt spid="37"/>
                                        </p:tgtEl>
                                        <p:attrNameLst>
                                          <p:attrName>ppt_x</p:attrName>
                                        </p:attrNameLst>
                                      </p:cBhvr>
                                      <p:tavLst>
                                        <p:tav tm="0">
                                          <p:val>
                                            <p:strVal val="#ppt_x"/>
                                          </p:val>
                                        </p:tav>
                                        <p:tav tm="100000">
                                          <p:val>
                                            <p:strVal val="#ppt_x"/>
                                          </p:val>
                                        </p:tav>
                                      </p:tavLst>
                                    </p:anim>
                                    <p:anim calcmode="lin" valueType="num">
                                      <p:cBhvr>
                                        <p:cTn id="40" dur="1000" fill="hold"/>
                                        <p:tgtEl>
                                          <p:spTgt spid="3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31" presetClass="entr" presetSubtype="0" fill="hold" grpId="0" nodeType="withEffect">
                                  <p:stCondLst>
                                    <p:cond delay="0"/>
                                  </p:stCondLst>
                                  <p:iterate type="wd">
                                    <p:tmPct val="5000"/>
                                  </p:iterate>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 calcmode="lin" valueType="num">
                                      <p:cBhvr>
                                        <p:cTn id="50" dur="1000" fill="hold"/>
                                        <p:tgtEl>
                                          <p:spTgt spid="13"/>
                                        </p:tgtEl>
                                        <p:attrNameLst>
                                          <p:attrName>style.rotation</p:attrName>
                                        </p:attrNameLst>
                                      </p:cBhvr>
                                      <p:tavLst>
                                        <p:tav tm="0">
                                          <p:val>
                                            <p:fltVal val="90"/>
                                          </p:val>
                                        </p:tav>
                                        <p:tav tm="100000">
                                          <p:val>
                                            <p:fltVal val="0"/>
                                          </p:val>
                                        </p:tav>
                                      </p:tavLst>
                                    </p:anim>
                                    <p:animEffect transition="in" filter="fade">
                                      <p:cBhvr>
                                        <p:cTn id="51" dur="1000"/>
                                        <p:tgtEl>
                                          <p:spTgt spid="13"/>
                                        </p:tgtEl>
                                      </p:cBhvr>
                                    </p:animEffect>
                                  </p:childTnLst>
                                </p:cTn>
                              </p:par>
                              <p:par>
                                <p:cTn id="52" presetID="31" presetClass="entr" presetSubtype="0" fill="hold" grpId="0" nodeType="withEffect">
                                  <p:stCondLst>
                                    <p:cond delay="0"/>
                                  </p:stCondLst>
                                  <p:iterate type="wd">
                                    <p:tmPct val="5000"/>
                                  </p:iterate>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par>
                                <p:cTn id="58" presetID="31" presetClass="entr" presetSubtype="0" fill="hold" grpId="0" nodeType="withEffect">
                                  <p:stCondLst>
                                    <p:cond delay="0"/>
                                  </p:stCondLst>
                                  <p:iterate type="wd">
                                    <p:tmPct val="5000"/>
                                  </p:iterate>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style.rotation</p:attrName>
                                        </p:attrNameLst>
                                      </p:cBhvr>
                                      <p:tavLst>
                                        <p:tav tm="0">
                                          <p:val>
                                            <p:fltVal val="90"/>
                                          </p:val>
                                        </p:tav>
                                        <p:tav tm="100000">
                                          <p:val>
                                            <p:fltVal val="0"/>
                                          </p:val>
                                        </p:tav>
                                      </p:tavLst>
                                    </p:anim>
                                    <p:animEffect transition="in" filter="fade">
                                      <p:cBhvr>
                                        <p:cTn id="63" dur="1000"/>
                                        <p:tgtEl>
                                          <p:spTgt spid="15"/>
                                        </p:tgtEl>
                                      </p:cBhvr>
                                    </p:animEffect>
                                  </p:childTnLst>
                                </p:cTn>
                              </p:par>
                              <p:par>
                                <p:cTn id="64" presetID="31" presetClass="entr" presetSubtype="0" fill="hold" grpId="0" nodeType="withEffect">
                                  <p:stCondLst>
                                    <p:cond delay="0"/>
                                  </p:stCondLst>
                                  <p:iterate type="wd">
                                    <p:tmPct val="5000"/>
                                  </p:iterate>
                                  <p:childTnLst>
                                    <p:set>
                                      <p:cBhvr>
                                        <p:cTn id="65" dur="1" fill="hold">
                                          <p:stCondLst>
                                            <p:cond delay="0"/>
                                          </p:stCondLst>
                                        </p:cTn>
                                        <p:tgtEl>
                                          <p:spTgt spid="68"/>
                                        </p:tgtEl>
                                        <p:attrNameLst>
                                          <p:attrName>style.visibility</p:attrName>
                                        </p:attrNameLst>
                                      </p:cBhvr>
                                      <p:to>
                                        <p:strVal val="visible"/>
                                      </p:to>
                                    </p:set>
                                    <p:anim calcmode="lin" valueType="num">
                                      <p:cBhvr>
                                        <p:cTn id="66" dur="1000" fill="hold"/>
                                        <p:tgtEl>
                                          <p:spTgt spid="68"/>
                                        </p:tgtEl>
                                        <p:attrNameLst>
                                          <p:attrName>ppt_w</p:attrName>
                                        </p:attrNameLst>
                                      </p:cBhvr>
                                      <p:tavLst>
                                        <p:tav tm="0">
                                          <p:val>
                                            <p:fltVal val="0"/>
                                          </p:val>
                                        </p:tav>
                                        <p:tav tm="100000">
                                          <p:val>
                                            <p:strVal val="#ppt_w"/>
                                          </p:val>
                                        </p:tav>
                                      </p:tavLst>
                                    </p:anim>
                                    <p:anim calcmode="lin" valueType="num">
                                      <p:cBhvr>
                                        <p:cTn id="67" dur="1000" fill="hold"/>
                                        <p:tgtEl>
                                          <p:spTgt spid="68"/>
                                        </p:tgtEl>
                                        <p:attrNameLst>
                                          <p:attrName>ppt_h</p:attrName>
                                        </p:attrNameLst>
                                      </p:cBhvr>
                                      <p:tavLst>
                                        <p:tav tm="0">
                                          <p:val>
                                            <p:fltVal val="0"/>
                                          </p:val>
                                        </p:tav>
                                        <p:tav tm="100000">
                                          <p:val>
                                            <p:strVal val="#ppt_h"/>
                                          </p:val>
                                        </p:tav>
                                      </p:tavLst>
                                    </p:anim>
                                    <p:anim calcmode="lin" valueType="num">
                                      <p:cBhvr>
                                        <p:cTn id="68" dur="1000" fill="hold"/>
                                        <p:tgtEl>
                                          <p:spTgt spid="68"/>
                                        </p:tgtEl>
                                        <p:attrNameLst>
                                          <p:attrName>style.rotation</p:attrName>
                                        </p:attrNameLst>
                                      </p:cBhvr>
                                      <p:tavLst>
                                        <p:tav tm="0">
                                          <p:val>
                                            <p:fltVal val="90"/>
                                          </p:val>
                                        </p:tav>
                                        <p:tav tm="100000">
                                          <p:val>
                                            <p:fltVal val="0"/>
                                          </p:val>
                                        </p:tav>
                                      </p:tavLst>
                                    </p:anim>
                                    <p:animEffect transition="in" filter="fade">
                                      <p:cBhvr>
                                        <p:cTn id="69"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37" grpId="0" animBg="1"/>
      <p:bldP spid="38" grpId="0" animBg="1"/>
      <p:bldP spid="43" grpId="0" animBg="1"/>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1">
            <a:extLst>
              <a:ext uri="{28A0092B-C50C-407E-A947-70E740481C1C}">
                <a14:useLocalDpi xmlns:a14="http://schemas.microsoft.com/office/drawing/2010/main" val="0"/>
              </a:ext>
            </a:extLst>
          </a:blip>
          <a:srcRect l="399" t="839" r="1"/>
          <a:stretch>
            <a:fillRect/>
          </a:stretch>
        </p:blipFill>
        <p:spPr>
          <a:xfrm>
            <a:off x="-16554" y="0"/>
            <a:ext cx="12225108" cy="6858000"/>
          </a:xfrm>
          <a:prstGeom prst="rect">
            <a:avLst/>
          </a:prstGeom>
        </p:spPr>
      </p:pic>
      <p:grpSp>
        <p:nvGrpSpPr>
          <p:cNvPr id="18" name="组合 5"/>
          <p:cNvGrpSpPr/>
          <p:nvPr/>
        </p:nvGrpSpPr>
        <p:grpSpPr bwMode="auto">
          <a:xfrm>
            <a:off x="750626" y="245660"/>
            <a:ext cx="11152188" cy="6983413"/>
            <a:chOff x="0" y="0"/>
            <a:chExt cx="11151065" cy="6983832"/>
          </a:xfrm>
        </p:grpSpPr>
        <p:sp>
          <p:nvSpPr>
            <p:cNvPr id="19"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endParaRPr>
            </a:p>
          </p:txBody>
        </p:sp>
        <p:pic>
          <p:nvPicPr>
            <p:cNvPr id="20" name="组合 133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组合 5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文本框 14"/>
          <p:cNvSpPr txBox="1"/>
          <p:nvPr/>
        </p:nvSpPr>
        <p:spPr>
          <a:xfrm>
            <a:off x="3202181" y="3510060"/>
            <a:ext cx="6025035"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ADD YOUR TITTLE HERE</a:t>
            </a:r>
            <a:endParaRPr kumimoji="0" lang="zh-CN" altLang="en-US" sz="20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6" name="矩形 23"/>
          <p:cNvSpPr>
            <a:spLocks noChangeArrowheads="1"/>
          </p:cNvSpPr>
          <p:nvPr/>
        </p:nvSpPr>
        <p:spPr bwMode="auto">
          <a:xfrm>
            <a:off x="4648802" y="3931352"/>
            <a:ext cx="3131794" cy="784830"/>
          </a:xfrm>
          <a:prstGeom prst="rect">
            <a:avLst/>
          </a:prstGeom>
          <a:noFill/>
          <a:ln>
            <a:noFill/>
          </a:ln>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THIS IS A ART TEMPLATE . THANK YOU WATCHING THIS ONE. THIS IS A ART TEMPLATE .</a:t>
            </a:r>
            <a:endParaRPr kumimoji="0" lang="en-US" altLang="zh-CN" sz="1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7" name="文本框 16"/>
          <p:cNvSpPr txBox="1"/>
          <p:nvPr/>
        </p:nvSpPr>
        <p:spPr>
          <a:xfrm>
            <a:off x="5160525" y="2256088"/>
            <a:ext cx="1872924"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7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04</a:t>
            </a:r>
            <a:endParaRPr kumimoji="0" lang="zh-CN" altLang="en-US" sz="7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cxnSp>
        <p:nvCxnSpPr>
          <p:cNvPr id="27" name="直接连接符 26"/>
          <p:cNvCxnSpPr/>
          <p:nvPr/>
        </p:nvCxnSpPr>
        <p:spPr>
          <a:xfrm>
            <a:off x="3330575" y="2354617"/>
            <a:ext cx="5457825" cy="0"/>
          </a:xfrm>
          <a:prstGeom prst="line">
            <a:avLst/>
          </a:prstGeom>
          <a:ln w="38100">
            <a:solidFill>
              <a:srgbClr val="845B3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367088" y="4674860"/>
            <a:ext cx="5457825" cy="0"/>
          </a:xfrm>
          <a:prstGeom prst="line">
            <a:avLst/>
          </a:prstGeom>
          <a:ln w="38100">
            <a:solidFill>
              <a:srgbClr val="845B3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1000"/>
                                        <p:tgtEl>
                                          <p:spTgt spid="15"/>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par>
                                <p:cTn id="21" presetID="16" presetClass="entr" presetSubtype="2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174403" y="606745"/>
                <a:ext cx="2071103"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AutoShape 8"/>
          <p:cNvSpPr>
            <a:spLocks noChangeArrowheads="1"/>
          </p:cNvSpPr>
          <p:nvPr/>
        </p:nvSpPr>
        <p:spPr bwMode="auto">
          <a:xfrm rot="19559018">
            <a:off x="6176395" y="2102598"/>
            <a:ext cx="490537" cy="685800"/>
          </a:xfrm>
          <a:prstGeom prst="chevron">
            <a:avLst>
              <a:gd name="adj" fmla="val 55472"/>
            </a:avLst>
          </a:prstGeom>
          <a:solidFill>
            <a:srgbClr val="845B3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endParaRPr kumimoji="0" lang="zh-CN" altLang="en-US" sz="15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宋体" panose="02010600030101010101" pitchFamily="2" charset="-122"/>
              <a:cs typeface="+mn-cs"/>
            </a:endParaRPr>
          </a:p>
        </p:txBody>
      </p:sp>
      <p:sp>
        <p:nvSpPr>
          <p:cNvPr id="37" name="KSO_GT1"/>
          <p:cNvSpPr>
            <a:spLocks noChangeArrowheads="1"/>
          </p:cNvSpPr>
          <p:nvPr/>
        </p:nvSpPr>
        <p:spPr bwMode="auto">
          <a:xfrm rot="19559018">
            <a:off x="2190181" y="3372599"/>
            <a:ext cx="4699000" cy="687387"/>
          </a:xfrm>
          <a:custGeom>
            <a:avLst/>
            <a:gdLst>
              <a:gd name="connsiteX0" fmla="*/ 4424394 w 4699396"/>
              <a:gd name="connsiteY0" fmla="*/ 0 h 686990"/>
              <a:gd name="connsiteX1" fmla="*/ 4699396 w 4699396"/>
              <a:gd name="connsiteY1" fmla="*/ 343495 h 686990"/>
              <a:gd name="connsiteX2" fmla="*/ 4424394 w 4699396"/>
              <a:gd name="connsiteY2" fmla="*/ 686990 h 686990"/>
              <a:gd name="connsiteX3" fmla="*/ 1011970 w 4699396"/>
              <a:gd name="connsiteY3" fmla="*/ 686990 h 686990"/>
              <a:gd name="connsiteX4" fmla="*/ 0 w 4699396"/>
              <a:gd name="connsiteY4" fmla="*/ 3987 h 686990"/>
              <a:gd name="connsiteX5" fmla="*/ 0 w 4699396"/>
              <a:gd name="connsiteY5" fmla="*/ 0 h 68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396" h="686990">
                <a:moveTo>
                  <a:pt x="4424394" y="0"/>
                </a:moveTo>
                <a:lnTo>
                  <a:pt x="4699396" y="343495"/>
                </a:lnTo>
                <a:lnTo>
                  <a:pt x="4424394" y="686990"/>
                </a:lnTo>
                <a:lnTo>
                  <a:pt x="1011970" y="686990"/>
                </a:lnTo>
                <a:lnTo>
                  <a:pt x="0" y="3987"/>
                </a:lnTo>
                <a:lnTo>
                  <a:pt x="0" y="0"/>
                </a:lnTo>
                <a:close/>
              </a:path>
            </a:pathLst>
          </a:custGeom>
          <a:solidFill>
            <a:srgbClr val="845B36">
              <a:alpha val="50000"/>
            </a:srgbClr>
          </a:solidFill>
          <a:ln w="9525">
            <a:noFill/>
            <a:miter lim="800000"/>
          </a:ln>
          <a:effectLst/>
        </p:spPr>
        <p:txBody>
          <a:bodyPr lIns="648000" t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try to live through this day only </a:t>
            </a:r>
            <a:endPar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and not tackle my whole life problem at once. </a:t>
            </a:r>
            <a:endPar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38" name="同心圆 37"/>
          <p:cNvSpPr/>
          <p:nvPr/>
        </p:nvSpPr>
        <p:spPr bwMode="auto">
          <a:xfrm rot="19559018">
            <a:off x="6570095" y="1807324"/>
            <a:ext cx="642937" cy="642937"/>
          </a:xfrm>
          <a:prstGeom prst="donut">
            <a:avLst>
              <a:gd name="adj" fmla="val 13058"/>
            </a:avLst>
          </a:prstGeom>
          <a:solidFill>
            <a:srgbClr val="845B3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bIns="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350" b="1" i="0" u="none" strike="noStrike" kern="10" cap="none" spc="0" normalizeH="0" baseline="0" noProof="0" dirty="0">
                <a:ln>
                  <a:noFill/>
                </a:ln>
                <a:solidFill>
                  <a:srgbClr val="E7E6E6">
                    <a:lumMod val="10000"/>
                  </a:srgbClr>
                </a:solidFill>
                <a:effectLst/>
                <a:uLnTx/>
                <a:uFillTx/>
                <a:latin typeface="微软雅黑" panose="020B0503020204020204" pitchFamily="34" charset="-122"/>
                <a:ea typeface="宋体" panose="02010600030101010101" pitchFamily="2" charset="-122"/>
                <a:cs typeface="+mn-cs"/>
              </a:rPr>
              <a:t>1</a:t>
            </a:r>
            <a:endParaRPr kumimoji="0" lang="zh-CN" altLang="en-US" sz="1350" b="1" i="0" u="none" strike="noStrike" kern="10" cap="none" spc="0" normalizeH="0" baseline="0" noProof="0" dirty="0">
              <a:ln>
                <a:noFill/>
              </a:ln>
              <a:solidFill>
                <a:srgbClr val="E7E6E6">
                  <a:lumMod val="10000"/>
                </a:srgbClr>
              </a:solidFill>
              <a:effectLst/>
              <a:uLnTx/>
              <a:uFillTx/>
              <a:latin typeface="微软雅黑" panose="020B0503020204020204" pitchFamily="34" charset="-122"/>
              <a:ea typeface="宋体" panose="02010600030101010101" pitchFamily="2" charset="-122"/>
              <a:cs typeface="+mn-cs"/>
            </a:endParaRPr>
          </a:p>
        </p:txBody>
      </p:sp>
      <p:sp>
        <p:nvSpPr>
          <p:cNvPr id="44" name="AutoShape 8"/>
          <p:cNvSpPr>
            <a:spLocks noChangeArrowheads="1"/>
          </p:cNvSpPr>
          <p:nvPr/>
        </p:nvSpPr>
        <p:spPr bwMode="auto">
          <a:xfrm rot="19559018">
            <a:off x="8506845" y="2293098"/>
            <a:ext cx="490537" cy="685800"/>
          </a:xfrm>
          <a:prstGeom prst="chevron">
            <a:avLst>
              <a:gd name="adj" fmla="val 55472"/>
            </a:avLst>
          </a:prstGeom>
          <a:solidFill>
            <a:srgbClr val="845B3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endParaRPr kumimoji="0" lang="zh-CN" altLang="en-US" sz="15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宋体" panose="02010600030101010101" pitchFamily="2" charset="-122"/>
              <a:cs typeface="+mn-cs"/>
            </a:endParaRPr>
          </a:p>
        </p:txBody>
      </p:sp>
      <p:sp>
        <p:nvSpPr>
          <p:cNvPr id="45" name="任意多边形 44"/>
          <p:cNvSpPr>
            <a:spLocks noChangeArrowheads="1"/>
          </p:cNvSpPr>
          <p:nvPr/>
        </p:nvSpPr>
        <p:spPr bwMode="auto">
          <a:xfrm rot="19559018">
            <a:off x="4739086" y="3584982"/>
            <a:ext cx="4487023" cy="687388"/>
          </a:xfrm>
          <a:custGeom>
            <a:avLst/>
            <a:gdLst>
              <a:gd name="connsiteX0" fmla="*/ 4089775 w 4364777"/>
              <a:gd name="connsiteY0" fmla="*/ 0 h 686990"/>
              <a:gd name="connsiteX1" fmla="*/ 4364777 w 4364777"/>
              <a:gd name="connsiteY1" fmla="*/ 343495 h 686990"/>
              <a:gd name="connsiteX2" fmla="*/ 4089775 w 4364777"/>
              <a:gd name="connsiteY2" fmla="*/ 686990 h 686990"/>
              <a:gd name="connsiteX3" fmla="*/ 1017877 w 4364777"/>
              <a:gd name="connsiteY3" fmla="*/ 686990 h 686990"/>
              <a:gd name="connsiteX4" fmla="*/ 0 w 4364777"/>
              <a:gd name="connsiteY4" fmla="*/ 0 h 68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777" h="686990">
                <a:moveTo>
                  <a:pt x="4089775" y="0"/>
                </a:moveTo>
                <a:lnTo>
                  <a:pt x="4364777" y="343495"/>
                </a:lnTo>
                <a:lnTo>
                  <a:pt x="4089775" y="686990"/>
                </a:lnTo>
                <a:lnTo>
                  <a:pt x="1017877" y="686990"/>
                </a:lnTo>
                <a:lnTo>
                  <a:pt x="0" y="0"/>
                </a:lnTo>
                <a:close/>
              </a:path>
            </a:pathLst>
          </a:custGeom>
          <a:solidFill>
            <a:srgbClr val="845B36">
              <a:alpha val="50000"/>
            </a:srgbClr>
          </a:solidFill>
          <a:ln w="9525">
            <a:noFill/>
            <a:miter lim="800000"/>
          </a:ln>
          <a:effectLst/>
        </p:spPr>
        <p:txBody>
          <a:bodyPr lIns="684000" t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try to live through this day </a:t>
            </a:r>
            <a:endPar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only and not tackle my whole life problem at once. </a:t>
            </a:r>
            <a:endPar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46" name="同心圆 45"/>
          <p:cNvSpPr/>
          <p:nvPr/>
        </p:nvSpPr>
        <p:spPr bwMode="auto">
          <a:xfrm rot="19559018">
            <a:off x="8900545" y="1997824"/>
            <a:ext cx="642937" cy="642937"/>
          </a:xfrm>
          <a:prstGeom prst="donut">
            <a:avLst>
              <a:gd name="adj" fmla="val 13058"/>
            </a:avLst>
          </a:prstGeom>
          <a:solidFill>
            <a:srgbClr val="845B3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bIns="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350" b="1" i="0" u="none" strike="noStrike" kern="10" cap="none" spc="0" normalizeH="0" baseline="0" noProof="0" dirty="0">
                <a:ln>
                  <a:noFill/>
                </a:ln>
                <a:solidFill>
                  <a:srgbClr val="E7E6E6">
                    <a:lumMod val="10000"/>
                  </a:srgbClr>
                </a:solidFill>
                <a:effectLst/>
                <a:uLnTx/>
                <a:uFillTx/>
                <a:latin typeface="微软雅黑" panose="020B0503020204020204" pitchFamily="34" charset="-122"/>
                <a:ea typeface="宋体" panose="02010600030101010101" pitchFamily="2" charset="-122"/>
                <a:cs typeface="+mn-cs"/>
              </a:rPr>
              <a:t>2</a:t>
            </a:r>
            <a:endParaRPr kumimoji="0" lang="zh-CN" altLang="en-US" sz="1350" b="1" i="0" u="none" strike="noStrike" kern="10" cap="none" spc="0" normalizeH="0" baseline="0" noProof="0" dirty="0">
              <a:ln>
                <a:noFill/>
              </a:ln>
              <a:solidFill>
                <a:srgbClr val="E7E6E6">
                  <a:lumMod val="10000"/>
                </a:srgbClr>
              </a:solidFill>
              <a:effectLst/>
              <a:uLnTx/>
              <a:uFillTx/>
              <a:latin typeface="微软雅黑" panose="020B0503020204020204" pitchFamily="34" charset="-122"/>
              <a:ea typeface="宋体" panose="02010600030101010101" pitchFamily="2" charset="-122"/>
              <a:cs typeface="+mn-cs"/>
            </a:endParaRPr>
          </a:p>
        </p:txBody>
      </p:sp>
      <p:sp>
        <p:nvSpPr>
          <p:cNvPr id="47" name="矩形 46"/>
          <p:cNvSpPr/>
          <p:nvPr/>
        </p:nvSpPr>
        <p:spPr bwMode="auto">
          <a:xfrm>
            <a:off x="2102237" y="5062539"/>
            <a:ext cx="7848600" cy="142398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ADD TITTLE</a:t>
            </a:r>
            <a:endParaRPr kumimoji="0" lang="en-US" altLang="zh-CN" sz="2000" b="1"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try to live through this day only and not tackle my whole life problem at once. Just for today I will try to live through this day only and not tackle my whole life problem at once. </a:t>
            </a:r>
            <a:endPar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try to live through this day only and not tackle my whole life problem at once. </a:t>
            </a:r>
            <a:endPar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48" name="矩形 47"/>
          <p:cNvSpPr/>
          <p:nvPr/>
        </p:nvSpPr>
        <p:spPr bwMode="auto">
          <a:xfrm>
            <a:off x="1999681" y="4748960"/>
            <a:ext cx="7831138" cy="46038"/>
          </a:xfrm>
          <a:prstGeom prst="rect">
            <a:avLst/>
          </a:prstGeom>
          <a:solidFill>
            <a:srgbClr val="845B3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1" i="0" u="none" strike="noStrike" kern="10" cap="none" spc="0" normalizeH="0" baseline="0" noProof="0" dirty="0">
              <a:ln>
                <a:noFill/>
              </a:ln>
              <a:solidFill>
                <a:srgbClr val="E7E6E6">
                  <a:lumMod val="10000"/>
                </a:srgbClr>
              </a:solidFill>
              <a:effectLst/>
              <a:uLnTx/>
              <a:uFillTx/>
              <a:latin typeface="微软雅黑" panose="020B0503020204020204" pitchFamily="34" charset="-122"/>
              <a:ea typeface="宋体" panose="0201060003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000"/>
                                        <p:tgtEl>
                                          <p:spTgt spid="46"/>
                                        </p:tgtEl>
                                      </p:cBhvr>
                                    </p:animEffect>
                                    <p:anim calcmode="lin" valueType="num">
                                      <p:cBhvr>
                                        <p:cTn id="38" dur="1000" fill="hold"/>
                                        <p:tgtEl>
                                          <p:spTgt spid="46"/>
                                        </p:tgtEl>
                                        <p:attrNameLst>
                                          <p:attrName>ppt_x</p:attrName>
                                        </p:attrNameLst>
                                      </p:cBhvr>
                                      <p:tavLst>
                                        <p:tav tm="0">
                                          <p:val>
                                            <p:strVal val="#ppt_x"/>
                                          </p:val>
                                        </p:tav>
                                        <p:tav tm="100000">
                                          <p:val>
                                            <p:strVal val="#ppt_x"/>
                                          </p:val>
                                        </p:tav>
                                      </p:tavLst>
                                    </p:anim>
                                    <p:anim calcmode="lin" valueType="num">
                                      <p:cBhvr>
                                        <p:cTn id="39" dur="1000" fill="hold"/>
                                        <p:tgtEl>
                                          <p:spTgt spid="4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8" grpId="0" animBg="1"/>
      <p:bldP spid="44" grpId="0" animBg="1"/>
      <p:bldP spid="45" grpId="0" animBg="1"/>
      <p:bldP spid="46" grpId="0" animBg="1"/>
      <p:bldP spid="47" grpId="0"/>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7912"/>
            <a:ext cx="12192000" cy="6865912"/>
          </a:xfrm>
          <a:prstGeom prst="rect">
            <a:avLst/>
          </a:prstGeom>
        </p:spPr>
      </p:pic>
      <p:grpSp>
        <p:nvGrpSpPr>
          <p:cNvPr id="6160" name="组合 2"/>
          <p:cNvGrpSpPr/>
          <p:nvPr/>
        </p:nvGrpSpPr>
        <p:grpSpPr bwMode="auto">
          <a:xfrm>
            <a:off x="3253541" y="543683"/>
            <a:ext cx="6804717" cy="1349680"/>
            <a:chOff x="-832534" y="0"/>
            <a:chExt cx="6804653" cy="1348793"/>
          </a:xfrm>
        </p:grpSpPr>
        <p:sp>
          <p:nvSpPr>
            <p:cNvPr id="4130" name="文本框 647"/>
            <p:cNvSpPr txBox="1">
              <a:spLocks noChangeArrowheads="1"/>
            </p:cNvSpPr>
            <p:nvPr/>
          </p:nvSpPr>
          <p:spPr bwMode="auto">
            <a:xfrm>
              <a:off x="-832534" y="156947"/>
              <a:ext cx="710451" cy="830997"/>
            </a:xfrm>
            <a:prstGeom prst="rect">
              <a:avLst/>
            </a:prstGeom>
            <a:solidFill>
              <a:srgbClr val="845B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dirty="0">
                  <a:ln>
                    <a:noFill/>
                  </a:ln>
                  <a:solidFill>
                    <a:srgbClr val="FFFFFF"/>
                  </a:solidFill>
                  <a:effectLst/>
                  <a:uLnTx/>
                  <a:uFillTx/>
                  <a:latin typeface="Vivaldi" panose="03020602050506090804" pitchFamily="66" charset="0"/>
                  <a:ea typeface="宋体" panose="02010600030101010101" pitchFamily="2" charset="-122"/>
                  <a:cs typeface="+mn-cs"/>
                </a:rPr>
                <a:t>01</a:t>
              </a:r>
              <a:endParaRPr kumimoji="0" lang="zh-CN" altLang="en-US" sz="4800" b="0" i="0" u="none" strike="noStrike" kern="1200" cap="none" spc="0" normalizeH="0" baseline="0" noProof="0" dirty="0">
                <a:ln>
                  <a:noFill/>
                </a:ln>
                <a:solidFill>
                  <a:srgbClr val="FFFFFF"/>
                </a:solidFill>
                <a:effectLst/>
                <a:uLnTx/>
                <a:uFillTx/>
                <a:latin typeface="Vivaldi" panose="03020602050506090804" pitchFamily="66" charset="0"/>
                <a:ea typeface="宋体" panose="02010600030101010101" pitchFamily="2" charset="-122"/>
                <a:cs typeface="+mn-cs"/>
              </a:endParaRPr>
            </a:p>
          </p:txBody>
        </p:sp>
        <p:grpSp>
          <p:nvGrpSpPr>
            <p:cNvPr id="4132" name="组合 659"/>
            <p:cNvGrpSpPr/>
            <p:nvPr/>
          </p:nvGrpSpPr>
          <p:grpSpPr bwMode="auto">
            <a:xfrm>
              <a:off x="397850" y="0"/>
              <a:ext cx="5574269" cy="1348793"/>
              <a:chOff x="42625" y="0"/>
              <a:chExt cx="5574269" cy="1348793"/>
            </a:xfrm>
          </p:grpSpPr>
          <p:pic>
            <p:nvPicPr>
              <p:cNvPr id="4134" name="图片 6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5" y="68522"/>
                <a:ext cx="1024217" cy="128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6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92677" y="0"/>
                <a:ext cx="1024217" cy="128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170" name="组合 3"/>
          <p:cNvGrpSpPr/>
          <p:nvPr/>
        </p:nvGrpSpPr>
        <p:grpSpPr bwMode="auto">
          <a:xfrm>
            <a:off x="3229960" y="1805746"/>
            <a:ext cx="6828298" cy="1281112"/>
            <a:chOff x="-856115" y="0"/>
            <a:chExt cx="6828234" cy="1280271"/>
          </a:xfrm>
        </p:grpSpPr>
        <p:sp>
          <p:nvSpPr>
            <p:cNvPr id="4121" name="文本框 648"/>
            <p:cNvSpPr txBox="1">
              <a:spLocks noChangeArrowheads="1"/>
            </p:cNvSpPr>
            <p:nvPr/>
          </p:nvSpPr>
          <p:spPr bwMode="auto">
            <a:xfrm>
              <a:off x="-856115" y="191342"/>
              <a:ext cx="710451" cy="830997"/>
            </a:xfrm>
            <a:prstGeom prst="rect">
              <a:avLst/>
            </a:prstGeom>
            <a:solidFill>
              <a:srgbClr val="845B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dirty="0">
                  <a:ln>
                    <a:noFill/>
                  </a:ln>
                  <a:solidFill>
                    <a:srgbClr val="FFFFFF"/>
                  </a:solidFill>
                  <a:effectLst/>
                  <a:uLnTx/>
                  <a:uFillTx/>
                  <a:latin typeface="Vivaldi" panose="03020602050506090804" pitchFamily="66" charset="0"/>
                  <a:ea typeface="宋体" panose="02010600030101010101" pitchFamily="2" charset="-122"/>
                  <a:cs typeface="+mn-cs"/>
                </a:rPr>
                <a:t>02</a:t>
              </a:r>
              <a:endParaRPr kumimoji="0" lang="zh-CN" altLang="en-US" sz="4800" b="0" i="0" u="none" strike="noStrike" kern="1200" cap="none" spc="0" normalizeH="0" baseline="0" noProof="0" dirty="0">
                <a:ln>
                  <a:noFill/>
                </a:ln>
                <a:solidFill>
                  <a:srgbClr val="FFFFFF"/>
                </a:solidFill>
                <a:effectLst/>
                <a:uLnTx/>
                <a:uFillTx/>
                <a:latin typeface="Vivaldi" panose="03020602050506090804" pitchFamily="66" charset="0"/>
                <a:ea typeface="宋体" panose="02010600030101010101" pitchFamily="2" charset="-122"/>
                <a:cs typeface="+mn-cs"/>
              </a:endParaRPr>
            </a:p>
          </p:txBody>
        </p:sp>
        <p:grpSp>
          <p:nvGrpSpPr>
            <p:cNvPr id="4123" name="组合 669"/>
            <p:cNvGrpSpPr/>
            <p:nvPr/>
          </p:nvGrpSpPr>
          <p:grpSpPr bwMode="auto">
            <a:xfrm>
              <a:off x="355225" y="0"/>
              <a:ext cx="5616894" cy="1280271"/>
              <a:chOff x="0" y="0"/>
              <a:chExt cx="5616894" cy="1280271"/>
            </a:xfrm>
          </p:grpSpPr>
          <p:pic>
            <p:nvPicPr>
              <p:cNvPr id="4125" name="图片 6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4217" cy="128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6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92677" y="0"/>
                <a:ext cx="1024217" cy="128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180" name="组合 4"/>
          <p:cNvGrpSpPr/>
          <p:nvPr/>
        </p:nvGrpSpPr>
        <p:grpSpPr bwMode="auto">
          <a:xfrm>
            <a:off x="3229960" y="3120196"/>
            <a:ext cx="6828298" cy="1279525"/>
            <a:chOff x="-856115" y="0"/>
            <a:chExt cx="6828234" cy="1280271"/>
          </a:xfrm>
        </p:grpSpPr>
        <p:sp>
          <p:nvSpPr>
            <p:cNvPr id="4112" name="文本框 649"/>
            <p:cNvSpPr txBox="1">
              <a:spLocks noChangeArrowheads="1"/>
            </p:cNvSpPr>
            <p:nvPr/>
          </p:nvSpPr>
          <p:spPr bwMode="auto">
            <a:xfrm>
              <a:off x="-856115" y="173600"/>
              <a:ext cx="710451" cy="830997"/>
            </a:xfrm>
            <a:prstGeom prst="rect">
              <a:avLst/>
            </a:prstGeom>
            <a:solidFill>
              <a:srgbClr val="845B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dirty="0">
                  <a:ln>
                    <a:noFill/>
                  </a:ln>
                  <a:solidFill>
                    <a:srgbClr val="FFFFFF"/>
                  </a:solidFill>
                  <a:effectLst/>
                  <a:uLnTx/>
                  <a:uFillTx/>
                  <a:latin typeface="Vivaldi" panose="03020602050506090804" pitchFamily="66" charset="0"/>
                  <a:ea typeface="宋体" panose="02010600030101010101" pitchFamily="2" charset="-122"/>
                  <a:cs typeface="+mn-cs"/>
                </a:rPr>
                <a:t>03</a:t>
              </a:r>
              <a:endParaRPr kumimoji="0" lang="zh-CN" altLang="en-US" sz="4800" b="0" i="0" u="none" strike="noStrike" kern="1200" cap="none" spc="0" normalizeH="0" baseline="0" noProof="0" dirty="0">
                <a:ln>
                  <a:noFill/>
                </a:ln>
                <a:solidFill>
                  <a:srgbClr val="FFFFFF"/>
                </a:solidFill>
                <a:effectLst/>
                <a:uLnTx/>
                <a:uFillTx/>
                <a:latin typeface="Vivaldi" panose="03020602050506090804" pitchFamily="66" charset="0"/>
                <a:ea typeface="宋体" panose="02010600030101010101" pitchFamily="2" charset="-122"/>
                <a:cs typeface="+mn-cs"/>
              </a:endParaRPr>
            </a:p>
          </p:txBody>
        </p:sp>
        <p:grpSp>
          <p:nvGrpSpPr>
            <p:cNvPr id="4114" name="组合 992"/>
            <p:cNvGrpSpPr/>
            <p:nvPr/>
          </p:nvGrpSpPr>
          <p:grpSpPr bwMode="auto">
            <a:xfrm>
              <a:off x="355225" y="0"/>
              <a:ext cx="5616894" cy="1280271"/>
              <a:chOff x="0" y="0"/>
              <a:chExt cx="5616894" cy="1280271"/>
            </a:xfrm>
          </p:grpSpPr>
          <p:pic>
            <p:nvPicPr>
              <p:cNvPr id="4116" name="图片 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4217" cy="128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图片 9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92677" y="0"/>
                <a:ext cx="1024217" cy="128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190" name="组合 5"/>
          <p:cNvGrpSpPr/>
          <p:nvPr/>
        </p:nvGrpSpPr>
        <p:grpSpPr bwMode="auto">
          <a:xfrm>
            <a:off x="3232341" y="4436233"/>
            <a:ext cx="6825917" cy="1279525"/>
            <a:chOff x="-853734" y="0"/>
            <a:chExt cx="6825853" cy="1280271"/>
          </a:xfrm>
        </p:grpSpPr>
        <p:sp>
          <p:nvSpPr>
            <p:cNvPr id="4103" name="文本框 650"/>
            <p:cNvSpPr txBox="1">
              <a:spLocks noChangeArrowheads="1"/>
            </p:cNvSpPr>
            <p:nvPr/>
          </p:nvSpPr>
          <p:spPr bwMode="auto">
            <a:xfrm>
              <a:off x="-853734" y="258251"/>
              <a:ext cx="710451" cy="830997"/>
            </a:xfrm>
            <a:prstGeom prst="rect">
              <a:avLst/>
            </a:prstGeom>
            <a:solidFill>
              <a:srgbClr val="845B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dirty="0">
                  <a:ln>
                    <a:noFill/>
                  </a:ln>
                  <a:solidFill>
                    <a:srgbClr val="FFFFFF"/>
                  </a:solidFill>
                  <a:effectLst/>
                  <a:uLnTx/>
                  <a:uFillTx/>
                  <a:latin typeface="Vivaldi" panose="03020602050506090804" pitchFamily="66" charset="0"/>
                  <a:ea typeface="宋体" panose="02010600030101010101" pitchFamily="2" charset="-122"/>
                  <a:cs typeface="+mn-cs"/>
                </a:rPr>
                <a:t>04</a:t>
              </a:r>
              <a:endParaRPr kumimoji="0" lang="zh-CN" altLang="en-US" sz="4800" b="0" i="0" u="none" strike="noStrike" kern="1200" cap="none" spc="0" normalizeH="0" baseline="0" noProof="0" dirty="0">
                <a:ln>
                  <a:noFill/>
                </a:ln>
                <a:solidFill>
                  <a:srgbClr val="FFFFFF"/>
                </a:solidFill>
                <a:effectLst/>
                <a:uLnTx/>
                <a:uFillTx/>
                <a:latin typeface="Vivaldi" panose="03020602050506090804" pitchFamily="66" charset="0"/>
                <a:ea typeface="宋体" panose="02010600030101010101" pitchFamily="2" charset="-122"/>
                <a:cs typeface="+mn-cs"/>
              </a:endParaRPr>
            </a:p>
          </p:txBody>
        </p:sp>
        <p:grpSp>
          <p:nvGrpSpPr>
            <p:cNvPr id="4105" name="组合 1000"/>
            <p:cNvGrpSpPr/>
            <p:nvPr/>
          </p:nvGrpSpPr>
          <p:grpSpPr bwMode="auto">
            <a:xfrm>
              <a:off x="355225" y="0"/>
              <a:ext cx="5616894" cy="1280271"/>
              <a:chOff x="0" y="0"/>
              <a:chExt cx="5616894" cy="1280271"/>
            </a:xfrm>
          </p:grpSpPr>
          <p:pic>
            <p:nvPicPr>
              <p:cNvPr id="4107" name="图片 1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4217" cy="128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图片 1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92677" y="0"/>
                <a:ext cx="1024217" cy="128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6" name="文本框 55"/>
          <p:cNvSpPr txBox="1">
            <a:spLocks noChangeArrowheads="1"/>
          </p:cNvSpPr>
          <p:nvPr/>
        </p:nvSpPr>
        <p:spPr bwMode="auto">
          <a:xfrm>
            <a:off x="5336499" y="690658"/>
            <a:ext cx="3207530" cy="400110"/>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sym typeface="微软雅黑" panose="020B0503020204020204" pitchFamily="34" charset="-122"/>
              </a:rPr>
              <a:t>YOUR TITTLE</a:t>
            </a:r>
            <a:endParaRPr kumimoji="0" lang="zh-CN" altLang="en-US" sz="2000" b="1"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endParaRPr>
          </a:p>
        </p:txBody>
      </p:sp>
      <p:sp>
        <p:nvSpPr>
          <p:cNvPr id="57" name="矩形 56"/>
          <p:cNvSpPr/>
          <p:nvPr/>
        </p:nvSpPr>
        <p:spPr>
          <a:xfrm>
            <a:off x="5371703" y="1090768"/>
            <a:ext cx="4242897"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rPr>
              <a:t>Just for today I will try to live through this day only</a:t>
            </a:r>
            <a:endParaRPr kumimoji="0" lang="zh-CN" altLang="en-US" sz="1400" b="0"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endParaRPr>
          </a:p>
        </p:txBody>
      </p:sp>
      <p:sp>
        <p:nvSpPr>
          <p:cNvPr id="58" name="文本框 57"/>
          <p:cNvSpPr txBox="1">
            <a:spLocks noChangeArrowheads="1"/>
          </p:cNvSpPr>
          <p:nvPr/>
        </p:nvSpPr>
        <p:spPr bwMode="auto">
          <a:xfrm>
            <a:off x="5312918" y="1905427"/>
            <a:ext cx="3207530" cy="400110"/>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sym typeface="微软雅黑" panose="020B0503020204020204" pitchFamily="34" charset="-122"/>
              </a:rPr>
              <a:t>YOUR TITTLE</a:t>
            </a:r>
            <a:endParaRPr kumimoji="0" lang="zh-CN" altLang="en-US" sz="2000" b="1"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endParaRPr>
          </a:p>
        </p:txBody>
      </p:sp>
      <p:sp>
        <p:nvSpPr>
          <p:cNvPr id="59" name="矩形 58"/>
          <p:cNvSpPr/>
          <p:nvPr/>
        </p:nvSpPr>
        <p:spPr>
          <a:xfrm>
            <a:off x="5348122" y="2305537"/>
            <a:ext cx="4242897"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rPr>
              <a:t>Just for today I will try to live through this day only</a:t>
            </a:r>
            <a:endParaRPr kumimoji="0" lang="zh-CN" altLang="en-US" sz="1400" b="0"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endParaRPr>
          </a:p>
        </p:txBody>
      </p:sp>
      <p:sp>
        <p:nvSpPr>
          <p:cNvPr id="60" name="文本框 59"/>
          <p:cNvSpPr txBox="1">
            <a:spLocks noChangeArrowheads="1"/>
          </p:cNvSpPr>
          <p:nvPr/>
        </p:nvSpPr>
        <p:spPr bwMode="auto">
          <a:xfrm>
            <a:off x="5312918" y="3228876"/>
            <a:ext cx="3207530" cy="400110"/>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sym typeface="微软雅黑" panose="020B0503020204020204" pitchFamily="34" charset="-122"/>
              </a:rPr>
              <a:t>YOUR TITTLE</a:t>
            </a:r>
            <a:endParaRPr kumimoji="0" lang="zh-CN" altLang="en-US" sz="2000" b="1"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endParaRPr>
          </a:p>
        </p:txBody>
      </p:sp>
      <p:sp>
        <p:nvSpPr>
          <p:cNvPr id="61" name="矩形 60"/>
          <p:cNvSpPr/>
          <p:nvPr/>
        </p:nvSpPr>
        <p:spPr>
          <a:xfrm>
            <a:off x="5348122" y="3628986"/>
            <a:ext cx="4242897"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rPr>
              <a:t>Just for today I will try to live through this day only</a:t>
            </a:r>
            <a:endParaRPr kumimoji="0" lang="zh-CN" altLang="en-US" sz="1400" b="0"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endParaRPr>
          </a:p>
        </p:txBody>
      </p:sp>
      <p:sp>
        <p:nvSpPr>
          <p:cNvPr id="62" name="文本框 61"/>
          <p:cNvSpPr txBox="1">
            <a:spLocks noChangeArrowheads="1"/>
          </p:cNvSpPr>
          <p:nvPr/>
        </p:nvSpPr>
        <p:spPr bwMode="auto">
          <a:xfrm>
            <a:off x="5312918" y="4494279"/>
            <a:ext cx="3207530" cy="400110"/>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sym typeface="微软雅黑" panose="020B0503020204020204" pitchFamily="34" charset="-122"/>
              </a:rPr>
              <a:t>YOUR TITTLE</a:t>
            </a:r>
            <a:endParaRPr kumimoji="0" lang="zh-CN" altLang="en-US" sz="2000" b="1"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endParaRPr>
          </a:p>
        </p:txBody>
      </p:sp>
      <p:sp>
        <p:nvSpPr>
          <p:cNvPr id="63" name="矩形 62"/>
          <p:cNvSpPr/>
          <p:nvPr/>
        </p:nvSpPr>
        <p:spPr>
          <a:xfrm>
            <a:off x="5348122" y="4894389"/>
            <a:ext cx="4242897"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rPr>
              <a:t>Just for today I will try to live through this day only</a:t>
            </a:r>
            <a:endParaRPr kumimoji="0" lang="zh-CN" altLang="en-US" sz="1400" b="0" i="0" u="none" strike="noStrike" kern="1200" cap="none" spc="0" normalizeH="0" baseline="0" noProof="0" dirty="0">
              <a:ln>
                <a:noFill/>
              </a:ln>
              <a:solidFill>
                <a:srgbClr val="574F1F"/>
              </a:solidFill>
              <a:effectLst/>
              <a:uLnTx/>
              <a:uFillTx/>
              <a:latin typeface="汉仪黑荔枝体简" panose="00020600040101010101" pitchFamily="18" charset="-122"/>
              <a:ea typeface="汉仪黑荔枝体简" panose="00020600040101010101" pitchFamily="18"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400"/>
                                  </p:stCondLst>
                                  <p:childTnLst>
                                    <p:set>
                                      <p:cBhvr>
                                        <p:cTn id="6" dur="1" fill="hold">
                                          <p:stCondLst>
                                            <p:cond delay="0"/>
                                          </p:stCondLst>
                                        </p:cTn>
                                        <p:tgtEl>
                                          <p:spTgt spid="6160"/>
                                        </p:tgtEl>
                                        <p:attrNameLst>
                                          <p:attrName>style.visibility</p:attrName>
                                        </p:attrNameLst>
                                      </p:cBhvr>
                                      <p:to>
                                        <p:strVal val="visible"/>
                                      </p:to>
                                    </p:set>
                                    <p:animEffect transition="in" filter="fade">
                                      <p:cBhvr>
                                        <p:cTn id="7" dur="500"/>
                                        <p:tgtEl>
                                          <p:spTgt spid="6160"/>
                                        </p:tgtEl>
                                      </p:cBhvr>
                                    </p:animEffect>
                                    <p:anim calcmode="lin" valueType="num">
                                      <p:cBhvr>
                                        <p:cTn id="8" dur="500" fill="hold"/>
                                        <p:tgtEl>
                                          <p:spTgt spid="6160"/>
                                        </p:tgtEl>
                                        <p:attrNameLst>
                                          <p:attrName>ppt_x</p:attrName>
                                        </p:attrNameLst>
                                      </p:cBhvr>
                                      <p:tavLst>
                                        <p:tav tm="0">
                                          <p:val>
                                            <p:strVal val="#ppt_x"/>
                                          </p:val>
                                        </p:tav>
                                        <p:tav tm="100000">
                                          <p:val>
                                            <p:strVal val="#ppt_x"/>
                                          </p:val>
                                        </p:tav>
                                      </p:tavLst>
                                    </p:anim>
                                    <p:anim calcmode="lin" valueType="num">
                                      <p:cBhvr>
                                        <p:cTn id="9" dur="500" fill="hold"/>
                                        <p:tgtEl>
                                          <p:spTgt spid="61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600"/>
                                  </p:stCondLst>
                                  <p:childTnLst>
                                    <p:set>
                                      <p:cBhvr>
                                        <p:cTn id="11" dur="1" fill="hold">
                                          <p:stCondLst>
                                            <p:cond delay="0"/>
                                          </p:stCondLst>
                                        </p:cTn>
                                        <p:tgtEl>
                                          <p:spTgt spid="6170"/>
                                        </p:tgtEl>
                                        <p:attrNameLst>
                                          <p:attrName>style.visibility</p:attrName>
                                        </p:attrNameLst>
                                      </p:cBhvr>
                                      <p:to>
                                        <p:strVal val="visible"/>
                                      </p:to>
                                    </p:set>
                                    <p:animEffect transition="in" filter="fade">
                                      <p:cBhvr>
                                        <p:cTn id="12" dur="500"/>
                                        <p:tgtEl>
                                          <p:spTgt spid="6170"/>
                                        </p:tgtEl>
                                      </p:cBhvr>
                                    </p:animEffect>
                                    <p:anim calcmode="lin" valueType="num">
                                      <p:cBhvr>
                                        <p:cTn id="13" dur="500" fill="hold"/>
                                        <p:tgtEl>
                                          <p:spTgt spid="6170"/>
                                        </p:tgtEl>
                                        <p:attrNameLst>
                                          <p:attrName>ppt_x</p:attrName>
                                        </p:attrNameLst>
                                      </p:cBhvr>
                                      <p:tavLst>
                                        <p:tav tm="0">
                                          <p:val>
                                            <p:strVal val="#ppt_x"/>
                                          </p:val>
                                        </p:tav>
                                        <p:tav tm="100000">
                                          <p:val>
                                            <p:strVal val="#ppt_x"/>
                                          </p:val>
                                        </p:tav>
                                      </p:tavLst>
                                    </p:anim>
                                    <p:anim calcmode="lin" valueType="num">
                                      <p:cBhvr>
                                        <p:cTn id="14" dur="500" fill="hold"/>
                                        <p:tgtEl>
                                          <p:spTgt spid="617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00"/>
                                  </p:stCondLst>
                                  <p:childTnLst>
                                    <p:set>
                                      <p:cBhvr>
                                        <p:cTn id="16" dur="1" fill="hold">
                                          <p:stCondLst>
                                            <p:cond delay="0"/>
                                          </p:stCondLst>
                                        </p:cTn>
                                        <p:tgtEl>
                                          <p:spTgt spid="6180"/>
                                        </p:tgtEl>
                                        <p:attrNameLst>
                                          <p:attrName>style.visibility</p:attrName>
                                        </p:attrNameLst>
                                      </p:cBhvr>
                                      <p:to>
                                        <p:strVal val="visible"/>
                                      </p:to>
                                    </p:set>
                                    <p:animEffect transition="in" filter="fade">
                                      <p:cBhvr>
                                        <p:cTn id="17" dur="500"/>
                                        <p:tgtEl>
                                          <p:spTgt spid="6180"/>
                                        </p:tgtEl>
                                      </p:cBhvr>
                                    </p:animEffect>
                                    <p:anim calcmode="lin" valueType="num">
                                      <p:cBhvr>
                                        <p:cTn id="18" dur="500" fill="hold"/>
                                        <p:tgtEl>
                                          <p:spTgt spid="6180"/>
                                        </p:tgtEl>
                                        <p:attrNameLst>
                                          <p:attrName>ppt_x</p:attrName>
                                        </p:attrNameLst>
                                      </p:cBhvr>
                                      <p:tavLst>
                                        <p:tav tm="0">
                                          <p:val>
                                            <p:strVal val="#ppt_x"/>
                                          </p:val>
                                        </p:tav>
                                        <p:tav tm="100000">
                                          <p:val>
                                            <p:strVal val="#ppt_x"/>
                                          </p:val>
                                        </p:tav>
                                      </p:tavLst>
                                    </p:anim>
                                    <p:anim calcmode="lin" valueType="num">
                                      <p:cBhvr>
                                        <p:cTn id="19" dur="500" fill="hold"/>
                                        <p:tgtEl>
                                          <p:spTgt spid="618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6190"/>
                                        </p:tgtEl>
                                        <p:attrNameLst>
                                          <p:attrName>style.visibility</p:attrName>
                                        </p:attrNameLst>
                                      </p:cBhvr>
                                      <p:to>
                                        <p:strVal val="visible"/>
                                      </p:to>
                                    </p:set>
                                    <p:animEffect transition="in" filter="fade">
                                      <p:cBhvr>
                                        <p:cTn id="22" dur="500"/>
                                        <p:tgtEl>
                                          <p:spTgt spid="6190"/>
                                        </p:tgtEl>
                                      </p:cBhvr>
                                    </p:animEffect>
                                    <p:anim calcmode="lin" valueType="num">
                                      <p:cBhvr>
                                        <p:cTn id="23" dur="500" fill="hold"/>
                                        <p:tgtEl>
                                          <p:spTgt spid="6190"/>
                                        </p:tgtEl>
                                        <p:attrNameLst>
                                          <p:attrName>ppt_x</p:attrName>
                                        </p:attrNameLst>
                                      </p:cBhvr>
                                      <p:tavLst>
                                        <p:tav tm="0">
                                          <p:val>
                                            <p:strVal val="#ppt_x"/>
                                          </p:val>
                                        </p:tav>
                                        <p:tav tm="100000">
                                          <p:val>
                                            <p:strVal val="#ppt_x"/>
                                          </p:val>
                                        </p:tav>
                                      </p:tavLst>
                                    </p:anim>
                                    <p:anim calcmode="lin" valueType="num">
                                      <p:cBhvr>
                                        <p:cTn id="24" dur="500" fill="hold"/>
                                        <p:tgtEl>
                                          <p:spTgt spid="619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ppt_x"/>
                                          </p:val>
                                        </p:tav>
                                        <p:tav tm="100000">
                                          <p:val>
                                            <p:strVal val="#ppt_x"/>
                                          </p:val>
                                        </p:tav>
                                      </p:tavLst>
                                    </p:anim>
                                    <p:anim calcmode="lin" valueType="num">
                                      <p:cBhvr additive="base">
                                        <p:cTn id="30" dur="500" fill="hold"/>
                                        <p:tgtEl>
                                          <p:spTgt spid="5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fill="hold"/>
                                        <p:tgtEl>
                                          <p:spTgt spid="57"/>
                                        </p:tgtEl>
                                        <p:attrNameLst>
                                          <p:attrName>ppt_x</p:attrName>
                                        </p:attrNameLst>
                                      </p:cBhvr>
                                      <p:tavLst>
                                        <p:tav tm="0">
                                          <p:val>
                                            <p:strVal val="#ppt_x"/>
                                          </p:val>
                                        </p:tav>
                                        <p:tav tm="100000">
                                          <p:val>
                                            <p:strVal val="#ppt_x"/>
                                          </p:val>
                                        </p:tav>
                                      </p:tavLst>
                                    </p:anim>
                                    <p:anim calcmode="lin" valueType="num">
                                      <p:cBhvr additive="base">
                                        <p:cTn id="34" dur="500" fill="hold"/>
                                        <p:tgtEl>
                                          <p:spTgt spid="5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ppt_x"/>
                                          </p:val>
                                        </p:tav>
                                        <p:tav tm="100000">
                                          <p:val>
                                            <p:strVal val="#ppt_x"/>
                                          </p:val>
                                        </p:tav>
                                      </p:tavLst>
                                    </p:anim>
                                    <p:anim calcmode="lin" valueType="num">
                                      <p:cBhvr additive="base">
                                        <p:cTn id="42" dur="500" fill="hold"/>
                                        <p:tgtEl>
                                          <p:spTgt spid="5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ppt_x"/>
                                          </p:val>
                                        </p:tav>
                                        <p:tav tm="100000">
                                          <p:val>
                                            <p:strVal val="#ppt_x"/>
                                          </p:val>
                                        </p:tav>
                                      </p:tavLst>
                                    </p:anim>
                                    <p:anim calcmode="lin" valueType="num">
                                      <p:cBhvr additive="base">
                                        <p:cTn id="46" dur="500" fill="hold"/>
                                        <p:tgtEl>
                                          <p:spTgt spid="6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fill="hold"/>
                                        <p:tgtEl>
                                          <p:spTgt spid="61"/>
                                        </p:tgtEl>
                                        <p:attrNameLst>
                                          <p:attrName>ppt_x</p:attrName>
                                        </p:attrNameLst>
                                      </p:cBhvr>
                                      <p:tavLst>
                                        <p:tav tm="0">
                                          <p:val>
                                            <p:strVal val="#ppt_x"/>
                                          </p:val>
                                        </p:tav>
                                        <p:tav tm="100000">
                                          <p:val>
                                            <p:strVal val="#ppt_x"/>
                                          </p:val>
                                        </p:tav>
                                      </p:tavLst>
                                    </p:anim>
                                    <p:anim calcmode="lin" valueType="num">
                                      <p:cBhvr additive="base">
                                        <p:cTn id="50" dur="500" fill="hold"/>
                                        <p:tgtEl>
                                          <p:spTgt spid="6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500" fill="hold"/>
                                        <p:tgtEl>
                                          <p:spTgt spid="62"/>
                                        </p:tgtEl>
                                        <p:attrNameLst>
                                          <p:attrName>ppt_x</p:attrName>
                                        </p:attrNameLst>
                                      </p:cBhvr>
                                      <p:tavLst>
                                        <p:tav tm="0">
                                          <p:val>
                                            <p:strVal val="#ppt_x"/>
                                          </p:val>
                                        </p:tav>
                                        <p:tav tm="100000">
                                          <p:val>
                                            <p:strVal val="#ppt_x"/>
                                          </p:val>
                                        </p:tav>
                                      </p:tavLst>
                                    </p:anim>
                                    <p:anim calcmode="lin" valueType="num">
                                      <p:cBhvr additive="base">
                                        <p:cTn id="54" dur="500" fill="hold"/>
                                        <p:tgtEl>
                                          <p:spTgt spid="6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fill="hold"/>
                                        <p:tgtEl>
                                          <p:spTgt spid="63"/>
                                        </p:tgtEl>
                                        <p:attrNameLst>
                                          <p:attrName>ppt_x</p:attrName>
                                        </p:attrNameLst>
                                      </p:cBhvr>
                                      <p:tavLst>
                                        <p:tav tm="0">
                                          <p:val>
                                            <p:strVal val="#ppt_x"/>
                                          </p:val>
                                        </p:tav>
                                        <p:tav tm="100000">
                                          <p:val>
                                            <p:strVal val="#ppt_x"/>
                                          </p:val>
                                        </p:tav>
                                      </p:tavLst>
                                    </p:anim>
                                    <p:anim calcmode="lin" valueType="num">
                                      <p:cBhvr additive="base">
                                        <p:cTn id="5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01760" y="114406"/>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167906" y="616011"/>
                <a:ext cx="2071103"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1273315" y="3777372"/>
            <a:ext cx="4831236" cy="1630776"/>
            <a:chOff x="1273315" y="3777372"/>
            <a:chExt cx="4831236" cy="1630776"/>
          </a:xfrm>
        </p:grpSpPr>
        <p:sp>
          <p:nvSpPr>
            <p:cNvPr id="9"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06566" y="4328209"/>
              <a:ext cx="8354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sym typeface="Calibri" panose="020F0502020204030204" pitchFamily="34" charset="0"/>
                </a:rPr>
                <a:t>80</a:t>
              </a:r>
              <a:r>
                <a:rPr kumimoji="0" lang="en-US" altLang="zh-CN" sz="18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sym typeface="Calibri" panose="020F0502020204030204" pitchFamily="34" charset="0"/>
                </a:rPr>
                <a:t>%</a:t>
              </a:r>
              <a:endParaRPr kumimoji="0" lang="zh-CN" altLang="en-US" sz="18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sym typeface="Calibri" panose="020F0502020204030204" pitchFamily="34" charset="0"/>
              </a:endParaRPr>
            </a:p>
          </p:txBody>
        </p:sp>
        <p:grpSp>
          <p:nvGrpSpPr>
            <p:cNvPr id="10" name="组合 9"/>
            <p:cNvGrpSpPr/>
            <p:nvPr/>
          </p:nvGrpSpPr>
          <p:grpSpPr>
            <a:xfrm>
              <a:off x="1273315" y="3777372"/>
              <a:ext cx="1630776" cy="1630776"/>
              <a:chOff x="5169194" y="1865140"/>
              <a:chExt cx="1422928" cy="1422928"/>
            </a:xfrm>
          </p:grpSpPr>
          <p:sp>
            <p:nvSpPr>
              <p:cNvPr id="14" name="同心圆 125"/>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空心弧 14"/>
              <p:cNvSpPr/>
              <p:nvPr/>
            </p:nvSpPr>
            <p:spPr>
              <a:xfrm>
                <a:off x="5169194" y="1869365"/>
                <a:ext cx="1418703" cy="1418703"/>
              </a:xfrm>
              <a:prstGeom prst="blockArc">
                <a:avLst>
                  <a:gd name="adj1" fmla="val 16145242"/>
                  <a:gd name="adj2" fmla="val 12144625"/>
                  <a:gd name="adj3" fmla="val 21689"/>
                </a:avLst>
              </a:prstGeom>
              <a:solidFill>
                <a:srgbClr val="845B36"/>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1" name="矩形 10"/>
            <p:cNvSpPr/>
            <p:nvPr/>
          </p:nvSpPr>
          <p:spPr>
            <a:xfrm>
              <a:off x="2992474" y="4387732"/>
              <a:ext cx="3112077" cy="923330"/>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try to live through this day only and not tackle my whole life problem at once. </a:t>
              </a:r>
              <a:endPar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12" name="矩形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997316" y="4041103"/>
              <a:ext cx="1989640" cy="40011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ADD TITTLE</a:t>
              </a:r>
              <a:endParaRPr kumimoji="0" lang="en-US" altLang="zh-CN" sz="20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cxnSp>
          <p:nvCxnSpPr>
            <p:cNvPr id="13" name="直接连接符 12"/>
            <p:cNvCxnSpPr/>
            <p:nvPr/>
          </p:nvCxnSpPr>
          <p:spPr>
            <a:xfrm>
              <a:off x="3111220" y="4438076"/>
              <a:ext cx="268566" cy="0"/>
            </a:xfrm>
            <a:prstGeom prst="line">
              <a:avLst/>
            </a:prstGeom>
            <a:ln w="19050">
              <a:solidFill>
                <a:srgbClr val="FCBD02"/>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6120156" y="3777372"/>
            <a:ext cx="4879146" cy="1630776"/>
            <a:chOff x="6120156" y="3777372"/>
            <a:chExt cx="4879146" cy="1630776"/>
          </a:xfrm>
        </p:grpSpPr>
        <p:grpSp>
          <p:nvGrpSpPr>
            <p:cNvPr id="17" name="组合 16"/>
            <p:cNvGrpSpPr/>
            <p:nvPr/>
          </p:nvGrpSpPr>
          <p:grpSpPr>
            <a:xfrm>
              <a:off x="6120156" y="3777372"/>
              <a:ext cx="1630776" cy="1630776"/>
              <a:chOff x="5169194" y="1865140"/>
              <a:chExt cx="1422928" cy="1422928"/>
            </a:xfrm>
          </p:grpSpPr>
          <p:sp>
            <p:nvSpPr>
              <p:cNvPr id="22" name="同心圆 128"/>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空心弧 22"/>
              <p:cNvSpPr/>
              <p:nvPr/>
            </p:nvSpPr>
            <p:spPr>
              <a:xfrm>
                <a:off x="5169194" y="1869365"/>
                <a:ext cx="1418703" cy="1418703"/>
              </a:xfrm>
              <a:prstGeom prst="blockArc">
                <a:avLst>
                  <a:gd name="adj1" fmla="val 16145242"/>
                  <a:gd name="adj2" fmla="val 8247052"/>
                  <a:gd name="adj3" fmla="val 21901"/>
                </a:avLst>
              </a:prstGeom>
              <a:solidFill>
                <a:srgbClr val="845B36"/>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8" name="矩形 17"/>
            <p:cNvSpPr/>
            <p:nvPr/>
          </p:nvSpPr>
          <p:spPr>
            <a:xfrm>
              <a:off x="7887225" y="4438076"/>
              <a:ext cx="3112077" cy="923330"/>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try to live through this day only and not tackle my whole life problem at once. </a:t>
              </a:r>
              <a:endPar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19" name="矩形 1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7892067" y="4091447"/>
              <a:ext cx="1989640" cy="40011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ADD TITTLE</a:t>
              </a:r>
              <a:endParaRPr kumimoji="0" lang="en-US" altLang="zh-CN" sz="20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cxnSp>
          <p:nvCxnSpPr>
            <p:cNvPr id="20" name="直接连接符 19"/>
            <p:cNvCxnSpPr/>
            <p:nvPr/>
          </p:nvCxnSpPr>
          <p:spPr>
            <a:xfrm>
              <a:off x="8005970" y="4488419"/>
              <a:ext cx="268566" cy="0"/>
            </a:xfrm>
            <a:prstGeom prst="line">
              <a:avLst/>
            </a:prstGeom>
            <a:ln w="19050">
              <a:solidFill>
                <a:srgbClr val="FCBD02"/>
              </a:solidFill>
            </a:ln>
          </p:spPr>
          <p:style>
            <a:lnRef idx="1">
              <a:schemeClr val="accent1"/>
            </a:lnRef>
            <a:fillRef idx="0">
              <a:schemeClr val="accent1"/>
            </a:fillRef>
            <a:effectRef idx="0">
              <a:schemeClr val="accent1"/>
            </a:effectRef>
            <a:fontRef idx="minor">
              <a:schemeClr val="tx1"/>
            </a:fontRef>
          </p:style>
        </p:cxnSp>
        <p:sp>
          <p:nvSpPr>
            <p:cNvPr id="21"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579871" y="4319028"/>
              <a:ext cx="8354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sym typeface="Calibri" panose="020F0502020204030204" pitchFamily="34" charset="0"/>
                </a:rPr>
                <a:t>60</a:t>
              </a:r>
              <a:r>
                <a:rPr kumimoji="0" lang="en-US" altLang="zh-CN" sz="18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sym typeface="Calibri" panose="020F0502020204030204" pitchFamily="34" charset="0"/>
                </a:rPr>
                <a:t>%</a:t>
              </a:r>
              <a:endParaRPr kumimoji="0" lang="zh-CN" altLang="en-US" sz="18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sym typeface="Calibri" panose="020F0502020204030204" pitchFamily="34" charset="0"/>
              </a:endParaRPr>
            </a:p>
          </p:txBody>
        </p:sp>
      </p:grpSp>
      <p:sp>
        <p:nvSpPr>
          <p:cNvPr id="24" name="文本框 23"/>
          <p:cNvSpPr txBox="1"/>
          <p:nvPr/>
        </p:nvSpPr>
        <p:spPr>
          <a:xfrm>
            <a:off x="2958606" y="1877862"/>
            <a:ext cx="5913419" cy="769441"/>
          </a:xfrm>
          <a:prstGeom prst="rect">
            <a:avLst/>
          </a:prstGeom>
          <a:noFill/>
          <a:ln w="19050">
            <a:noFill/>
            <a:prstDash val="dash"/>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4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ART TEMPLATE</a:t>
            </a:r>
            <a:endParaRPr kumimoji="0" lang="zh-CN" altLang="en-US" sz="4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25" name="矩形 23"/>
          <p:cNvSpPr>
            <a:spLocks noChangeArrowheads="1"/>
          </p:cNvSpPr>
          <p:nvPr/>
        </p:nvSpPr>
        <p:spPr bwMode="auto">
          <a:xfrm>
            <a:off x="3195686" y="2573979"/>
            <a:ext cx="5341062" cy="618503"/>
          </a:xfrm>
          <a:prstGeom prst="rect">
            <a:avLst/>
          </a:prstGeom>
          <a:noFill/>
          <a:ln>
            <a:noFill/>
          </a:ln>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THIS IS A ART TEMPLATE . THANK YOU WATCHING THIS ONE. THIS IS A ART TEMPLATE .</a:t>
            </a:r>
            <a:endParaRPr kumimoji="0" lang="en-US" altLang="zh-CN" sz="1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1000"/>
                                        <p:tgtEl>
                                          <p:spTgt spid="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Effect transition="in" filter="fade">
                                      <p:cBhvr>
                                        <p:cTn id="17" dur="1000"/>
                                        <p:tgtEl>
                                          <p:spTgt spid="16"/>
                                        </p:tgtEl>
                                      </p:cBhvr>
                                    </p:animEffect>
                                  </p:childTnLst>
                                </p:cTn>
                              </p:par>
                            </p:childTnLst>
                          </p:cTn>
                        </p:par>
                        <p:par>
                          <p:cTn id="18" fill="hold">
                            <p:stCondLst>
                              <p:cond delay="2500"/>
                            </p:stCondLst>
                            <p:childTnLst>
                              <p:par>
                                <p:cTn id="19" presetID="42" presetClass="entr" presetSubtype="0" fill="hold" grpId="0" nodeType="afterEffect">
                                  <p:stCondLst>
                                    <p:cond delay="0"/>
                                  </p:stCondLst>
                                  <p:iterate type="wd">
                                    <p:tmPct val="10000"/>
                                  </p:iterate>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4099"/>
                            </p:stCondLst>
                            <p:childTnLst>
                              <p:par>
                                <p:cTn id="25" presetID="42" presetClass="entr" presetSubtype="0" fill="hold" grpId="0" nodeType="afterEffect">
                                  <p:stCondLst>
                                    <p:cond delay="0"/>
                                  </p:stCondLst>
                                  <p:iterate type="wd">
                                    <p:tmPct val="10000"/>
                                  </p:iterate>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239203" y="609879"/>
                <a:ext cx="2071103"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6"/>
          <p:cNvSpPr txBox="1">
            <a:spLocks noChangeArrowheads="1"/>
          </p:cNvSpPr>
          <p:nvPr/>
        </p:nvSpPr>
        <p:spPr bwMode="auto">
          <a:xfrm>
            <a:off x="4298666" y="1701673"/>
            <a:ext cx="4264453" cy="461665"/>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Open Sans" panose="020B0606030504020204" pitchFamily="34" charset="0"/>
              </a:rPr>
              <a:t>ADD YOUR TITLE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Open Sans" panose="020B0606030504020204" pitchFamily="34" charset="0"/>
            </a:endParaRPr>
          </a:p>
        </p:txBody>
      </p:sp>
      <p:grpSp>
        <p:nvGrpSpPr>
          <p:cNvPr id="27" name="组合 26"/>
          <p:cNvGrpSpPr/>
          <p:nvPr/>
        </p:nvGrpSpPr>
        <p:grpSpPr>
          <a:xfrm>
            <a:off x="2446802" y="1471214"/>
            <a:ext cx="1296144" cy="1296144"/>
            <a:chOff x="4081363" y="1216786"/>
            <a:chExt cx="1296144" cy="1296144"/>
          </a:xfrm>
        </p:grpSpPr>
        <p:sp>
          <p:nvSpPr>
            <p:cNvPr id="28" name="圆角矩形 27"/>
            <p:cNvSpPr/>
            <p:nvPr/>
          </p:nvSpPr>
          <p:spPr>
            <a:xfrm>
              <a:off x="4081363" y="1216786"/>
              <a:ext cx="1296144" cy="1296144"/>
            </a:xfrm>
            <a:prstGeom prst="roundRect">
              <a:avLst/>
            </a:prstGeom>
            <a:solidFill>
              <a:srgbClr val="845B36"/>
            </a:soli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29" name="圆角矩形 28"/>
            <p:cNvSpPr/>
            <p:nvPr/>
          </p:nvSpPr>
          <p:spPr>
            <a:xfrm>
              <a:off x="4196058" y="1331481"/>
              <a:ext cx="1066754" cy="1066754"/>
            </a:xfrm>
            <a:prstGeom prst="roundRect">
              <a:avLst/>
            </a:prstGeom>
            <a:blipFill>
              <a:blip r:embed="rId3"/>
              <a:stretch>
                <a:fillRect l="-167158" t="-31921" r="-198372" b="-151558"/>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组合 29"/>
          <p:cNvGrpSpPr/>
          <p:nvPr/>
        </p:nvGrpSpPr>
        <p:grpSpPr>
          <a:xfrm>
            <a:off x="2446802" y="3127398"/>
            <a:ext cx="1296144" cy="1296144"/>
            <a:chOff x="4081363" y="1216786"/>
            <a:chExt cx="1296144" cy="1296144"/>
          </a:xfrm>
        </p:grpSpPr>
        <p:sp>
          <p:nvSpPr>
            <p:cNvPr id="31" name="圆角矩形 30"/>
            <p:cNvSpPr/>
            <p:nvPr/>
          </p:nvSpPr>
          <p:spPr>
            <a:xfrm>
              <a:off x="4081363" y="1216786"/>
              <a:ext cx="1296144" cy="1296144"/>
            </a:xfrm>
            <a:prstGeom prst="roundRect">
              <a:avLst/>
            </a:prstGeom>
            <a:solidFill>
              <a:srgbClr val="845B36"/>
            </a:soli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32" name="圆角矩形 31"/>
            <p:cNvSpPr/>
            <p:nvPr/>
          </p:nvSpPr>
          <p:spPr>
            <a:xfrm>
              <a:off x="4196058" y="1331481"/>
              <a:ext cx="1066754" cy="1066754"/>
            </a:xfrm>
            <a:prstGeom prst="roundRect">
              <a:avLst/>
            </a:prstGeom>
            <a:blipFill>
              <a:blip r:embed="rId3"/>
              <a:stretch>
                <a:fillRect l="-167158" t="-31921" r="-198372" b="-151558"/>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33" name="组合 32"/>
          <p:cNvGrpSpPr/>
          <p:nvPr/>
        </p:nvGrpSpPr>
        <p:grpSpPr>
          <a:xfrm>
            <a:off x="2446802" y="4855590"/>
            <a:ext cx="1296144" cy="1296144"/>
            <a:chOff x="4081363" y="1216786"/>
            <a:chExt cx="1296144" cy="1296144"/>
          </a:xfrm>
        </p:grpSpPr>
        <p:sp>
          <p:nvSpPr>
            <p:cNvPr id="34" name="圆角矩形 33"/>
            <p:cNvSpPr/>
            <p:nvPr/>
          </p:nvSpPr>
          <p:spPr>
            <a:xfrm>
              <a:off x="4081363" y="1216786"/>
              <a:ext cx="1296144" cy="1296144"/>
            </a:xfrm>
            <a:prstGeom prst="roundRect">
              <a:avLst/>
            </a:prstGeom>
            <a:solidFill>
              <a:srgbClr val="845B36"/>
            </a:soli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sp>
          <p:nvSpPr>
            <p:cNvPr id="35" name="圆角矩形 34"/>
            <p:cNvSpPr/>
            <p:nvPr/>
          </p:nvSpPr>
          <p:spPr>
            <a:xfrm>
              <a:off x="4196058" y="1331481"/>
              <a:ext cx="1066754" cy="1066754"/>
            </a:xfrm>
            <a:prstGeom prst="roundRect">
              <a:avLst/>
            </a:prstGeom>
            <a:blipFill>
              <a:blip r:embed="rId3"/>
              <a:stretch>
                <a:fillRect l="-167158" t="-31921" r="-198372" b="-151558"/>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8" name="TextBox 13"/>
          <p:cNvSpPr txBox="1"/>
          <p:nvPr/>
        </p:nvSpPr>
        <p:spPr>
          <a:xfrm>
            <a:off x="4298666" y="2163338"/>
            <a:ext cx="6672037" cy="738664"/>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9" name="文本框 8"/>
          <p:cNvSpPr txBox="1"/>
          <p:nvPr/>
        </p:nvSpPr>
        <p:spPr>
          <a:xfrm>
            <a:off x="1925583" y="1629825"/>
            <a:ext cx="2273801"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54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01</a:t>
            </a:r>
            <a:endParaRPr kumimoji="0" lang="zh-CN" altLang="en-US" sz="54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0" name="文本框 9"/>
          <p:cNvSpPr txBox="1">
            <a:spLocks noChangeArrowheads="1"/>
          </p:cNvSpPr>
          <p:nvPr/>
        </p:nvSpPr>
        <p:spPr bwMode="auto">
          <a:xfrm>
            <a:off x="4298666" y="3482851"/>
            <a:ext cx="4264453" cy="461665"/>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Open Sans" panose="020B0606030504020204" pitchFamily="34" charset="0"/>
              </a:rPr>
              <a:t>ADD YOUR TITLE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Open Sans" panose="020B0606030504020204" pitchFamily="34" charset="0"/>
            </a:endParaRPr>
          </a:p>
        </p:txBody>
      </p:sp>
      <p:sp>
        <p:nvSpPr>
          <p:cNvPr id="11" name="TextBox 13"/>
          <p:cNvSpPr txBox="1"/>
          <p:nvPr/>
        </p:nvSpPr>
        <p:spPr>
          <a:xfrm>
            <a:off x="4298666" y="3944516"/>
            <a:ext cx="6672037" cy="738664"/>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2" name="文本框 11"/>
          <p:cNvSpPr txBox="1"/>
          <p:nvPr/>
        </p:nvSpPr>
        <p:spPr>
          <a:xfrm>
            <a:off x="1849437" y="3330790"/>
            <a:ext cx="2426091"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54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02</a:t>
            </a:r>
            <a:endParaRPr kumimoji="0" lang="zh-CN" altLang="en-US" sz="54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3" name="文本框 12"/>
          <p:cNvSpPr txBox="1">
            <a:spLocks noChangeArrowheads="1"/>
          </p:cNvSpPr>
          <p:nvPr/>
        </p:nvSpPr>
        <p:spPr bwMode="auto">
          <a:xfrm>
            <a:off x="4298666" y="5264029"/>
            <a:ext cx="4264453" cy="461665"/>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Open Sans" panose="020B0606030504020204" pitchFamily="34" charset="0"/>
              </a:rPr>
              <a:t>ADD YOUR TITLE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Open Sans" panose="020B0606030504020204" pitchFamily="34" charset="0"/>
            </a:endParaRPr>
          </a:p>
        </p:txBody>
      </p:sp>
      <p:sp>
        <p:nvSpPr>
          <p:cNvPr id="14" name="TextBox 13"/>
          <p:cNvSpPr txBox="1"/>
          <p:nvPr/>
        </p:nvSpPr>
        <p:spPr>
          <a:xfrm>
            <a:off x="4298666" y="5725694"/>
            <a:ext cx="6672037" cy="738664"/>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5" name="文本框 14"/>
          <p:cNvSpPr txBox="1"/>
          <p:nvPr/>
        </p:nvSpPr>
        <p:spPr>
          <a:xfrm>
            <a:off x="1872575" y="5086482"/>
            <a:ext cx="2426091"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54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03</a:t>
            </a:r>
            <a:endParaRPr kumimoji="0" lang="zh-CN" altLang="en-US" sz="54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par>
                          <p:cTn id="43" fill="hold">
                            <p:stCondLst>
                              <p:cond delay="3000"/>
                            </p:stCondLst>
                            <p:childTnLst>
                              <p:par>
                                <p:cTn id="44" presetID="14" presetClass="entr" presetSubtype="1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par>
                          <p:cTn id="55" fill="hold">
                            <p:stCondLst>
                              <p:cond delay="4500"/>
                            </p:stCondLst>
                            <p:childTnLst>
                              <p:par>
                                <p:cTn id="56" presetID="10"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a:extLst>
              <a:ext uri="{28A0092B-C50C-407E-A947-70E740481C1C}">
                <a14:useLocalDpi xmlns:a14="http://schemas.microsoft.com/office/drawing/2010/main" val="0"/>
              </a:ext>
            </a:extLst>
          </a:blip>
          <a:srcRect l="399" t="839" r="1"/>
          <a:stretch>
            <a:fillRect/>
          </a:stretch>
        </p:blipFill>
        <p:spPr>
          <a:xfrm>
            <a:off x="-16554" y="0"/>
            <a:ext cx="12225108" cy="6858000"/>
          </a:xfrm>
          <a:prstGeom prst="rect">
            <a:avLst/>
          </a:prstGeom>
        </p:spPr>
      </p:pic>
      <p:grpSp>
        <p:nvGrpSpPr>
          <p:cNvPr id="3074" name="组合 5"/>
          <p:cNvGrpSpPr/>
          <p:nvPr/>
        </p:nvGrpSpPr>
        <p:grpSpPr bwMode="auto">
          <a:xfrm>
            <a:off x="2286" y="0"/>
            <a:ext cx="11149902" cy="6985254"/>
            <a:chOff x="2286" y="0"/>
            <a:chExt cx="11148779" cy="6985673"/>
          </a:xfrm>
        </p:grpSpPr>
        <p:sp>
          <p:nvSpPr>
            <p:cNvPr id="309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574F1F"/>
                </a:solidFill>
                <a:effectLst/>
                <a:uLnTx/>
                <a:uFillTx/>
                <a:latin typeface="Calibri" panose="020F0502020204030204" pitchFamily="34" charset="0"/>
                <a:ea typeface="宋体" panose="02010600030101010101" pitchFamily="2" charset="-122"/>
                <a:cs typeface="+mn-cs"/>
              </a:endParaRPr>
            </a:p>
          </p:txBody>
        </p:sp>
        <p:pic>
          <p:nvPicPr>
            <p:cNvPr id="3095" name="组合 133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组合 5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60" y="7282"/>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Freeform 15"/>
          <p:cNvSpPr/>
          <p:nvPr/>
        </p:nvSpPr>
        <p:spPr bwMode="auto">
          <a:xfrm>
            <a:off x="3275463" y="2464131"/>
            <a:ext cx="5964071" cy="1111250"/>
          </a:xfrm>
          <a:custGeom>
            <a:avLst/>
            <a:gdLst>
              <a:gd name="T0" fmla="*/ 3129 w 3129"/>
              <a:gd name="T1" fmla="*/ 393 h 471"/>
              <a:gd name="T2" fmla="*/ 3129 w 3129"/>
              <a:gd name="T3" fmla="*/ 78 h 471"/>
              <a:gd name="T4" fmla="*/ 3051 w 3129"/>
              <a:gd name="T5" fmla="*/ 0 h 471"/>
              <a:gd name="T6" fmla="*/ 78 w 3129"/>
              <a:gd name="T7" fmla="*/ 0 h 471"/>
              <a:gd name="T8" fmla="*/ 0 w 3129"/>
              <a:gd name="T9" fmla="*/ 78 h 471"/>
              <a:gd name="T10" fmla="*/ 0 w 3129"/>
              <a:gd name="T11" fmla="*/ 393 h 471"/>
              <a:gd name="T12" fmla="*/ 78 w 3129"/>
              <a:gd name="T13" fmla="*/ 471 h 471"/>
              <a:gd name="T14" fmla="*/ 3051 w 3129"/>
              <a:gd name="T15" fmla="*/ 471 h 471"/>
              <a:gd name="T16" fmla="*/ 3129 w 3129"/>
              <a:gd name="T17" fmla="*/ 39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9" h="471">
                <a:moveTo>
                  <a:pt x="3129" y="393"/>
                </a:moveTo>
                <a:cubicBezTo>
                  <a:pt x="3129" y="78"/>
                  <a:pt x="3129" y="78"/>
                  <a:pt x="3129" y="78"/>
                </a:cubicBezTo>
                <a:cubicBezTo>
                  <a:pt x="3086" y="78"/>
                  <a:pt x="3051" y="44"/>
                  <a:pt x="3051" y="0"/>
                </a:cubicBezTo>
                <a:cubicBezTo>
                  <a:pt x="78" y="0"/>
                  <a:pt x="78" y="0"/>
                  <a:pt x="78" y="0"/>
                </a:cubicBezTo>
                <a:cubicBezTo>
                  <a:pt x="78" y="44"/>
                  <a:pt x="43" y="78"/>
                  <a:pt x="0" y="78"/>
                </a:cubicBezTo>
                <a:cubicBezTo>
                  <a:pt x="0" y="393"/>
                  <a:pt x="0" y="393"/>
                  <a:pt x="0" y="393"/>
                </a:cubicBezTo>
                <a:cubicBezTo>
                  <a:pt x="43" y="393"/>
                  <a:pt x="78" y="427"/>
                  <a:pt x="78" y="471"/>
                </a:cubicBezTo>
                <a:cubicBezTo>
                  <a:pt x="3051" y="471"/>
                  <a:pt x="3051" y="471"/>
                  <a:pt x="3051" y="471"/>
                </a:cubicBezTo>
                <a:cubicBezTo>
                  <a:pt x="3051" y="427"/>
                  <a:pt x="3086" y="393"/>
                  <a:pt x="3129" y="393"/>
                </a:cubicBezTo>
                <a:close/>
              </a:path>
            </a:pathLst>
          </a:custGeom>
          <a:solidFill>
            <a:srgbClr val="FFFDEF"/>
          </a:solidFill>
          <a:ln w="6350">
            <a:solidFill>
              <a:srgbClr val="CBAB89"/>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2" name="Freeform 16"/>
          <p:cNvSpPr/>
          <p:nvPr/>
        </p:nvSpPr>
        <p:spPr bwMode="auto">
          <a:xfrm>
            <a:off x="3335366" y="2511756"/>
            <a:ext cx="5904168" cy="1016000"/>
          </a:xfrm>
          <a:custGeom>
            <a:avLst/>
            <a:gdLst>
              <a:gd name="T0" fmla="*/ 3063 w 3091"/>
              <a:gd name="T1" fmla="*/ 0 h 431"/>
              <a:gd name="T2" fmla="*/ 29 w 3091"/>
              <a:gd name="T3" fmla="*/ 0 h 431"/>
              <a:gd name="T4" fmla="*/ 0 w 3091"/>
              <a:gd name="T5" fmla="*/ 28 h 431"/>
              <a:gd name="T6" fmla="*/ 0 w 3091"/>
              <a:gd name="T7" fmla="*/ 403 h 431"/>
              <a:gd name="T8" fmla="*/ 29 w 3091"/>
              <a:gd name="T9" fmla="*/ 431 h 431"/>
              <a:gd name="T10" fmla="*/ 3063 w 3091"/>
              <a:gd name="T11" fmla="*/ 431 h 431"/>
              <a:gd name="T12" fmla="*/ 3091 w 3091"/>
              <a:gd name="T13" fmla="*/ 403 h 431"/>
              <a:gd name="T14" fmla="*/ 3091 w 3091"/>
              <a:gd name="T15" fmla="*/ 28 h 431"/>
              <a:gd name="T16" fmla="*/ 3063 w 3091"/>
              <a:gd name="T17"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1" h="431">
                <a:moveTo>
                  <a:pt x="3063" y="0"/>
                </a:moveTo>
                <a:cubicBezTo>
                  <a:pt x="29" y="0"/>
                  <a:pt x="29" y="0"/>
                  <a:pt x="29" y="0"/>
                </a:cubicBezTo>
                <a:cubicBezTo>
                  <a:pt x="24" y="13"/>
                  <a:pt x="13" y="23"/>
                  <a:pt x="0" y="28"/>
                </a:cubicBezTo>
                <a:cubicBezTo>
                  <a:pt x="0" y="403"/>
                  <a:pt x="0" y="403"/>
                  <a:pt x="0" y="403"/>
                </a:cubicBezTo>
                <a:cubicBezTo>
                  <a:pt x="13" y="408"/>
                  <a:pt x="24" y="418"/>
                  <a:pt x="29" y="431"/>
                </a:cubicBezTo>
                <a:cubicBezTo>
                  <a:pt x="3063" y="431"/>
                  <a:pt x="3063" y="431"/>
                  <a:pt x="3063" y="431"/>
                </a:cubicBezTo>
                <a:cubicBezTo>
                  <a:pt x="3068" y="418"/>
                  <a:pt x="3078" y="408"/>
                  <a:pt x="3091" y="403"/>
                </a:cubicBezTo>
                <a:cubicBezTo>
                  <a:pt x="3091" y="28"/>
                  <a:pt x="3091" y="28"/>
                  <a:pt x="3091" y="28"/>
                </a:cubicBezTo>
                <a:cubicBezTo>
                  <a:pt x="3078" y="23"/>
                  <a:pt x="3068" y="13"/>
                  <a:pt x="3063" y="0"/>
                </a:cubicBezTo>
                <a:close/>
              </a:path>
            </a:pathLst>
          </a:custGeom>
          <a:noFill/>
          <a:ln w="6350" cap="flat">
            <a:solidFill>
              <a:srgbClr val="CBAB89"/>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文本框 24"/>
          <p:cNvSpPr txBox="1"/>
          <p:nvPr/>
        </p:nvSpPr>
        <p:spPr>
          <a:xfrm>
            <a:off x="3275463" y="2649409"/>
            <a:ext cx="6175848"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400" b="1"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rPr>
              <a:t>谢  谢  观 看</a:t>
            </a:r>
            <a:endParaRPr kumimoji="0" lang="zh-CN" altLang="en-US" sz="4400" b="1" i="0" u="none" strike="noStrike" kern="1200" cap="none" spc="0" normalizeH="0" baseline="0" noProof="0" dirty="0">
              <a:ln>
                <a:noFill/>
              </a:ln>
              <a:solidFill>
                <a:srgbClr val="574F1F"/>
              </a:solidFill>
              <a:effectLst/>
              <a:uLnTx/>
              <a:uFillTx/>
              <a:latin typeface="华文新魏" panose="02010800040101010101" pitchFamily="2" charset="-122"/>
              <a:ea typeface="华文新魏" panose="02010800040101010101" pitchFamily="2" charset="-122"/>
              <a:cs typeface="+mn-cs"/>
            </a:endParaRPr>
          </a:p>
        </p:txBody>
      </p:sp>
      <p:sp>
        <p:nvSpPr>
          <p:cNvPr id="27" name="矩形 26"/>
          <p:cNvSpPr/>
          <p:nvPr/>
        </p:nvSpPr>
        <p:spPr>
          <a:xfrm>
            <a:off x="5357481" y="1926543"/>
            <a:ext cx="1856598" cy="369332"/>
          </a:xfrm>
          <a:prstGeom prst="rect">
            <a:avLst/>
          </a:prstGeom>
          <a:solidFill>
            <a:srgbClr val="845B36"/>
          </a:solidFill>
          <a:effectLst>
            <a:outerShdw blurRad="50800" dist="25400" dir="5400000" algn="ctr" rotWithShape="0">
              <a:srgbClr val="000000">
                <a:alpha val="43137"/>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ART TEMPLATE </a:t>
            </a:r>
            <a:endParaRPr kumimoji="0" lang="zh-CN" altLang="en-US" sz="18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750"/>
                                        <p:tgtEl>
                                          <p:spTgt spid="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7"/>
            <a:ext cx="2504692" cy="761883"/>
          </a:xfrm>
          <a:prstGeom prst="rect">
            <a:avLst/>
          </a:prstGeom>
        </p:spPr>
      </p:pic>
      <p:sp>
        <p:nvSpPr>
          <p:cNvPr id="5" name="文本框 4"/>
          <p:cNvSpPr txBox="1"/>
          <p:nvPr/>
        </p:nvSpPr>
        <p:spPr>
          <a:xfrm>
            <a:off x="4200815"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1">
            <a:extLst>
              <a:ext uri="{28A0092B-C50C-407E-A947-70E740481C1C}">
                <a14:useLocalDpi xmlns:a14="http://schemas.microsoft.com/office/drawing/2010/main" val="0"/>
              </a:ext>
            </a:extLst>
          </a:blip>
          <a:srcRect l="399" t="839" r="1"/>
          <a:stretch>
            <a:fillRect/>
          </a:stretch>
        </p:blipFill>
        <p:spPr>
          <a:xfrm>
            <a:off x="-16554" y="0"/>
            <a:ext cx="12225108" cy="6858000"/>
          </a:xfrm>
          <a:prstGeom prst="rect">
            <a:avLst/>
          </a:prstGeom>
        </p:spPr>
      </p:pic>
      <p:grpSp>
        <p:nvGrpSpPr>
          <p:cNvPr id="18" name="组合 5"/>
          <p:cNvGrpSpPr/>
          <p:nvPr/>
        </p:nvGrpSpPr>
        <p:grpSpPr bwMode="auto">
          <a:xfrm>
            <a:off x="750626" y="245660"/>
            <a:ext cx="11152188" cy="6983413"/>
            <a:chOff x="0" y="0"/>
            <a:chExt cx="11151065" cy="6983832"/>
          </a:xfrm>
        </p:grpSpPr>
        <p:sp>
          <p:nvSpPr>
            <p:cNvPr id="19"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endParaRPr>
            </a:p>
          </p:txBody>
        </p:sp>
        <p:pic>
          <p:nvPicPr>
            <p:cNvPr id="20" name="组合 133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组合 5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文本框 14"/>
          <p:cNvSpPr txBox="1"/>
          <p:nvPr/>
        </p:nvSpPr>
        <p:spPr>
          <a:xfrm>
            <a:off x="3202181" y="3510060"/>
            <a:ext cx="6025035"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ADD YOUR TITTLE HERE</a:t>
            </a:r>
            <a:endParaRPr kumimoji="0" lang="zh-CN" altLang="en-US" sz="20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6" name="矩形 23"/>
          <p:cNvSpPr>
            <a:spLocks noChangeArrowheads="1"/>
          </p:cNvSpPr>
          <p:nvPr/>
        </p:nvSpPr>
        <p:spPr bwMode="auto">
          <a:xfrm>
            <a:off x="4648802" y="3931352"/>
            <a:ext cx="3131794" cy="784830"/>
          </a:xfrm>
          <a:prstGeom prst="rect">
            <a:avLst/>
          </a:prstGeom>
          <a:noFill/>
          <a:ln>
            <a:noFill/>
          </a:ln>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THIS IS A ART TEMPLATE . THANK YOU WATCHING THIS ONE. THIS IS A ART TEMPLATE .</a:t>
            </a:r>
            <a:endParaRPr kumimoji="0" lang="en-US" altLang="zh-CN" sz="1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7" name="文本框 16"/>
          <p:cNvSpPr txBox="1"/>
          <p:nvPr/>
        </p:nvSpPr>
        <p:spPr>
          <a:xfrm>
            <a:off x="5160525" y="2256088"/>
            <a:ext cx="1872924"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7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01</a:t>
            </a:r>
            <a:endParaRPr kumimoji="0" lang="zh-CN" altLang="en-US" sz="7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cxnSp>
        <p:nvCxnSpPr>
          <p:cNvPr id="27" name="直接连接符 26"/>
          <p:cNvCxnSpPr/>
          <p:nvPr/>
        </p:nvCxnSpPr>
        <p:spPr>
          <a:xfrm>
            <a:off x="3330575" y="2354617"/>
            <a:ext cx="5457825" cy="0"/>
          </a:xfrm>
          <a:prstGeom prst="line">
            <a:avLst/>
          </a:prstGeom>
          <a:ln w="38100">
            <a:solidFill>
              <a:srgbClr val="845B3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367088" y="4674860"/>
            <a:ext cx="5457825" cy="0"/>
          </a:xfrm>
          <a:prstGeom prst="line">
            <a:avLst/>
          </a:prstGeom>
          <a:ln w="38100">
            <a:solidFill>
              <a:srgbClr val="845B3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1000"/>
                                        <p:tgtEl>
                                          <p:spTgt spid="15"/>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par>
                                <p:cTn id="21" presetID="16" presetClass="entr" presetSubtype="2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218937" y="603588"/>
                <a:ext cx="2071103"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文本框 27"/>
          <p:cNvSpPr txBox="1">
            <a:spLocks noChangeArrowheads="1"/>
          </p:cNvSpPr>
          <p:nvPr/>
        </p:nvSpPr>
        <p:spPr bwMode="auto">
          <a:xfrm>
            <a:off x="1599094" y="2131574"/>
            <a:ext cx="2726507" cy="400110"/>
          </a:xfrm>
          <a:prstGeom prst="rect">
            <a:avLst/>
          </a:prstGeom>
          <a:solidFill>
            <a:srgbClr val="845B36"/>
          </a:solidFill>
          <a:ln>
            <a:noFill/>
          </a:ln>
        </p:spPr>
        <p:txBody>
          <a:bodyPr wrap="square">
            <a:spAutoFit/>
          </a:bodyPr>
          <a:lstStyle>
            <a:lvl1pPr/>
            <a:lvl2pPr marL="742950" indent="-285750"/>
            <a:lvl3pPr/>
            <a:lvl4pPr/>
            <a:lvl5pPr/>
            <a:lvl6pPr/>
            <a:lvl7pPr/>
            <a:lvl8p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Open Sans" panose="020B0606030504020204" pitchFamily="34" charset="0"/>
              </a:rPr>
              <a:t>ADD YOUR TITLE</a:t>
            </a:r>
            <a:endParaRPr kumimoji="0" lang="zh-CN" altLang="en-US" sz="2000" b="0"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Open Sans" panose="020B0606030504020204" pitchFamily="34" charset="0"/>
            </a:endParaRPr>
          </a:p>
        </p:txBody>
      </p:sp>
      <p:sp>
        <p:nvSpPr>
          <p:cNvPr id="29" name="TextBox 13"/>
          <p:cNvSpPr txBox="1"/>
          <p:nvPr/>
        </p:nvSpPr>
        <p:spPr>
          <a:xfrm>
            <a:off x="1548425" y="2810125"/>
            <a:ext cx="2896009" cy="923330"/>
          </a:xfrm>
          <a:prstGeom prst="rect">
            <a:avLst/>
          </a:prstGeom>
          <a:solidFill>
            <a:srgbClr val="845B36"/>
          </a:solid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200" b="0"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200" b="0"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cs"/>
            </a:endParaRPr>
          </a:p>
        </p:txBody>
      </p:sp>
      <p:sp>
        <p:nvSpPr>
          <p:cNvPr id="30" name="文本框 29"/>
          <p:cNvSpPr txBox="1">
            <a:spLocks noChangeArrowheads="1"/>
          </p:cNvSpPr>
          <p:nvPr/>
        </p:nvSpPr>
        <p:spPr bwMode="auto">
          <a:xfrm>
            <a:off x="4825227" y="4337606"/>
            <a:ext cx="2726507" cy="400110"/>
          </a:xfrm>
          <a:prstGeom prst="rect">
            <a:avLst/>
          </a:prstGeom>
          <a:solidFill>
            <a:srgbClr val="845B36"/>
          </a:solidFill>
          <a:ln>
            <a:noFill/>
          </a:ln>
        </p:spPr>
        <p:txBody>
          <a:bodyPr wrap="square">
            <a:spAutoFit/>
          </a:bodyPr>
          <a:lstStyle>
            <a:lvl1pPr/>
            <a:lvl2pPr marL="742950" indent="-285750"/>
            <a:lvl3pPr/>
            <a:lvl4pPr/>
            <a:lvl5pPr/>
            <a:lvl6pPr/>
            <a:lvl7pPr/>
            <a:lvl8p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Open Sans" panose="020B0606030504020204" pitchFamily="34" charset="0"/>
              </a:rPr>
              <a:t>ADD YOUR TITLE</a:t>
            </a:r>
            <a:endParaRPr kumimoji="0" lang="zh-CN" altLang="en-US" sz="2000" b="0"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Open Sans" panose="020B0606030504020204" pitchFamily="34" charset="0"/>
            </a:endParaRPr>
          </a:p>
        </p:txBody>
      </p:sp>
      <p:sp>
        <p:nvSpPr>
          <p:cNvPr id="31" name="TextBox 13"/>
          <p:cNvSpPr txBox="1"/>
          <p:nvPr/>
        </p:nvSpPr>
        <p:spPr>
          <a:xfrm>
            <a:off x="4740476" y="5066595"/>
            <a:ext cx="2896009" cy="923330"/>
          </a:xfrm>
          <a:prstGeom prst="rect">
            <a:avLst/>
          </a:prstGeom>
          <a:solidFill>
            <a:srgbClr val="845B36"/>
          </a:solid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
                <a:srgbClr val="CC0099"/>
              </a:buClr>
              <a:buSzTx/>
              <a:buFont typeface="Arial" panose="020B0604020202020204" pitchFamily="34" charset="0"/>
              <a:buNone/>
              <a:defRPr/>
            </a:pPr>
            <a:r>
              <a:rPr kumimoji="0" lang="en-US" altLang="zh-CN" sz="1200" b="0"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a:t>
            </a:r>
            <a:endParaRPr kumimoji="0" lang="en-US" altLang="zh-CN" sz="1200" b="0" i="0" u="none" strike="noStrike" kern="1200" cap="none" spc="0" normalizeH="0" baseline="0" noProof="0" dirty="0">
              <a:ln>
                <a:noFill/>
              </a:ln>
              <a:solidFill>
                <a:srgbClr val="FFFFFF"/>
              </a:solidFill>
              <a:effectLst/>
              <a:uLnTx/>
              <a:uFillTx/>
              <a:latin typeface="华文新魏" panose="02010800040101010101" pitchFamily="2" charset="-122"/>
              <a:ea typeface="华文新魏" panose="02010800040101010101" pitchFamily="2" charset="-122"/>
              <a:cs typeface="+mn-cs"/>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940" y="2147053"/>
            <a:ext cx="2828545" cy="199049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961" y="4011896"/>
            <a:ext cx="3028938" cy="210939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1488" y="2131574"/>
            <a:ext cx="2871032" cy="393292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32"/>
          <p:cNvGrpSpPr/>
          <p:nvPr/>
        </p:nvGrpSpPr>
        <p:grpSpPr bwMode="auto">
          <a:xfrm>
            <a:off x="2286450" y="1754527"/>
            <a:ext cx="7565432" cy="2467956"/>
            <a:chOff x="1158601" y="1310802"/>
            <a:chExt cx="7565894" cy="2468203"/>
          </a:xfrm>
        </p:grpSpPr>
        <p:pic>
          <p:nvPicPr>
            <p:cNvPr id="22" name="图片 19"/>
            <p:cNvPicPr>
              <a:picLocks noChangeAspect="1" noChangeArrowheads="1"/>
            </p:cNvPicPr>
            <p:nvPr/>
          </p:nvPicPr>
          <p:blipFill>
            <a:blip r:embed="rId1" cstate="print">
              <a:extLst>
                <a:ext uri="{28A0092B-C50C-407E-A947-70E740481C1C}">
                  <a14:useLocalDpi xmlns:a14="http://schemas.microsoft.com/office/drawing/2010/main" val="0"/>
                </a:ext>
              </a:extLst>
            </a:blip>
            <a:srcRect r="46722" b="35516"/>
            <a:stretch>
              <a:fillRect/>
            </a:stretch>
          </p:blipFill>
          <p:spPr bwMode="auto">
            <a:xfrm rot="3973013" flipH="1">
              <a:off x="1974964" y="1599925"/>
              <a:ext cx="1290102" cy="110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8"/>
            <p:cNvGrpSpPr/>
            <p:nvPr/>
          </p:nvGrpSpPr>
          <p:grpSpPr bwMode="auto">
            <a:xfrm>
              <a:off x="1158601" y="1310802"/>
              <a:ext cx="7565894" cy="2468203"/>
              <a:chOff x="0" y="0"/>
              <a:chExt cx="8817618" cy="2876550"/>
            </a:xfrm>
          </p:grpSpPr>
          <p:sp>
            <p:nvSpPr>
              <p:cNvPr id="18" name="任意多边形 9"/>
              <p:cNvSpPr/>
              <p:nvPr/>
            </p:nvSpPr>
            <p:spPr bwMode="auto">
              <a:xfrm>
                <a:off x="402" y="704"/>
                <a:ext cx="8816458" cy="2875407"/>
              </a:xfrm>
              <a:custGeom>
                <a:avLst/>
                <a:gdLst>
                  <a:gd name="T0" fmla="*/ 409521 w 8817618"/>
                  <a:gd name="T1" fmla="*/ 0 h 2876550"/>
                  <a:gd name="T2" fmla="*/ 8406937 w 8817618"/>
                  <a:gd name="T3" fmla="*/ 0 h 2876550"/>
                  <a:gd name="T4" fmla="*/ 8439119 w 8817618"/>
                  <a:gd name="T5" fmla="*/ 159362 h 2876550"/>
                  <a:gd name="T6" fmla="*/ 8816458 w 8817618"/>
                  <a:gd name="T7" fmla="*/ 409412 h 2876550"/>
                  <a:gd name="T8" fmla="*/ 8816458 w 8817618"/>
                  <a:gd name="T9" fmla="*/ 2426798 h 2876550"/>
                  <a:gd name="T10" fmla="*/ 8406937 w 8817618"/>
                  <a:gd name="T11" fmla="*/ 2836211 h 2876550"/>
                  <a:gd name="T12" fmla="*/ 8414852 w 8817618"/>
                  <a:gd name="T13" fmla="*/ 2875407 h 2876550"/>
                  <a:gd name="T14" fmla="*/ 401605 w 8817618"/>
                  <a:gd name="T15" fmla="*/ 2875407 h 2876550"/>
                  <a:gd name="T16" fmla="*/ 409520 w 8817618"/>
                  <a:gd name="T17" fmla="*/ 2836211 h 2876550"/>
                  <a:gd name="T18" fmla="*/ 82532 w 8817618"/>
                  <a:gd name="T19" fmla="*/ 2435116 h 2876550"/>
                  <a:gd name="T20" fmla="*/ 0 w 8817618"/>
                  <a:gd name="T21" fmla="*/ 2426798 h 2876550"/>
                  <a:gd name="T22" fmla="*/ 0 w 8817618"/>
                  <a:gd name="T23" fmla="*/ 409412 h 2876550"/>
                  <a:gd name="T24" fmla="*/ 409521 w 8817618"/>
                  <a:gd name="T25" fmla="*/ 0 h 28765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17618" h="2876550">
                    <a:moveTo>
                      <a:pt x="409575" y="0"/>
                    </a:moveTo>
                    <a:lnTo>
                      <a:pt x="8408043" y="0"/>
                    </a:lnTo>
                    <a:lnTo>
                      <a:pt x="8440229" y="159425"/>
                    </a:lnTo>
                    <a:cubicBezTo>
                      <a:pt x="8502407" y="306428"/>
                      <a:pt x="8647967" y="409575"/>
                      <a:pt x="8817618" y="409575"/>
                    </a:cubicBezTo>
                    <a:lnTo>
                      <a:pt x="8817618" y="2427763"/>
                    </a:lnTo>
                    <a:cubicBezTo>
                      <a:pt x="8591416" y="2427763"/>
                      <a:pt x="8408043" y="2611136"/>
                      <a:pt x="8408043" y="2837338"/>
                    </a:cubicBezTo>
                    <a:lnTo>
                      <a:pt x="8415959" y="2876550"/>
                    </a:lnTo>
                    <a:lnTo>
                      <a:pt x="401658" y="2876550"/>
                    </a:lnTo>
                    <a:lnTo>
                      <a:pt x="409574" y="2837338"/>
                    </a:lnTo>
                    <a:cubicBezTo>
                      <a:pt x="409574" y="2639411"/>
                      <a:pt x="269180" y="2474276"/>
                      <a:pt x="82543" y="2436084"/>
                    </a:cubicBezTo>
                    <a:lnTo>
                      <a:pt x="0" y="2427763"/>
                    </a:lnTo>
                    <a:lnTo>
                      <a:pt x="0" y="409575"/>
                    </a:lnTo>
                    <a:cubicBezTo>
                      <a:pt x="226202" y="409575"/>
                      <a:pt x="409575" y="226202"/>
                      <a:pt x="409575" y="0"/>
                    </a:cubicBezTo>
                    <a:close/>
                  </a:path>
                </a:pathLst>
              </a:custGeom>
              <a:solidFill>
                <a:srgbClr val="845B36"/>
              </a:solidFill>
              <a:ln>
                <a:noFill/>
              </a:ln>
              <a:effectLst>
                <a:outerShdw algn="ctr" rotWithShape="0">
                  <a:schemeClr val="tx1">
                    <a:alpha val="39000"/>
                  </a:schemeClr>
                </a:outerShdw>
              </a:effectLst>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574F1F"/>
                  </a:solidFill>
                  <a:effectLst/>
                  <a:uLnTx/>
                  <a:uFillTx/>
                  <a:latin typeface="Calibri" panose="020F0502020204030204" pitchFamily="34" charset="0"/>
                  <a:ea typeface="宋体" panose="02010600030101010101" pitchFamily="2" charset="-122"/>
                  <a:cs typeface="+mn-cs"/>
                </a:endParaRPr>
              </a:p>
            </p:txBody>
          </p:sp>
          <p:sp>
            <p:nvSpPr>
              <p:cNvPr id="19" name="任意多边形 10"/>
              <p:cNvSpPr/>
              <p:nvPr/>
            </p:nvSpPr>
            <p:spPr bwMode="auto">
              <a:xfrm>
                <a:off x="161375" y="156131"/>
                <a:ext cx="8494513" cy="2564552"/>
              </a:xfrm>
              <a:custGeom>
                <a:avLst/>
                <a:gdLst>
                  <a:gd name="T0" fmla="*/ 394567 w 8817618"/>
                  <a:gd name="T1" fmla="*/ 0 h 2876550"/>
                  <a:gd name="T2" fmla="*/ 8099946 w 8817618"/>
                  <a:gd name="T3" fmla="*/ 0 h 2876550"/>
                  <a:gd name="T4" fmla="*/ 8130953 w 8817618"/>
                  <a:gd name="T5" fmla="*/ 142133 h 2876550"/>
                  <a:gd name="T6" fmla="*/ 8494513 w 8817618"/>
                  <a:gd name="T7" fmla="*/ 365151 h 2876550"/>
                  <a:gd name="T8" fmla="*/ 8494513 w 8817618"/>
                  <a:gd name="T9" fmla="*/ 2164442 h 2876550"/>
                  <a:gd name="T10" fmla="*/ 8099946 w 8817618"/>
                  <a:gd name="T11" fmla="*/ 2529593 h 2876550"/>
                  <a:gd name="T12" fmla="*/ 8107572 w 8817618"/>
                  <a:gd name="T13" fmla="*/ 2564552 h 2876550"/>
                  <a:gd name="T14" fmla="*/ 386940 w 8817618"/>
                  <a:gd name="T15" fmla="*/ 2564552 h 2876550"/>
                  <a:gd name="T16" fmla="*/ 394566 w 8817618"/>
                  <a:gd name="T17" fmla="*/ 2529593 h 2876550"/>
                  <a:gd name="T18" fmla="*/ 79518 w 8817618"/>
                  <a:gd name="T19" fmla="*/ 2171860 h 2876550"/>
                  <a:gd name="T20" fmla="*/ 0 w 8817618"/>
                  <a:gd name="T21" fmla="*/ 2164442 h 2876550"/>
                  <a:gd name="T22" fmla="*/ 0 w 8817618"/>
                  <a:gd name="T23" fmla="*/ 365151 h 2876550"/>
                  <a:gd name="T24" fmla="*/ 394567 w 8817618"/>
                  <a:gd name="T25" fmla="*/ 0 h 28765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17618" h="2876550">
                    <a:moveTo>
                      <a:pt x="409575" y="0"/>
                    </a:moveTo>
                    <a:lnTo>
                      <a:pt x="8408043" y="0"/>
                    </a:lnTo>
                    <a:lnTo>
                      <a:pt x="8440229" y="159425"/>
                    </a:lnTo>
                    <a:cubicBezTo>
                      <a:pt x="8502407" y="306428"/>
                      <a:pt x="8647967" y="409575"/>
                      <a:pt x="8817618" y="409575"/>
                    </a:cubicBezTo>
                    <a:lnTo>
                      <a:pt x="8817618" y="2427763"/>
                    </a:lnTo>
                    <a:cubicBezTo>
                      <a:pt x="8591416" y="2427763"/>
                      <a:pt x="8408043" y="2611136"/>
                      <a:pt x="8408043" y="2837338"/>
                    </a:cubicBezTo>
                    <a:lnTo>
                      <a:pt x="8415959" y="2876550"/>
                    </a:lnTo>
                    <a:lnTo>
                      <a:pt x="401658" y="2876550"/>
                    </a:lnTo>
                    <a:lnTo>
                      <a:pt x="409574" y="2837338"/>
                    </a:lnTo>
                    <a:cubicBezTo>
                      <a:pt x="409574" y="2639411"/>
                      <a:pt x="269180" y="2474276"/>
                      <a:pt x="82543" y="2436084"/>
                    </a:cubicBezTo>
                    <a:lnTo>
                      <a:pt x="0" y="2427763"/>
                    </a:lnTo>
                    <a:lnTo>
                      <a:pt x="0" y="409575"/>
                    </a:lnTo>
                    <a:cubicBezTo>
                      <a:pt x="226202" y="409575"/>
                      <a:pt x="409575" y="226202"/>
                      <a:pt x="409575" y="0"/>
                    </a:cubicBezTo>
                    <a:close/>
                  </a:path>
                </a:pathLst>
              </a:custGeom>
              <a:noFill/>
              <a:ln w="12700" cap="flat" cmpd="sng">
                <a:solidFill>
                  <a:srgbClr val="FFFFFF"/>
                </a:solidFill>
                <a:prstDash val="dash"/>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574F1F"/>
                  </a:solidFill>
                  <a:effectLst/>
                  <a:uLnTx/>
                  <a:uFillTx/>
                  <a:latin typeface="Calibri" panose="020F0502020204030204" pitchFamily="34" charset="0"/>
                  <a:ea typeface="宋体" panose="02010600030101010101" pitchFamily="2" charset="-122"/>
                  <a:cs typeface="+mn-cs"/>
                </a:endParaRPr>
              </a:p>
            </p:txBody>
          </p:sp>
        </p:grpSp>
      </p:grpSp>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136051" y="634797"/>
                <a:ext cx="2071103"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6"/>
          <p:cNvSpPr txBox="1"/>
          <p:nvPr/>
        </p:nvSpPr>
        <p:spPr>
          <a:xfrm>
            <a:off x="3915238" y="2168425"/>
            <a:ext cx="4858057" cy="584775"/>
          </a:xfrm>
          <a:prstGeom prst="rect">
            <a:avLst/>
          </a:prstGeom>
          <a:noFill/>
          <a:ln w="19050">
            <a:noFill/>
            <a:prstDash val="dash"/>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ADD YOUR TITTLE HERE</a:t>
            </a:r>
            <a:endParaRPr kumimoji="0" lang="zh-CN" altLang="en-US" sz="32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
        <p:nvSpPr>
          <p:cNvPr id="8" name="矩形 7"/>
          <p:cNvSpPr/>
          <p:nvPr/>
        </p:nvSpPr>
        <p:spPr>
          <a:xfrm>
            <a:off x="6344266" y="4585370"/>
            <a:ext cx="4179206" cy="1708160"/>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 Just for today I will try to live through this day only and not tackle my whole life problem at once</a:t>
            </a:r>
            <a:endPar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9" name="矩形 8"/>
          <p:cNvSpPr/>
          <p:nvPr/>
        </p:nvSpPr>
        <p:spPr>
          <a:xfrm>
            <a:off x="1491704" y="4565866"/>
            <a:ext cx="4051773" cy="1708160"/>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 Just for today I will try to live through this day only and not tackle my whole life problem at once</a:t>
            </a:r>
            <a:endParaRPr kumimoji="0" lang="en-US" altLang="zh-CN"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25" name="矩形 24"/>
          <p:cNvSpPr/>
          <p:nvPr/>
        </p:nvSpPr>
        <p:spPr>
          <a:xfrm>
            <a:off x="3633957" y="2729246"/>
            <a:ext cx="5971818" cy="1384995"/>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 Just for today I will try to live through this day only and not tackle my whole life problem at once</a:t>
            </a:r>
            <a:endParaRPr kumimoji="0" lang="en-US" altLang="zh-CN"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1000"/>
                            </p:stCondLst>
                            <p:childTnLst>
                              <p:par>
                                <p:cTn id="18" presetID="16" presetClass="entr" presetSubtype="21" fill="hold" grpId="0" nodeType="afterEffect">
                                  <p:stCondLst>
                                    <p:cond delay="0"/>
                                  </p:stCondLst>
                                  <p:iterate type="wd">
                                    <p:tmPct val="10000"/>
                                  </p:iterate>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par>
                          <p:cTn id="21" fill="hold">
                            <p:stCondLst>
                              <p:cond delay="21500"/>
                            </p:stCondLst>
                            <p:childTnLst>
                              <p:par>
                                <p:cTn id="22" presetID="23" presetClass="entr" presetSubtype="28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strVal val="4/3*#ppt_w"/>
                                          </p:val>
                                        </p:tav>
                                        <p:tav tm="100000">
                                          <p:val>
                                            <p:strVal val="#ppt_w"/>
                                          </p:val>
                                        </p:tav>
                                      </p:tavLst>
                                    </p:anim>
                                    <p:anim calcmode="lin" valueType="num">
                                      <p:cBhvr>
                                        <p:cTn id="25" dur="500" fill="hold"/>
                                        <p:tgtEl>
                                          <p:spTgt spid="10"/>
                                        </p:tgtEl>
                                        <p:attrNameLst>
                                          <p:attrName>ppt_h</p:attrName>
                                        </p:attrNameLst>
                                      </p:cBhvr>
                                      <p:tavLst>
                                        <p:tav tm="0">
                                          <p:val>
                                            <p:strVal val="4/3*#ppt_h"/>
                                          </p:val>
                                        </p:tav>
                                        <p:tav tm="100000">
                                          <p:val>
                                            <p:strVal val="#ppt_h"/>
                                          </p:val>
                                        </p:tav>
                                      </p:tavLst>
                                    </p:anim>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2000"/>
                            </p:stCondLst>
                            <p:childTnLst>
                              <p:par>
                                <p:cTn id="30" presetID="16" presetClass="entr" presetSubtype="21" fill="hold" grpId="0" nodeType="afterEffect">
                                  <p:stCondLst>
                                    <p:cond delay="0"/>
                                  </p:stCondLst>
                                  <p:iterate type="wd">
                                    <p:tmPct val="10000"/>
                                  </p:iterate>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119373" y="569450"/>
                <a:ext cx="2071103"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矩形 23"/>
          <p:cNvSpPr>
            <a:spLocks noChangeArrowheads="1"/>
          </p:cNvSpPr>
          <p:nvPr/>
        </p:nvSpPr>
        <p:spPr bwMode="auto">
          <a:xfrm>
            <a:off x="1698596" y="3130560"/>
            <a:ext cx="6657128" cy="619913"/>
          </a:xfrm>
          <a:prstGeom prst="rect">
            <a:avLst/>
          </a:prstGeom>
          <a:noFill/>
          <a:ln>
            <a:noFill/>
          </a:ln>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THIS IS A ART TEMPLATE . THANK YOU WATCHING THIS ONE. THIS IS A ART TEMPLATE . THIS IS A ART TEMPLATE . THANK YOU WATCHING THIS ONE. THIS IS A ART TEMPLATE .</a:t>
            </a:r>
            <a:endParaRPr kumimoji="0" lang="en-US" altLang="zh-CN" sz="1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5" name="矩形 14"/>
          <p:cNvSpPr/>
          <p:nvPr/>
        </p:nvSpPr>
        <p:spPr>
          <a:xfrm>
            <a:off x="1805411" y="2005637"/>
            <a:ext cx="1654620" cy="307777"/>
          </a:xfrm>
          <a:prstGeom prst="rect">
            <a:avLst/>
          </a:prstGeom>
          <a:solidFill>
            <a:srgbClr val="845B36"/>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rPr>
              <a:t>ART &amp; TEMPLATE </a:t>
            </a:r>
            <a:endParaRPr kumimoji="0" lang="zh-CN" altLang="en-US" sz="1400" b="0" i="0" u="none" strike="noStrike" kern="1200" cap="none" spc="0" normalizeH="0" baseline="0" noProof="0" dirty="0">
              <a:ln>
                <a:noFill/>
              </a:ln>
              <a:solidFill>
                <a:srgbClr val="FDFBE9"/>
              </a:solidFill>
              <a:effectLst/>
              <a:uLnTx/>
              <a:uFillTx/>
              <a:latin typeface="华文新魏" panose="02010800040101010101" pitchFamily="2" charset="-122"/>
              <a:ea typeface="华文新魏" panose="02010800040101010101" pitchFamily="2" charset="-122"/>
              <a:cs typeface="+mn-cs"/>
            </a:endParaRPr>
          </a:p>
        </p:txBody>
      </p:sp>
      <p:sp>
        <p:nvSpPr>
          <p:cNvPr id="16" name="矩形 15"/>
          <p:cNvSpPr/>
          <p:nvPr/>
        </p:nvSpPr>
        <p:spPr>
          <a:xfrm>
            <a:off x="1726733" y="3855020"/>
            <a:ext cx="6313681" cy="1569660"/>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Just for today I will try to live through this day only and not tackle my whole life problem at once Just for today I will try to live through this day only and not tackle my whole life problem at once</a:t>
            </a:r>
            <a:endParaRPr kumimoji="0" lang="en-US" altLang="zh-CN" sz="16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7" name="文本框 16"/>
          <p:cNvSpPr txBox="1"/>
          <p:nvPr/>
        </p:nvSpPr>
        <p:spPr>
          <a:xfrm>
            <a:off x="1669581" y="2545785"/>
            <a:ext cx="7600951" cy="584775"/>
          </a:xfrm>
          <a:prstGeom prst="rect">
            <a:avLst/>
          </a:prstGeom>
          <a:noFill/>
          <a:ln w="19050">
            <a:noFill/>
            <a:prstDash val="dash"/>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ADD YOUR TITTLE HERE</a:t>
            </a:r>
            <a:endParaRPr kumimoji="0" lang="zh-CN" altLang="en-US" sz="3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937" y="2426968"/>
            <a:ext cx="3313999" cy="269984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grpId="0" nodeType="afterEffect">
                                  <p:stCondLst>
                                    <p:cond delay="0"/>
                                  </p:stCondLst>
                                  <p:iterate type="wd">
                                    <p:tmPct val="10000"/>
                                  </p:iterate>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par>
                          <p:cTn id="20" fill="hold">
                            <p:stCondLst>
                              <p:cond delay="11500"/>
                            </p:stCondLst>
                            <p:childTnLst>
                              <p:par>
                                <p:cTn id="21" presetID="16" presetClass="entr" presetSubtype="2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107247" y="609879"/>
                <a:ext cx="2071103"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719105" y="3000058"/>
            <a:ext cx="11196230" cy="2381242"/>
            <a:chOff x="1034319" y="3000058"/>
            <a:chExt cx="11196230" cy="2381242"/>
          </a:xfrm>
        </p:grpSpPr>
        <p:cxnSp>
          <p:nvCxnSpPr>
            <p:cNvPr id="8" name="直接连接符 7"/>
            <p:cNvCxnSpPr/>
            <p:nvPr/>
          </p:nvCxnSpPr>
          <p:spPr>
            <a:xfrm>
              <a:off x="1074075" y="3556650"/>
              <a:ext cx="11156474" cy="0"/>
            </a:xfrm>
            <a:prstGeom prst="line">
              <a:avLst/>
            </a:prstGeom>
            <a:ln>
              <a:solidFill>
                <a:srgbClr val="845B3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74075" y="3543397"/>
              <a:ext cx="834886" cy="0"/>
            </a:xfrm>
            <a:prstGeom prst="line">
              <a:avLst/>
            </a:prstGeom>
            <a:ln w="76200">
              <a:solidFill>
                <a:srgbClr val="845B3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744390" y="3543397"/>
              <a:ext cx="834886" cy="0"/>
            </a:xfrm>
            <a:prstGeom prst="line">
              <a:avLst/>
            </a:prstGeom>
            <a:ln w="76200">
              <a:solidFill>
                <a:srgbClr val="845B3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14702" y="3543397"/>
              <a:ext cx="834886" cy="0"/>
            </a:xfrm>
            <a:prstGeom prst="line">
              <a:avLst/>
            </a:prstGeom>
            <a:ln w="76200">
              <a:solidFill>
                <a:srgbClr val="845B3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992250" y="3543397"/>
              <a:ext cx="834886" cy="0"/>
            </a:xfrm>
            <a:prstGeom prst="line">
              <a:avLst/>
            </a:prstGeom>
            <a:ln w="76200">
              <a:solidFill>
                <a:srgbClr val="845B36"/>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74075" y="3000058"/>
              <a:ext cx="834886" cy="523220"/>
            </a:xfrm>
            <a:prstGeom prst="rect">
              <a:avLst/>
            </a:prstGeom>
            <a:solidFill>
              <a:srgbClr val="845B36"/>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DFBE9"/>
                  </a:solidFill>
                  <a:effectLst/>
                  <a:uLnTx/>
                  <a:uFillTx/>
                  <a:latin typeface="微软雅黑 Light" panose="020B0502040204020203" pitchFamily="34" charset="-122"/>
                  <a:ea typeface="微软雅黑 Light" panose="020B0502040204020203" pitchFamily="34" charset="-122"/>
                  <a:cs typeface="+mn-cs"/>
                </a:rPr>
                <a:t>01</a:t>
              </a:r>
              <a:endParaRPr kumimoji="0" lang="zh-CN" altLang="en-US" sz="2800" b="1" i="0" u="none" strike="noStrike" kern="1200" cap="none" spc="0" normalizeH="0" baseline="0" noProof="0" dirty="0">
                <a:ln>
                  <a:noFill/>
                </a:ln>
                <a:solidFill>
                  <a:srgbClr val="FDFBE9"/>
                </a:solidFill>
                <a:effectLst/>
                <a:uLnTx/>
                <a:uFillTx/>
                <a:latin typeface="微软雅黑 Light" panose="020B0502040204020203" pitchFamily="34" charset="-122"/>
                <a:ea typeface="微软雅黑 Light" panose="020B0502040204020203" pitchFamily="34" charset="-122"/>
                <a:cs typeface="+mn-cs"/>
              </a:endParaRPr>
            </a:p>
          </p:txBody>
        </p:sp>
        <p:sp>
          <p:nvSpPr>
            <p:cNvPr id="14" name="文本框 13"/>
            <p:cNvSpPr txBox="1"/>
            <p:nvPr/>
          </p:nvSpPr>
          <p:spPr>
            <a:xfrm>
              <a:off x="3760155" y="3000058"/>
              <a:ext cx="834886" cy="523220"/>
            </a:xfrm>
            <a:prstGeom prst="rect">
              <a:avLst/>
            </a:prstGeom>
            <a:solidFill>
              <a:srgbClr val="845B36"/>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DFBE9"/>
                  </a:solidFill>
                  <a:effectLst/>
                  <a:uLnTx/>
                  <a:uFillTx/>
                  <a:latin typeface="微软雅黑 Light" panose="020B0502040204020203" pitchFamily="34" charset="-122"/>
                  <a:ea typeface="微软雅黑 Light" panose="020B0502040204020203" pitchFamily="34" charset="-122"/>
                  <a:cs typeface="+mn-cs"/>
                </a:rPr>
                <a:t>02</a:t>
              </a:r>
              <a:endParaRPr kumimoji="0" lang="zh-CN" altLang="en-US" sz="2800" b="1" i="0" u="none" strike="noStrike" kern="1200" cap="none" spc="0" normalizeH="0" baseline="0" noProof="0" dirty="0">
                <a:ln>
                  <a:noFill/>
                </a:ln>
                <a:solidFill>
                  <a:srgbClr val="FDFBE9"/>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文本框 14"/>
            <p:cNvSpPr txBox="1"/>
            <p:nvPr/>
          </p:nvSpPr>
          <p:spPr>
            <a:xfrm>
              <a:off x="6417215" y="3000058"/>
              <a:ext cx="834886" cy="523220"/>
            </a:xfrm>
            <a:prstGeom prst="rect">
              <a:avLst/>
            </a:prstGeom>
            <a:solidFill>
              <a:srgbClr val="845B36"/>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DFBE9"/>
                  </a:solidFill>
                  <a:effectLst/>
                  <a:uLnTx/>
                  <a:uFillTx/>
                  <a:latin typeface="微软雅黑 Light" panose="020B0502040204020203" pitchFamily="34" charset="-122"/>
                  <a:ea typeface="微软雅黑 Light" panose="020B0502040204020203" pitchFamily="34" charset="-122"/>
                  <a:cs typeface="+mn-cs"/>
                </a:rPr>
                <a:t>03</a:t>
              </a:r>
              <a:endParaRPr kumimoji="0" lang="zh-CN" altLang="en-US" sz="2800" b="1" i="0" u="none" strike="noStrike" kern="1200" cap="none" spc="0" normalizeH="0" baseline="0" noProof="0" dirty="0">
                <a:ln>
                  <a:noFill/>
                </a:ln>
                <a:solidFill>
                  <a:srgbClr val="FDFBE9"/>
                </a:solidFill>
                <a:effectLst/>
                <a:uLnTx/>
                <a:uFillTx/>
                <a:latin typeface="微软雅黑 Light" panose="020B0502040204020203" pitchFamily="34" charset="-122"/>
                <a:ea typeface="微软雅黑 Light" panose="020B0502040204020203" pitchFamily="34" charset="-122"/>
                <a:cs typeface="+mn-cs"/>
              </a:endParaRPr>
            </a:p>
          </p:txBody>
        </p:sp>
        <p:sp>
          <p:nvSpPr>
            <p:cNvPr id="16" name="文本框 15"/>
            <p:cNvSpPr txBox="1"/>
            <p:nvPr/>
          </p:nvSpPr>
          <p:spPr>
            <a:xfrm>
              <a:off x="8994763" y="3000058"/>
              <a:ext cx="834886" cy="523220"/>
            </a:xfrm>
            <a:prstGeom prst="rect">
              <a:avLst/>
            </a:prstGeom>
            <a:solidFill>
              <a:srgbClr val="845B36"/>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DFBE9"/>
                  </a:solidFill>
                  <a:effectLst/>
                  <a:uLnTx/>
                  <a:uFillTx/>
                  <a:latin typeface="微软雅黑 Light" panose="020B0502040204020203" pitchFamily="34" charset="-122"/>
                  <a:ea typeface="微软雅黑 Light" panose="020B0502040204020203" pitchFamily="34" charset="-122"/>
                  <a:cs typeface="+mn-cs"/>
                </a:rPr>
                <a:t>04</a:t>
              </a:r>
              <a:endParaRPr kumimoji="0" lang="zh-CN" altLang="en-US" sz="2800" b="1" i="0" u="none" strike="noStrike" kern="1200" cap="none" spc="0" normalizeH="0" baseline="0" noProof="0" dirty="0">
                <a:ln>
                  <a:noFill/>
                </a:ln>
                <a:solidFill>
                  <a:srgbClr val="FDFBE9"/>
                </a:solidFill>
                <a:effectLst/>
                <a:uLnTx/>
                <a:uFillTx/>
                <a:latin typeface="微软雅黑 Light" panose="020B0502040204020203" pitchFamily="34" charset="-122"/>
                <a:ea typeface="微软雅黑 Light" panose="020B0502040204020203" pitchFamily="34" charset="-122"/>
                <a:cs typeface="+mn-cs"/>
              </a:endParaRPr>
            </a:p>
          </p:txBody>
        </p:sp>
        <p:sp>
          <p:nvSpPr>
            <p:cNvPr id="17" name="矩形 16"/>
            <p:cNvSpPr/>
            <p:nvPr/>
          </p:nvSpPr>
          <p:spPr>
            <a:xfrm>
              <a:off x="1034319" y="3983056"/>
              <a:ext cx="2438400" cy="138499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three ways. I will do a turn </a:t>
              </a:r>
              <a:r>
                <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try to live through this day only and not tackle my whole</a:t>
              </a:r>
              <a:r>
                <a:rPr kumimoji="0" lang="zh-CN" altLang="en-US"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 I will do</a:t>
              </a:r>
              <a:endPar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18" name="矩形 17"/>
            <p:cNvSpPr/>
            <p:nvPr/>
          </p:nvSpPr>
          <p:spPr>
            <a:xfrm>
              <a:off x="3664877" y="3983055"/>
              <a:ext cx="2438400" cy="138499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three ways. I will do a turn </a:t>
              </a:r>
              <a:r>
                <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try to live through this day only and not tackle my whole</a:t>
              </a:r>
              <a:r>
                <a:rPr kumimoji="0" lang="zh-CN" altLang="en-US"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 I will do</a:t>
              </a:r>
              <a:endPar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19" name="矩形 18"/>
            <p:cNvSpPr/>
            <p:nvPr/>
          </p:nvSpPr>
          <p:spPr>
            <a:xfrm>
              <a:off x="6308686" y="3996305"/>
              <a:ext cx="2438400" cy="138499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three ways. I will do a turn </a:t>
              </a:r>
              <a:r>
                <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try to live through this day only and not tackle my whole</a:t>
              </a:r>
              <a:r>
                <a:rPr kumimoji="0" lang="zh-CN" altLang="en-US"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 I will do</a:t>
              </a:r>
              <a:endPar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20" name="矩形 19"/>
            <p:cNvSpPr/>
            <p:nvPr/>
          </p:nvSpPr>
          <p:spPr>
            <a:xfrm>
              <a:off x="8952494" y="3996305"/>
              <a:ext cx="2438400" cy="138499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three ways. I will do a turn </a:t>
              </a:r>
              <a:r>
                <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try to live through this day only and not tackle my whole</a:t>
              </a:r>
              <a:r>
                <a:rPr kumimoji="0" lang="zh-CN" altLang="en-US"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 I will do</a:t>
              </a:r>
              <a:endPar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21" name="矩形 20"/>
          <p:cNvSpPr/>
          <p:nvPr/>
        </p:nvSpPr>
        <p:spPr>
          <a:xfrm>
            <a:off x="758861" y="1746667"/>
            <a:ext cx="10498800" cy="785151"/>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Ebrima" panose="02000000000000000000" pitchFamily="2" charset="0"/>
              </a:rPr>
              <a:t>The waves beside them danced; but they </a:t>
            </a:r>
            <a:r>
              <a:rPr kumimoji="0" lang="zh-CN" altLang="en-US" sz="16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exercise my soul in three ways. I will do somebody a good turn</a:t>
            </a:r>
            <a:endParaRPr kumimoji="0" lang="en-US" altLang="zh-CN" sz="16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1">
            <a:extLst>
              <a:ext uri="{28A0092B-C50C-407E-A947-70E740481C1C}">
                <a14:useLocalDpi xmlns:a14="http://schemas.microsoft.com/office/drawing/2010/main" val="0"/>
              </a:ext>
            </a:extLst>
          </a:blip>
          <a:srcRect l="399" t="839" r="1"/>
          <a:stretch>
            <a:fillRect/>
          </a:stretch>
        </p:blipFill>
        <p:spPr>
          <a:xfrm>
            <a:off x="-16554" y="0"/>
            <a:ext cx="12225108" cy="6858000"/>
          </a:xfrm>
          <a:prstGeom prst="rect">
            <a:avLst/>
          </a:prstGeom>
        </p:spPr>
      </p:pic>
      <p:grpSp>
        <p:nvGrpSpPr>
          <p:cNvPr id="18" name="组合 5"/>
          <p:cNvGrpSpPr/>
          <p:nvPr/>
        </p:nvGrpSpPr>
        <p:grpSpPr bwMode="auto">
          <a:xfrm>
            <a:off x="750626" y="245660"/>
            <a:ext cx="11152188" cy="6983413"/>
            <a:chOff x="0" y="0"/>
            <a:chExt cx="11151065" cy="6983832"/>
          </a:xfrm>
        </p:grpSpPr>
        <p:sp>
          <p:nvSpPr>
            <p:cNvPr id="19"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7E6E6">
                    <a:lumMod val="10000"/>
                  </a:srgbClr>
                </a:solidFill>
                <a:effectLst/>
                <a:uLnTx/>
                <a:uFillTx/>
                <a:latin typeface="Calibri" panose="020F0502020204030204" pitchFamily="34" charset="0"/>
                <a:ea typeface="宋体" panose="02010600030101010101" pitchFamily="2" charset="-122"/>
                <a:cs typeface="+mn-cs"/>
              </a:endParaRPr>
            </a:p>
          </p:txBody>
        </p:sp>
        <p:pic>
          <p:nvPicPr>
            <p:cNvPr id="20" name="组合 133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组合 5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文本框 14"/>
          <p:cNvSpPr txBox="1"/>
          <p:nvPr/>
        </p:nvSpPr>
        <p:spPr>
          <a:xfrm>
            <a:off x="3202181" y="3510060"/>
            <a:ext cx="6025035"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ADD YOUR TITTLE HERE</a:t>
            </a:r>
            <a:endParaRPr kumimoji="0" lang="zh-CN" altLang="en-US" sz="2000" b="1"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6" name="矩形 23"/>
          <p:cNvSpPr>
            <a:spLocks noChangeArrowheads="1"/>
          </p:cNvSpPr>
          <p:nvPr/>
        </p:nvSpPr>
        <p:spPr bwMode="auto">
          <a:xfrm>
            <a:off x="4648802" y="3931352"/>
            <a:ext cx="3131794" cy="784830"/>
          </a:xfrm>
          <a:prstGeom prst="rect">
            <a:avLst/>
          </a:prstGeom>
          <a:noFill/>
          <a:ln>
            <a:noFill/>
          </a:ln>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cs"/>
              </a:rPr>
              <a:t>THIS IS A ART TEMPLATE . THANK YOU WATCHING THIS ONE. THIS IS A ART TEMPLATE .</a:t>
            </a:r>
            <a:endParaRPr kumimoji="0" lang="en-US" altLang="zh-CN" sz="10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sp>
        <p:nvSpPr>
          <p:cNvPr id="17" name="文本框 16"/>
          <p:cNvSpPr txBox="1"/>
          <p:nvPr/>
        </p:nvSpPr>
        <p:spPr>
          <a:xfrm>
            <a:off x="5160525" y="2256088"/>
            <a:ext cx="1872924"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7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rPr>
              <a:t>02</a:t>
            </a:r>
            <a:endParaRPr kumimoji="0" lang="zh-CN" altLang="en-US" sz="72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cxnSp>
        <p:nvCxnSpPr>
          <p:cNvPr id="27" name="直接连接符 26"/>
          <p:cNvCxnSpPr/>
          <p:nvPr/>
        </p:nvCxnSpPr>
        <p:spPr>
          <a:xfrm>
            <a:off x="3330575" y="2354617"/>
            <a:ext cx="5457825" cy="0"/>
          </a:xfrm>
          <a:prstGeom prst="line">
            <a:avLst/>
          </a:prstGeom>
          <a:ln w="38100">
            <a:solidFill>
              <a:srgbClr val="845B3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367088" y="4674860"/>
            <a:ext cx="5457825" cy="0"/>
          </a:xfrm>
          <a:prstGeom prst="line">
            <a:avLst/>
          </a:prstGeom>
          <a:ln w="38100">
            <a:solidFill>
              <a:srgbClr val="845B3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1000"/>
                                        <p:tgtEl>
                                          <p:spTgt spid="15"/>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par>
                                <p:cTn id="21" presetID="16" presetClass="entr" presetSubtype="2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5" name="组合 1"/>
          <p:cNvGrpSpPr/>
          <p:nvPr/>
        </p:nvGrpSpPr>
        <p:grpSpPr bwMode="auto">
          <a:xfrm>
            <a:off x="2913888" y="237744"/>
            <a:ext cx="6315456" cy="1444752"/>
            <a:chOff x="-2350" y="-381"/>
            <a:chExt cx="6314549" cy="1444385"/>
          </a:xfrm>
        </p:grpSpPr>
        <p:grpSp>
          <p:nvGrpSpPr>
            <p:cNvPr id="6156" name="组合 2"/>
            <p:cNvGrpSpPr/>
            <p:nvPr/>
          </p:nvGrpSpPr>
          <p:grpSpPr bwMode="auto">
            <a:xfrm>
              <a:off x="-2350" y="-381"/>
              <a:ext cx="6314549" cy="1444385"/>
              <a:chOff x="-2350" y="-381"/>
              <a:chExt cx="6314549" cy="1444385"/>
            </a:xfrm>
          </p:grpSpPr>
          <p:pic>
            <p:nvPicPr>
              <p:cNvPr id="6158" name="Group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文本框 5"/>
              <p:cNvSpPr txBox="1">
                <a:spLocks noChangeArrowheads="1"/>
              </p:cNvSpPr>
              <p:nvPr/>
            </p:nvSpPr>
            <p:spPr bwMode="auto">
              <a:xfrm>
                <a:off x="2119373" y="609880"/>
                <a:ext cx="2071103"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sym typeface="微软雅黑" panose="020B0503020204020204" pitchFamily="34" charset="-122"/>
                  </a:rPr>
                  <a:t>YOUR TITTLE</a:t>
                </a:r>
                <a:endParaRPr kumimoji="0" lang="zh-CN" altLang="en-US" sz="2400" b="0" i="0" u="none" strike="noStrike" kern="1200" cap="none" spc="0" normalizeH="0" baseline="0" noProof="0" dirty="0">
                  <a:ln>
                    <a:noFill/>
                  </a:ln>
                  <a:solidFill>
                    <a:srgbClr val="E7E6E6">
                      <a:lumMod val="10000"/>
                    </a:srgbClr>
                  </a:solidFill>
                  <a:effectLst/>
                  <a:uLnTx/>
                  <a:uFillTx/>
                  <a:latin typeface="华文新魏" panose="02010800040101010101" pitchFamily="2" charset="-122"/>
                  <a:ea typeface="华文新魏" panose="02010800040101010101" pitchFamily="2" charset="-122"/>
                  <a:cs typeface="+mn-cs"/>
                </a:endParaRPr>
              </a:p>
            </p:txBody>
          </p:sp>
        </p:grpSp>
        <p:pic>
          <p:nvPicPr>
            <p:cNvPr id="6157" name="文本框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22"/>
          <p:cNvSpPr txBox="1">
            <a:spLocks noChangeArrowheads="1"/>
          </p:cNvSpPr>
          <p:nvPr/>
        </p:nvSpPr>
        <p:spPr bwMode="auto">
          <a:xfrm>
            <a:off x="1239947" y="2305177"/>
            <a:ext cx="3824076" cy="523220"/>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sym typeface="微软雅黑" panose="020B0503020204020204" pitchFamily="34" charset="-122"/>
              </a:rPr>
              <a:t>ADD TITTLE HERE</a:t>
            </a:r>
            <a:endParaRPr kumimoji="0" lang="zh-CN" altLang="en-US" sz="28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8" name="矩形 23"/>
          <p:cNvSpPr>
            <a:spLocks noChangeArrowheads="1"/>
          </p:cNvSpPr>
          <p:nvPr/>
        </p:nvSpPr>
        <p:spPr bwMode="auto">
          <a:xfrm>
            <a:off x="1266452" y="3791502"/>
            <a:ext cx="5129212" cy="1754326"/>
          </a:xfrm>
          <a:prstGeom prst="rect">
            <a:avLst/>
          </a:prstGeom>
          <a:noFill/>
          <a:ln>
            <a:noFill/>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try to live through this day only and not tackle my whole life problem at once. I can do for twelve</a:t>
            </a:r>
            <a:endParaRPr kumimoji="0" lang="en-US"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hours that </a:t>
            </a:r>
            <a:r>
              <a:rPr kumimoji="0" lang="en-US" altLang="zh-CN"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Just for today I will try to live through this day only and not tackle my whole life problem at once. I can do for twelve hours that</a:t>
            </a:r>
            <a:endParaRPr kumimoji="0" lang="zh-CN" altLang="en-US"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cxnSp>
        <p:nvCxnSpPr>
          <p:cNvPr id="9" name="直接连接符 8"/>
          <p:cNvCxnSpPr/>
          <p:nvPr/>
        </p:nvCxnSpPr>
        <p:spPr>
          <a:xfrm>
            <a:off x="1292956" y="2828397"/>
            <a:ext cx="4127783" cy="0"/>
          </a:xfrm>
          <a:prstGeom prst="line">
            <a:avLst/>
          </a:prstGeom>
          <a:ln>
            <a:solidFill>
              <a:srgbClr val="574F1F"/>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239947" y="2957867"/>
            <a:ext cx="4833316"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rPr>
              <a:t>THIS IS A REMO TEMPLATE ,THANK YOU WATCHING THIS ONE </a:t>
            </a:r>
            <a:endParaRPr kumimoji="0" lang="zh-CN" altLang="en-US" sz="1400" b="0" i="0" u="none" strike="noStrike" kern="1200" cap="none" spc="0" normalizeH="0" baseline="0" noProof="0" dirty="0">
              <a:ln>
                <a:noFill/>
              </a:ln>
              <a:solidFill>
                <a:srgbClr val="E7E6E6">
                  <a:lumMod val="10000"/>
                </a:srgbClr>
              </a:solidFill>
              <a:effectLst/>
              <a:uLnTx/>
              <a:uFillTx/>
              <a:latin typeface="微软雅黑 Light" panose="020B0502040204020203" pitchFamily="34" charset="-122"/>
              <a:ea typeface="微软雅黑 Light" panose="020B0502040204020203" pitchFamily="34" charset="-122"/>
              <a:cs typeface="+mn-cs"/>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1332" y="3977429"/>
            <a:ext cx="2857282" cy="193348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1332" y="1682496"/>
            <a:ext cx="2857282" cy="215724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outVertical)">
                                      <p:cBhvr>
                                        <p:cTn id="7" dur="500"/>
                                        <p:tgtEl>
                                          <p:spTgt spid="820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par>
                                <p:cTn id="40" presetID="31"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fltVal val="0"/>
                                          </p:val>
                                        </p:tav>
                                        <p:tav tm="100000">
                                          <p:val>
                                            <p:strVal val="#ppt_w"/>
                                          </p:val>
                                        </p:tav>
                                      </p:tavLst>
                                    </p:anim>
                                    <p:anim calcmode="lin" valueType="num">
                                      <p:cBhvr>
                                        <p:cTn id="43" dur="1000" fill="hold"/>
                                        <p:tgtEl>
                                          <p:spTgt spid="2"/>
                                        </p:tgtEl>
                                        <p:attrNameLst>
                                          <p:attrName>ppt_h</p:attrName>
                                        </p:attrNameLst>
                                      </p:cBhvr>
                                      <p:tavLst>
                                        <p:tav tm="0">
                                          <p:val>
                                            <p:fltVal val="0"/>
                                          </p:val>
                                        </p:tav>
                                        <p:tav tm="100000">
                                          <p:val>
                                            <p:strVal val="#ppt_h"/>
                                          </p:val>
                                        </p:tav>
                                      </p:tavLst>
                                    </p:anim>
                                    <p:anim calcmode="lin" valueType="num">
                                      <p:cBhvr>
                                        <p:cTn id="44" dur="1000" fill="hold"/>
                                        <p:tgtEl>
                                          <p:spTgt spid="2"/>
                                        </p:tgtEl>
                                        <p:attrNameLst>
                                          <p:attrName>style.rotation</p:attrName>
                                        </p:attrNameLst>
                                      </p:cBhvr>
                                      <p:tavLst>
                                        <p:tav tm="0">
                                          <p:val>
                                            <p:fltVal val="90"/>
                                          </p:val>
                                        </p:tav>
                                        <p:tav tm="100000">
                                          <p:val>
                                            <p:fltVal val="0"/>
                                          </p:val>
                                        </p:tav>
                                      </p:tavLst>
                                    </p:anim>
                                    <p:animEffect transition="in" filter="fade">
                                      <p:cBhvr>
                                        <p:cTn id="4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主题 1">
      <a:dk1>
        <a:srgbClr val="574F1F"/>
      </a:dk1>
      <a:lt1>
        <a:srgbClr val="FDFBE9"/>
      </a:lt1>
      <a:dk2>
        <a:srgbClr val="44546A"/>
      </a:dk2>
      <a:lt2>
        <a:srgbClr val="E7E6E6"/>
      </a:lt2>
      <a:accent1>
        <a:srgbClr val="9CD8F4"/>
      </a:accent1>
      <a:accent2>
        <a:srgbClr val="DB8B00"/>
      </a:accent2>
      <a:accent3>
        <a:srgbClr val="FEFDF2"/>
      </a:accent3>
      <a:accent4>
        <a:srgbClr val="494219"/>
      </a:accent4>
      <a:accent5>
        <a:srgbClr val="CBE9F8"/>
      </a:accent5>
      <a:accent6>
        <a:srgbClr val="C67D00"/>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574F1F"/>
        </a:dk1>
        <a:lt1>
          <a:srgbClr val="FDFBE9"/>
        </a:lt1>
        <a:dk2>
          <a:srgbClr val="44546A"/>
        </a:dk2>
        <a:lt2>
          <a:srgbClr val="E7E6E6"/>
        </a:lt2>
        <a:accent1>
          <a:srgbClr val="9CD8F4"/>
        </a:accent1>
        <a:accent2>
          <a:srgbClr val="DB8B00"/>
        </a:accent2>
        <a:accent3>
          <a:srgbClr val="FEFDF2"/>
        </a:accent3>
        <a:accent4>
          <a:srgbClr val="494219"/>
        </a:accent4>
        <a:accent5>
          <a:srgbClr val="CBE9F8"/>
        </a:accent5>
        <a:accent6>
          <a:srgbClr val="C67D00"/>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574F1F"/>
      </a:dk1>
      <a:lt1>
        <a:srgbClr val="FDFBE9"/>
      </a:lt1>
      <a:dk2>
        <a:srgbClr val="44546A"/>
      </a:dk2>
      <a:lt2>
        <a:srgbClr val="E7E6E6"/>
      </a:lt2>
      <a:accent1>
        <a:srgbClr val="9CD8F4"/>
      </a:accent1>
      <a:accent2>
        <a:srgbClr val="DB8B00"/>
      </a:accent2>
      <a:accent3>
        <a:srgbClr val="FEFDF2"/>
      </a:accent3>
      <a:accent4>
        <a:srgbClr val="494219"/>
      </a:accent4>
      <a:accent5>
        <a:srgbClr val="CBE9F8"/>
      </a:accent5>
      <a:accent6>
        <a:srgbClr val="C67D00"/>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574F1F"/>
        </a:dk1>
        <a:lt1>
          <a:srgbClr val="FDFBE9"/>
        </a:lt1>
        <a:dk2>
          <a:srgbClr val="44546A"/>
        </a:dk2>
        <a:lt2>
          <a:srgbClr val="E7E6E6"/>
        </a:lt2>
        <a:accent1>
          <a:srgbClr val="9CD8F4"/>
        </a:accent1>
        <a:accent2>
          <a:srgbClr val="DB8B00"/>
        </a:accent2>
        <a:accent3>
          <a:srgbClr val="FEFDF2"/>
        </a:accent3>
        <a:accent4>
          <a:srgbClr val="494219"/>
        </a:accent4>
        <a:accent5>
          <a:srgbClr val="CBE9F8"/>
        </a:accent5>
        <a:accent6>
          <a:srgbClr val="C67D00"/>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7478</Words>
  <Application>WPS 演示</Application>
  <PresentationFormat>宽屏</PresentationFormat>
  <Paragraphs>344</Paragraphs>
  <Slides>23</Slides>
  <Notes>1</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23</vt:i4>
      </vt:variant>
    </vt:vector>
  </HeadingPairs>
  <TitlesOfParts>
    <vt:vector size="42" baseType="lpstr">
      <vt:lpstr>Arial</vt:lpstr>
      <vt:lpstr>宋体</vt:lpstr>
      <vt:lpstr>Wingdings</vt:lpstr>
      <vt:lpstr>Calibri</vt:lpstr>
      <vt:lpstr>Calibri Light</vt:lpstr>
      <vt:lpstr>华文新魏</vt:lpstr>
      <vt:lpstr>Vivaldi</vt:lpstr>
      <vt:lpstr>汉仪黑荔枝体简</vt:lpstr>
      <vt:lpstr>黑体</vt:lpstr>
      <vt:lpstr>微软雅黑</vt:lpstr>
      <vt:lpstr>Open Sans</vt:lpstr>
      <vt:lpstr>微软雅黑 Light</vt:lpstr>
      <vt:lpstr>Ebrima</vt:lpstr>
      <vt:lpstr>Calibri</vt:lpstr>
      <vt:lpstr>Arial Unicode MS</vt:lpstr>
      <vt:lpstr>等线</vt:lpstr>
      <vt:lpstr>Segoe UI Semilight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5</cp:revision>
  <dcterms:created xsi:type="dcterms:W3CDTF">2018-04-04T04:03:00Z</dcterms:created>
  <dcterms:modified xsi:type="dcterms:W3CDTF">2024-05-19T18:23:38Z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2052-12.1.0.16417</vt:lpwstr>
  </property>
  <property fmtid="{D5CDD505-2E9C-101B-9397-08002B2CF9AE}" pid="4" name="ICV">
    <vt:lpwstr>179E4E522A3B45F1B3BB4E3E7C93BEDA_13</vt:lpwstr>
  </property>
</Properties>
</file>